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5" r:id="rId3"/>
    <p:sldId id="258" r:id="rId4"/>
    <p:sldId id="261" r:id="rId5"/>
    <p:sldId id="262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AC5"/>
    <a:srgbClr val="FB6807"/>
    <a:srgbClr val="16834A"/>
    <a:srgbClr val="AC2530"/>
    <a:srgbClr val="561C55"/>
    <a:srgbClr val="002060"/>
    <a:srgbClr val="A34F3D"/>
    <a:srgbClr val="905F4D"/>
    <a:srgbClr val="AA968A"/>
    <a:srgbClr val="3B5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660"/>
  </p:normalViewPr>
  <p:slideViewPr>
    <p:cSldViewPr snapToGrid="0">
      <p:cViewPr>
        <p:scale>
          <a:sx n="70" d="100"/>
          <a:sy n="70" d="100"/>
        </p:scale>
        <p:origin x="3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D846D-DF2B-4B1B-ADA5-8D0FE7610D18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61962-8FC1-49C5-9592-2024AFF2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61962-8FC1-49C5-9592-2024AFF2C5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61962-8FC1-49C5-9592-2024AFF2C5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97A0-86BD-490D-86F9-3768A3F599D2}" type="datetimeFigureOut">
              <a:rPr lang="en-US" smtClean="0"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0903-0417-4A5B-A3D7-A9BF4253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68B54"/>
            </a:gs>
            <a:gs pos="54000">
              <a:srgbClr val="6C4430"/>
            </a:gs>
            <a:gs pos="82000">
              <a:srgbClr val="65453B"/>
            </a:gs>
            <a:gs pos="94000">
              <a:srgbClr val="734C4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22371" y="1709191"/>
            <a:ext cx="49888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Singapore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0015" y="3196750"/>
            <a:ext cx="4475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Nội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 dung………</a:t>
            </a:r>
          </a:p>
          <a:p>
            <a:r>
              <a:rPr lang="en-US" sz="4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Nội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 dung………</a:t>
            </a:r>
          </a:p>
          <a:p>
            <a:r>
              <a:rPr lang="en-US" sz="4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Nội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 dung………</a:t>
            </a:r>
          </a:p>
          <a:p>
            <a:endParaRPr lang="en-US" sz="4000" dirty="0">
              <a:solidFill>
                <a:schemeClr val="accent4">
                  <a:lumMod val="20000"/>
                  <a:lumOff val="80000"/>
                </a:schemeClr>
              </a:solidFill>
              <a:latin typeface="SVN-Posterizer KG Inline" panose="02000503000000020003" pitchFamily="50" charset="0"/>
              <a:ea typeface="Adobe Gothic Std B" panose="020B0800000000000000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204690" y="-2411526"/>
            <a:ext cx="5600155" cy="8721286"/>
            <a:chOff x="7204690" y="-2411526"/>
            <a:chExt cx="5600155" cy="8721286"/>
          </a:xfrm>
          <a:blipFill>
            <a:blip r:embed="rId2"/>
            <a:stretch>
              <a:fillRect/>
            </a:stretch>
          </a:blipFill>
        </p:grpSpPr>
        <p:grpSp>
          <p:nvGrpSpPr>
            <p:cNvPr id="15" name="Group 14"/>
            <p:cNvGrpSpPr/>
            <p:nvPr/>
          </p:nvGrpSpPr>
          <p:grpSpPr>
            <a:xfrm>
              <a:off x="7997008" y="-2411526"/>
              <a:ext cx="4807837" cy="8721286"/>
              <a:chOff x="7997012" y="-3215309"/>
              <a:chExt cx="4807837" cy="8721286"/>
            </a:xfrm>
            <a:grpFill/>
          </p:grpSpPr>
          <p:sp>
            <p:nvSpPr>
              <p:cNvPr id="10" name="Rounded Rectangle 9"/>
              <p:cNvSpPr/>
              <p:nvPr/>
            </p:nvSpPr>
            <p:spPr>
              <a:xfrm rot="18866280">
                <a:off x="5246265" y="-464562"/>
                <a:ext cx="6430618" cy="92912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 rot="18866280">
                <a:off x="5744878" y="515237"/>
                <a:ext cx="6430618" cy="92912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 rot="18866280">
                <a:off x="5891413" y="1073888"/>
                <a:ext cx="7935054" cy="92912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18866280">
                <a:off x="7346076" y="1349298"/>
                <a:ext cx="7292142" cy="92912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 rot="18866280">
                <a:off x="8839342" y="1465793"/>
                <a:ext cx="7001891" cy="92912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 rot="18866280">
              <a:off x="5229518" y="-329704"/>
              <a:ext cx="4879467" cy="92912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38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6"/>
    </mc:Choice>
    <mc:Fallback>
      <p:transition spd="slow" advTm="14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68B54"/>
            </a:gs>
            <a:gs pos="8000">
              <a:srgbClr val="6C4430"/>
            </a:gs>
            <a:gs pos="39000">
              <a:srgbClr val="65453B"/>
            </a:gs>
            <a:gs pos="99000">
              <a:srgbClr val="734C4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4906" y="2157766"/>
            <a:ext cx="80660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NHỮNG GÌ VIDEO NÀY SẼ HƯỚNG DẪN</a:t>
            </a:r>
          </a:p>
        </p:txBody>
      </p:sp>
    </p:spTree>
    <p:extLst>
      <p:ext uri="{BB962C8B-B14F-4D97-AF65-F5344CB8AC3E}">
        <p14:creationId xmlns:p14="http://schemas.microsoft.com/office/powerpoint/2010/main" val="247425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6"/>
    </mc:Choice>
    <mc:Fallback>
      <p:transition spd="slow" advTm="14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90655" y="0"/>
            <a:ext cx="0" cy="6858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85649" y="1897811"/>
            <a:ext cx="5857161" cy="0"/>
          </a:xfrm>
          <a:prstGeom prst="line">
            <a:avLst/>
          </a:prstGeom>
          <a:ln w="34925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897205" y="1704362"/>
            <a:ext cx="386900" cy="386900"/>
            <a:chOff x="5891173" y="1704361"/>
            <a:chExt cx="386900" cy="386900"/>
          </a:xfrm>
        </p:grpSpPr>
        <p:sp>
          <p:nvSpPr>
            <p:cNvPr id="12" name="Oval 11"/>
            <p:cNvSpPr/>
            <p:nvPr/>
          </p:nvSpPr>
          <p:spPr>
            <a:xfrm>
              <a:off x="5891173" y="1704361"/>
              <a:ext cx="386900" cy="386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75771" y="1792007"/>
              <a:ext cx="217705" cy="211609"/>
            </a:xfrm>
            <a:prstGeom prst="ellipse">
              <a:avLst/>
            </a:prstGeom>
            <a:solidFill>
              <a:srgbClr val="274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9034693" y="392926"/>
            <a:ext cx="1242977" cy="12429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7799" y="374019"/>
            <a:ext cx="1599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Rockstone" panose="00000400000000000000" pitchFamily="2" charset="0"/>
              </a:rPr>
              <a:t>01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ckstone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0716" y="318920"/>
            <a:ext cx="22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7485" y="771875"/>
            <a:ext cx="22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mục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đầu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algn="r"/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80772" y="4288451"/>
            <a:ext cx="6130464" cy="0"/>
          </a:xfrm>
          <a:prstGeom prst="line">
            <a:avLst/>
          </a:prstGeom>
          <a:ln w="34925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80774" y="2641471"/>
            <a:ext cx="1318100" cy="1318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2384" y="2636133"/>
            <a:ext cx="1599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Rockstone" panose="00000400000000000000" pitchFamily="2" charset="0"/>
              </a:rPr>
              <a:t>02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ckstone" panose="000004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7123" y="2586384"/>
            <a:ext cx="22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13705" y="2971099"/>
            <a:ext cx="22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mục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thứ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hai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437799" y="6431151"/>
            <a:ext cx="6005011" cy="0"/>
          </a:xfrm>
          <a:prstGeom prst="line">
            <a:avLst/>
          </a:prstGeom>
          <a:ln w="34925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104299" y="4852262"/>
            <a:ext cx="1338511" cy="13385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1319" y="4907359"/>
            <a:ext cx="1599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Rockstone" panose="00000400000000000000" pitchFamily="2" charset="0"/>
              </a:rPr>
              <a:t>03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ckstone" panose="000004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47068" y="4852260"/>
            <a:ext cx="22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1133" y="5236975"/>
            <a:ext cx="228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mục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thứ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ba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97205" y="4076835"/>
            <a:ext cx="386900" cy="386900"/>
            <a:chOff x="5891173" y="1704361"/>
            <a:chExt cx="386900" cy="386900"/>
          </a:xfrm>
        </p:grpSpPr>
        <p:sp>
          <p:nvSpPr>
            <p:cNvPr id="36" name="Oval 35"/>
            <p:cNvSpPr/>
            <p:nvPr/>
          </p:nvSpPr>
          <p:spPr>
            <a:xfrm>
              <a:off x="5891173" y="1704361"/>
              <a:ext cx="386900" cy="386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975771" y="1792007"/>
              <a:ext cx="217705" cy="211609"/>
            </a:xfrm>
            <a:prstGeom prst="ellipse">
              <a:avLst/>
            </a:prstGeom>
            <a:solidFill>
              <a:srgbClr val="274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97205" y="6237702"/>
            <a:ext cx="386900" cy="386900"/>
            <a:chOff x="5891173" y="1704361"/>
            <a:chExt cx="386900" cy="386900"/>
          </a:xfrm>
        </p:grpSpPr>
        <p:sp>
          <p:nvSpPr>
            <p:cNvPr id="39" name="Oval 38"/>
            <p:cNvSpPr/>
            <p:nvPr/>
          </p:nvSpPr>
          <p:spPr>
            <a:xfrm>
              <a:off x="5891173" y="1704361"/>
              <a:ext cx="386900" cy="386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975771" y="1792007"/>
              <a:ext cx="217705" cy="211609"/>
            </a:xfrm>
            <a:prstGeom prst="ellipse">
              <a:avLst/>
            </a:prstGeom>
            <a:solidFill>
              <a:srgbClr val="274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9488839" y="486260"/>
            <a:ext cx="370047" cy="103876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274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2187666" y="2998438"/>
            <a:ext cx="720340" cy="72620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33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9356248" y="5252370"/>
            <a:ext cx="697149" cy="510900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33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16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472">
        <p15:prstTrans prst="prestige"/>
      </p:transition>
    </mc:Choice>
    <mc:Fallback>
      <p:transition spd="slow" advTm="147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90655" y="0"/>
            <a:ext cx="0" cy="6858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541" t="35115" r="49017" b="18667"/>
          <a:stretch/>
        </p:blipFill>
        <p:spPr>
          <a:xfrm>
            <a:off x="-3684214" y="5446369"/>
            <a:ext cx="3139548" cy="1969564"/>
          </a:xfrm>
          <a:prstGeom prst="rect">
            <a:avLst/>
          </a:prstGeom>
          <a:solidFill>
            <a:srgbClr val="AD262D"/>
          </a:solidFill>
        </p:spPr>
      </p:pic>
      <p:cxnSp>
        <p:nvCxnSpPr>
          <p:cNvPr id="11" name="Straight Connector 10"/>
          <p:cNvCxnSpPr/>
          <p:nvPr/>
        </p:nvCxnSpPr>
        <p:spPr>
          <a:xfrm>
            <a:off x="4626591" y="1897811"/>
            <a:ext cx="5816219" cy="0"/>
          </a:xfrm>
          <a:prstGeom prst="line">
            <a:avLst/>
          </a:prstGeom>
          <a:ln w="34925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897205" y="1704362"/>
            <a:ext cx="386900" cy="386900"/>
            <a:chOff x="5891173" y="1704361"/>
            <a:chExt cx="386900" cy="386900"/>
          </a:xfrm>
        </p:grpSpPr>
        <p:sp>
          <p:nvSpPr>
            <p:cNvPr id="12" name="Oval 11"/>
            <p:cNvSpPr/>
            <p:nvPr/>
          </p:nvSpPr>
          <p:spPr>
            <a:xfrm>
              <a:off x="5891173" y="1704361"/>
              <a:ext cx="386900" cy="386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75771" y="1792007"/>
              <a:ext cx="217705" cy="211609"/>
            </a:xfrm>
            <a:prstGeom prst="ellipse">
              <a:avLst/>
            </a:prstGeom>
            <a:solidFill>
              <a:srgbClr val="442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9034693" y="392926"/>
            <a:ext cx="1242977" cy="12429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7799" y="374019"/>
            <a:ext cx="1599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Rockstone" panose="00000400000000000000" pitchFamily="2" charset="0"/>
              </a:rPr>
              <a:t>04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ckstone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0716" y="318920"/>
            <a:ext cx="22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7485" y="771875"/>
            <a:ext cx="22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mục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đầu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algn="r"/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80772" y="4288451"/>
            <a:ext cx="6007635" cy="0"/>
          </a:xfrm>
          <a:prstGeom prst="line">
            <a:avLst/>
          </a:prstGeom>
          <a:ln w="34925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80774" y="2641471"/>
            <a:ext cx="1318100" cy="1318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2384" y="2636133"/>
            <a:ext cx="1599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Rockstone" panose="00000400000000000000" pitchFamily="2" charset="0"/>
              </a:rPr>
              <a:t>05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ckstone" panose="000004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7123" y="2586384"/>
            <a:ext cx="22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05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13705" y="2971099"/>
            <a:ext cx="22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mục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thứ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hai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437799" y="6431151"/>
            <a:ext cx="6005011" cy="0"/>
          </a:xfrm>
          <a:prstGeom prst="line">
            <a:avLst/>
          </a:prstGeom>
          <a:ln w="34925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104299" y="4852262"/>
            <a:ext cx="1338511" cy="13385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1319" y="4907359"/>
            <a:ext cx="1599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Rockstone" panose="00000400000000000000" pitchFamily="2" charset="0"/>
              </a:rPr>
              <a:t>06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ckstone" panose="000004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47068" y="4852260"/>
            <a:ext cx="22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06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1133" y="5236975"/>
            <a:ext cx="228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mục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thứ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ba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97205" y="4076835"/>
            <a:ext cx="386900" cy="386900"/>
            <a:chOff x="5891173" y="1704361"/>
            <a:chExt cx="386900" cy="386900"/>
          </a:xfrm>
        </p:grpSpPr>
        <p:sp>
          <p:nvSpPr>
            <p:cNvPr id="36" name="Oval 35"/>
            <p:cNvSpPr/>
            <p:nvPr/>
          </p:nvSpPr>
          <p:spPr>
            <a:xfrm>
              <a:off x="5891173" y="1704361"/>
              <a:ext cx="386900" cy="386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975771" y="1792007"/>
              <a:ext cx="217705" cy="211609"/>
            </a:xfrm>
            <a:prstGeom prst="ellipse">
              <a:avLst/>
            </a:prstGeom>
            <a:solidFill>
              <a:srgbClr val="442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97205" y="6237702"/>
            <a:ext cx="386900" cy="386900"/>
            <a:chOff x="5891173" y="1704361"/>
            <a:chExt cx="386900" cy="386900"/>
          </a:xfrm>
        </p:grpSpPr>
        <p:sp>
          <p:nvSpPr>
            <p:cNvPr id="39" name="Oval 38"/>
            <p:cNvSpPr/>
            <p:nvPr/>
          </p:nvSpPr>
          <p:spPr>
            <a:xfrm>
              <a:off x="5891173" y="1704361"/>
              <a:ext cx="386900" cy="386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975771" y="1792007"/>
              <a:ext cx="217705" cy="211609"/>
            </a:xfrm>
            <a:prstGeom prst="ellipse">
              <a:avLst/>
            </a:prstGeom>
            <a:solidFill>
              <a:srgbClr val="442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2193341" y="2912140"/>
            <a:ext cx="772676" cy="77142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442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9249352" y="609846"/>
            <a:ext cx="809937" cy="81670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442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9392282" y="5106909"/>
            <a:ext cx="762543" cy="91735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rgbClr val="442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2093">
        <p14:pan dir="u"/>
      </p:transition>
    </mc:Choice>
    <mc:Fallback>
      <p:transition spd="slow" advTm="209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57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90655" y="0"/>
            <a:ext cx="0" cy="685800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541" t="35115" r="49017" b="18667"/>
          <a:stretch/>
        </p:blipFill>
        <p:spPr>
          <a:xfrm>
            <a:off x="-3684214" y="5446369"/>
            <a:ext cx="3139548" cy="1969564"/>
          </a:xfrm>
          <a:prstGeom prst="rect">
            <a:avLst/>
          </a:prstGeom>
          <a:solidFill>
            <a:srgbClr val="AD262D"/>
          </a:solidFill>
        </p:spPr>
      </p:pic>
      <p:cxnSp>
        <p:nvCxnSpPr>
          <p:cNvPr id="11" name="Straight Connector 10"/>
          <p:cNvCxnSpPr/>
          <p:nvPr/>
        </p:nvCxnSpPr>
        <p:spPr>
          <a:xfrm>
            <a:off x="4694831" y="1897811"/>
            <a:ext cx="5747979" cy="0"/>
          </a:xfrm>
          <a:prstGeom prst="line">
            <a:avLst/>
          </a:prstGeom>
          <a:ln w="34925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897205" y="1704362"/>
            <a:ext cx="386900" cy="386900"/>
            <a:chOff x="5891173" y="1704361"/>
            <a:chExt cx="386900" cy="386900"/>
          </a:xfrm>
        </p:grpSpPr>
        <p:sp>
          <p:nvSpPr>
            <p:cNvPr id="12" name="Oval 11"/>
            <p:cNvSpPr/>
            <p:nvPr/>
          </p:nvSpPr>
          <p:spPr>
            <a:xfrm>
              <a:off x="5891173" y="1704361"/>
              <a:ext cx="386900" cy="386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75771" y="1792007"/>
              <a:ext cx="217705" cy="211609"/>
            </a:xfrm>
            <a:prstGeom prst="ellipse">
              <a:avLst/>
            </a:prstGeom>
            <a:solidFill>
              <a:srgbClr val="B95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9034693" y="392926"/>
            <a:ext cx="1242977" cy="12429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7799" y="374019"/>
            <a:ext cx="1599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Rockstone" panose="00000400000000000000" pitchFamily="2" charset="0"/>
              </a:rPr>
              <a:t>07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ckstone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0716" y="318920"/>
            <a:ext cx="22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07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7485" y="771875"/>
            <a:ext cx="22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mục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đầu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pPr algn="r"/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80773" y="4288451"/>
            <a:ext cx="6034929" cy="0"/>
          </a:xfrm>
          <a:prstGeom prst="line">
            <a:avLst/>
          </a:prstGeom>
          <a:ln w="34925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80774" y="2641471"/>
            <a:ext cx="1318100" cy="13181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2384" y="2636133"/>
            <a:ext cx="1599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Rockstone" panose="00000400000000000000" pitchFamily="2" charset="0"/>
              </a:rPr>
              <a:t>08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ckstone" panose="000004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7123" y="2586384"/>
            <a:ext cx="22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13705" y="2971099"/>
            <a:ext cx="228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mục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thứ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hai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437799" y="6431151"/>
            <a:ext cx="6005011" cy="0"/>
          </a:xfrm>
          <a:prstGeom prst="line">
            <a:avLst/>
          </a:prstGeom>
          <a:ln w="34925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104299" y="4852262"/>
            <a:ext cx="1338511" cy="13385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1319" y="4907359"/>
            <a:ext cx="1599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Rockstone" panose="00000400000000000000" pitchFamily="2" charset="0"/>
              </a:rPr>
              <a:t>09</a:t>
            </a:r>
            <a:endParaRPr lang="en-US" dirty="0">
              <a:solidFill>
                <a:schemeClr val="bg1">
                  <a:lumMod val="85000"/>
                </a:schemeClr>
              </a:solidFill>
              <a:latin typeface="Rockstone" panose="000004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47068" y="4852260"/>
            <a:ext cx="228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Tiêu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09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1133" y="5236975"/>
            <a:ext cx="228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đề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mục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thứ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ba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achen" panose="02020500000000000000" pitchFamily="18" charset="0"/>
              <a:ea typeface="Aachen" panose="02020500000000000000" pitchFamily="18" charset="0"/>
              <a:cs typeface="Aachen" panose="02020500000000000000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97205" y="4076835"/>
            <a:ext cx="386900" cy="386900"/>
            <a:chOff x="5891173" y="1704361"/>
            <a:chExt cx="386900" cy="386900"/>
          </a:xfrm>
        </p:grpSpPr>
        <p:sp>
          <p:nvSpPr>
            <p:cNvPr id="36" name="Oval 35"/>
            <p:cNvSpPr/>
            <p:nvPr/>
          </p:nvSpPr>
          <p:spPr>
            <a:xfrm>
              <a:off x="5891173" y="1704361"/>
              <a:ext cx="386900" cy="386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975771" y="1792007"/>
              <a:ext cx="217705" cy="211609"/>
            </a:xfrm>
            <a:prstGeom prst="ellipse">
              <a:avLst/>
            </a:prstGeom>
            <a:solidFill>
              <a:srgbClr val="B95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97205" y="6237702"/>
            <a:ext cx="386900" cy="386900"/>
            <a:chOff x="5891173" y="1704361"/>
            <a:chExt cx="386900" cy="386900"/>
          </a:xfrm>
        </p:grpSpPr>
        <p:sp>
          <p:nvSpPr>
            <p:cNvPr id="39" name="Oval 38"/>
            <p:cNvSpPr/>
            <p:nvPr/>
          </p:nvSpPr>
          <p:spPr>
            <a:xfrm>
              <a:off x="5891173" y="1704361"/>
              <a:ext cx="386900" cy="386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975771" y="1792007"/>
              <a:ext cx="217705" cy="211609"/>
            </a:xfrm>
            <a:prstGeom prst="ellipse">
              <a:avLst/>
            </a:prstGeom>
            <a:solidFill>
              <a:srgbClr val="B95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9458667" y="5229995"/>
            <a:ext cx="863047" cy="73299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B95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2157293" y="2845176"/>
            <a:ext cx="884963" cy="76371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B95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9467457" y="553575"/>
            <a:ext cx="422735" cy="92167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rgbClr val="B95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5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496">
        <p14:pan dir="u"/>
      </p:transition>
    </mc:Choice>
    <mc:Fallback>
      <p:transition spd="slow" advTm="349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B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01599" y="1260619"/>
            <a:ext cx="7464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achen" panose="02020500000000000000" pitchFamily="18" charset="0"/>
                <a:ea typeface="Aachen" panose="02020500000000000000" pitchFamily="18" charset="0"/>
                <a:cs typeface="Aachen" panose="02020500000000000000" pitchFamily="18" charset="0"/>
              </a:rPr>
              <a:t>CHỦ ĐỀ SLIDE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60015" y="3087566"/>
            <a:ext cx="4475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Nội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 dung……….</a:t>
            </a:r>
          </a:p>
          <a:p>
            <a:r>
              <a:rPr lang="en-US" sz="4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Nội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 dung……….</a:t>
            </a:r>
          </a:p>
          <a:p>
            <a:r>
              <a:rPr lang="en-US" sz="4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Nội</a:t>
            </a:r>
            <a:r>
              <a:rPr lang="en-US" sz="4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VN-Batman Forever Alternate" panose="00000400000000000000" pitchFamily="50" charset="0"/>
                <a:ea typeface="Adobe Gothic Std B" panose="020B0800000000000000" pitchFamily="34" charset="-128"/>
              </a:rPr>
              <a:t> dung……….</a:t>
            </a:r>
          </a:p>
          <a:p>
            <a:endParaRPr lang="en-US" sz="4000" dirty="0">
              <a:solidFill>
                <a:schemeClr val="accent4">
                  <a:lumMod val="20000"/>
                  <a:lumOff val="80000"/>
                </a:schemeClr>
              </a:solidFill>
              <a:latin typeface="SVN-Posterizer KG Inline" panose="02000503000000020003" pitchFamily="50" charset="0"/>
              <a:ea typeface="Adobe Gothic Std B" panose="020B0800000000000000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 rot="591694">
            <a:off x="6777934" y="11637"/>
            <a:ext cx="5121007" cy="6413387"/>
            <a:chOff x="6777933" y="11637"/>
            <a:chExt cx="5121007" cy="6413387"/>
          </a:xfrm>
          <a:blipFill dpi="0" rotWithShape="0">
            <a:blip r:embed="rId2"/>
            <a:srcRect/>
            <a:stretch>
              <a:fillRect/>
            </a:stretch>
          </a:blipFill>
        </p:grpSpPr>
        <p:grpSp>
          <p:nvGrpSpPr>
            <p:cNvPr id="4" name="Group 3"/>
            <p:cNvGrpSpPr/>
            <p:nvPr/>
          </p:nvGrpSpPr>
          <p:grpSpPr>
            <a:xfrm rot="20031742">
              <a:off x="6777933" y="11637"/>
              <a:ext cx="5121007" cy="6413387"/>
              <a:chOff x="6846173" y="-124843"/>
              <a:chExt cx="5121007" cy="6413387"/>
            </a:xfrm>
            <a:grpFill/>
          </p:grpSpPr>
          <p:grpSp>
            <p:nvGrpSpPr>
              <p:cNvPr id="3" name="Group 2"/>
              <p:cNvGrpSpPr/>
              <p:nvPr/>
            </p:nvGrpSpPr>
            <p:grpSpPr>
              <a:xfrm>
                <a:off x="6846173" y="-124843"/>
                <a:ext cx="5121007" cy="6413387"/>
                <a:chOff x="6846173" y="-124843"/>
                <a:chExt cx="5121007" cy="6413387"/>
              </a:xfrm>
              <a:grpFill/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6846173" y="-124843"/>
                  <a:ext cx="5121007" cy="6413387"/>
                  <a:chOff x="6846173" y="-124843"/>
                  <a:chExt cx="5121007" cy="6413387"/>
                </a:xfrm>
                <a:grpFill/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6846173" y="12896"/>
                    <a:ext cx="5121007" cy="6275648"/>
                    <a:chOff x="6846173" y="12896"/>
                    <a:chExt cx="5121007" cy="6275648"/>
                  </a:xfrm>
                  <a:grpFill/>
                </p:grpSpPr>
                <p:grpSp>
                  <p:nvGrpSpPr>
                    <p:cNvPr id="72" name="Group 71"/>
                    <p:cNvGrpSpPr/>
                    <p:nvPr/>
                  </p:nvGrpSpPr>
                  <p:grpSpPr>
                    <a:xfrm>
                      <a:off x="6846173" y="169158"/>
                      <a:ext cx="5121007" cy="6119386"/>
                      <a:chOff x="6846173" y="169158"/>
                      <a:chExt cx="5121007" cy="6119386"/>
                    </a:xfrm>
                    <a:grpFill/>
                  </p:grpSpPr>
                  <p:grpSp>
                    <p:nvGrpSpPr>
                      <p:cNvPr id="66" name="Group 65"/>
                      <p:cNvGrpSpPr/>
                      <p:nvPr/>
                    </p:nvGrpSpPr>
                    <p:grpSpPr>
                      <a:xfrm>
                        <a:off x="6846173" y="169158"/>
                        <a:ext cx="4971060" cy="5928433"/>
                        <a:chOff x="6846173" y="169158"/>
                        <a:chExt cx="4971060" cy="5928433"/>
                      </a:xfrm>
                      <a:grpFill/>
                    </p:grpSpPr>
                    <p:grpSp>
                      <p:nvGrpSpPr>
                        <p:cNvPr id="58" name="Group 57"/>
                        <p:cNvGrpSpPr/>
                        <p:nvPr/>
                      </p:nvGrpSpPr>
                      <p:grpSpPr>
                        <a:xfrm>
                          <a:off x="6846173" y="169158"/>
                          <a:ext cx="4708810" cy="5928433"/>
                          <a:chOff x="6846173" y="169158"/>
                          <a:chExt cx="4708810" cy="5928433"/>
                        </a:xfrm>
                        <a:grpFill/>
                      </p:grpSpPr>
                      <p:grpSp>
                        <p:nvGrpSpPr>
                          <p:cNvPr id="53" name="Group 52"/>
                          <p:cNvGrpSpPr/>
                          <p:nvPr/>
                        </p:nvGrpSpPr>
                        <p:grpSpPr>
                          <a:xfrm>
                            <a:off x="6846173" y="169158"/>
                            <a:ext cx="4708810" cy="5928433"/>
                            <a:chOff x="6846173" y="169158"/>
                            <a:chExt cx="4708810" cy="5928433"/>
                          </a:xfrm>
                          <a:grpFill/>
                        </p:grpSpPr>
                        <p:sp>
                          <p:nvSpPr>
                            <p:cNvPr id="44" name="Freeform 43"/>
                            <p:cNvSpPr/>
                            <p:nvPr/>
                          </p:nvSpPr>
                          <p:spPr>
                            <a:xfrm>
                              <a:off x="8865763" y="486845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45" name="Freeform 44"/>
                            <p:cNvSpPr/>
                            <p:nvPr/>
                          </p:nvSpPr>
                          <p:spPr>
                            <a:xfrm>
                              <a:off x="8585302" y="467018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46" name="Freeform 45"/>
                            <p:cNvSpPr/>
                            <p:nvPr/>
                          </p:nvSpPr>
                          <p:spPr>
                            <a:xfrm>
                              <a:off x="8314194" y="169158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9" name="Freeform 8"/>
                            <p:cNvSpPr/>
                            <p:nvPr/>
                          </p:nvSpPr>
                          <p:spPr>
                            <a:xfrm>
                              <a:off x="6846173" y="2785273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0" name="Freeform 9"/>
                            <p:cNvSpPr/>
                            <p:nvPr/>
                          </p:nvSpPr>
                          <p:spPr>
                            <a:xfrm>
                              <a:off x="7015570" y="3042863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1" name="Freeform 10"/>
                            <p:cNvSpPr/>
                            <p:nvPr/>
                          </p:nvSpPr>
                          <p:spPr>
                            <a:xfrm>
                              <a:off x="7411403" y="3144553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" name="Freeform 11"/>
                            <p:cNvSpPr/>
                            <p:nvPr/>
                          </p:nvSpPr>
                          <p:spPr>
                            <a:xfrm>
                              <a:off x="7641044" y="2231309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Freeform 12"/>
                            <p:cNvSpPr/>
                            <p:nvPr/>
                          </p:nvSpPr>
                          <p:spPr>
                            <a:xfrm>
                              <a:off x="7672873" y="2687931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" name="Freeform 13"/>
                            <p:cNvSpPr/>
                            <p:nvPr/>
                          </p:nvSpPr>
                          <p:spPr>
                            <a:xfrm>
                              <a:off x="7474852" y="1660494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18" name="Freeform 17"/>
                            <p:cNvSpPr/>
                            <p:nvPr/>
                          </p:nvSpPr>
                          <p:spPr>
                            <a:xfrm>
                              <a:off x="8174444" y="2361956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9" name="Freeform 18"/>
                            <p:cNvSpPr/>
                            <p:nvPr/>
                          </p:nvSpPr>
                          <p:spPr>
                            <a:xfrm>
                              <a:off x="7308286" y="3743158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0" name="Freeform 19"/>
                            <p:cNvSpPr/>
                            <p:nvPr/>
                          </p:nvSpPr>
                          <p:spPr>
                            <a:xfrm>
                              <a:off x="8686700" y="2234855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1" name="Freeform 20"/>
                            <p:cNvSpPr/>
                            <p:nvPr/>
                          </p:nvSpPr>
                          <p:spPr>
                            <a:xfrm>
                              <a:off x="7851606" y="3366703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2" name="Freeform 21"/>
                            <p:cNvSpPr/>
                            <p:nvPr/>
                          </p:nvSpPr>
                          <p:spPr>
                            <a:xfrm>
                              <a:off x="7829111" y="1549419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3" name="Freeform 22"/>
                            <p:cNvSpPr/>
                            <p:nvPr/>
                          </p:nvSpPr>
                          <p:spPr>
                            <a:xfrm>
                              <a:off x="8425118" y="1400164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4" name="Freeform 23"/>
                            <p:cNvSpPr/>
                            <p:nvPr/>
                          </p:nvSpPr>
                          <p:spPr>
                            <a:xfrm>
                              <a:off x="9111514" y="1982467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5" name="Freeform 24"/>
                            <p:cNvSpPr/>
                            <p:nvPr/>
                          </p:nvSpPr>
                          <p:spPr>
                            <a:xfrm>
                              <a:off x="8227656" y="3433221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8" name="Freeform 27"/>
                            <p:cNvSpPr/>
                            <p:nvPr/>
                          </p:nvSpPr>
                          <p:spPr>
                            <a:xfrm>
                              <a:off x="6850364" y="3721635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9" name="Freeform 28"/>
                            <p:cNvSpPr/>
                            <p:nvPr/>
                          </p:nvSpPr>
                          <p:spPr>
                            <a:xfrm>
                              <a:off x="8860728" y="2777331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0" name="Freeform 29"/>
                            <p:cNvSpPr/>
                            <p:nvPr/>
                          </p:nvSpPr>
                          <p:spPr>
                            <a:xfrm>
                              <a:off x="8502817" y="3441163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1" name="Freeform 30"/>
                            <p:cNvSpPr/>
                            <p:nvPr/>
                          </p:nvSpPr>
                          <p:spPr>
                            <a:xfrm>
                              <a:off x="9175568" y="2902510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2" name="Freeform 31"/>
                            <p:cNvSpPr/>
                            <p:nvPr/>
                          </p:nvSpPr>
                          <p:spPr>
                            <a:xfrm>
                              <a:off x="8664972" y="3743157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3" name="Freeform 32"/>
                            <p:cNvSpPr/>
                            <p:nvPr/>
                          </p:nvSpPr>
                          <p:spPr>
                            <a:xfrm>
                              <a:off x="9145792" y="3539700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4" name="Freeform 33"/>
                            <p:cNvSpPr/>
                            <p:nvPr/>
                          </p:nvSpPr>
                          <p:spPr>
                            <a:xfrm>
                              <a:off x="9495800" y="3518510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7" name="Freeform 36"/>
                            <p:cNvSpPr/>
                            <p:nvPr/>
                          </p:nvSpPr>
                          <p:spPr>
                            <a:xfrm>
                              <a:off x="8441341" y="3635145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40" name="Freeform 39"/>
                            <p:cNvSpPr/>
                            <p:nvPr/>
                          </p:nvSpPr>
                          <p:spPr>
                            <a:xfrm>
                              <a:off x="9947050" y="1255120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41" name="Freeform 40"/>
                            <p:cNvSpPr/>
                            <p:nvPr/>
                          </p:nvSpPr>
                          <p:spPr>
                            <a:xfrm>
                              <a:off x="9310243" y="791169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42" name="Freeform 41"/>
                            <p:cNvSpPr/>
                            <p:nvPr/>
                          </p:nvSpPr>
                          <p:spPr>
                            <a:xfrm>
                              <a:off x="9009063" y="792081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43" name="Freeform 42"/>
                            <p:cNvSpPr/>
                            <p:nvPr/>
                          </p:nvSpPr>
                          <p:spPr>
                            <a:xfrm>
                              <a:off x="9553923" y="902220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47" name="Freeform 46"/>
                            <p:cNvSpPr/>
                            <p:nvPr/>
                          </p:nvSpPr>
                          <p:spPr>
                            <a:xfrm>
                              <a:off x="10028900" y="1619566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0" name="Freeform 49"/>
                            <p:cNvSpPr/>
                            <p:nvPr/>
                          </p:nvSpPr>
                          <p:spPr>
                            <a:xfrm>
                              <a:off x="9860711" y="802787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1" name="Freeform 50"/>
                            <p:cNvSpPr/>
                            <p:nvPr/>
                          </p:nvSpPr>
                          <p:spPr>
                            <a:xfrm>
                              <a:off x="8633078" y="1980023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4" name="Freeform 53"/>
                            <p:cNvSpPr/>
                            <p:nvPr/>
                          </p:nvSpPr>
                          <p:spPr>
                            <a:xfrm>
                              <a:off x="9328048" y="2301526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5" name="Freeform 54"/>
                            <p:cNvSpPr/>
                            <p:nvPr/>
                          </p:nvSpPr>
                          <p:spPr>
                            <a:xfrm>
                              <a:off x="9510304" y="1063352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59" name="Freeform 58"/>
                            <p:cNvSpPr/>
                            <p:nvPr/>
                          </p:nvSpPr>
                          <p:spPr>
                            <a:xfrm>
                              <a:off x="9713203" y="3695632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61" name="Freeform 60"/>
                            <p:cNvSpPr/>
                            <p:nvPr/>
                          </p:nvSpPr>
                          <p:spPr>
                            <a:xfrm>
                              <a:off x="9865603" y="3848032"/>
                              <a:ext cx="1526083" cy="224955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26083" h="2249559">
                                  <a:moveTo>
                                    <a:pt x="176110" y="2025023"/>
                                  </a:moveTo>
                                  <a:cubicBezTo>
                                    <a:pt x="175972" y="2026010"/>
                                    <a:pt x="176144" y="2027106"/>
                                    <a:pt x="176626" y="2028312"/>
                                  </a:cubicBezTo>
                                  <a:cubicBezTo>
                                    <a:pt x="177108" y="2029518"/>
                                    <a:pt x="177796" y="2030176"/>
                                    <a:pt x="178690" y="2030286"/>
                                  </a:cubicBezTo>
                                  <a:cubicBezTo>
                                    <a:pt x="179610" y="2030249"/>
                                    <a:pt x="180479" y="2029884"/>
                                    <a:pt x="181296" y="2029189"/>
                                  </a:cubicBezTo>
                                  <a:cubicBezTo>
                                    <a:pt x="182112" y="2028495"/>
                                    <a:pt x="182620" y="2027691"/>
                                    <a:pt x="182817" y="2026777"/>
                                  </a:cubicBezTo>
                                  <a:close/>
                                  <a:moveTo>
                                    <a:pt x="185601" y="2010990"/>
                                  </a:moveTo>
                                  <a:cubicBezTo>
                                    <a:pt x="185354" y="2011976"/>
                                    <a:pt x="185307" y="2013073"/>
                                    <a:pt x="185460" y="2014279"/>
                                  </a:cubicBezTo>
                                  <a:cubicBezTo>
                                    <a:pt x="185612" y="2015485"/>
                                    <a:pt x="186520" y="2016142"/>
                                    <a:pt x="188181" y="2016252"/>
                                  </a:cubicBezTo>
                                  <a:lnTo>
                                    <a:pt x="189936" y="2016252"/>
                                  </a:lnTo>
                                  <a:cubicBezTo>
                                    <a:pt x="190554" y="2012744"/>
                                    <a:pt x="189109" y="2010990"/>
                                    <a:pt x="185601" y="2010990"/>
                                  </a:cubicBezTo>
                                  <a:close/>
                                  <a:moveTo>
                                    <a:pt x="344300" y="1986431"/>
                                  </a:moveTo>
                                  <a:cubicBezTo>
                                    <a:pt x="344089" y="1987418"/>
                                    <a:pt x="343969" y="1988514"/>
                                    <a:pt x="343939" y="1989720"/>
                                  </a:cubicBezTo>
                                  <a:cubicBezTo>
                                    <a:pt x="343909" y="1990926"/>
                                    <a:pt x="344305" y="1991584"/>
                                    <a:pt x="345126" y="1991694"/>
                                  </a:cubicBezTo>
                                  <a:lnTo>
                                    <a:pt x="350698" y="1989939"/>
                                  </a:lnTo>
                                  <a:close/>
                                  <a:moveTo>
                                    <a:pt x="478855" y="1979414"/>
                                  </a:moveTo>
                                  <a:lnTo>
                                    <a:pt x="483707" y="1991694"/>
                                  </a:lnTo>
                                  <a:lnTo>
                                    <a:pt x="479478" y="2005727"/>
                                  </a:lnTo>
                                  <a:cubicBezTo>
                                    <a:pt x="475039" y="2006239"/>
                                    <a:pt x="472412" y="2008285"/>
                                    <a:pt x="471598" y="2011867"/>
                                  </a:cubicBezTo>
                                  <a:cubicBezTo>
                                    <a:pt x="470784" y="2015448"/>
                                    <a:pt x="466842" y="2017495"/>
                                    <a:pt x="459771" y="2018006"/>
                                  </a:cubicBezTo>
                                  <a:cubicBezTo>
                                    <a:pt x="461494" y="2011136"/>
                                    <a:pt x="464675" y="2004704"/>
                                    <a:pt x="469313" y="1998710"/>
                                  </a:cubicBezTo>
                                  <a:cubicBezTo>
                                    <a:pt x="473952" y="1992717"/>
                                    <a:pt x="477132" y="1986285"/>
                                    <a:pt x="478855" y="1979414"/>
                                  </a:cubicBezTo>
                                  <a:close/>
                                  <a:moveTo>
                                    <a:pt x="390108" y="1935560"/>
                                  </a:moveTo>
                                  <a:cubicBezTo>
                                    <a:pt x="389861" y="1936546"/>
                                    <a:pt x="389814" y="1937643"/>
                                    <a:pt x="389967" y="1938849"/>
                                  </a:cubicBezTo>
                                  <a:cubicBezTo>
                                    <a:pt x="390119" y="1940055"/>
                                    <a:pt x="391027" y="1940713"/>
                                    <a:pt x="392689" y="1940822"/>
                                  </a:cubicBezTo>
                                  <a:lnTo>
                                    <a:pt x="396197" y="1940822"/>
                                  </a:lnTo>
                                  <a:cubicBezTo>
                                    <a:pt x="396433" y="1939068"/>
                                    <a:pt x="395934" y="1937752"/>
                                    <a:pt x="394700" y="1936875"/>
                                  </a:cubicBezTo>
                                  <a:cubicBezTo>
                                    <a:pt x="393466" y="1935998"/>
                                    <a:pt x="391935" y="1935560"/>
                                    <a:pt x="390108" y="1935560"/>
                                  </a:cubicBezTo>
                                  <a:close/>
                                  <a:moveTo>
                                    <a:pt x="514338" y="1877671"/>
                                  </a:moveTo>
                                  <a:cubicBezTo>
                                    <a:pt x="514187" y="1878731"/>
                                    <a:pt x="514308" y="1880120"/>
                                    <a:pt x="514699" y="1881838"/>
                                  </a:cubicBezTo>
                                  <a:cubicBezTo>
                                    <a:pt x="515091" y="1883555"/>
                                    <a:pt x="515727" y="1884506"/>
                                    <a:pt x="516609" y="1884688"/>
                                  </a:cubicBezTo>
                                  <a:cubicBezTo>
                                    <a:pt x="518309" y="1884578"/>
                                    <a:pt x="519449" y="1883921"/>
                                    <a:pt x="520027" y="1882715"/>
                                  </a:cubicBezTo>
                                  <a:cubicBezTo>
                                    <a:pt x="520605" y="1881509"/>
                                    <a:pt x="520944" y="1880412"/>
                                    <a:pt x="521045" y="1879426"/>
                                  </a:cubicBezTo>
                                  <a:close/>
                                  <a:moveTo>
                                    <a:pt x="335614" y="1856621"/>
                                  </a:moveTo>
                                  <a:lnTo>
                                    <a:pt x="334067" y="1865392"/>
                                  </a:lnTo>
                                  <a:cubicBezTo>
                                    <a:pt x="333696" y="1867914"/>
                                    <a:pt x="334156" y="1869449"/>
                                    <a:pt x="335448" y="1869997"/>
                                  </a:cubicBezTo>
                                  <a:cubicBezTo>
                                    <a:pt x="336740" y="1870545"/>
                                    <a:pt x="338310" y="1870764"/>
                                    <a:pt x="340156" y="1870655"/>
                                  </a:cubicBezTo>
                                  <a:close/>
                                  <a:moveTo>
                                    <a:pt x="464081" y="1844342"/>
                                  </a:moveTo>
                                  <a:cubicBezTo>
                                    <a:pt x="458792" y="1844488"/>
                                    <a:pt x="454510" y="1846388"/>
                                    <a:pt x="451235" y="1850043"/>
                                  </a:cubicBezTo>
                                  <a:cubicBezTo>
                                    <a:pt x="447959" y="1853698"/>
                                    <a:pt x="445844" y="1858229"/>
                                    <a:pt x="444891" y="1863638"/>
                                  </a:cubicBezTo>
                                  <a:lnTo>
                                    <a:pt x="444581" y="1865392"/>
                                  </a:lnTo>
                                  <a:cubicBezTo>
                                    <a:pt x="444222" y="1865356"/>
                                    <a:pt x="442748" y="1865429"/>
                                    <a:pt x="440157" y="1865611"/>
                                  </a:cubicBezTo>
                                  <a:cubicBezTo>
                                    <a:pt x="437567" y="1865794"/>
                                    <a:pt x="436015" y="1866306"/>
                                    <a:pt x="435501" y="1867146"/>
                                  </a:cubicBezTo>
                                  <a:cubicBezTo>
                                    <a:pt x="435888" y="1868060"/>
                                    <a:pt x="438158" y="1868864"/>
                                    <a:pt x="442312" y="1869558"/>
                                  </a:cubicBezTo>
                                  <a:cubicBezTo>
                                    <a:pt x="446465" y="1870253"/>
                                    <a:pt x="449251" y="1870618"/>
                                    <a:pt x="450670" y="1870655"/>
                                  </a:cubicBezTo>
                                  <a:lnTo>
                                    <a:pt x="462742" y="1861884"/>
                                  </a:lnTo>
                                  <a:cubicBezTo>
                                    <a:pt x="460186" y="1861664"/>
                                    <a:pt x="458590" y="1860349"/>
                                    <a:pt x="457956" y="1857937"/>
                                  </a:cubicBezTo>
                                  <a:cubicBezTo>
                                    <a:pt x="457321" y="1855525"/>
                                    <a:pt x="457196" y="1853332"/>
                                    <a:pt x="457581" y="1851359"/>
                                  </a:cubicBezTo>
                                  <a:close/>
                                  <a:moveTo>
                                    <a:pt x="356558" y="1837325"/>
                                  </a:moveTo>
                                  <a:cubicBezTo>
                                    <a:pt x="355742" y="1837398"/>
                                    <a:pt x="355105" y="1837691"/>
                                    <a:pt x="354650" y="1838202"/>
                                  </a:cubicBezTo>
                                  <a:cubicBezTo>
                                    <a:pt x="354194" y="1838714"/>
                                    <a:pt x="353558" y="1839006"/>
                                    <a:pt x="352741" y="1839079"/>
                                  </a:cubicBezTo>
                                  <a:cubicBezTo>
                                    <a:pt x="352590" y="1840139"/>
                                    <a:pt x="352711" y="1841528"/>
                                    <a:pt x="353102" y="1843246"/>
                                  </a:cubicBezTo>
                                  <a:cubicBezTo>
                                    <a:pt x="353494" y="1844963"/>
                                    <a:pt x="354130" y="1845913"/>
                                    <a:pt x="355012" y="1846096"/>
                                  </a:cubicBezTo>
                                  <a:cubicBezTo>
                                    <a:pt x="356712" y="1845986"/>
                                    <a:pt x="357852" y="1845329"/>
                                    <a:pt x="358430" y="1844123"/>
                                  </a:cubicBezTo>
                                  <a:cubicBezTo>
                                    <a:pt x="359008" y="1842917"/>
                                    <a:pt x="359347" y="1841820"/>
                                    <a:pt x="359448" y="1840833"/>
                                  </a:cubicBezTo>
                                  <a:cubicBezTo>
                                    <a:pt x="359517" y="1838787"/>
                                    <a:pt x="358553" y="1837618"/>
                                    <a:pt x="356558" y="1837325"/>
                                  </a:cubicBezTo>
                                  <a:close/>
                                  <a:moveTo>
                                    <a:pt x="564892" y="1819783"/>
                                  </a:moveTo>
                                  <a:cubicBezTo>
                                    <a:pt x="558997" y="1820258"/>
                                    <a:pt x="555179" y="1823255"/>
                                    <a:pt x="553439" y="1828773"/>
                                  </a:cubicBezTo>
                                  <a:cubicBezTo>
                                    <a:pt x="551698" y="1834292"/>
                                    <a:pt x="550564" y="1839481"/>
                                    <a:pt x="550036" y="1844342"/>
                                  </a:cubicBezTo>
                                  <a:cubicBezTo>
                                    <a:pt x="547295" y="1844342"/>
                                    <a:pt x="544367" y="1844780"/>
                                    <a:pt x="541252" y="1845657"/>
                                  </a:cubicBezTo>
                                  <a:cubicBezTo>
                                    <a:pt x="538137" y="1846535"/>
                                    <a:pt x="535493" y="1847850"/>
                                    <a:pt x="533320" y="1849604"/>
                                  </a:cubicBezTo>
                                  <a:lnTo>
                                    <a:pt x="534045" y="1865392"/>
                                  </a:lnTo>
                                  <a:cubicBezTo>
                                    <a:pt x="535717" y="1860678"/>
                                    <a:pt x="538356" y="1856073"/>
                                    <a:pt x="541963" y="1851578"/>
                                  </a:cubicBezTo>
                                  <a:cubicBezTo>
                                    <a:pt x="545569" y="1847083"/>
                                    <a:pt x="550015" y="1844671"/>
                                    <a:pt x="555299" y="1844342"/>
                                  </a:cubicBezTo>
                                  <a:cubicBezTo>
                                    <a:pt x="556278" y="1840029"/>
                                    <a:pt x="557877" y="1835936"/>
                                    <a:pt x="560095" y="1832063"/>
                                  </a:cubicBezTo>
                                  <a:cubicBezTo>
                                    <a:pt x="562313" y="1828189"/>
                                    <a:pt x="563912" y="1824096"/>
                                    <a:pt x="564892" y="1819783"/>
                                  </a:cubicBezTo>
                                  <a:close/>
                                  <a:moveTo>
                                    <a:pt x="496474" y="1789962"/>
                                  </a:moveTo>
                                  <a:cubicBezTo>
                                    <a:pt x="494748" y="1790218"/>
                                    <a:pt x="493505" y="1791460"/>
                                    <a:pt x="492747" y="1793690"/>
                                  </a:cubicBezTo>
                                  <a:cubicBezTo>
                                    <a:pt x="491988" y="1795919"/>
                                    <a:pt x="491546" y="1797600"/>
                                    <a:pt x="491419" y="1798733"/>
                                  </a:cubicBezTo>
                                  <a:cubicBezTo>
                                    <a:pt x="490566" y="1803155"/>
                                    <a:pt x="488714" y="1807029"/>
                                    <a:pt x="485861" y="1810355"/>
                                  </a:cubicBezTo>
                                  <a:cubicBezTo>
                                    <a:pt x="483009" y="1813680"/>
                                    <a:pt x="479635" y="1816238"/>
                                    <a:pt x="475737" y="1818029"/>
                                  </a:cubicBezTo>
                                  <a:cubicBezTo>
                                    <a:pt x="474758" y="1822341"/>
                                    <a:pt x="473159" y="1826435"/>
                                    <a:pt x="470941" y="1830308"/>
                                  </a:cubicBezTo>
                                  <a:cubicBezTo>
                                    <a:pt x="468723" y="1834182"/>
                                    <a:pt x="467124" y="1838275"/>
                                    <a:pt x="466144" y="1842588"/>
                                  </a:cubicBezTo>
                                  <a:cubicBezTo>
                                    <a:pt x="472423" y="1836412"/>
                                    <a:pt x="478102" y="1829906"/>
                                    <a:pt x="483180" y="1823072"/>
                                  </a:cubicBezTo>
                                  <a:cubicBezTo>
                                    <a:pt x="488259" y="1816238"/>
                                    <a:pt x="493138" y="1809295"/>
                                    <a:pt x="497817" y="1802241"/>
                                  </a:cubicBezTo>
                                  <a:cubicBezTo>
                                    <a:pt x="498006" y="1800962"/>
                                    <a:pt x="498040" y="1798697"/>
                                    <a:pt x="497919" y="1795444"/>
                                  </a:cubicBezTo>
                                  <a:cubicBezTo>
                                    <a:pt x="497799" y="1792191"/>
                                    <a:pt x="497317" y="1790364"/>
                                    <a:pt x="496474" y="1789962"/>
                                  </a:cubicBezTo>
                                  <a:close/>
                                  <a:moveTo>
                                    <a:pt x="388744" y="1774174"/>
                                  </a:moveTo>
                                  <a:lnTo>
                                    <a:pt x="378016" y="1795225"/>
                                  </a:lnTo>
                                  <a:cubicBezTo>
                                    <a:pt x="377730" y="1795188"/>
                                    <a:pt x="376547" y="1795261"/>
                                    <a:pt x="374468" y="1795444"/>
                                  </a:cubicBezTo>
                                  <a:cubicBezTo>
                                    <a:pt x="372390" y="1795627"/>
                                    <a:pt x="371130" y="1796138"/>
                                    <a:pt x="370689" y="1796979"/>
                                  </a:cubicBezTo>
                                  <a:cubicBezTo>
                                    <a:pt x="370726" y="1798843"/>
                                    <a:pt x="372279" y="1800816"/>
                                    <a:pt x="375347" y="1802899"/>
                                  </a:cubicBezTo>
                                  <a:cubicBezTo>
                                    <a:pt x="378415" y="1804982"/>
                                    <a:pt x="380921" y="1806517"/>
                                    <a:pt x="382867" y="1807504"/>
                                  </a:cubicBezTo>
                                  <a:lnTo>
                                    <a:pt x="398240" y="1789962"/>
                                  </a:lnTo>
                                  <a:close/>
                                  <a:moveTo>
                                    <a:pt x="424129" y="1712778"/>
                                  </a:moveTo>
                                  <a:cubicBezTo>
                                    <a:pt x="414397" y="1726519"/>
                                    <a:pt x="405387" y="1741137"/>
                                    <a:pt x="397100" y="1756633"/>
                                  </a:cubicBezTo>
                                  <a:cubicBezTo>
                                    <a:pt x="397382" y="1760214"/>
                                    <a:pt x="398547" y="1763138"/>
                                    <a:pt x="400597" y="1765403"/>
                                  </a:cubicBezTo>
                                  <a:cubicBezTo>
                                    <a:pt x="402646" y="1767669"/>
                                    <a:pt x="405436" y="1768839"/>
                                    <a:pt x="408968" y="1768912"/>
                                  </a:cubicBezTo>
                                  <a:cubicBezTo>
                                    <a:pt x="411749" y="1763503"/>
                                    <a:pt x="415652" y="1755463"/>
                                    <a:pt x="420676" y="1744792"/>
                                  </a:cubicBezTo>
                                  <a:cubicBezTo>
                                    <a:pt x="425701" y="1734120"/>
                                    <a:pt x="430326" y="1726958"/>
                                    <a:pt x="434552" y="1723303"/>
                                  </a:cubicBezTo>
                                  <a:close/>
                                  <a:moveTo>
                                    <a:pt x="468284" y="1651381"/>
                                  </a:moveTo>
                                  <a:lnTo>
                                    <a:pt x="457658" y="1661906"/>
                                  </a:lnTo>
                                  <a:lnTo>
                                    <a:pt x="456730" y="1667169"/>
                                  </a:lnTo>
                                  <a:lnTo>
                                    <a:pt x="460238" y="1667169"/>
                                  </a:lnTo>
                                  <a:cubicBezTo>
                                    <a:pt x="463648" y="1667315"/>
                                    <a:pt x="466038" y="1667023"/>
                                    <a:pt x="467409" y="1666292"/>
                                  </a:cubicBezTo>
                                  <a:cubicBezTo>
                                    <a:pt x="468781" y="1665561"/>
                                    <a:pt x="469726" y="1663514"/>
                                    <a:pt x="470246" y="1660152"/>
                                  </a:cubicBezTo>
                                  <a:close/>
                                  <a:moveTo>
                                    <a:pt x="679198" y="1639102"/>
                                  </a:moveTo>
                                  <a:lnTo>
                                    <a:pt x="661143" y="1661906"/>
                                  </a:lnTo>
                                  <a:cubicBezTo>
                                    <a:pt x="663672" y="1667461"/>
                                    <a:pt x="664292" y="1673893"/>
                                    <a:pt x="663003" y="1681202"/>
                                  </a:cubicBezTo>
                                  <a:cubicBezTo>
                                    <a:pt x="662030" y="1681129"/>
                                    <a:pt x="660907" y="1681275"/>
                                    <a:pt x="659637" y="1681641"/>
                                  </a:cubicBezTo>
                                  <a:cubicBezTo>
                                    <a:pt x="658367" y="1682006"/>
                                    <a:pt x="657528" y="1683030"/>
                                    <a:pt x="657122" y="1684711"/>
                                  </a:cubicBezTo>
                                  <a:cubicBezTo>
                                    <a:pt x="656923" y="1686465"/>
                                    <a:pt x="657271" y="1688219"/>
                                    <a:pt x="658168" y="1689973"/>
                                  </a:cubicBezTo>
                                  <a:cubicBezTo>
                                    <a:pt x="659064" y="1691728"/>
                                    <a:pt x="659851" y="1693482"/>
                                    <a:pt x="660529" y="1695236"/>
                                  </a:cubicBezTo>
                                  <a:lnTo>
                                    <a:pt x="671880" y="1700498"/>
                                  </a:lnTo>
                                  <a:lnTo>
                                    <a:pt x="674562" y="1695236"/>
                                  </a:lnTo>
                                  <a:lnTo>
                                    <a:pt x="667029" y="1688219"/>
                                  </a:lnTo>
                                  <a:cubicBezTo>
                                    <a:pt x="667469" y="1685515"/>
                                    <a:pt x="668419" y="1683030"/>
                                    <a:pt x="669878" y="1680764"/>
                                  </a:cubicBezTo>
                                  <a:cubicBezTo>
                                    <a:pt x="671338" y="1678498"/>
                                    <a:pt x="673448" y="1676890"/>
                                    <a:pt x="676211" y="1675940"/>
                                  </a:cubicBezTo>
                                  <a:cubicBezTo>
                                    <a:pt x="677476" y="1669800"/>
                                    <a:pt x="678632" y="1663661"/>
                                    <a:pt x="679678" y="1657521"/>
                                  </a:cubicBezTo>
                                  <a:cubicBezTo>
                                    <a:pt x="680724" y="1651381"/>
                                    <a:pt x="680564" y="1645242"/>
                                    <a:pt x="679198" y="1639102"/>
                                  </a:cubicBezTo>
                                  <a:close/>
                                  <a:moveTo>
                                    <a:pt x="492530" y="1623314"/>
                                  </a:moveTo>
                                  <a:lnTo>
                                    <a:pt x="487784" y="1630331"/>
                                  </a:lnTo>
                                  <a:cubicBezTo>
                                    <a:pt x="490140" y="1628577"/>
                                    <a:pt x="491619" y="1626823"/>
                                    <a:pt x="492220" y="1625068"/>
                                  </a:cubicBezTo>
                                  <a:close/>
                                  <a:moveTo>
                                    <a:pt x="726862" y="1577705"/>
                                  </a:moveTo>
                                  <a:cubicBezTo>
                                    <a:pt x="726260" y="1579460"/>
                                    <a:pt x="726536" y="1581214"/>
                                    <a:pt x="727688" y="1582968"/>
                                  </a:cubicBezTo>
                                  <a:lnTo>
                                    <a:pt x="728616" y="1577705"/>
                                  </a:lnTo>
                                  <a:close/>
                                  <a:moveTo>
                                    <a:pt x="751315" y="1558409"/>
                                  </a:moveTo>
                                  <a:cubicBezTo>
                                    <a:pt x="748099" y="1558409"/>
                                    <a:pt x="745450" y="1560164"/>
                                    <a:pt x="743370" y="1563672"/>
                                  </a:cubicBezTo>
                                  <a:lnTo>
                                    <a:pt x="748633" y="1563672"/>
                                  </a:lnTo>
                                  <a:cubicBezTo>
                                    <a:pt x="748860" y="1562795"/>
                                    <a:pt x="749307" y="1561918"/>
                                    <a:pt x="749974" y="1561041"/>
                                  </a:cubicBezTo>
                                  <a:cubicBezTo>
                                    <a:pt x="750640" y="1560164"/>
                                    <a:pt x="751087" y="1559286"/>
                                    <a:pt x="751315" y="1558409"/>
                                  </a:cubicBezTo>
                                  <a:close/>
                                  <a:moveTo>
                                    <a:pt x="766480" y="1532097"/>
                                  </a:moveTo>
                                  <a:lnTo>
                                    <a:pt x="764933" y="1540867"/>
                                  </a:lnTo>
                                  <a:lnTo>
                                    <a:pt x="752654" y="1540867"/>
                                  </a:lnTo>
                                  <a:lnTo>
                                    <a:pt x="751416" y="1547884"/>
                                  </a:lnTo>
                                  <a:lnTo>
                                    <a:pt x="753997" y="1553147"/>
                                  </a:lnTo>
                                  <a:lnTo>
                                    <a:pt x="770196" y="1540867"/>
                                  </a:lnTo>
                                  <a:lnTo>
                                    <a:pt x="771433" y="1533851"/>
                                  </a:lnTo>
                                  <a:close/>
                                  <a:moveTo>
                                    <a:pt x="781852" y="1514555"/>
                                  </a:moveTo>
                                  <a:lnTo>
                                    <a:pt x="776280" y="1516309"/>
                                  </a:lnTo>
                                  <a:lnTo>
                                    <a:pt x="773806" y="1530342"/>
                                  </a:lnTo>
                                  <a:cubicBezTo>
                                    <a:pt x="776656" y="1528478"/>
                                    <a:pt x="778616" y="1526067"/>
                                    <a:pt x="779686" y="1523106"/>
                                  </a:cubicBezTo>
                                  <a:cubicBezTo>
                                    <a:pt x="780756" y="1520146"/>
                                    <a:pt x="781478" y="1517296"/>
                                    <a:pt x="781852" y="1514555"/>
                                  </a:cubicBezTo>
                                  <a:close/>
                                  <a:moveTo>
                                    <a:pt x="803309" y="1472454"/>
                                  </a:moveTo>
                                  <a:cubicBezTo>
                                    <a:pt x="800649" y="1478009"/>
                                    <a:pt x="797846" y="1483125"/>
                                    <a:pt x="794901" y="1487803"/>
                                  </a:cubicBezTo>
                                  <a:cubicBezTo>
                                    <a:pt x="791957" y="1492481"/>
                                    <a:pt x="788741" y="1494966"/>
                                    <a:pt x="785255" y="1495259"/>
                                  </a:cubicBezTo>
                                  <a:cubicBezTo>
                                    <a:pt x="785126" y="1496611"/>
                                    <a:pt x="785332" y="1499169"/>
                                    <a:pt x="785875" y="1502933"/>
                                  </a:cubicBezTo>
                                  <a:cubicBezTo>
                                    <a:pt x="786417" y="1506697"/>
                                    <a:pt x="787140" y="1508817"/>
                                    <a:pt x="788043" y="1509292"/>
                                  </a:cubicBezTo>
                                  <a:cubicBezTo>
                                    <a:pt x="788902" y="1509182"/>
                                    <a:pt x="789530" y="1508525"/>
                                    <a:pt x="789925" y="1507319"/>
                                  </a:cubicBezTo>
                                  <a:cubicBezTo>
                                    <a:pt x="790321" y="1506113"/>
                                    <a:pt x="790587" y="1505016"/>
                                    <a:pt x="790725" y="1504029"/>
                                  </a:cubicBezTo>
                                  <a:cubicBezTo>
                                    <a:pt x="794288" y="1500192"/>
                                    <a:pt x="798174" y="1495149"/>
                                    <a:pt x="802383" y="1488900"/>
                                  </a:cubicBezTo>
                                  <a:cubicBezTo>
                                    <a:pt x="806591" y="1482650"/>
                                    <a:pt x="809239" y="1477168"/>
                                    <a:pt x="810326" y="1472454"/>
                                  </a:cubicBezTo>
                                  <a:close/>
                                  <a:moveTo>
                                    <a:pt x="871095" y="1416320"/>
                                  </a:moveTo>
                                  <a:cubicBezTo>
                                    <a:pt x="869958" y="1418001"/>
                                    <a:pt x="869189" y="1419463"/>
                                    <a:pt x="868787" y="1420706"/>
                                  </a:cubicBezTo>
                                  <a:cubicBezTo>
                                    <a:pt x="868385" y="1421948"/>
                                    <a:pt x="868055" y="1423410"/>
                                    <a:pt x="867795" y="1425091"/>
                                  </a:cubicBezTo>
                                  <a:cubicBezTo>
                                    <a:pt x="868869" y="1424177"/>
                                    <a:pt x="869893" y="1422935"/>
                                    <a:pt x="870864" y="1421363"/>
                                  </a:cubicBezTo>
                                  <a:cubicBezTo>
                                    <a:pt x="871835" y="1419792"/>
                                    <a:pt x="872497" y="1418111"/>
                                    <a:pt x="872850" y="1416320"/>
                                  </a:cubicBezTo>
                                  <a:close/>
                                  <a:moveTo>
                                    <a:pt x="866757" y="1381236"/>
                                  </a:moveTo>
                                  <a:cubicBezTo>
                                    <a:pt x="864986" y="1387961"/>
                                    <a:pt x="861616" y="1393808"/>
                                    <a:pt x="856647" y="1398778"/>
                                  </a:cubicBezTo>
                                  <a:cubicBezTo>
                                    <a:pt x="851677" y="1403748"/>
                                    <a:pt x="848307" y="1409596"/>
                                    <a:pt x="846537" y="1416320"/>
                                  </a:cubicBezTo>
                                  <a:lnTo>
                                    <a:pt x="833537" y="1430354"/>
                                  </a:lnTo>
                                  <a:cubicBezTo>
                                    <a:pt x="832632" y="1431340"/>
                                    <a:pt x="832585" y="1432437"/>
                                    <a:pt x="833396" y="1433643"/>
                                  </a:cubicBezTo>
                                  <a:cubicBezTo>
                                    <a:pt x="834206" y="1434849"/>
                                    <a:pt x="835114" y="1435507"/>
                                    <a:pt x="836118" y="1435616"/>
                                  </a:cubicBezTo>
                                  <a:lnTo>
                                    <a:pt x="846952" y="1433862"/>
                                  </a:lnTo>
                                  <a:cubicBezTo>
                                    <a:pt x="849632" y="1429440"/>
                                    <a:pt x="852370" y="1424689"/>
                                    <a:pt x="855166" y="1419609"/>
                                  </a:cubicBezTo>
                                  <a:cubicBezTo>
                                    <a:pt x="857962" y="1414529"/>
                                    <a:pt x="859901" y="1409340"/>
                                    <a:pt x="860981" y="1404041"/>
                                  </a:cubicBezTo>
                                  <a:cubicBezTo>
                                    <a:pt x="863350" y="1400350"/>
                                    <a:pt x="865886" y="1396330"/>
                                    <a:pt x="868590" y="1391981"/>
                                  </a:cubicBezTo>
                                  <a:cubicBezTo>
                                    <a:pt x="871293" y="1387632"/>
                                    <a:pt x="874191" y="1384050"/>
                                    <a:pt x="877282" y="1381236"/>
                                  </a:cubicBezTo>
                                  <a:close/>
                                  <a:moveTo>
                                    <a:pt x="902353" y="1358432"/>
                                  </a:moveTo>
                                  <a:lnTo>
                                    <a:pt x="889972" y="1368957"/>
                                  </a:lnTo>
                                  <a:cubicBezTo>
                                    <a:pt x="890838" y="1366326"/>
                                    <a:pt x="889828" y="1365010"/>
                                    <a:pt x="886940" y="1365010"/>
                                  </a:cubicBezTo>
                                  <a:cubicBezTo>
                                    <a:pt x="884053" y="1365010"/>
                                    <a:pt x="882140" y="1366326"/>
                                    <a:pt x="881201" y="1368957"/>
                                  </a:cubicBezTo>
                                  <a:lnTo>
                                    <a:pt x="890697" y="1384745"/>
                                  </a:lnTo>
                                  <a:lnTo>
                                    <a:pt x="897713" y="1384745"/>
                                  </a:lnTo>
                                  <a:lnTo>
                                    <a:pt x="902251" y="1368957"/>
                                  </a:lnTo>
                                  <a:close/>
                                  <a:moveTo>
                                    <a:pt x="927217" y="1326857"/>
                                  </a:moveTo>
                                  <a:lnTo>
                                    <a:pt x="915971" y="1340890"/>
                                  </a:lnTo>
                                  <a:lnTo>
                                    <a:pt x="921234" y="1340890"/>
                                  </a:lnTo>
                                  <a:cubicBezTo>
                                    <a:pt x="922463" y="1339099"/>
                                    <a:pt x="923641" y="1336980"/>
                                    <a:pt x="924767" y="1334531"/>
                                  </a:cubicBezTo>
                                  <a:cubicBezTo>
                                    <a:pt x="925893" y="1332083"/>
                                    <a:pt x="926710" y="1329524"/>
                                    <a:pt x="927217" y="1326857"/>
                                  </a:cubicBezTo>
                                  <a:close/>
                                  <a:moveTo>
                                    <a:pt x="891307" y="1321594"/>
                                  </a:moveTo>
                                  <a:cubicBezTo>
                                    <a:pt x="891092" y="1322398"/>
                                    <a:pt x="890697" y="1322983"/>
                                    <a:pt x="890121" y="1323348"/>
                                  </a:cubicBezTo>
                                  <a:cubicBezTo>
                                    <a:pt x="889544" y="1323714"/>
                                    <a:pt x="889149" y="1324298"/>
                                    <a:pt x="888934" y="1325102"/>
                                  </a:cubicBezTo>
                                  <a:lnTo>
                                    <a:pt x="887388" y="1333873"/>
                                  </a:lnTo>
                                  <a:cubicBezTo>
                                    <a:pt x="886750" y="1337491"/>
                                    <a:pt x="886531" y="1341219"/>
                                    <a:pt x="886731" y="1345056"/>
                                  </a:cubicBezTo>
                                  <a:cubicBezTo>
                                    <a:pt x="886932" y="1348894"/>
                                    <a:pt x="887667" y="1352183"/>
                                    <a:pt x="888938" y="1354924"/>
                                  </a:cubicBezTo>
                                  <a:lnTo>
                                    <a:pt x="899769" y="1323348"/>
                                  </a:lnTo>
                                  <a:close/>
                                  <a:moveTo>
                                    <a:pt x="915243" y="1295281"/>
                                  </a:moveTo>
                                  <a:lnTo>
                                    <a:pt x="907607" y="1298790"/>
                                  </a:lnTo>
                                  <a:lnTo>
                                    <a:pt x="898425" y="1311069"/>
                                  </a:lnTo>
                                  <a:lnTo>
                                    <a:pt x="907815" y="1307561"/>
                                  </a:lnTo>
                                  <a:lnTo>
                                    <a:pt x="914624" y="1298790"/>
                                  </a:lnTo>
                                  <a:close/>
                                  <a:moveTo>
                                    <a:pt x="950420" y="1225114"/>
                                  </a:moveTo>
                                  <a:cubicBezTo>
                                    <a:pt x="949587" y="1230669"/>
                                    <a:pt x="948599" y="1237101"/>
                                    <a:pt x="947456" y="1244410"/>
                                  </a:cubicBezTo>
                                  <a:cubicBezTo>
                                    <a:pt x="946313" y="1251719"/>
                                    <a:pt x="944448" y="1258151"/>
                                    <a:pt x="941861" y="1263706"/>
                                  </a:cubicBezTo>
                                  <a:cubicBezTo>
                                    <a:pt x="945988" y="1260197"/>
                                    <a:pt x="948670" y="1254935"/>
                                    <a:pt x="949907" y="1247918"/>
                                  </a:cubicBezTo>
                                  <a:lnTo>
                                    <a:pt x="961771" y="1230376"/>
                                  </a:lnTo>
                                  <a:close/>
                                  <a:moveTo>
                                    <a:pt x="1026041" y="1114600"/>
                                  </a:moveTo>
                                  <a:lnTo>
                                    <a:pt x="1022121" y="1126879"/>
                                  </a:lnTo>
                                  <a:cubicBezTo>
                                    <a:pt x="1018970" y="1129620"/>
                                    <a:pt x="1015832" y="1132909"/>
                                    <a:pt x="1012707" y="1136747"/>
                                  </a:cubicBezTo>
                                  <a:cubicBezTo>
                                    <a:pt x="1009582" y="1140584"/>
                                    <a:pt x="1006805" y="1144311"/>
                                    <a:pt x="1004376" y="1147929"/>
                                  </a:cubicBezTo>
                                  <a:cubicBezTo>
                                    <a:pt x="1003380" y="1155239"/>
                                    <a:pt x="999907" y="1161671"/>
                                    <a:pt x="993957" y="1167225"/>
                                  </a:cubicBezTo>
                                  <a:cubicBezTo>
                                    <a:pt x="992162" y="1165800"/>
                                    <a:pt x="990076" y="1166019"/>
                                    <a:pt x="987701" y="1167883"/>
                                  </a:cubicBezTo>
                                  <a:cubicBezTo>
                                    <a:pt x="985326" y="1169747"/>
                                    <a:pt x="984763" y="1171282"/>
                                    <a:pt x="986012" y="1172488"/>
                                  </a:cubicBezTo>
                                  <a:lnTo>
                                    <a:pt x="973322" y="1184767"/>
                                  </a:lnTo>
                                  <a:lnTo>
                                    <a:pt x="964966" y="1202309"/>
                                  </a:lnTo>
                                  <a:lnTo>
                                    <a:pt x="961458" y="1202309"/>
                                  </a:lnTo>
                                  <a:lnTo>
                                    <a:pt x="959293" y="1214589"/>
                                  </a:lnTo>
                                  <a:lnTo>
                                    <a:pt x="967445" y="1218097"/>
                                  </a:lnTo>
                                  <a:cubicBezTo>
                                    <a:pt x="966808" y="1217147"/>
                                    <a:pt x="966791" y="1216416"/>
                                    <a:pt x="967393" y="1215904"/>
                                  </a:cubicBezTo>
                                  <a:cubicBezTo>
                                    <a:pt x="967995" y="1215393"/>
                                    <a:pt x="968700" y="1215539"/>
                                    <a:pt x="969508" y="1216343"/>
                                  </a:cubicBezTo>
                                  <a:lnTo>
                                    <a:pt x="974254" y="1209326"/>
                                  </a:lnTo>
                                  <a:cubicBezTo>
                                    <a:pt x="975144" y="1209874"/>
                                    <a:pt x="976356" y="1209216"/>
                                    <a:pt x="977891" y="1207353"/>
                                  </a:cubicBezTo>
                                  <a:cubicBezTo>
                                    <a:pt x="979426" y="1205489"/>
                                    <a:pt x="980277" y="1204392"/>
                                    <a:pt x="980444" y="1204063"/>
                                  </a:cubicBezTo>
                                  <a:lnTo>
                                    <a:pt x="996436" y="1183013"/>
                                  </a:lnTo>
                                  <a:cubicBezTo>
                                    <a:pt x="997602" y="1178262"/>
                                    <a:pt x="1000993" y="1170222"/>
                                    <a:pt x="1006609" y="1158893"/>
                                  </a:cubicBezTo>
                                  <a:cubicBezTo>
                                    <a:pt x="1012225" y="1147564"/>
                                    <a:pt x="1016777" y="1140401"/>
                                    <a:pt x="1020266" y="1137404"/>
                                  </a:cubicBezTo>
                                  <a:lnTo>
                                    <a:pt x="1028109" y="1142667"/>
                                  </a:lnTo>
                                  <a:cubicBezTo>
                                    <a:pt x="1029550" y="1139049"/>
                                    <a:pt x="1031231" y="1135321"/>
                                    <a:pt x="1033150" y="1131484"/>
                                  </a:cubicBezTo>
                                  <a:cubicBezTo>
                                    <a:pt x="1035069" y="1127647"/>
                                    <a:pt x="1037550" y="1124358"/>
                                    <a:pt x="1040591" y="1121617"/>
                                  </a:cubicBezTo>
                                  <a:lnTo>
                                    <a:pt x="1032130" y="1119862"/>
                                  </a:lnTo>
                                  <a:close/>
                                  <a:moveTo>
                                    <a:pt x="1057201" y="1097058"/>
                                  </a:moveTo>
                                  <a:cubicBezTo>
                                    <a:pt x="1057132" y="1099105"/>
                                    <a:pt x="1056342" y="1100274"/>
                                    <a:pt x="1054828" y="1100566"/>
                                  </a:cubicBezTo>
                                  <a:lnTo>
                                    <a:pt x="1050599" y="1114600"/>
                                  </a:lnTo>
                                  <a:lnTo>
                                    <a:pt x="1051426" y="1119862"/>
                                  </a:lnTo>
                                  <a:cubicBezTo>
                                    <a:pt x="1053730" y="1117158"/>
                                    <a:pt x="1055853" y="1114235"/>
                                    <a:pt x="1057796" y="1111092"/>
                                  </a:cubicBezTo>
                                  <a:cubicBezTo>
                                    <a:pt x="1059739" y="1107949"/>
                                    <a:pt x="1060986" y="1105025"/>
                                    <a:pt x="1061536" y="1102321"/>
                                  </a:cubicBezTo>
                                  <a:cubicBezTo>
                                    <a:pt x="1062154" y="1098812"/>
                                    <a:pt x="1060709" y="1097058"/>
                                    <a:pt x="1057201" y="1097058"/>
                                  </a:cubicBezTo>
                                  <a:close/>
                                  <a:moveTo>
                                    <a:pt x="1042341" y="1091795"/>
                                  </a:moveTo>
                                  <a:lnTo>
                                    <a:pt x="1041104" y="1098812"/>
                                  </a:lnTo>
                                  <a:cubicBezTo>
                                    <a:pt x="1042185" y="1097862"/>
                                    <a:pt x="1043195" y="1096693"/>
                                    <a:pt x="1044135" y="1095304"/>
                                  </a:cubicBezTo>
                                  <a:cubicBezTo>
                                    <a:pt x="1045074" y="1093915"/>
                                    <a:pt x="1045646" y="1092746"/>
                                    <a:pt x="1045850" y="1091795"/>
                                  </a:cubicBezTo>
                                  <a:close/>
                                  <a:moveTo>
                                    <a:pt x="1081234" y="1030399"/>
                                  </a:moveTo>
                                  <a:cubicBezTo>
                                    <a:pt x="1080101" y="1030399"/>
                                    <a:pt x="1078343" y="1030837"/>
                                    <a:pt x="1075959" y="1031715"/>
                                  </a:cubicBezTo>
                                  <a:cubicBezTo>
                                    <a:pt x="1073575" y="1032592"/>
                                    <a:pt x="1072101" y="1033907"/>
                                    <a:pt x="1071536" y="1035661"/>
                                  </a:cubicBezTo>
                                  <a:cubicBezTo>
                                    <a:pt x="1071497" y="1036502"/>
                                    <a:pt x="1072064" y="1037014"/>
                                    <a:pt x="1073238" y="1037196"/>
                                  </a:cubicBezTo>
                                  <a:cubicBezTo>
                                    <a:pt x="1074412" y="1037379"/>
                                    <a:pt x="1075496" y="1037452"/>
                                    <a:pt x="1076489" y="1037416"/>
                                  </a:cubicBezTo>
                                  <a:close/>
                                  <a:moveTo>
                                    <a:pt x="1181511" y="879539"/>
                                  </a:moveTo>
                                  <a:lnTo>
                                    <a:pt x="1180274" y="886556"/>
                                  </a:lnTo>
                                  <a:lnTo>
                                    <a:pt x="1182956" y="881293"/>
                                  </a:lnTo>
                                  <a:close/>
                                  <a:moveTo>
                                    <a:pt x="1198634" y="832176"/>
                                  </a:moveTo>
                                  <a:lnTo>
                                    <a:pt x="1198325" y="833930"/>
                                  </a:lnTo>
                                  <a:cubicBezTo>
                                    <a:pt x="1197818" y="836598"/>
                                    <a:pt x="1197956" y="838717"/>
                                    <a:pt x="1198738" y="840289"/>
                                  </a:cubicBezTo>
                                  <a:cubicBezTo>
                                    <a:pt x="1199521" y="841860"/>
                                    <a:pt x="1201207" y="842664"/>
                                    <a:pt x="1203795" y="842701"/>
                                  </a:cubicBezTo>
                                  <a:close/>
                                  <a:moveTo>
                                    <a:pt x="1266937" y="783058"/>
                                  </a:moveTo>
                                  <a:lnTo>
                                    <a:pt x="1260747" y="788321"/>
                                  </a:lnTo>
                                  <a:cubicBezTo>
                                    <a:pt x="1261555" y="789125"/>
                                    <a:pt x="1262183" y="789710"/>
                                    <a:pt x="1262630" y="790075"/>
                                  </a:cubicBezTo>
                                  <a:cubicBezTo>
                                    <a:pt x="1263077" y="790441"/>
                                    <a:pt x="1262828" y="791025"/>
                                    <a:pt x="1261882" y="791829"/>
                                  </a:cubicBezTo>
                                  <a:cubicBezTo>
                                    <a:pt x="1261281" y="793584"/>
                                    <a:pt x="1259802" y="795338"/>
                                    <a:pt x="1257446" y="797092"/>
                                  </a:cubicBezTo>
                                  <a:lnTo>
                                    <a:pt x="1247747" y="802354"/>
                                  </a:lnTo>
                                  <a:lnTo>
                                    <a:pt x="1244857" y="798846"/>
                                  </a:lnTo>
                                  <a:cubicBezTo>
                                    <a:pt x="1241883" y="804109"/>
                                    <a:pt x="1240095" y="807617"/>
                                    <a:pt x="1239493" y="809371"/>
                                  </a:cubicBezTo>
                                  <a:cubicBezTo>
                                    <a:pt x="1234790" y="814488"/>
                                    <a:pt x="1230087" y="819604"/>
                                    <a:pt x="1225384" y="824720"/>
                                  </a:cubicBezTo>
                                  <a:cubicBezTo>
                                    <a:pt x="1220681" y="829837"/>
                                    <a:pt x="1217578" y="835830"/>
                                    <a:pt x="1216074" y="842701"/>
                                  </a:cubicBezTo>
                                  <a:lnTo>
                                    <a:pt x="1206274" y="858488"/>
                                  </a:lnTo>
                                  <a:cubicBezTo>
                                    <a:pt x="1203423" y="860352"/>
                                    <a:pt x="1201463" y="862764"/>
                                    <a:pt x="1200393" y="865725"/>
                                  </a:cubicBezTo>
                                  <a:cubicBezTo>
                                    <a:pt x="1199323" y="868685"/>
                                    <a:pt x="1198601" y="871535"/>
                                    <a:pt x="1198227" y="874276"/>
                                  </a:cubicBezTo>
                                  <a:cubicBezTo>
                                    <a:pt x="1195958" y="882170"/>
                                    <a:pt x="1191058" y="890064"/>
                                    <a:pt x="1183526" y="897958"/>
                                  </a:cubicBezTo>
                                  <a:cubicBezTo>
                                    <a:pt x="1175995" y="905852"/>
                                    <a:pt x="1171094" y="913745"/>
                                    <a:pt x="1168825" y="921639"/>
                                  </a:cubicBezTo>
                                  <a:lnTo>
                                    <a:pt x="1160881" y="926902"/>
                                  </a:lnTo>
                                  <a:cubicBezTo>
                                    <a:pt x="1159275" y="930410"/>
                                    <a:pt x="1157122" y="933919"/>
                                    <a:pt x="1154420" y="937427"/>
                                  </a:cubicBezTo>
                                  <a:cubicBezTo>
                                    <a:pt x="1151718" y="940935"/>
                                    <a:pt x="1149126" y="944444"/>
                                    <a:pt x="1146644" y="947952"/>
                                  </a:cubicBezTo>
                                  <a:lnTo>
                                    <a:pt x="1144479" y="960231"/>
                                  </a:lnTo>
                                  <a:cubicBezTo>
                                    <a:pt x="1151274" y="957966"/>
                                    <a:pt x="1157726" y="953288"/>
                                    <a:pt x="1163837" y="946198"/>
                                  </a:cubicBezTo>
                                  <a:cubicBezTo>
                                    <a:pt x="1169948" y="939108"/>
                                    <a:pt x="1173640" y="932676"/>
                                    <a:pt x="1174914" y="926902"/>
                                  </a:cubicBezTo>
                                  <a:cubicBezTo>
                                    <a:pt x="1176729" y="926975"/>
                                    <a:pt x="1178362" y="926829"/>
                                    <a:pt x="1179815" y="926463"/>
                                  </a:cubicBezTo>
                                  <a:cubicBezTo>
                                    <a:pt x="1181269" y="926098"/>
                                    <a:pt x="1182180" y="925075"/>
                                    <a:pt x="1182550" y="923393"/>
                                  </a:cubicBezTo>
                                  <a:cubicBezTo>
                                    <a:pt x="1182814" y="920653"/>
                                    <a:pt x="1183239" y="918240"/>
                                    <a:pt x="1183825" y="916157"/>
                                  </a:cubicBezTo>
                                  <a:cubicBezTo>
                                    <a:pt x="1184412" y="914074"/>
                                    <a:pt x="1186360" y="912978"/>
                                    <a:pt x="1189668" y="912868"/>
                                  </a:cubicBezTo>
                                  <a:lnTo>
                                    <a:pt x="1220616" y="856734"/>
                                  </a:lnTo>
                                  <a:cubicBezTo>
                                    <a:pt x="1226171" y="856734"/>
                                    <a:pt x="1229404" y="854980"/>
                                    <a:pt x="1230315" y="851472"/>
                                  </a:cubicBezTo>
                                  <a:cubicBezTo>
                                    <a:pt x="1230775" y="848037"/>
                                    <a:pt x="1231480" y="845698"/>
                                    <a:pt x="1232430" y="844455"/>
                                  </a:cubicBezTo>
                                  <a:cubicBezTo>
                                    <a:pt x="1233380" y="843213"/>
                                    <a:pt x="1235529" y="842628"/>
                                    <a:pt x="1238879" y="842701"/>
                                  </a:cubicBezTo>
                                  <a:lnTo>
                                    <a:pt x="1250743" y="825159"/>
                                  </a:lnTo>
                                  <a:cubicBezTo>
                                    <a:pt x="1251239" y="822345"/>
                                    <a:pt x="1252464" y="817886"/>
                                    <a:pt x="1254417" y="811783"/>
                                  </a:cubicBezTo>
                                  <a:cubicBezTo>
                                    <a:pt x="1256370" y="805680"/>
                                    <a:pt x="1258859" y="799029"/>
                                    <a:pt x="1261882" y="791829"/>
                                  </a:cubicBezTo>
                                  <a:cubicBezTo>
                                    <a:pt x="1263112" y="790039"/>
                                    <a:pt x="1264212" y="788358"/>
                                    <a:pt x="1265183" y="786786"/>
                                  </a:cubicBezTo>
                                  <a:cubicBezTo>
                                    <a:pt x="1266155" y="785215"/>
                                    <a:pt x="1266740" y="783972"/>
                                    <a:pt x="1266937" y="783058"/>
                                  </a:cubicBezTo>
                                  <a:close/>
                                  <a:moveTo>
                                    <a:pt x="1270958" y="760254"/>
                                  </a:moveTo>
                                  <a:lnTo>
                                    <a:pt x="1269878" y="761699"/>
                                  </a:lnTo>
                                  <a:lnTo>
                                    <a:pt x="1274467" y="760254"/>
                                  </a:lnTo>
                                  <a:close/>
                                  <a:moveTo>
                                    <a:pt x="1296702" y="751045"/>
                                  </a:moveTo>
                                  <a:cubicBezTo>
                                    <a:pt x="1294265" y="751191"/>
                                    <a:pt x="1292046" y="751337"/>
                                    <a:pt x="1290047" y="751483"/>
                                  </a:cubicBezTo>
                                  <a:cubicBezTo>
                                    <a:pt x="1287784" y="754992"/>
                                    <a:pt x="1285630" y="758500"/>
                                    <a:pt x="1283586" y="762008"/>
                                  </a:cubicBezTo>
                                  <a:cubicBezTo>
                                    <a:pt x="1281542" y="765517"/>
                                    <a:pt x="1278950" y="769025"/>
                                    <a:pt x="1275810" y="772533"/>
                                  </a:cubicBezTo>
                                  <a:cubicBezTo>
                                    <a:pt x="1279318" y="772533"/>
                                    <a:pt x="1282517" y="774288"/>
                                    <a:pt x="1285407" y="777796"/>
                                  </a:cubicBezTo>
                                  <a:lnTo>
                                    <a:pt x="1293763" y="760254"/>
                                  </a:lnTo>
                                  <a:cubicBezTo>
                                    <a:pt x="1294917" y="759304"/>
                                    <a:pt x="1296220" y="758134"/>
                                    <a:pt x="1297671" y="756746"/>
                                  </a:cubicBezTo>
                                  <a:cubicBezTo>
                                    <a:pt x="1299121" y="755357"/>
                                    <a:pt x="1299985" y="754187"/>
                                    <a:pt x="1300263" y="753237"/>
                                  </a:cubicBezTo>
                                  <a:cubicBezTo>
                                    <a:pt x="1300327" y="751629"/>
                                    <a:pt x="1299140" y="750898"/>
                                    <a:pt x="1296702" y="751045"/>
                                  </a:cubicBezTo>
                                  <a:close/>
                                  <a:moveTo>
                                    <a:pt x="1305724" y="702366"/>
                                  </a:moveTo>
                                  <a:lnTo>
                                    <a:pt x="1298089" y="705874"/>
                                  </a:lnTo>
                                  <a:cubicBezTo>
                                    <a:pt x="1296611" y="712599"/>
                                    <a:pt x="1294410" y="718446"/>
                                    <a:pt x="1291487" y="723416"/>
                                  </a:cubicBezTo>
                                  <a:cubicBezTo>
                                    <a:pt x="1294628" y="719908"/>
                                    <a:pt x="1297220" y="716399"/>
                                    <a:pt x="1299264" y="712891"/>
                                  </a:cubicBezTo>
                                  <a:cubicBezTo>
                                    <a:pt x="1301308" y="709383"/>
                                    <a:pt x="1303461" y="705874"/>
                                    <a:pt x="1305724" y="702366"/>
                                  </a:cubicBezTo>
                                  <a:close/>
                                  <a:moveTo>
                                    <a:pt x="1321097" y="684824"/>
                                  </a:moveTo>
                                  <a:cubicBezTo>
                                    <a:pt x="1320237" y="688040"/>
                                    <a:pt x="1320410" y="690379"/>
                                    <a:pt x="1321614" y="691841"/>
                                  </a:cubicBezTo>
                                  <a:lnTo>
                                    <a:pt x="1325122" y="691841"/>
                                  </a:lnTo>
                                  <a:cubicBezTo>
                                    <a:pt x="1326636" y="691548"/>
                                    <a:pt x="1327426" y="690379"/>
                                    <a:pt x="1327495" y="688332"/>
                                  </a:cubicBezTo>
                                  <a:cubicBezTo>
                                    <a:pt x="1327791" y="686651"/>
                                    <a:pt x="1327533" y="685628"/>
                                    <a:pt x="1326721" y="685263"/>
                                  </a:cubicBezTo>
                                  <a:cubicBezTo>
                                    <a:pt x="1325908" y="684897"/>
                                    <a:pt x="1324618" y="684751"/>
                                    <a:pt x="1322851" y="684824"/>
                                  </a:cubicBezTo>
                                  <a:close/>
                                  <a:moveTo>
                                    <a:pt x="1342554" y="642723"/>
                                  </a:moveTo>
                                  <a:lnTo>
                                    <a:pt x="1340389" y="655003"/>
                                  </a:lnTo>
                                  <a:cubicBezTo>
                                    <a:pt x="1338562" y="655003"/>
                                    <a:pt x="1336876" y="655441"/>
                                    <a:pt x="1335333" y="656318"/>
                                  </a:cubicBezTo>
                                  <a:cubicBezTo>
                                    <a:pt x="1333789" y="657196"/>
                                    <a:pt x="1332827" y="658511"/>
                                    <a:pt x="1332444" y="660265"/>
                                  </a:cubicBezTo>
                                  <a:cubicBezTo>
                                    <a:pt x="1332109" y="662166"/>
                                    <a:pt x="1332212" y="664066"/>
                                    <a:pt x="1332755" y="665966"/>
                                  </a:cubicBezTo>
                                  <a:cubicBezTo>
                                    <a:pt x="1333296" y="667867"/>
                                    <a:pt x="1334432" y="668890"/>
                                    <a:pt x="1336160" y="669036"/>
                                  </a:cubicBezTo>
                                  <a:cubicBezTo>
                                    <a:pt x="1337026" y="668890"/>
                                    <a:pt x="1337641" y="668305"/>
                                    <a:pt x="1338004" y="667282"/>
                                  </a:cubicBezTo>
                                  <a:cubicBezTo>
                                    <a:pt x="1338367" y="666259"/>
                                    <a:pt x="1338544" y="665674"/>
                                    <a:pt x="1338533" y="665528"/>
                                  </a:cubicBezTo>
                                  <a:lnTo>
                                    <a:pt x="1350088" y="649740"/>
                                  </a:lnTo>
                                  <a:close/>
                                  <a:moveTo>
                                    <a:pt x="1353592" y="619919"/>
                                  </a:moveTo>
                                  <a:lnTo>
                                    <a:pt x="1352664" y="625182"/>
                                  </a:lnTo>
                                  <a:lnTo>
                                    <a:pt x="1344101" y="633953"/>
                                  </a:lnTo>
                                  <a:lnTo>
                                    <a:pt x="1343482" y="637461"/>
                                  </a:lnTo>
                                  <a:lnTo>
                                    <a:pt x="1353490" y="630444"/>
                                  </a:lnTo>
                                  <a:lnTo>
                                    <a:pt x="1354418" y="625182"/>
                                  </a:lnTo>
                                  <a:cubicBezTo>
                                    <a:pt x="1354493" y="624962"/>
                                    <a:pt x="1354575" y="624085"/>
                                    <a:pt x="1354663" y="622550"/>
                                  </a:cubicBezTo>
                                  <a:cubicBezTo>
                                    <a:pt x="1354751" y="621015"/>
                                    <a:pt x="1354394" y="620138"/>
                                    <a:pt x="1353592" y="619919"/>
                                  </a:cubicBezTo>
                                  <a:close/>
                                  <a:moveTo>
                                    <a:pt x="1294217" y="319953"/>
                                  </a:moveTo>
                                  <a:lnTo>
                                    <a:pt x="1271828" y="337495"/>
                                  </a:lnTo>
                                  <a:cubicBezTo>
                                    <a:pt x="1265500" y="343123"/>
                                    <a:pt x="1262422" y="348970"/>
                                    <a:pt x="1262595" y="355037"/>
                                  </a:cubicBezTo>
                                  <a:cubicBezTo>
                                    <a:pt x="1262768" y="361103"/>
                                    <a:pt x="1261754" y="365196"/>
                                    <a:pt x="1259553" y="367316"/>
                                  </a:cubicBezTo>
                                  <a:lnTo>
                                    <a:pt x="1272141" y="365562"/>
                                  </a:lnTo>
                                  <a:lnTo>
                                    <a:pt x="1273896" y="365562"/>
                                  </a:lnTo>
                                  <a:lnTo>
                                    <a:pt x="1275234" y="348020"/>
                                  </a:lnTo>
                                  <a:lnTo>
                                    <a:pt x="1293187" y="335741"/>
                                  </a:lnTo>
                                  <a:lnTo>
                                    <a:pt x="1300924" y="321707"/>
                                  </a:lnTo>
                                  <a:close/>
                                  <a:moveTo>
                                    <a:pt x="1401423" y="471"/>
                                  </a:moveTo>
                                  <a:cubicBezTo>
                                    <a:pt x="1404323" y="-223"/>
                                    <a:pt x="1406649" y="-150"/>
                                    <a:pt x="1408401" y="691"/>
                                  </a:cubicBezTo>
                                  <a:cubicBezTo>
                                    <a:pt x="1408524" y="4967"/>
                                    <a:pt x="1403792" y="14395"/>
                                    <a:pt x="1394204" y="28977"/>
                                  </a:cubicBezTo>
                                  <a:cubicBezTo>
                                    <a:pt x="1384616" y="43559"/>
                                    <a:pt x="1377175" y="53426"/>
                                    <a:pt x="1371881" y="58579"/>
                                  </a:cubicBezTo>
                                  <a:lnTo>
                                    <a:pt x="1373635" y="58579"/>
                                  </a:lnTo>
                                  <a:cubicBezTo>
                                    <a:pt x="1375778" y="61137"/>
                                    <a:pt x="1376755" y="63476"/>
                                    <a:pt x="1376564" y="65596"/>
                                  </a:cubicBezTo>
                                  <a:cubicBezTo>
                                    <a:pt x="1376373" y="67715"/>
                                    <a:pt x="1375156" y="70054"/>
                                    <a:pt x="1372914" y="72612"/>
                                  </a:cubicBezTo>
                                  <a:cubicBezTo>
                                    <a:pt x="1368376" y="85915"/>
                                    <a:pt x="1362006" y="99656"/>
                                    <a:pt x="1353805" y="113836"/>
                                  </a:cubicBezTo>
                                  <a:cubicBezTo>
                                    <a:pt x="1345603" y="128016"/>
                                    <a:pt x="1338356" y="141757"/>
                                    <a:pt x="1332064" y="155059"/>
                                  </a:cubicBezTo>
                                  <a:cubicBezTo>
                                    <a:pt x="1333277" y="157508"/>
                                    <a:pt x="1333199" y="159189"/>
                                    <a:pt x="1331832" y="160103"/>
                                  </a:cubicBezTo>
                                  <a:cubicBezTo>
                                    <a:pt x="1330465" y="161016"/>
                                    <a:pt x="1328273" y="162259"/>
                                    <a:pt x="1325255" y="163830"/>
                                  </a:cubicBezTo>
                                  <a:cubicBezTo>
                                    <a:pt x="1324786" y="165657"/>
                                    <a:pt x="1324356" y="167265"/>
                                    <a:pt x="1323965" y="168654"/>
                                  </a:cubicBezTo>
                                  <a:cubicBezTo>
                                    <a:pt x="1323574" y="170043"/>
                                    <a:pt x="1324176" y="170774"/>
                                    <a:pt x="1325772" y="170847"/>
                                  </a:cubicBezTo>
                                  <a:cubicBezTo>
                                    <a:pt x="1323983" y="173734"/>
                                    <a:pt x="1321550" y="177169"/>
                                    <a:pt x="1318472" y="181153"/>
                                  </a:cubicBezTo>
                                  <a:cubicBezTo>
                                    <a:pt x="1315395" y="185136"/>
                                    <a:pt x="1314355" y="188133"/>
                                    <a:pt x="1315352" y="190143"/>
                                  </a:cubicBezTo>
                                  <a:lnTo>
                                    <a:pt x="1327733" y="179618"/>
                                  </a:lnTo>
                                  <a:cubicBezTo>
                                    <a:pt x="1329870" y="177864"/>
                                    <a:pt x="1331349" y="176110"/>
                                    <a:pt x="1332170" y="174355"/>
                                  </a:cubicBezTo>
                                  <a:cubicBezTo>
                                    <a:pt x="1332991" y="172601"/>
                                    <a:pt x="1332715" y="170847"/>
                                    <a:pt x="1331343" y="169093"/>
                                  </a:cubicBezTo>
                                  <a:cubicBezTo>
                                    <a:pt x="1333536" y="167229"/>
                                    <a:pt x="1335935" y="164817"/>
                                    <a:pt x="1338540" y="161857"/>
                                  </a:cubicBezTo>
                                  <a:cubicBezTo>
                                    <a:pt x="1341145" y="158897"/>
                                    <a:pt x="1343182" y="156046"/>
                                    <a:pt x="1344652" y="153305"/>
                                  </a:cubicBezTo>
                                  <a:lnTo>
                                    <a:pt x="1364254" y="121730"/>
                                  </a:lnTo>
                                  <a:lnTo>
                                    <a:pt x="1376325" y="112959"/>
                                  </a:lnTo>
                                  <a:cubicBezTo>
                                    <a:pt x="1378548" y="111131"/>
                                    <a:pt x="1380371" y="109085"/>
                                    <a:pt x="1381793" y="106819"/>
                                  </a:cubicBezTo>
                                  <a:cubicBezTo>
                                    <a:pt x="1383216" y="104553"/>
                                    <a:pt x="1383285" y="102507"/>
                                    <a:pt x="1381999" y="100679"/>
                                  </a:cubicBezTo>
                                  <a:lnTo>
                                    <a:pt x="1391490" y="86646"/>
                                  </a:lnTo>
                                  <a:cubicBezTo>
                                    <a:pt x="1391644" y="80799"/>
                                    <a:pt x="1394275" y="75828"/>
                                    <a:pt x="1399382" y="71735"/>
                                  </a:cubicBezTo>
                                  <a:cubicBezTo>
                                    <a:pt x="1404489" y="67642"/>
                                    <a:pt x="1407120" y="62672"/>
                                    <a:pt x="1407274" y="56825"/>
                                  </a:cubicBezTo>
                                  <a:lnTo>
                                    <a:pt x="1433481" y="37529"/>
                                  </a:lnTo>
                                  <a:cubicBezTo>
                                    <a:pt x="1437003" y="42426"/>
                                    <a:pt x="1438602" y="45788"/>
                                    <a:pt x="1438280" y="47615"/>
                                  </a:cubicBezTo>
                                  <a:cubicBezTo>
                                    <a:pt x="1437958" y="49443"/>
                                    <a:pt x="1435327" y="51928"/>
                                    <a:pt x="1430387" y="55071"/>
                                  </a:cubicBezTo>
                                  <a:cubicBezTo>
                                    <a:pt x="1432843" y="60004"/>
                                    <a:pt x="1432113" y="63732"/>
                                    <a:pt x="1428196" y="66253"/>
                                  </a:cubicBezTo>
                                  <a:cubicBezTo>
                                    <a:pt x="1424280" y="68775"/>
                                    <a:pt x="1423188" y="72064"/>
                                    <a:pt x="1424921" y="76121"/>
                                  </a:cubicBezTo>
                                  <a:cubicBezTo>
                                    <a:pt x="1421010" y="80689"/>
                                    <a:pt x="1416247" y="88217"/>
                                    <a:pt x="1410633" y="98706"/>
                                  </a:cubicBezTo>
                                  <a:cubicBezTo>
                                    <a:pt x="1405019" y="109195"/>
                                    <a:pt x="1402527" y="116284"/>
                                    <a:pt x="1403155" y="119975"/>
                                  </a:cubicBezTo>
                                  <a:lnTo>
                                    <a:pt x="1383244" y="153305"/>
                                  </a:lnTo>
                                  <a:cubicBezTo>
                                    <a:pt x="1386113" y="157764"/>
                                    <a:pt x="1387188" y="162441"/>
                                    <a:pt x="1386471" y="167339"/>
                                  </a:cubicBezTo>
                                  <a:cubicBezTo>
                                    <a:pt x="1385754" y="172236"/>
                                    <a:pt x="1382444" y="176913"/>
                                    <a:pt x="1376541" y="181372"/>
                                  </a:cubicBezTo>
                                  <a:cubicBezTo>
                                    <a:pt x="1373511" y="188608"/>
                                    <a:pt x="1369565" y="196063"/>
                                    <a:pt x="1364704" y="203738"/>
                                  </a:cubicBezTo>
                                  <a:cubicBezTo>
                                    <a:pt x="1359842" y="211413"/>
                                    <a:pt x="1354297" y="217991"/>
                                    <a:pt x="1348067" y="223473"/>
                                  </a:cubicBezTo>
                                  <a:lnTo>
                                    <a:pt x="1350855" y="237506"/>
                                  </a:lnTo>
                                  <a:lnTo>
                                    <a:pt x="1337030" y="246277"/>
                                  </a:lnTo>
                                  <a:lnTo>
                                    <a:pt x="1333627" y="265573"/>
                                  </a:lnTo>
                                  <a:cubicBezTo>
                                    <a:pt x="1330693" y="269155"/>
                                    <a:pt x="1328565" y="272517"/>
                                    <a:pt x="1327244" y="275660"/>
                                  </a:cubicBezTo>
                                  <a:cubicBezTo>
                                    <a:pt x="1325922" y="278803"/>
                                    <a:pt x="1323510" y="281288"/>
                                    <a:pt x="1320009" y="283115"/>
                                  </a:cubicBezTo>
                                  <a:cubicBezTo>
                                    <a:pt x="1318850" y="285125"/>
                                    <a:pt x="1318253" y="287683"/>
                                    <a:pt x="1318217" y="290789"/>
                                  </a:cubicBezTo>
                                  <a:cubicBezTo>
                                    <a:pt x="1318181" y="293896"/>
                                    <a:pt x="1318538" y="296016"/>
                                    <a:pt x="1319288" y="297148"/>
                                  </a:cubicBezTo>
                                  <a:cubicBezTo>
                                    <a:pt x="1319985" y="298793"/>
                                    <a:pt x="1320966" y="299451"/>
                                    <a:pt x="1322230" y="299122"/>
                                  </a:cubicBezTo>
                                  <a:cubicBezTo>
                                    <a:pt x="1323494" y="298793"/>
                                    <a:pt x="1324267" y="298135"/>
                                    <a:pt x="1324551" y="297148"/>
                                  </a:cubicBezTo>
                                  <a:cubicBezTo>
                                    <a:pt x="1321897" y="291886"/>
                                    <a:pt x="1323256" y="287500"/>
                                    <a:pt x="1328625" y="283992"/>
                                  </a:cubicBezTo>
                                  <a:cubicBezTo>
                                    <a:pt x="1333995" y="280484"/>
                                    <a:pt x="1338552" y="277852"/>
                                    <a:pt x="1342296" y="276098"/>
                                  </a:cubicBezTo>
                                  <a:lnTo>
                                    <a:pt x="1346936" y="249785"/>
                                  </a:lnTo>
                                  <a:lnTo>
                                    <a:pt x="1348690" y="249785"/>
                                  </a:lnTo>
                                  <a:cubicBezTo>
                                    <a:pt x="1349999" y="247958"/>
                                    <a:pt x="1351018" y="245912"/>
                                    <a:pt x="1351746" y="243646"/>
                                  </a:cubicBezTo>
                                  <a:cubicBezTo>
                                    <a:pt x="1352475" y="241380"/>
                                    <a:pt x="1352178" y="239333"/>
                                    <a:pt x="1350855" y="237506"/>
                                  </a:cubicBezTo>
                                  <a:cubicBezTo>
                                    <a:pt x="1356558" y="232938"/>
                                    <a:pt x="1361222" y="228041"/>
                                    <a:pt x="1364848" y="222815"/>
                                  </a:cubicBezTo>
                                  <a:cubicBezTo>
                                    <a:pt x="1368474" y="217589"/>
                                    <a:pt x="1373061" y="213130"/>
                                    <a:pt x="1378609" y="209439"/>
                                  </a:cubicBezTo>
                                  <a:cubicBezTo>
                                    <a:pt x="1373834" y="203774"/>
                                    <a:pt x="1372934" y="199754"/>
                                    <a:pt x="1375912" y="197379"/>
                                  </a:cubicBezTo>
                                  <a:cubicBezTo>
                                    <a:pt x="1378889" y="195003"/>
                                    <a:pt x="1384052" y="191422"/>
                                    <a:pt x="1391401" y="186635"/>
                                  </a:cubicBezTo>
                                  <a:cubicBezTo>
                                    <a:pt x="1396216" y="181920"/>
                                    <a:pt x="1400720" y="173369"/>
                                    <a:pt x="1404915" y="160980"/>
                                  </a:cubicBezTo>
                                  <a:cubicBezTo>
                                    <a:pt x="1409109" y="148591"/>
                                    <a:pt x="1414130" y="139600"/>
                                    <a:pt x="1419977" y="134009"/>
                                  </a:cubicBezTo>
                                  <a:cubicBezTo>
                                    <a:pt x="1421909" y="133205"/>
                                    <a:pt x="1423616" y="133059"/>
                                    <a:pt x="1425097" y="133570"/>
                                  </a:cubicBezTo>
                                  <a:cubicBezTo>
                                    <a:pt x="1426578" y="134082"/>
                                    <a:pt x="1427692" y="134813"/>
                                    <a:pt x="1428438" y="135763"/>
                                  </a:cubicBezTo>
                                  <a:cubicBezTo>
                                    <a:pt x="1431571" y="140587"/>
                                    <a:pt x="1431370" y="146288"/>
                                    <a:pt x="1427834" y="152867"/>
                                  </a:cubicBezTo>
                                  <a:cubicBezTo>
                                    <a:pt x="1424299" y="159445"/>
                                    <a:pt x="1420305" y="164269"/>
                                    <a:pt x="1415854" y="167339"/>
                                  </a:cubicBezTo>
                                  <a:cubicBezTo>
                                    <a:pt x="1409696" y="178631"/>
                                    <a:pt x="1404293" y="189375"/>
                                    <a:pt x="1399645" y="199572"/>
                                  </a:cubicBezTo>
                                  <a:cubicBezTo>
                                    <a:pt x="1394996" y="209768"/>
                                    <a:pt x="1389671" y="220074"/>
                                    <a:pt x="1383668" y="230489"/>
                                  </a:cubicBezTo>
                                  <a:cubicBezTo>
                                    <a:pt x="1384980" y="232170"/>
                                    <a:pt x="1385014" y="233632"/>
                                    <a:pt x="1383772" y="234875"/>
                                  </a:cubicBezTo>
                                  <a:cubicBezTo>
                                    <a:pt x="1382529" y="236117"/>
                                    <a:pt x="1380810" y="237579"/>
                                    <a:pt x="1378613" y="239260"/>
                                  </a:cubicBezTo>
                                  <a:cubicBezTo>
                                    <a:pt x="1376616" y="241051"/>
                                    <a:pt x="1375735" y="242732"/>
                                    <a:pt x="1375970" y="244304"/>
                                  </a:cubicBezTo>
                                  <a:cubicBezTo>
                                    <a:pt x="1376204" y="245875"/>
                                    <a:pt x="1377155" y="247118"/>
                                    <a:pt x="1378821" y="248031"/>
                                  </a:cubicBezTo>
                                  <a:cubicBezTo>
                                    <a:pt x="1375603" y="250736"/>
                                    <a:pt x="1372675" y="253659"/>
                                    <a:pt x="1370038" y="256802"/>
                                  </a:cubicBezTo>
                                  <a:cubicBezTo>
                                    <a:pt x="1367401" y="259945"/>
                                    <a:pt x="1365789" y="262869"/>
                                    <a:pt x="1365202" y="265573"/>
                                  </a:cubicBezTo>
                                  <a:lnTo>
                                    <a:pt x="1356020" y="277852"/>
                                  </a:lnTo>
                                  <a:cubicBezTo>
                                    <a:pt x="1357947" y="281434"/>
                                    <a:pt x="1358378" y="284796"/>
                                    <a:pt x="1357312" y="287939"/>
                                  </a:cubicBezTo>
                                  <a:cubicBezTo>
                                    <a:pt x="1356246" y="291082"/>
                                    <a:pt x="1354200" y="293567"/>
                                    <a:pt x="1351173" y="295394"/>
                                  </a:cubicBezTo>
                                  <a:cubicBezTo>
                                    <a:pt x="1357207" y="294956"/>
                                    <a:pt x="1365105" y="294517"/>
                                    <a:pt x="1374867" y="294079"/>
                                  </a:cubicBezTo>
                                  <a:cubicBezTo>
                                    <a:pt x="1384629" y="293640"/>
                                    <a:pt x="1391625" y="295833"/>
                                    <a:pt x="1395854" y="300657"/>
                                  </a:cubicBezTo>
                                  <a:cubicBezTo>
                                    <a:pt x="1397834" y="304348"/>
                                    <a:pt x="1398519" y="307929"/>
                                    <a:pt x="1397906" y="311401"/>
                                  </a:cubicBezTo>
                                  <a:cubicBezTo>
                                    <a:pt x="1397294" y="314873"/>
                                    <a:pt x="1395579" y="317139"/>
                                    <a:pt x="1392761" y="318199"/>
                                  </a:cubicBezTo>
                                  <a:cubicBezTo>
                                    <a:pt x="1392398" y="319222"/>
                                    <a:pt x="1391628" y="320684"/>
                                    <a:pt x="1390453" y="322584"/>
                                  </a:cubicBezTo>
                                  <a:cubicBezTo>
                                    <a:pt x="1389277" y="324485"/>
                                    <a:pt x="1388946" y="325946"/>
                                    <a:pt x="1389460" y="326970"/>
                                  </a:cubicBezTo>
                                  <a:lnTo>
                                    <a:pt x="1395341" y="323461"/>
                                  </a:lnTo>
                                  <a:lnTo>
                                    <a:pt x="1421239" y="305919"/>
                                  </a:lnTo>
                                  <a:lnTo>
                                    <a:pt x="1426912" y="293640"/>
                                  </a:lnTo>
                                  <a:cubicBezTo>
                                    <a:pt x="1425736" y="291192"/>
                                    <a:pt x="1425740" y="289510"/>
                                    <a:pt x="1426925" y="288597"/>
                                  </a:cubicBezTo>
                                  <a:cubicBezTo>
                                    <a:pt x="1428109" y="287683"/>
                                    <a:pt x="1429790" y="286440"/>
                                    <a:pt x="1431967" y="284869"/>
                                  </a:cubicBezTo>
                                  <a:cubicBezTo>
                                    <a:pt x="1433074" y="283151"/>
                                    <a:pt x="1433465" y="281763"/>
                                    <a:pt x="1433141" y="280703"/>
                                  </a:cubicBezTo>
                                  <a:cubicBezTo>
                                    <a:pt x="1432816" y="279643"/>
                                    <a:pt x="1432252" y="278693"/>
                                    <a:pt x="1431450" y="277852"/>
                                  </a:cubicBezTo>
                                  <a:cubicBezTo>
                                    <a:pt x="1437521" y="272444"/>
                                    <a:pt x="1443229" y="266596"/>
                                    <a:pt x="1448577" y="260311"/>
                                  </a:cubicBezTo>
                                  <a:cubicBezTo>
                                    <a:pt x="1453925" y="254025"/>
                                    <a:pt x="1459634" y="248177"/>
                                    <a:pt x="1465704" y="242769"/>
                                  </a:cubicBezTo>
                                  <a:cubicBezTo>
                                    <a:pt x="1468955" y="234692"/>
                                    <a:pt x="1473645" y="227164"/>
                                    <a:pt x="1479773" y="220183"/>
                                  </a:cubicBezTo>
                                  <a:cubicBezTo>
                                    <a:pt x="1485901" y="213203"/>
                                    <a:pt x="1492835" y="207868"/>
                                    <a:pt x="1500576" y="204176"/>
                                  </a:cubicBezTo>
                                  <a:lnTo>
                                    <a:pt x="1500368" y="195406"/>
                                  </a:lnTo>
                                  <a:cubicBezTo>
                                    <a:pt x="1500035" y="192738"/>
                                    <a:pt x="1500778" y="190180"/>
                                    <a:pt x="1502599" y="187731"/>
                                  </a:cubicBezTo>
                                  <a:cubicBezTo>
                                    <a:pt x="1504419" y="185282"/>
                                    <a:pt x="1506839" y="183163"/>
                                    <a:pt x="1509860" y="181372"/>
                                  </a:cubicBezTo>
                                  <a:cubicBezTo>
                                    <a:pt x="1514657" y="174063"/>
                                    <a:pt x="1518371" y="172893"/>
                                    <a:pt x="1521003" y="177864"/>
                                  </a:cubicBezTo>
                                  <a:cubicBezTo>
                                    <a:pt x="1524095" y="181262"/>
                                    <a:pt x="1525781" y="184552"/>
                                    <a:pt x="1526061" y="187731"/>
                                  </a:cubicBezTo>
                                  <a:cubicBezTo>
                                    <a:pt x="1526341" y="190910"/>
                                    <a:pt x="1524002" y="194638"/>
                                    <a:pt x="1519046" y="198914"/>
                                  </a:cubicBezTo>
                                  <a:cubicBezTo>
                                    <a:pt x="1515086" y="202093"/>
                                    <a:pt x="1509954" y="207575"/>
                                    <a:pt x="1503647" y="215360"/>
                                  </a:cubicBezTo>
                                  <a:cubicBezTo>
                                    <a:pt x="1497341" y="223144"/>
                                    <a:pt x="1495046" y="229941"/>
                                    <a:pt x="1496762" y="235752"/>
                                  </a:cubicBezTo>
                                  <a:cubicBezTo>
                                    <a:pt x="1494841" y="241051"/>
                                    <a:pt x="1490973" y="249310"/>
                                    <a:pt x="1485157" y="260530"/>
                                  </a:cubicBezTo>
                                  <a:cubicBezTo>
                                    <a:pt x="1479342" y="271749"/>
                                    <a:pt x="1473203" y="280447"/>
                                    <a:pt x="1466742" y="286623"/>
                                  </a:cubicBezTo>
                                  <a:cubicBezTo>
                                    <a:pt x="1468726" y="289255"/>
                                    <a:pt x="1469144" y="291447"/>
                                    <a:pt x="1467994" y="293202"/>
                                  </a:cubicBezTo>
                                  <a:cubicBezTo>
                                    <a:pt x="1466844" y="294956"/>
                                    <a:pt x="1465223" y="296271"/>
                                    <a:pt x="1463132" y="297148"/>
                                  </a:cubicBezTo>
                                  <a:cubicBezTo>
                                    <a:pt x="1459757" y="300328"/>
                                    <a:pt x="1459311" y="304933"/>
                                    <a:pt x="1461792" y="310963"/>
                                  </a:cubicBezTo>
                                  <a:cubicBezTo>
                                    <a:pt x="1464274" y="316993"/>
                                    <a:pt x="1466097" y="321159"/>
                                    <a:pt x="1467263" y="323461"/>
                                  </a:cubicBezTo>
                                  <a:cubicBezTo>
                                    <a:pt x="1462360" y="329089"/>
                                    <a:pt x="1454034" y="341076"/>
                                    <a:pt x="1442284" y="359422"/>
                                  </a:cubicBezTo>
                                  <a:cubicBezTo>
                                    <a:pt x="1430534" y="377768"/>
                                    <a:pt x="1425277" y="389755"/>
                                    <a:pt x="1426514" y="395383"/>
                                  </a:cubicBezTo>
                                  <a:lnTo>
                                    <a:pt x="1410315" y="407662"/>
                                  </a:lnTo>
                                  <a:cubicBezTo>
                                    <a:pt x="1406732" y="412852"/>
                                    <a:pt x="1403298" y="417822"/>
                                    <a:pt x="1400012" y="422573"/>
                                  </a:cubicBezTo>
                                  <a:cubicBezTo>
                                    <a:pt x="1396725" y="427324"/>
                                    <a:pt x="1393729" y="432294"/>
                                    <a:pt x="1391023" y="437483"/>
                                  </a:cubicBezTo>
                                  <a:lnTo>
                                    <a:pt x="1391850" y="442746"/>
                                  </a:lnTo>
                                  <a:cubicBezTo>
                                    <a:pt x="1397660" y="441504"/>
                                    <a:pt x="1402703" y="436533"/>
                                    <a:pt x="1406977" y="427835"/>
                                  </a:cubicBezTo>
                                  <a:cubicBezTo>
                                    <a:pt x="1411252" y="419138"/>
                                    <a:pt x="1416733" y="414167"/>
                                    <a:pt x="1423421" y="412925"/>
                                  </a:cubicBezTo>
                                  <a:cubicBezTo>
                                    <a:pt x="1426688" y="412632"/>
                                    <a:pt x="1430988" y="411463"/>
                                    <a:pt x="1436319" y="409416"/>
                                  </a:cubicBezTo>
                                  <a:lnTo>
                                    <a:pt x="1424967" y="404154"/>
                                  </a:lnTo>
                                  <a:lnTo>
                                    <a:pt x="1430849" y="400646"/>
                                  </a:lnTo>
                                  <a:cubicBezTo>
                                    <a:pt x="1433727" y="399038"/>
                                    <a:pt x="1436044" y="398745"/>
                                    <a:pt x="1437801" y="399768"/>
                                  </a:cubicBezTo>
                                  <a:cubicBezTo>
                                    <a:pt x="1439557" y="400792"/>
                                    <a:pt x="1441127" y="402254"/>
                                    <a:pt x="1442509" y="404154"/>
                                  </a:cubicBezTo>
                                  <a:cubicBezTo>
                                    <a:pt x="1444788" y="401596"/>
                                    <a:pt x="1446808" y="399257"/>
                                    <a:pt x="1448571" y="397137"/>
                                  </a:cubicBezTo>
                                  <a:cubicBezTo>
                                    <a:pt x="1450333" y="395018"/>
                                    <a:pt x="1451476" y="392678"/>
                                    <a:pt x="1452001" y="390120"/>
                                  </a:cubicBezTo>
                                  <a:cubicBezTo>
                                    <a:pt x="1453980" y="388220"/>
                                    <a:pt x="1455566" y="385443"/>
                                    <a:pt x="1456759" y="381788"/>
                                  </a:cubicBezTo>
                                  <a:cubicBezTo>
                                    <a:pt x="1457951" y="378133"/>
                                    <a:pt x="1459254" y="374479"/>
                                    <a:pt x="1460666" y="370824"/>
                                  </a:cubicBezTo>
                                  <a:cubicBezTo>
                                    <a:pt x="1455162" y="370532"/>
                                    <a:pt x="1451000" y="367608"/>
                                    <a:pt x="1448179" y="362053"/>
                                  </a:cubicBezTo>
                                  <a:cubicBezTo>
                                    <a:pt x="1454352" y="358545"/>
                                    <a:pt x="1458204" y="353282"/>
                                    <a:pt x="1459734" y="346266"/>
                                  </a:cubicBezTo>
                                  <a:lnTo>
                                    <a:pt x="1476657" y="349774"/>
                                  </a:lnTo>
                                  <a:cubicBezTo>
                                    <a:pt x="1473744" y="352405"/>
                                    <a:pt x="1471599" y="355037"/>
                                    <a:pt x="1470221" y="357668"/>
                                  </a:cubicBezTo>
                                  <a:cubicBezTo>
                                    <a:pt x="1468844" y="360299"/>
                                    <a:pt x="1467137" y="362930"/>
                                    <a:pt x="1465102" y="365562"/>
                                  </a:cubicBezTo>
                                  <a:lnTo>
                                    <a:pt x="1471191" y="370824"/>
                                  </a:lnTo>
                                  <a:cubicBezTo>
                                    <a:pt x="1474699" y="370824"/>
                                    <a:pt x="1476144" y="372579"/>
                                    <a:pt x="1475525" y="376087"/>
                                  </a:cubicBezTo>
                                  <a:cubicBezTo>
                                    <a:pt x="1474754" y="379632"/>
                                    <a:pt x="1473125" y="383067"/>
                                    <a:pt x="1470638" y="386393"/>
                                  </a:cubicBezTo>
                                  <a:cubicBezTo>
                                    <a:pt x="1468152" y="389718"/>
                                    <a:pt x="1465723" y="392715"/>
                                    <a:pt x="1463352" y="395383"/>
                                  </a:cubicBezTo>
                                  <a:cubicBezTo>
                                    <a:pt x="1465964" y="396114"/>
                                    <a:pt x="1468763" y="396406"/>
                                    <a:pt x="1471749" y="396260"/>
                                  </a:cubicBezTo>
                                  <a:cubicBezTo>
                                    <a:pt x="1474735" y="396114"/>
                                    <a:pt x="1477095" y="396406"/>
                                    <a:pt x="1478830" y="397137"/>
                                  </a:cubicBezTo>
                                  <a:cubicBezTo>
                                    <a:pt x="1479594" y="400061"/>
                                    <a:pt x="1477681" y="403862"/>
                                    <a:pt x="1473092" y="408539"/>
                                  </a:cubicBezTo>
                                  <a:cubicBezTo>
                                    <a:pt x="1468503" y="413217"/>
                                    <a:pt x="1464398" y="417018"/>
                                    <a:pt x="1460776" y="419942"/>
                                  </a:cubicBezTo>
                                  <a:cubicBezTo>
                                    <a:pt x="1460058" y="423596"/>
                                    <a:pt x="1458760" y="426812"/>
                                    <a:pt x="1456882" y="429590"/>
                                  </a:cubicBezTo>
                                  <a:cubicBezTo>
                                    <a:pt x="1455003" y="432367"/>
                                    <a:pt x="1453137" y="433829"/>
                                    <a:pt x="1451284" y="433975"/>
                                  </a:cubicBezTo>
                                  <a:lnTo>
                                    <a:pt x="1440348" y="446254"/>
                                  </a:lnTo>
                                  <a:lnTo>
                                    <a:pt x="1437564" y="462042"/>
                                  </a:lnTo>
                                  <a:lnTo>
                                    <a:pt x="1443755" y="456780"/>
                                  </a:lnTo>
                                  <a:lnTo>
                                    <a:pt x="1453246" y="442746"/>
                                  </a:lnTo>
                                  <a:cubicBezTo>
                                    <a:pt x="1454506" y="440992"/>
                                    <a:pt x="1455907" y="439676"/>
                                    <a:pt x="1457451" y="438799"/>
                                  </a:cubicBezTo>
                                  <a:cubicBezTo>
                                    <a:pt x="1458994" y="437922"/>
                                    <a:pt x="1460241" y="437483"/>
                                    <a:pt x="1461191" y="437483"/>
                                  </a:cubicBezTo>
                                  <a:cubicBezTo>
                                    <a:pt x="1460871" y="438470"/>
                                    <a:pt x="1460015" y="440005"/>
                                    <a:pt x="1458625" y="442088"/>
                                  </a:cubicBezTo>
                                  <a:cubicBezTo>
                                    <a:pt x="1457234" y="444171"/>
                                    <a:pt x="1456301" y="446145"/>
                                    <a:pt x="1455827" y="448009"/>
                                  </a:cubicBezTo>
                                  <a:cubicBezTo>
                                    <a:pt x="1457035" y="452759"/>
                                    <a:pt x="1453665" y="458607"/>
                                    <a:pt x="1445717" y="465551"/>
                                  </a:cubicBezTo>
                                  <a:cubicBezTo>
                                    <a:pt x="1437768" y="472494"/>
                                    <a:pt x="1434398" y="478341"/>
                                    <a:pt x="1435607" y="483092"/>
                                  </a:cubicBezTo>
                                  <a:lnTo>
                                    <a:pt x="1426425" y="495372"/>
                                  </a:lnTo>
                                  <a:cubicBezTo>
                                    <a:pt x="1426073" y="497162"/>
                                    <a:pt x="1425333" y="499282"/>
                                    <a:pt x="1424207" y="501731"/>
                                  </a:cubicBezTo>
                                  <a:cubicBezTo>
                                    <a:pt x="1423081" y="504179"/>
                                    <a:pt x="1421826" y="506737"/>
                                    <a:pt x="1420442" y="509405"/>
                                  </a:cubicBezTo>
                                  <a:cubicBezTo>
                                    <a:pt x="1424943" y="505020"/>
                                    <a:pt x="1429302" y="500196"/>
                                    <a:pt x="1433519" y="494933"/>
                                  </a:cubicBezTo>
                                  <a:cubicBezTo>
                                    <a:pt x="1437736" y="489671"/>
                                    <a:pt x="1440495" y="483969"/>
                                    <a:pt x="1441797" y="477830"/>
                                  </a:cubicBezTo>
                                  <a:lnTo>
                                    <a:pt x="1454903" y="483092"/>
                                  </a:lnTo>
                                  <a:lnTo>
                                    <a:pt x="1447992" y="502388"/>
                                  </a:lnTo>
                                  <a:lnTo>
                                    <a:pt x="1457072" y="500634"/>
                                  </a:lnTo>
                                  <a:lnTo>
                                    <a:pt x="1463987" y="511159"/>
                                  </a:lnTo>
                                  <a:lnTo>
                                    <a:pt x="1450577" y="537472"/>
                                  </a:lnTo>
                                  <a:cubicBezTo>
                                    <a:pt x="1442626" y="544014"/>
                                    <a:pt x="1435597" y="551542"/>
                                    <a:pt x="1429491" y="560057"/>
                                  </a:cubicBezTo>
                                  <a:cubicBezTo>
                                    <a:pt x="1423384" y="568573"/>
                                    <a:pt x="1417310" y="575662"/>
                                    <a:pt x="1411268" y="581327"/>
                                  </a:cubicBezTo>
                                  <a:lnTo>
                                    <a:pt x="1407760" y="581327"/>
                                  </a:lnTo>
                                  <a:lnTo>
                                    <a:pt x="1406832" y="586589"/>
                                  </a:lnTo>
                                  <a:lnTo>
                                    <a:pt x="1393214" y="604131"/>
                                  </a:lnTo>
                                  <a:cubicBezTo>
                                    <a:pt x="1391168" y="611587"/>
                                    <a:pt x="1387085" y="618165"/>
                                    <a:pt x="1380963" y="623866"/>
                                  </a:cubicBezTo>
                                  <a:cubicBezTo>
                                    <a:pt x="1374841" y="629567"/>
                                    <a:pt x="1370603" y="637022"/>
                                    <a:pt x="1368248" y="646232"/>
                                  </a:cubicBezTo>
                                  <a:cubicBezTo>
                                    <a:pt x="1365478" y="649923"/>
                                    <a:pt x="1361166" y="656136"/>
                                    <a:pt x="1355314" y="664870"/>
                                  </a:cubicBezTo>
                                  <a:cubicBezTo>
                                    <a:pt x="1349461" y="673605"/>
                                    <a:pt x="1345382" y="678502"/>
                                    <a:pt x="1343075" y="679561"/>
                                  </a:cubicBezTo>
                                  <a:cubicBezTo>
                                    <a:pt x="1342388" y="685116"/>
                                    <a:pt x="1340669" y="691548"/>
                                    <a:pt x="1337918" y="698858"/>
                                  </a:cubicBezTo>
                                  <a:lnTo>
                                    <a:pt x="1339673" y="698858"/>
                                  </a:lnTo>
                                  <a:cubicBezTo>
                                    <a:pt x="1341410" y="700612"/>
                                    <a:pt x="1340516" y="702366"/>
                                    <a:pt x="1336991" y="704120"/>
                                  </a:cubicBezTo>
                                  <a:lnTo>
                                    <a:pt x="1333482" y="704120"/>
                                  </a:lnTo>
                                  <a:cubicBezTo>
                                    <a:pt x="1330559" y="709090"/>
                                    <a:pt x="1327223" y="711429"/>
                                    <a:pt x="1323474" y="711137"/>
                                  </a:cubicBezTo>
                                  <a:cubicBezTo>
                                    <a:pt x="1322112" y="717203"/>
                                    <a:pt x="1319911" y="723051"/>
                                    <a:pt x="1316872" y="728679"/>
                                  </a:cubicBezTo>
                                  <a:cubicBezTo>
                                    <a:pt x="1313834" y="734307"/>
                                    <a:pt x="1311633" y="740154"/>
                                    <a:pt x="1310271" y="746221"/>
                                  </a:cubicBezTo>
                                  <a:lnTo>
                                    <a:pt x="1318321" y="760254"/>
                                  </a:lnTo>
                                  <a:cubicBezTo>
                                    <a:pt x="1319241" y="760218"/>
                                    <a:pt x="1320033" y="760291"/>
                                    <a:pt x="1320695" y="760473"/>
                                  </a:cubicBezTo>
                                  <a:cubicBezTo>
                                    <a:pt x="1321357" y="760656"/>
                                    <a:pt x="1321632" y="761168"/>
                                    <a:pt x="1321520" y="762008"/>
                                  </a:cubicBezTo>
                                  <a:cubicBezTo>
                                    <a:pt x="1321119" y="763872"/>
                                    <a:pt x="1320040" y="765846"/>
                                    <a:pt x="1318284" y="767929"/>
                                  </a:cubicBezTo>
                                  <a:cubicBezTo>
                                    <a:pt x="1316528" y="770012"/>
                                    <a:pt x="1314649" y="771547"/>
                                    <a:pt x="1312648" y="772533"/>
                                  </a:cubicBezTo>
                                  <a:cubicBezTo>
                                    <a:pt x="1312238" y="775274"/>
                                    <a:pt x="1311228" y="777686"/>
                                    <a:pt x="1309618" y="779769"/>
                                  </a:cubicBezTo>
                                  <a:cubicBezTo>
                                    <a:pt x="1308008" y="781852"/>
                                    <a:pt x="1305476" y="782949"/>
                                    <a:pt x="1302021" y="783058"/>
                                  </a:cubicBezTo>
                                  <a:lnTo>
                                    <a:pt x="1296758" y="783058"/>
                                  </a:lnTo>
                                  <a:lnTo>
                                    <a:pt x="1291602" y="802354"/>
                                  </a:lnTo>
                                  <a:lnTo>
                                    <a:pt x="1268183" y="835684"/>
                                  </a:lnTo>
                                  <a:lnTo>
                                    <a:pt x="1260238" y="840947"/>
                                  </a:lnTo>
                                  <a:cubicBezTo>
                                    <a:pt x="1259102" y="846355"/>
                                    <a:pt x="1256682" y="852203"/>
                                    <a:pt x="1252979" y="858488"/>
                                  </a:cubicBezTo>
                                  <a:cubicBezTo>
                                    <a:pt x="1249276" y="864774"/>
                                    <a:pt x="1245540" y="870622"/>
                                    <a:pt x="1241772" y="876030"/>
                                  </a:cubicBezTo>
                                  <a:lnTo>
                                    <a:pt x="1238061" y="897081"/>
                                  </a:lnTo>
                                  <a:lnTo>
                                    <a:pt x="1221862" y="909360"/>
                                  </a:lnTo>
                                  <a:lnTo>
                                    <a:pt x="1211752" y="926902"/>
                                  </a:lnTo>
                                  <a:lnTo>
                                    <a:pt x="1199680" y="935673"/>
                                  </a:lnTo>
                                  <a:cubicBezTo>
                                    <a:pt x="1198157" y="941410"/>
                                    <a:pt x="1195273" y="946161"/>
                                    <a:pt x="1191027" y="949926"/>
                                  </a:cubicBezTo>
                                  <a:cubicBezTo>
                                    <a:pt x="1186782" y="953690"/>
                                    <a:pt x="1183821" y="958879"/>
                                    <a:pt x="1182143" y="965494"/>
                                  </a:cubicBezTo>
                                  <a:lnTo>
                                    <a:pt x="1161097" y="995315"/>
                                  </a:lnTo>
                                  <a:cubicBezTo>
                                    <a:pt x="1155628" y="996485"/>
                                    <a:pt x="1151733" y="1001162"/>
                                    <a:pt x="1149413" y="1009349"/>
                                  </a:cubicBezTo>
                                  <a:cubicBezTo>
                                    <a:pt x="1147092" y="1017535"/>
                                    <a:pt x="1142320" y="1022213"/>
                                    <a:pt x="1135097" y="1023382"/>
                                  </a:cubicBezTo>
                                  <a:lnTo>
                                    <a:pt x="1145512" y="974265"/>
                                  </a:lnTo>
                                  <a:lnTo>
                                    <a:pt x="1135606" y="970757"/>
                                  </a:lnTo>
                                  <a:lnTo>
                                    <a:pt x="1126424" y="983036"/>
                                  </a:lnTo>
                                  <a:cubicBezTo>
                                    <a:pt x="1123054" y="990126"/>
                                    <a:pt x="1118524" y="1000066"/>
                                    <a:pt x="1112833" y="1012857"/>
                                  </a:cubicBezTo>
                                  <a:cubicBezTo>
                                    <a:pt x="1107142" y="1025648"/>
                                    <a:pt x="1103489" y="1035588"/>
                                    <a:pt x="1101874" y="1042678"/>
                                  </a:cubicBezTo>
                                  <a:cubicBezTo>
                                    <a:pt x="1100845" y="1050170"/>
                                    <a:pt x="1099061" y="1054482"/>
                                    <a:pt x="1096523" y="1055615"/>
                                  </a:cubicBezTo>
                                  <a:cubicBezTo>
                                    <a:pt x="1093984" y="1056748"/>
                                    <a:pt x="1088511" y="1057114"/>
                                    <a:pt x="1080103" y="1056712"/>
                                  </a:cubicBezTo>
                                  <a:lnTo>
                                    <a:pt x="1077421" y="1061974"/>
                                  </a:lnTo>
                                  <a:cubicBezTo>
                                    <a:pt x="1079227" y="1064167"/>
                                    <a:pt x="1080440" y="1067237"/>
                                    <a:pt x="1081059" y="1071184"/>
                                  </a:cubicBezTo>
                                  <a:cubicBezTo>
                                    <a:pt x="1081679" y="1075131"/>
                                    <a:pt x="1079538" y="1077323"/>
                                    <a:pt x="1074637" y="1077762"/>
                                  </a:cubicBezTo>
                                  <a:cubicBezTo>
                                    <a:pt x="1073425" y="1077799"/>
                                    <a:pt x="1071387" y="1078164"/>
                                    <a:pt x="1068523" y="1078858"/>
                                  </a:cubicBezTo>
                                  <a:cubicBezTo>
                                    <a:pt x="1065660" y="1079553"/>
                                    <a:pt x="1063983" y="1080357"/>
                                    <a:pt x="1063493" y="1081270"/>
                                  </a:cubicBezTo>
                                  <a:lnTo>
                                    <a:pt x="1063184" y="1083025"/>
                                  </a:lnTo>
                                  <a:lnTo>
                                    <a:pt x="1085268" y="1097058"/>
                                  </a:lnTo>
                                  <a:cubicBezTo>
                                    <a:pt x="1090416" y="1092526"/>
                                    <a:pt x="1094513" y="1087118"/>
                                    <a:pt x="1097558" y="1080832"/>
                                  </a:cubicBezTo>
                                  <a:cubicBezTo>
                                    <a:pt x="1100603" y="1074546"/>
                                    <a:pt x="1102662" y="1068260"/>
                                    <a:pt x="1103734" y="1061974"/>
                                  </a:cubicBezTo>
                                  <a:cubicBezTo>
                                    <a:pt x="1106786" y="1059380"/>
                                    <a:pt x="1109090" y="1056675"/>
                                    <a:pt x="1110646" y="1053861"/>
                                  </a:cubicBezTo>
                                  <a:cubicBezTo>
                                    <a:pt x="1112202" y="1051047"/>
                                    <a:pt x="1113268" y="1047904"/>
                                    <a:pt x="1113844" y="1044432"/>
                                  </a:cubicBezTo>
                                  <a:lnTo>
                                    <a:pt x="1123644" y="1028645"/>
                                  </a:lnTo>
                                  <a:cubicBezTo>
                                    <a:pt x="1123795" y="1027585"/>
                                    <a:pt x="1124112" y="1026196"/>
                                    <a:pt x="1124598" y="1024479"/>
                                  </a:cubicBezTo>
                                  <a:cubicBezTo>
                                    <a:pt x="1125084" y="1022761"/>
                                    <a:pt x="1125763" y="1021811"/>
                                    <a:pt x="1126636" y="1021628"/>
                                  </a:cubicBezTo>
                                  <a:cubicBezTo>
                                    <a:pt x="1130108" y="1022249"/>
                                    <a:pt x="1132477" y="1025392"/>
                                    <a:pt x="1133744" y="1031057"/>
                                  </a:cubicBezTo>
                                  <a:cubicBezTo>
                                    <a:pt x="1135011" y="1036721"/>
                                    <a:pt x="1135394" y="1041180"/>
                                    <a:pt x="1134894" y="1044432"/>
                                  </a:cubicBezTo>
                                  <a:cubicBezTo>
                                    <a:pt x="1134793" y="1045419"/>
                                    <a:pt x="1134453" y="1046516"/>
                                    <a:pt x="1133875" y="1047722"/>
                                  </a:cubicBezTo>
                                  <a:cubicBezTo>
                                    <a:pt x="1133297" y="1048928"/>
                                    <a:pt x="1132158" y="1049585"/>
                                    <a:pt x="1130457" y="1049695"/>
                                  </a:cubicBezTo>
                                  <a:cubicBezTo>
                                    <a:pt x="1127326" y="1057296"/>
                                    <a:pt x="1122757" y="1066214"/>
                                    <a:pt x="1116750" y="1076446"/>
                                  </a:cubicBezTo>
                                  <a:cubicBezTo>
                                    <a:pt x="1110743" y="1086679"/>
                                    <a:pt x="1104136" y="1094719"/>
                                    <a:pt x="1096929" y="1100566"/>
                                  </a:cubicBezTo>
                                  <a:cubicBezTo>
                                    <a:pt x="1096129" y="1103856"/>
                                    <a:pt x="1094788" y="1106487"/>
                                    <a:pt x="1092905" y="1108460"/>
                                  </a:cubicBezTo>
                                  <a:cubicBezTo>
                                    <a:pt x="1091023" y="1110434"/>
                                    <a:pt x="1089682" y="1113065"/>
                                    <a:pt x="1088882" y="1116354"/>
                                  </a:cubicBezTo>
                                  <a:cubicBezTo>
                                    <a:pt x="1085149" y="1122603"/>
                                    <a:pt x="1080958" y="1128962"/>
                                    <a:pt x="1076309" y="1135431"/>
                                  </a:cubicBezTo>
                                  <a:cubicBezTo>
                                    <a:pt x="1071660" y="1141899"/>
                                    <a:pt x="1066669" y="1147820"/>
                                    <a:pt x="1061336" y="1153192"/>
                                  </a:cubicBezTo>
                                  <a:cubicBezTo>
                                    <a:pt x="1061001" y="1155092"/>
                                    <a:pt x="1060228" y="1156993"/>
                                    <a:pt x="1059015" y="1158893"/>
                                  </a:cubicBezTo>
                                  <a:cubicBezTo>
                                    <a:pt x="1057803" y="1160793"/>
                                    <a:pt x="1056307" y="1161817"/>
                                    <a:pt x="1054527" y="1161963"/>
                                  </a:cubicBezTo>
                                  <a:cubicBezTo>
                                    <a:pt x="1051341" y="1161378"/>
                                    <a:pt x="1050077" y="1158601"/>
                                    <a:pt x="1050734" y="1153631"/>
                                  </a:cubicBezTo>
                                  <a:cubicBezTo>
                                    <a:pt x="1051391" y="1148660"/>
                                    <a:pt x="1052035" y="1145006"/>
                                    <a:pt x="1052667" y="1142667"/>
                                  </a:cubicBezTo>
                                  <a:lnTo>
                                    <a:pt x="1037706" y="1147929"/>
                                  </a:lnTo>
                                  <a:lnTo>
                                    <a:pt x="1032858" y="1165471"/>
                                  </a:lnTo>
                                  <a:lnTo>
                                    <a:pt x="1011503" y="1197047"/>
                                  </a:lnTo>
                                  <a:lnTo>
                                    <a:pt x="1009749" y="1197047"/>
                                  </a:lnTo>
                                  <a:lnTo>
                                    <a:pt x="990148" y="1228622"/>
                                  </a:lnTo>
                                  <a:cubicBezTo>
                                    <a:pt x="988295" y="1230011"/>
                                    <a:pt x="987048" y="1232935"/>
                                    <a:pt x="986408" y="1237393"/>
                                  </a:cubicBezTo>
                                  <a:cubicBezTo>
                                    <a:pt x="985768" y="1241852"/>
                                    <a:pt x="985399" y="1244775"/>
                                    <a:pt x="985300" y="1246164"/>
                                  </a:cubicBezTo>
                                  <a:cubicBezTo>
                                    <a:pt x="987757" y="1244044"/>
                                    <a:pt x="989679" y="1244337"/>
                                    <a:pt x="991066" y="1247041"/>
                                  </a:cubicBezTo>
                                  <a:cubicBezTo>
                                    <a:pt x="992453" y="1249745"/>
                                    <a:pt x="991873" y="1251792"/>
                                    <a:pt x="989326" y="1253181"/>
                                  </a:cubicBezTo>
                                  <a:cubicBezTo>
                                    <a:pt x="988352" y="1253108"/>
                                    <a:pt x="987230" y="1253254"/>
                                    <a:pt x="985959" y="1253619"/>
                                  </a:cubicBezTo>
                                  <a:cubicBezTo>
                                    <a:pt x="984689" y="1253985"/>
                                    <a:pt x="983850" y="1255008"/>
                                    <a:pt x="983444" y="1256689"/>
                                  </a:cubicBezTo>
                                  <a:cubicBezTo>
                                    <a:pt x="983268" y="1258516"/>
                                    <a:pt x="983931" y="1260563"/>
                                    <a:pt x="985432" y="1262829"/>
                                  </a:cubicBezTo>
                                  <a:cubicBezTo>
                                    <a:pt x="986932" y="1265094"/>
                                    <a:pt x="988472" y="1267141"/>
                                    <a:pt x="990050" y="1268968"/>
                                  </a:cubicBezTo>
                                  <a:cubicBezTo>
                                    <a:pt x="989060" y="1272513"/>
                                    <a:pt x="986167" y="1278141"/>
                                    <a:pt x="981372" y="1285852"/>
                                  </a:cubicBezTo>
                                  <a:cubicBezTo>
                                    <a:pt x="976577" y="1293564"/>
                                    <a:pt x="973039" y="1297876"/>
                                    <a:pt x="970758" y="1298790"/>
                                  </a:cubicBezTo>
                                  <a:cubicBezTo>
                                    <a:pt x="969964" y="1304747"/>
                                    <a:pt x="968769" y="1308620"/>
                                    <a:pt x="967174" y="1310411"/>
                                  </a:cubicBezTo>
                                  <a:cubicBezTo>
                                    <a:pt x="965579" y="1312202"/>
                                    <a:pt x="961856" y="1313006"/>
                                    <a:pt x="956004" y="1312823"/>
                                  </a:cubicBezTo>
                                  <a:lnTo>
                                    <a:pt x="952602" y="1332119"/>
                                  </a:lnTo>
                                  <a:cubicBezTo>
                                    <a:pt x="948607" y="1329488"/>
                                    <a:pt x="944909" y="1326418"/>
                                    <a:pt x="941508" y="1322910"/>
                                  </a:cubicBezTo>
                                  <a:cubicBezTo>
                                    <a:pt x="938107" y="1319401"/>
                                    <a:pt x="935440" y="1315454"/>
                                    <a:pt x="933509" y="1311069"/>
                                  </a:cubicBezTo>
                                  <a:cubicBezTo>
                                    <a:pt x="933183" y="1314577"/>
                                    <a:pt x="931980" y="1318086"/>
                                    <a:pt x="929899" y="1321594"/>
                                  </a:cubicBezTo>
                                  <a:lnTo>
                                    <a:pt x="937331" y="1339136"/>
                                  </a:lnTo>
                                  <a:cubicBezTo>
                                    <a:pt x="934165" y="1345897"/>
                                    <a:pt x="927525" y="1358688"/>
                                    <a:pt x="917408" y="1377509"/>
                                  </a:cubicBezTo>
                                  <a:cubicBezTo>
                                    <a:pt x="907292" y="1396330"/>
                                    <a:pt x="897529" y="1406928"/>
                                    <a:pt x="888120" y="1409303"/>
                                  </a:cubicBezTo>
                                  <a:cubicBezTo>
                                    <a:pt x="887338" y="1412702"/>
                                    <a:pt x="885060" y="1417745"/>
                                    <a:pt x="881286" y="1424433"/>
                                  </a:cubicBezTo>
                                  <a:cubicBezTo>
                                    <a:pt x="877512" y="1431121"/>
                                    <a:pt x="874151" y="1434849"/>
                                    <a:pt x="871201" y="1435616"/>
                                  </a:cubicBezTo>
                                  <a:cubicBezTo>
                                    <a:pt x="870399" y="1435397"/>
                                    <a:pt x="870042" y="1434520"/>
                                    <a:pt x="870130" y="1432985"/>
                                  </a:cubicBezTo>
                                  <a:cubicBezTo>
                                    <a:pt x="870218" y="1431450"/>
                                    <a:pt x="870300" y="1430573"/>
                                    <a:pt x="870375" y="1430354"/>
                                  </a:cubicBezTo>
                                  <a:lnTo>
                                    <a:pt x="863668" y="1428599"/>
                                  </a:lnTo>
                                  <a:lnTo>
                                    <a:pt x="857168" y="1435616"/>
                                  </a:lnTo>
                                  <a:lnTo>
                                    <a:pt x="867282" y="1447896"/>
                                  </a:lnTo>
                                  <a:cubicBezTo>
                                    <a:pt x="865454" y="1457434"/>
                                    <a:pt x="862046" y="1465986"/>
                                    <a:pt x="857057" y="1473551"/>
                                  </a:cubicBezTo>
                                  <a:cubicBezTo>
                                    <a:pt x="852069" y="1481115"/>
                                    <a:pt x="846261" y="1488352"/>
                                    <a:pt x="839634" y="1495259"/>
                                  </a:cubicBezTo>
                                  <a:cubicBezTo>
                                    <a:pt x="839706" y="1497963"/>
                                    <a:pt x="840338" y="1503079"/>
                                    <a:pt x="841533" y="1510608"/>
                                  </a:cubicBezTo>
                                  <a:cubicBezTo>
                                    <a:pt x="842727" y="1518136"/>
                                    <a:pt x="842198" y="1522375"/>
                                    <a:pt x="839948" y="1523326"/>
                                  </a:cubicBezTo>
                                  <a:cubicBezTo>
                                    <a:pt x="837366" y="1523252"/>
                                    <a:pt x="835229" y="1522522"/>
                                    <a:pt x="833537" y="1521133"/>
                                  </a:cubicBezTo>
                                  <a:cubicBezTo>
                                    <a:pt x="831845" y="1519744"/>
                                    <a:pt x="830301" y="1518136"/>
                                    <a:pt x="828906" y="1516309"/>
                                  </a:cubicBezTo>
                                  <a:cubicBezTo>
                                    <a:pt x="827772" y="1522741"/>
                                    <a:pt x="825683" y="1529611"/>
                                    <a:pt x="822640" y="1536920"/>
                                  </a:cubicBezTo>
                                  <a:cubicBezTo>
                                    <a:pt x="819597" y="1544230"/>
                                    <a:pt x="815909" y="1550223"/>
                                    <a:pt x="811576" y="1554901"/>
                                  </a:cubicBezTo>
                                  <a:lnTo>
                                    <a:pt x="805279" y="1540867"/>
                                  </a:lnTo>
                                  <a:lnTo>
                                    <a:pt x="813635" y="1523326"/>
                                  </a:lnTo>
                                  <a:cubicBezTo>
                                    <a:pt x="812803" y="1522448"/>
                                    <a:pt x="811861" y="1521571"/>
                                    <a:pt x="810810" y="1520694"/>
                                  </a:cubicBezTo>
                                  <a:cubicBezTo>
                                    <a:pt x="809759" y="1519817"/>
                                    <a:pt x="809255" y="1518940"/>
                                    <a:pt x="809300" y="1518063"/>
                                  </a:cubicBezTo>
                                  <a:cubicBezTo>
                                    <a:pt x="809999" y="1516382"/>
                                    <a:pt x="812007" y="1515359"/>
                                    <a:pt x="815324" y="1514993"/>
                                  </a:cubicBezTo>
                                  <a:cubicBezTo>
                                    <a:pt x="818641" y="1514628"/>
                                    <a:pt x="820932" y="1514481"/>
                                    <a:pt x="822198" y="1514555"/>
                                  </a:cubicBezTo>
                                  <a:cubicBezTo>
                                    <a:pt x="823249" y="1509219"/>
                                    <a:pt x="825325" y="1503664"/>
                                    <a:pt x="828426" y="1497890"/>
                                  </a:cubicBezTo>
                                  <a:cubicBezTo>
                                    <a:pt x="831527" y="1492116"/>
                                    <a:pt x="834919" y="1486561"/>
                                    <a:pt x="838601" y="1481225"/>
                                  </a:cubicBezTo>
                                  <a:cubicBezTo>
                                    <a:pt x="838744" y="1480202"/>
                                    <a:pt x="838637" y="1478740"/>
                                    <a:pt x="838277" y="1476840"/>
                                  </a:cubicBezTo>
                                  <a:cubicBezTo>
                                    <a:pt x="837918" y="1474939"/>
                                    <a:pt x="837372" y="1473477"/>
                                    <a:pt x="836639" y="1472454"/>
                                  </a:cubicBezTo>
                                  <a:lnTo>
                                    <a:pt x="821576" y="1488242"/>
                                  </a:lnTo>
                                  <a:lnTo>
                                    <a:pt x="812495" y="1489996"/>
                                  </a:lnTo>
                                  <a:lnTo>
                                    <a:pt x="808165" y="1514555"/>
                                  </a:lnTo>
                                  <a:cubicBezTo>
                                    <a:pt x="801026" y="1519598"/>
                                    <a:pt x="794230" y="1527053"/>
                                    <a:pt x="787776" y="1536920"/>
                                  </a:cubicBezTo>
                                  <a:cubicBezTo>
                                    <a:pt x="781321" y="1546788"/>
                                    <a:pt x="776563" y="1555120"/>
                                    <a:pt x="773500" y="1561918"/>
                                  </a:cubicBezTo>
                                  <a:cubicBezTo>
                                    <a:pt x="772615" y="1565280"/>
                                    <a:pt x="770930" y="1568203"/>
                                    <a:pt x="768446" y="1570689"/>
                                  </a:cubicBezTo>
                                  <a:cubicBezTo>
                                    <a:pt x="765961" y="1573174"/>
                                    <a:pt x="764276" y="1576097"/>
                                    <a:pt x="763391" y="1579460"/>
                                  </a:cubicBezTo>
                                  <a:lnTo>
                                    <a:pt x="755654" y="1593493"/>
                                  </a:lnTo>
                                  <a:lnTo>
                                    <a:pt x="757408" y="1593493"/>
                                  </a:lnTo>
                                  <a:cubicBezTo>
                                    <a:pt x="756522" y="1596855"/>
                                    <a:pt x="754837" y="1599779"/>
                                    <a:pt x="752353" y="1602264"/>
                                  </a:cubicBezTo>
                                  <a:cubicBezTo>
                                    <a:pt x="749868" y="1604749"/>
                                    <a:pt x="748183" y="1607673"/>
                                    <a:pt x="747298" y="1611035"/>
                                  </a:cubicBezTo>
                                  <a:cubicBezTo>
                                    <a:pt x="746961" y="1613776"/>
                                    <a:pt x="746243" y="1616188"/>
                                    <a:pt x="745145" y="1618271"/>
                                  </a:cubicBezTo>
                                  <a:cubicBezTo>
                                    <a:pt x="744047" y="1620354"/>
                                    <a:pt x="741807" y="1621450"/>
                                    <a:pt x="738425" y="1621560"/>
                                  </a:cubicBezTo>
                                  <a:cubicBezTo>
                                    <a:pt x="737742" y="1626676"/>
                                    <a:pt x="736711" y="1630039"/>
                                    <a:pt x="735331" y="1631647"/>
                                  </a:cubicBezTo>
                                  <a:cubicBezTo>
                                    <a:pt x="733951" y="1633255"/>
                                    <a:pt x="730752" y="1633985"/>
                                    <a:pt x="725735" y="1633839"/>
                                  </a:cubicBezTo>
                                  <a:lnTo>
                                    <a:pt x="722332" y="1653135"/>
                                  </a:lnTo>
                                  <a:lnTo>
                                    <a:pt x="714180" y="1649627"/>
                                  </a:lnTo>
                                  <a:lnTo>
                                    <a:pt x="699324" y="1674186"/>
                                  </a:lnTo>
                                  <a:lnTo>
                                    <a:pt x="702214" y="1677694"/>
                                  </a:lnTo>
                                  <a:lnTo>
                                    <a:pt x="694269" y="1682957"/>
                                  </a:lnTo>
                                  <a:lnTo>
                                    <a:pt x="689524" y="1689973"/>
                                  </a:lnTo>
                                  <a:lnTo>
                                    <a:pt x="692621" y="1702253"/>
                                  </a:lnTo>
                                  <a:lnTo>
                                    <a:pt x="688392" y="1716286"/>
                                  </a:lnTo>
                                  <a:cubicBezTo>
                                    <a:pt x="683977" y="1716871"/>
                                    <a:pt x="681226" y="1719210"/>
                                    <a:pt x="680138" y="1723303"/>
                                  </a:cubicBezTo>
                                  <a:cubicBezTo>
                                    <a:pt x="679051" y="1727396"/>
                                    <a:pt x="674546" y="1729735"/>
                                    <a:pt x="666622" y="1730320"/>
                                  </a:cubicBezTo>
                                  <a:lnTo>
                                    <a:pt x="668168" y="1721549"/>
                                  </a:lnTo>
                                  <a:lnTo>
                                    <a:pt x="662597" y="1723303"/>
                                  </a:lnTo>
                                  <a:cubicBezTo>
                                    <a:pt x="661062" y="1725788"/>
                                    <a:pt x="658560" y="1730027"/>
                                    <a:pt x="655091" y="1736021"/>
                                  </a:cubicBezTo>
                                  <a:cubicBezTo>
                                    <a:pt x="651623" y="1742014"/>
                                    <a:pt x="649276" y="1745377"/>
                                    <a:pt x="648050" y="1746107"/>
                                  </a:cubicBezTo>
                                  <a:cubicBezTo>
                                    <a:pt x="647236" y="1745961"/>
                                    <a:pt x="646827" y="1745377"/>
                                    <a:pt x="646825" y="1744353"/>
                                  </a:cubicBezTo>
                                  <a:cubicBezTo>
                                    <a:pt x="646822" y="1743330"/>
                                    <a:pt x="646852" y="1742745"/>
                                    <a:pt x="646915" y="1742599"/>
                                  </a:cubicBezTo>
                                  <a:cubicBezTo>
                                    <a:pt x="642142" y="1742307"/>
                                    <a:pt x="640672" y="1740699"/>
                                    <a:pt x="642503" y="1737775"/>
                                  </a:cubicBezTo>
                                  <a:cubicBezTo>
                                    <a:pt x="644334" y="1734851"/>
                                    <a:pt x="646526" y="1732366"/>
                                    <a:pt x="649080" y="1730320"/>
                                  </a:cubicBezTo>
                                  <a:lnTo>
                                    <a:pt x="644847" y="1714532"/>
                                  </a:lnTo>
                                  <a:lnTo>
                                    <a:pt x="654029" y="1702253"/>
                                  </a:lnTo>
                                  <a:lnTo>
                                    <a:pt x="642678" y="1696990"/>
                                  </a:lnTo>
                                  <a:cubicBezTo>
                                    <a:pt x="641129" y="1702874"/>
                                    <a:pt x="638141" y="1708210"/>
                                    <a:pt x="633716" y="1712997"/>
                                  </a:cubicBezTo>
                                  <a:cubicBezTo>
                                    <a:pt x="629290" y="1717785"/>
                                    <a:pt x="626225" y="1723559"/>
                                    <a:pt x="624521" y="1730320"/>
                                  </a:cubicBezTo>
                                  <a:cubicBezTo>
                                    <a:pt x="618045" y="1737410"/>
                                    <a:pt x="611859" y="1744719"/>
                                    <a:pt x="605964" y="1752247"/>
                                  </a:cubicBezTo>
                                  <a:cubicBezTo>
                                    <a:pt x="600068" y="1759775"/>
                                    <a:pt x="594321" y="1767084"/>
                                    <a:pt x="588721" y="1774174"/>
                                  </a:cubicBezTo>
                                  <a:cubicBezTo>
                                    <a:pt x="587097" y="1778414"/>
                                    <a:pt x="584363" y="1783969"/>
                                    <a:pt x="580520" y="1790839"/>
                                  </a:cubicBezTo>
                                  <a:cubicBezTo>
                                    <a:pt x="576678" y="1797710"/>
                                    <a:pt x="572499" y="1801510"/>
                                    <a:pt x="567985" y="1802241"/>
                                  </a:cubicBezTo>
                                  <a:cubicBezTo>
                                    <a:pt x="567966" y="1803594"/>
                                    <a:pt x="568392" y="1806152"/>
                                    <a:pt x="569263" y="1809916"/>
                                  </a:cubicBezTo>
                                  <a:cubicBezTo>
                                    <a:pt x="570134" y="1813680"/>
                                    <a:pt x="570637" y="1815800"/>
                                    <a:pt x="570773" y="1816275"/>
                                  </a:cubicBezTo>
                                  <a:cubicBezTo>
                                    <a:pt x="571652" y="1816056"/>
                                    <a:pt x="572318" y="1815179"/>
                                    <a:pt x="572772" y="1813644"/>
                                  </a:cubicBezTo>
                                  <a:cubicBezTo>
                                    <a:pt x="573225" y="1812109"/>
                                    <a:pt x="573453" y="1811232"/>
                                    <a:pt x="573455" y="1811012"/>
                                  </a:cubicBezTo>
                                  <a:cubicBezTo>
                                    <a:pt x="580249" y="1800670"/>
                                    <a:pt x="587862" y="1790656"/>
                                    <a:pt x="596294" y="1780972"/>
                                  </a:cubicBezTo>
                                  <a:cubicBezTo>
                                    <a:pt x="604726" y="1771287"/>
                                    <a:pt x="610662" y="1760835"/>
                                    <a:pt x="614102" y="1749616"/>
                                  </a:cubicBezTo>
                                  <a:lnTo>
                                    <a:pt x="622873" y="1749616"/>
                                  </a:lnTo>
                                  <a:cubicBezTo>
                                    <a:pt x="626925" y="1749433"/>
                                    <a:pt x="631539" y="1749798"/>
                                    <a:pt x="636713" y="1750712"/>
                                  </a:cubicBezTo>
                                  <a:cubicBezTo>
                                    <a:pt x="641888" y="1751626"/>
                                    <a:pt x="644360" y="1754184"/>
                                    <a:pt x="644131" y="1758387"/>
                                  </a:cubicBezTo>
                                  <a:cubicBezTo>
                                    <a:pt x="642543" y="1766354"/>
                                    <a:pt x="639350" y="1774101"/>
                                    <a:pt x="634551" y="1781630"/>
                                  </a:cubicBezTo>
                                  <a:cubicBezTo>
                                    <a:pt x="629751" y="1789158"/>
                                    <a:pt x="624520" y="1796029"/>
                                    <a:pt x="618856" y="1802241"/>
                                  </a:cubicBezTo>
                                  <a:cubicBezTo>
                                    <a:pt x="618328" y="1806481"/>
                                    <a:pt x="618535" y="1810281"/>
                                    <a:pt x="619477" y="1813644"/>
                                  </a:cubicBezTo>
                                  <a:cubicBezTo>
                                    <a:pt x="620419" y="1817006"/>
                                    <a:pt x="620626" y="1820807"/>
                                    <a:pt x="620098" y="1825046"/>
                                  </a:cubicBezTo>
                                  <a:lnTo>
                                    <a:pt x="608437" y="1821537"/>
                                  </a:lnTo>
                                  <a:cubicBezTo>
                                    <a:pt x="607556" y="1826946"/>
                                    <a:pt x="605940" y="1832793"/>
                                    <a:pt x="603590" y="1839079"/>
                                  </a:cubicBezTo>
                                  <a:cubicBezTo>
                                    <a:pt x="601239" y="1845365"/>
                                    <a:pt x="597869" y="1851212"/>
                                    <a:pt x="593480" y="1856621"/>
                                  </a:cubicBezTo>
                                  <a:lnTo>
                                    <a:pt x="586874" y="1844342"/>
                                  </a:lnTo>
                                  <a:lnTo>
                                    <a:pt x="594920" y="1828554"/>
                                  </a:lnTo>
                                  <a:cubicBezTo>
                                    <a:pt x="594088" y="1827677"/>
                                    <a:pt x="593147" y="1826800"/>
                                    <a:pt x="592095" y="1825923"/>
                                  </a:cubicBezTo>
                                  <a:cubicBezTo>
                                    <a:pt x="591044" y="1825046"/>
                                    <a:pt x="590541" y="1824169"/>
                                    <a:pt x="590586" y="1823292"/>
                                  </a:cubicBezTo>
                                  <a:cubicBezTo>
                                    <a:pt x="591211" y="1821611"/>
                                    <a:pt x="592926" y="1820587"/>
                                    <a:pt x="595732" y="1820222"/>
                                  </a:cubicBezTo>
                                  <a:cubicBezTo>
                                    <a:pt x="598537" y="1819856"/>
                                    <a:pt x="600536" y="1819710"/>
                                    <a:pt x="601729" y="1819783"/>
                                  </a:cubicBezTo>
                                  <a:lnTo>
                                    <a:pt x="617513" y="1789962"/>
                                  </a:lnTo>
                                  <a:lnTo>
                                    <a:pt x="616996" y="1782945"/>
                                  </a:lnTo>
                                  <a:lnTo>
                                    <a:pt x="611526" y="1774174"/>
                                  </a:lnTo>
                                  <a:lnTo>
                                    <a:pt x="601208" y="1782945"/>
                                  </a:lnTo>
                                  <a:lnTo>
                                    <a:pt x="589450" y="1819783"/>
                                  </a:lnTo>
                                  <a:cubicBezTo>
                                    <a:pt x="583178" y="1824680"/>
                                    <a:pt x="576996" y="1831551"/>
                                    <a:pt x="570905" y="1840395"/>
                                  </a:cubicBezTo>
                                  <a:cubicBezTo>
                                    <a:pt x="564814" y="1849239"/>
                                    <a:pt x="560232" y="1856987"/>
                                    <a:pt x="557159" y="1863638"/>
                                  </a:cubicBezTo>
                                  <a:cubicBezTo>
                                    <a:pt x="555870" y="1869705"/>
                                    <a:pt x="553523" y="1875552"/>
                                    <a:pt x="550119" y="1881180"/>
                                  </a:cubicBezTo>
                                  <a:cubicBezTo>
                                    <a:pt x="546714" y="1886808"/>
                                    <a:pt x="543490" y="1892655"/>
                                    <a:pt x="540447" y="1898722"/>
                                  </a:cubicBezTo>
                                  <a:cubicBezTo>
                                    <a:pt x="530680" y="1906031"/>
                                    <a:pt x="521635" y="1914217"/>
                                    <a:pt x="513312" y="1923280"/>
                                  </a:cubicBezTo>
                                  <a:lnTo>
                                    <a:pt x="494847" y="1958364"/>
                                  </a:lnTo>
                                  <a:cubicBezTo>
                                    <a:pt x="493800" y="1958291"/>
                                    <a:pt x="492385" y="1958437"/>
                                    <a:pt x="490603" y="1958803"/>
                                  </a:cubicBezTo>
                                  <a:cubicBezTo>
                                    <a:pt x="488821" y="1959168"/>
                                    <a:pt x="487690" y="1960191"/>
                                    <a:pt x="487211" y="1961872"/>
                                  </a:cubicBezTo>
                                  <a:cubicBezTo>
                                    <a:pt x="487226" y="1962823"/>
                                    <a:pt x="487970" y="1963992"/>
                                    <a:pt x="489443" y="1965381"/>
                                  </a:cubicBezTo>
                                  <a:cubicBezTo>
                                    <a:pt x="490916" y="1966770"/>
                                    <a:pt x="492098" y="1967939"/>
                                    <a:pt x="492991" y="1968889"/>
                                  </a:cubicBezTo>
                                  <a:lnTo>
                                    <a:pt x="471839" y="1979414"/>
                                  </a:lnTo>
                                  <a:lnTo>
                                    <a:pt x="459559" y="1979414"/>
                                  </a:lnTo>
                                  <a:cubicBezTo>
                                    <a:pt x="461072" y="1972909"/>
                                    <a:pt x="463204" y="1966623"/>
                                    <a:pt x="465954" y="1960557"/>
                                  </a:cubicBezTo>
                                  <a:cubicBezTo>
                                    <a:pt x="468705" y="1954490"/>
                                    <a:pt x="470424" y="1945573"/>
                                    <a:pt x="471110" y="1933805"/>
                                  </a:cubicBezTo>
                                  <a:cubicBezTo>
                                    <a:pt x="466480" y="1938922"/>
                                    <a:pt x="462070" y="1944038"/>
                                    <a:pt x="457878" y="1949155"/>
                                  </a:cubicBezTo>
                                  <a:cubicBezTo>
                                    <a:pt x="453687" y="1954271"/>
                                    <a:pt x="450876" y="1960264"/>
                                    <a:pt x="449445" y="1967135"/>
                                  </a:cubicBezTo>
                                  <a:cubicBezTo>
                                    <a:pt x="444484" y="1970607"/>
                                    <a:pt x="439833" y="1974188"/>
                                    <a:pt x="435491" y="1977879"/>
                                  </a:cubicBezTo>
                                  <a:cubicBezTo>
                                    <a:pt x="431149" y="1981571"/>
                                    <a:pt x="426858" y="1985590"/>
                                    <a:pt x="422620" y="1989939"/>
                                  </a:cubicBezTo>
                                  <a:cubicBezTo>
                                    <a:pt x="412707" y="1990816"/>
                                    <a:pt x="408361" y="1994325"/>
                                    <a:pt x="409581" y="2000465"/>
                                  </a:cubicBezTo>
                                  <a:cubicBezTo>
                                    <a:pt x="410801" y="2006604"/>
                                    <a:pt x="408647" y="2010113"/>
                                    <a:pt x="403120" y="2010990"/>
                                  </a:cubicBezTo>
                                  <a:lnTo>
                                    <a:pt x="396104" y="2010990"/>
                                  </a:lnTo>
                                  <a:cubicBezTo>
                                    <a:pt x="394941" y="2015923"/>
                                    <a:pt x="393114" y="2019651"/>
                                    <a:pt x="390623" y="2022173"/>
                                  </a:cubicBezTo>
                                  <a:cubicBezTo>
                                    <a:pt x="388132" y="2024694"/>
                                    <a:pt x="386383" y="2027983"/>
                                    <a:pt x="385375" y="2032040"/>
                                  </a:cubicBezTo>
                                  <a:lnTo>
                                    <a:pt x="371240" y="2042565"/>
                                  </a:lnTo>
                                  <a:lnTo>
                                    <a:pt x="366698" y="2028532"/>
                                  </a:lnTo>
                                  <a:cubicBezTo>
                                    <a:pt x="363189" y="2028532"/>
                                    <a:pt x="361744" y="2026777"/>
                                    <a:pt x="362363" y="2023269"/>
                                  </a:cubicBezTo>
                                  <a:cubicBezTo>
                                    <a:pt x="364093" y="2016362"/>
                                    <a:pt x="367338" y="2009564"/>
                                    <a:pt x="372098" y="2002877"/>
                                  </a:cubicBezTo>
                                  <a:cubicBezTo>
                                    <a:pt x="376859" y="1996189"/>
                                    <a:pt x="380182" y="1988953"/>
                                    <a:pt x="382066" y="1981169"/>
                                  </a:cubicBezTo>
                                  <a:cubicBezTo>
                                    <a:pt x="382128" y="1981022"/>
                                    <a:pt x="382158" y="1980438"/>
                                    <a:pt x="382156" y="1979414"/>
                                  </a:cubicBezTo>
                                  <a:cubicBezTo>
                                    <a:pt x="382154" y="1978391"/>
                                    <a:pt x="381745" y="1977806"/>
                                    <a:pt x="380930" y="1977660"/>
                                  </a:cubicBezTo>
                                  <a:cubicBezTo>
                                    <a:pt x="379909" y="1978062"/>
                                    <a:pt x="378418" y="1979889"/>
                                    <a:pt x="376455" y="1983142"/>
                                  </a:cubicBezTo>
                                  <a:cubicBezTo>
                                    <a:pt x="374493" y="1986395"/>
                                    <a:pt x="372924" y="1988660"/>
                                    <a:pt x="371748" y="1989939"/>
                                  </a:cubicBezTo>
                                  <a:cubicBezTo>
                                    <a:pt x="369392" y="1991694"/>
                                    <a:pt x="367914" y="1993448"/>
                                    <a:pt x="367312" y="1995202"/>
                                  </a:cubicBezTo>
                                  <a:cubicBezTo>
                                    <a:pt x="367048" y="1997943"/>
                                    <a:pt x="366623" y="2000355"/>
                                    <a:pt x="366036" y="2002438"/>
                                  </a:cubicBezTo>
                                  <a:cubicBezTo>
                                    <a:pt x="365450" y="2004521"/>
                                    <a:pt x="363502" y="2005617"/>
                                    <a:pt x="360194" y="2005727"/>
                                  </a:cubicBezTo>
                                  <a:lnTo>
                                    <a:pt x="352558" y="2009236"/>
                                  </a:lnTo>
                                  <a:lnTo>
                                    <a:pt x="334707" y="2010990"/>
                                  </a:lnTo>
                                  <a:lnTo>
                                    <a:pt x="326970" y="2025023"/>
                                  </a:lnTo>
                                  <a:cubicBezTo>
                                    <a:pt x="324128" y="2026010"/>
                                    <a:pt x="321299" y="2027545"/>
                                    <a:pt x="318483" y="2029628"/>
                                  </a:cubicBezTo>
                                  <a:cubicBezTo>
                                    <a:pt x="315668" y="2031711"/>
                                    <a:pt x="313200" y="2033684"/>
                                    <a:pt x="311080" y="2035548"/>
                                  </a:cubicBezTo>
                                  <a:cubicBezTo>
                                    <a:pt x="309187" y="2035512"/>
                                    <a:pt x="307196" y="2036023"/>
                                    <a:pt x="305109" y="2037083"/>
                                  </a:cubicBezTo>
                                  <a:cubicBezTo>
                                    <a:pt x="303021" y="2038143"/>
                                    <a:pt x="301676" y="2039970"/>
                                    <a:pt x="301072" y="2042565"/>
                                  </a:cubicBezTo>
                                  <a:lnTo>
                                    <a:pt x="301589" y="2049582"/>
                                  </a:lnTo>
                                  <a:lnTo>
                                    <a:pt x="285802" y="2049582"/>
                                  </a:lnTo>
                                  <a:cubicBezTo>
                                    <a:pt x="287095" y="2046183"/>
                                    <a:pt x="289666" y="2041140"/>
                                    <a:pt x="293513" y="2034452"/>
                                  </a:cubicBezTo>
                                  <a:cubicBezTo>
                                    <a:pt x="297360" y="2027764"/>
                                    <a:pt x="297505" y="2024036"/>
                                    <a:pt x="293950" y="2023269"/>
                                  </a:cubicBezTo>
                                  <a:cubicBezTo>
                                    <a:pt x="292140" y="2023379"/>
                                    <a:pt x="290342" y="2024036"/>
                                    <a:pt x="288558" y="2025242"/>
                                  </a:cubicBezTo>
                                  <a:cubicBezTo>
                                    <a:pt x="286774" y="2026448"/>
                                    <a:pt x="285338" y="2027545"/>
                                    <a:pt x="284251" y="2028532"/>
                                  </a:cubicBezTo>
                                  <a:lnTo>
                                    <a:pt x="277031" y="2049582"/>
                                  </a:lnTo>
                                  <a:lnTo>
                                    <a:pt x="266094" y="2061861"/>
                                  </a:lnTo>
                                  <a:cubicBezTo>
                                    <a:pt x="265179" y="2067051"/>
                                    <a:pt x="263503" y="2071582"/>
                                    <a:pt x="261066" y="2075456"/>
                                  </a:cubicBezTo>
                                  <a:cubicBezTo>
                                    <a:pt x="258629" y="2079330"/>
                                    <a:pt x="255353" y="2082984"/>
                                    <a:pt x="251239" y="2086420"/>
                                  </a:cubicBezTo>
                                  <a:lnTo>
                                    <a:pt x="248764" y="2100453"/>
                                  </a:lnTo>
                                  <a:cubicBezTo>
                                    <a:pt x="242815" y="2106008"/>
                                    <a:pt x="239342" y="2112440"/>
                                    <a:pt x="238345" y="2119749"/>
                                  </a:cubicBezTo>
                                  <a:cubicBezTo>
                                    <a:pt x="235679" y="2118909"/>
                                    <a:pt x="232910" y="2119274"/>
                                    <a:pt x="230039" y="2120846"/>
                                  </a:cubicBezTo>
                                  <a:cubicBezTo>
                                    <a:pt x="227167" y="2122417"/>
                                    <a:pt x="225327" y="2124975"/>
                                    <a:pt x="224519" y="2128520"/>
                                  </a:cubicBezTo>
                                  <a:lnTo>
                                    <a:pt x="211210" y="2144308"/>
                                  </a:lnTo>
                                  <a:lnTo>
                                    <a:pt x="198105" y="2139045"/>
                                  </a:lnTo>
                                  <a:cubicBezTo>
                                    <a:pt x="201412" y="2133344"/>
                                    <a:pt x="204107" y="2126766"/>
                                    <a:pt x="206189" y="2119311"/>
                                  </a:cubicBezTo>
                                  <a:cubicBezTo>
                                    <a:pt x="208271" y="2111855"/>
                                    <a:pt x="211250" y="2106154"/>
                                    <a:pt x="215125" y="2102207"/>
                                  </a:cubicBezTo>
                                  <a:cubicBezTo>
                                    <a:pt x="215813" y="2096652"/>
                                    <a:pt x="218667" y="2093729"/>
                                    <a:pt x="223689" y="2093436"/>
                                  </a:cubicBezTo>
                                  <a:cubicBezTo>
                                    <a:pt x="227444" y="2093692"/>
                                    <a:pt x="232135" y="2093619"/>
                                    <a:pt x="237761" y="2093217"/>
                                  </a:cubicBezTo>
                                  <a:cubicBezTo>
                                    <a:pt x="243387" y="2092815"/>
                                    <a:pt x="243202" y="2090549"/>
                                    <a:pt x="237205" y="2086420"/>
                                  </a:cubicBezTo>
                                  <a:lnTo>
                                    <a:pt x="247315" y="2068878"/>
                                  </a:lnTo>
                                  <a:lnTo>
                                    <a:pt x="240299" y="2068878"/>
                                  </a:lnTo>
                                  <a:lnTo>
                                    <a:pt x="248862" y="2060107"/>
                                  </a:lnTo>
                                  <a:lnTo>
                                    <a:pt x="251955" y="2042565"/>
                                  </a:lnTo>
                                  <a:lnTo>
                                    <a:pt x="265781" y="2033794"/>
                                  </a:lnTo>
                                  <a:lnTo>
                                    <a:pt x="268565" y="2018006"/>
                                  </a:lnTo>
                                  <a:cubicBezTo>
                                    <a:pt x="272760" y="2012451"/>
                                    <a:pt x="277678" y="2007774"/>
                                    <a:pt x="283319" y="2003973"/>
                                  </a:cubicBezTo>
                                  <a:lnTo>
                                    <a:pt x="291056" y="1989939"/>
                                  </a:lnTo>
                                  <a:cubicBezTo>
                                    <a:pt x="285819" y="1988551"/>
                                    <a:pt x="285121" y="1982557"/>
                                    <a:pt x="288964" y="1971959"/>
                                  </a:cubicBezTo>
                                  <a:cubicBezTo>
                                    <a:pt x="292806" y="1961361"/>
                                    <a:pt x="295772" y="1954490"/>
                                    <a:pt x="297861" y="1951347"/>
                                  </a:cubicBezTo>
                                  <a:cubicBezTo>
                                    <a:pt x="301292" y="1950543"/>
                                    <a:pt x="303690" y="1946889"/>
                                    <a:pt x="305056" y="1940384"/>
                                  </a:cubicBezTo>
                                  <a:cubicBezTo>
                                    <a:pt x="306423" y="1933879"/>
                                    <a:pt x="307222" y="1929347"/>
                                    <a:pt x="307454" y="1926789"/>
                                  </a:cubicBezTo>
                                  <a:cubicBezTo>
                                    <a:pt x="310229" y="1925765"/>
                                    <a:pt x="312391" y="1923865"/>
                                    <a:pt x="313941" y="1921088"/>
                                  </a:cubicBezTo>
                                  <a:cubicBezTo>
                                    <a:pt x="315490" y="1918310"/>
                                    <a:pt x="316492" y="1915533"/>
                                    <a:pt x="316945" y="1912755"/>
                                  </a:cubicBezTo>
                                  <a:cubicBezTo>
                                    <a:pt x="317233" y="1909466"/>
                                    <a:pt x="316527" y="1906835"/>
                                    <a:pt x="314829" y="1904861"/>
                                  </a:cubicBezTo>
                                  <a:cubicBezTo>
                                    <a:pt x="313130" y="1902888"/>
                                    <a:pt x="312424" y="1900257"/>
                                    <a:pt x="312712" y="1896968"/>
                                  </a:cubicBezTo>
                                  <a:cubicBezTo>
                                    <a:pt x="305719" y="1898283"/>
                                    <a:pt x="301648" y="1903546"/>
                                    <a:pt x="300499" y="1912755"/>
                                  </a:cubicBezTo>
                                  <a:cubicBezTo>
                                    <a:pt x="299351" y="1921965"/>
                                    <a:pt x="295718" y="1927227"/>
                                    <a:pt x="289602" y="1928543"/>
                                  </a:cubicBezTo>
                                  <a:cubicBezTo>
                                    <a:pt x="288472" y="1933915"/>
                                    <a:pt x="285756" y="1938958"/>
                                    <a:pt x="281453" y="1943673"/>
                                  </a:cubicBezTo>
                                  <a:cubicBezTo>
                                    <a:pt x="277150" y="1948387"/>
                                    <a:pt x="272472" y="1952115"/>
                                    <a:pt x="267421" y="1954856"/>
                                  </a:cubicBezTo>
                                  <a:lnTo>
                                    <a:pt x="263400" y="1977660"/>
                                  </a:lnTo>
                                  <a:cubicBezTo>
                                    <a:pt x="246706" y="1985079"/>
                                    <a:pt x="236087" y="1993484"/>
                                    <a:pt x="231544" y="2002877"/>
                                  </a:cubicBezTo>
                                  <a:cubicBezTo>
                                    <a:pt x="227001" y="2012269"/>
                                    <a:pt x="220356" y="2025498"/>
                                    <a:pt x="211609" y="2042565"/>
                                  </a:cubicBezTo>
                                  <a:cubicBezTo>
                                    <a:pt x="205598" y="2043077"/>
                                    <a:pt x="199975" y="2045123"/>
                                    <a:pt x="194738" y="2048705"/>
                                  </a:cubicBezTo>
                                  <a:cubicBezTo>
                                    <a:pt x="189502" y="2052286"/>
                                    <a:pt x="183879" y="2054333"/>
                                    <a:pt x="177868" y="2054844"/>
                                  </a:cubicBezTo>
                                  <a:lnTo>
                                    <a:pt x="174466" y="2074140"/>
                                  </a:lnTo>
                                  <a:lnTo>
                                    <a:pt x="169203" y="2074140"/>
                                  </a:lnTo>
                                  <a:cubicBezTo>
                                    <a:pt x="165841" y="2074140"/>
                                    <a:pt x="163949" y="2073263"/>
                                    <a:pt x="163527" y="2071509"/>
                                  </a:cubicBezTo>
                                  <a:cubicBezTo>
                                    <a:pt x="163106" y="2069755"/>
                                    <a:pt x="163277" y="2067124"/>
                                    <a:pt x="164042" y="2063615"/>
                                  </a:cubicBezTo>
                                  <a:lnTo>
                                    <a:pt x="171779" y="2049582"/>
                                  </a:lnTo>
                                  <a:cubicBezTo>
                                    <a:pt x="171895" y="2048303"/>
                                    <a:pt x="171637" y="2046037"/>
                                    <a:pt x="171005" y="2042784"/>
                                  </a:cubicBezTo>
                                  <a:cubicBezTo>
                                    <a:pt x="170372" y="2039532"/>
                                    <a:pt x="169598" y="2037704"/>
                                    <a:pt x="168682" y="2037302"/>
                                  </a:cubicBezTo>
                                  <a:lnTo>
                                    <a:pt x="167754" y="2042565"/>
                                  </a:lnTo>
                                  <a:cubicBezTo>
                                    <a:pt x="163231" y="2045416"/>
                                    <a:pt x="157858" y="2049362"/>
                                    <a:pt x="151633" y="2054406"/>
                                  </a:cubicBezTo>
                                  <a:cubicBezTo>
                                    <a:pt x="145408" y="2059449"/>
                                    <a:pt x="141633" y="2064273"/>
                                    <a:pt x="140310" y="2068878"/>
                                  </a:cubicBezTo>
                                  <a:cubicBezTo>
                                    <a:pt x="137380" y="2070778"/>
                                    <a:pt x="135063" y="2073556"/>
                                    <a:pt x="133359" y="2077210"/>
                                  </a:cubicBezTo>
                                  <a:cubicBezTo>
                                    <a:pt x="131655" y="2080865"/>
                                    <a:pt x="130498" y="2084519"/>
                                    <a:pt x="129891" y="2088174"/>
                                  </a:cubicBezTo>
                                  <a:lnTo>
                                    <a:pt x="116374" y="2095191"/>
                                  </a:lnTo>
                                  <a:cubicBezTo>
                                    <a:pt x="115914" y="2098005"/>
                                    <a:pt x="114849" y="2101148"/>
                                    <a:pt x="113177" y="2104619"/>
                                  </a:cubicBezTo>
                                  <a:cubicBezTo>
                                    <a:pt x="111505" y="2108091"/>
                                    <a:pt x="109200" y="2110796"/>
                                    <a:pt x="106264" y="2112733"/>
                                  </a:cubicBezTo>
                                  <a:lnTo>
                                    <a:pt x="103790" y="2126766"/>
                                  </a:lnTo>
                                  <a:lnTo>
                                    <a:pt x="95845" y="2132029"/>
                                  </a:lnTo>
                                  <a:cubicBezTo>
                                    <a:pt x="94721" y="2137364"/>
                                    <a:pt x="91992" y="2142481"/>
                                    <a:pt x="87657" y="2147378"/>
                                  </a:cubicBezTo>
                                  <a:cubicBezTo>
                                    <a:pt x="83321" y="2152275"/>
                                    <a:pt x="78554" y="2156514"/>
                                    <a:pt x="73354" y="2160096"/>
                                  </a:cubicBezTo>
                                  <a:cubicBezTo>
                                    <a:pt x="68787" y="2165687"/>
                                    <a:pt x="63426" y="2172046"/>
                                    <a:pt x="57272" y="2179172"/>
                                  </a:cubicBezTo>
                                  <a:cubicBezTo>
                                    <a:pt x="51119" y="2186299"/>
                                    <a:pt x="44958" y="2192219"/>
                                    <a:pt x="38791" y="2196933"/>
                                  </a:cubicBezTo>
                                  <a:cubicBezTo>
                                    <a:pt x="38418" y="2199674"/>
                                    <a:pt x="37696" y="2202525"/>
                                    <a:pt x="36626" y="2205485"/>
                                  </a:cubicBezTo>
                                  <a:cubicBezTo>
                                    <a:pt x="35555" y="2208445"/>
                                    <a:pt x="33595" y="2210857"/>
                                    <a:pt x="30745" y="2212721"/>
                                  </a:cubicBezTo>
                                  <a:cubicBezTo>
                                    <a:pt x="29645" y="2218130"/>
                                    <a:pt x="27229" y="2223539"/>
                                    <a:pt x="23498" y="2228947"/>
                                  </a:cubicBezTo>
                                  <a:cubicBezTo>
                                    <a:pt x="19767" y="2234356"/>
                                    <a:pt x="15752" y="2238888"/>
                                    <a:pt x="11453" y="2242542"/>
                                  </a:cubicBezTo>
                                  <a:cubicBezTo>
                                    <a:pt x="11131" y="2244370"/>
                                    <a:pt x="10409" y="2245978"/>
                                    <a:pt x="9287" y="2247366"/>
                                  </a:cubicBezTo>
                                  <a:cubicBezTo>
                                    <a:pt x="8165" y="2248755"/>
                                    <a:pt x="6720" y="2249486"/>
                                    <a:pt x="4953" y="2249559"/>
                                  </a:cubicBezTo>
                                  <a:lnTo>
                                    <a:pt x="0" y="2247805"/>
                                  </a:lnTo>
                                  <a:lnTo>
                                    <a:pt x="8356" y="2230263"/>
                                  </a:lnTo>
                                  <a:cubicBezTo>
                                    <a:pt x="10438" y="2228399"/>
                                    <a:pt x="12179" y="2225987"/>
                                    <a:pt x="13578" y="2223027"/>
                                  </a:cubicBezTo>
                                  <a:cubicBezTo>
                                    <a:pt x="14977" y="2220067"/>
                                    <a:pt x="15919" y="2217216"/>
                                    <a:pt x="16402" y="2214475"/>
                                  </a:cubicBezTo>
                                  <a:lnTo>
                                    <a:pt x="26203" y="2198688"/>
                                  </a:lnTo>
                                  <a:cubicBezTo>
                                    <a:pt x="26533" y="2194741"/>
                                    <a:pt x="27160" y="2190355"/>
                                    <a:pt x="28084" y="2185531"/>
                                  </a:cubicBezTo>
                                  <a:cubicBezTo>
                                    <a:pt x="29008" y="2180707"/>
                                    <a:pt x="31957" y="2178076"/>
                                    <a:pt x="36931" y="2177637"/>
                                  </a:cubicBezTo>
                                  <a:cubicBezTo>
                                    <a:pt x="40532" y="2160534"/>
                                    <a:pt x="49059" y="2140361"/>
                                    <a:pt x="62513" y="2117118"/>
                                  </a:cubicBezTo>
                                  <a:cubicBezTo>
                                    <a:pt x="75967" y="2093875"/>
                                    <a:pt x="89448" y="2075456"/>
                                    <a:pt x="102955" y="2061861"/>
                                  </a:cubicBezTo>
                                  <a:cubicBezTo>
                                    <a:pt x="104231" y="2055868"/>
                                    <a:pt x="106088" y="2050313"/>
                                    <a:pt x="108525" y="2045196"/>
                                  </a:cubicBezTo>
                                  <a:cubicBezTo>
                                    <a:pt x="110962" y="2040080"/>
                                    <a:pt x="112818" y="2034525"/>
                                    <a:pt x="114095" y="2028532"/>
                                  </a:cubicBezTo>
                                  <a:cubicBezTo>
                                    <a:pt x="116709" y="2028422"/>
                                    <a:pt x="118729" y="2027326"/>
                                    <a:pt x="120156" y="2025242"/>
                                  </a:cubicBezTo>
                                  <a:cubicBezTo>
                                    <a:pt x="121583" y="2023159"/>
                                    <a:pt x="122520" y="2020747"/>
                                    <a:pt x="122967" y="2018006"/>
                                  </a:cubicBezTo>
                                  <a:cubicBezTo>
                                    <a:pt x="124516" y="2010880"/>
                                    <a:pt x="126420" y="2006714"/>
                                    <a:pt x="128679" y="2005508"/>
                                  </a:cubicBezTo>
                                  <a:cubicBezTo>
                                    <a:pt x="130939" y="2004302"/>
                                    <a:pt x="132611" y="2001451"/>
                                    <a:pt x="133696" y="1996956"/>
                                  </a:cubicBezTo>
                                  <a:lnTo>
                                    <a:pt x="145560" y="1979414"/>
                                  </a:lnTo>
                                  <a:cubicBezTo>
                                    <a:pt x="148322" y="1978464"/>
                                    <a:pt x="150433" y="1976856"/>
                                    <a:pt x="151892" y="1974590"/>
                                  </a:cubicBezTo>
                                  <a:cubicBezTo>
                                    <a:pt x="153352" y="1972324"/>
                                    <a:pt x="154302" y="1969839"/>
                                    <a:pt x="154742" y="1967135"/>
                                  </a:cubicBezTo>
                                  <a:lnTo>
                                    <a:pt x="154534" y="1958364"/>
                                  </a:lnTo>
                                  <a:lnTo>
                                    <a:pt x="179911" y="1903984"/>
                                  </a:lnTo>
                                  <a:lnTo>
                                    <a:pt x="187855" y="1898722"/>
                                  </a:lnTo>
                                  <a:lnTo>
                                    <a:pt x="194665" y="1889951"/>
                                  </a:lnTo>
                                  <a:cubicBezTo>
                                    <a:pt x="195161" y="1887137"/>
                                    <a:pt x="196154" y="1883994"/>
                                    <a:pt x="197643" y="1880522"/>
                                  </a:cubicBezTo>
                                  <a:cubicBezTo>
                                    <a:pt x="199132" y="1877050"/>
                                    <a:pt x="200925" y="1874346"/>
                                    <a:pt x="203020" y="1872409"/>
                                  </a:cubicBezTo>
                                  <a:cubicBezTo>
                                    <a:pt x="202558" y="1869229"/>
                                    <a:pt x="203146" y="1865063"/>
                                    <a:pt x="204786" y="1859910"/>
                                  </a:cubicBezTo>
                                  <a:cubicBezTo>
                                    <a:pt x="206425" y="1854757"/>
                                    <a:pt x="209413" y="1851907"/>
                                    <a:pt x="213749" y="1851359"/>
                                  </a:cubicBezTo>
                                  <a:cubicBezTo>
                                    <a:pt x="215221" y="1846535"/>
                                    <a:pt x="219756" y="1838641"/>
                                    <a:pt x="227353" y="1827677"/>
                                  </a:cubicBezTo>
                                  <a:cubicBezTo>
                                    <a:pt x="234951" y="1816713"/>
                                    <a:pt x="240492" y="1810574"/>
                                    <a:pt x="243977" y="1809258"/>
                                  </a:cubicBezTo>
                                  <a:lnTo>
                                    <a:pt x="251405" y="1796979"/>
                                  </a:lnTo>
                                  <a:cubicBezTo>
                                    <a:pt x="253850" y="1786015"/>
                                    <a:pt x="257597" y="1776367"/>
                                    <a:pt x="262648" y="1768035"/>
                                  </a:cubicBezTo>
                                  <a:cubicBezTo>
                                    <a:pt x="267699" y="1759702"/>
                                    <a:pt x="271447" y="1750054"/>
                                    <a:pt x="273891" y="1739091"/>
                                  </a:cubicBezTo>
                                  <a:lnTo>
                                    <a:pt x="280391" y="1732074"/>
                                  </a:lnTo>
                                  <a:cubicBezTo>
                                    <a:pt x="282342" y="1725569"/>
                                    <a:pt x="286899" y="1717967"/>
                                    <a:pt x="294060" y="1709269"/>
                                  </a:cubicBezTo>
                                  <a:cubicBezTo>
                                    <a:pt x="301222" y="1700572"/>
                                    <a:pt x="305779" y="1692970"/>
                                    <a:pt x="307730" y="1686465"/>
                                  </a:cubicBezTo>
                                  <a:cubicBezTo>
                                    <a:pt x="313499" y="1683176"/>
                                    <a:pt x="316766" y="1677913"/>
                                    <a:pt x="317530" y="1670677"/>
                                  </a:cubicBezTo>
                                  <a:cubicBezTo>
                                    <a:pt x="318295" y="1663441"/>
                                    <a:pt x="321561" y="1658179"/>
                                    <a:pt x="327331" y="1654890"/>
                                  </a:cubicBezTo>
                                  <a:cubicBezTo>
                                    <a:pt x="329370" y="1649335"/>
                                    <a:pt x="336277" y="1635447"/>
                                    <a:pt x="348053" y="1613228"/>
                                  </a:cubicBezTo>
                                  <a:cubicBezTo>
                                    <a:pt x="359828" y="1591008"/>
                                    <a:pt x="367019" y="1577998"/>
                                    <a:pt x="369626" y="1574197"/>
                                  </a:cubicBezTo>
                                  <a:cubicBezTo>
                                    <a:pt x="369125" y="1571237"/>
                                    <a:pt x="369559" y="1567948"/>
                                    <a:pt x="370928" y="1564330"/>
                                  </a:cubicBezTo>
                                  <a:cubicBezTo>
                                    <a:pt x="372297" y="1560712"/>
                                    <a:pt x="375130" y="1558738"/>
                                    <a:pt x="379427" y="1558409"/>
                                  </a:cubicBezTo>
                                  <a:cubicBezTo>
                                    <a:pt x="386825" y="1546093"/>
                                    <a:pt x="395706" y="1533449"/>
                                    <a:pt x="406070" y="1520475"/>
                                  </a:cubicBezTo>
                                  <a:cubicBezTo>
                                    <a:pt x="416434" y="1507501"/>
                                    <a:pt x="423200" y="1494418"/>
                                    <a:pt x="426366" y="1481225"/>
                                  </a:cubicBezTo>
                                  <a:cubicBezTo>
                                    <a:pt x="427575" y="1480385"/>
                                    <a:pt x="429131" y="1479434"/>
                                    <a:pt x="431035" y="1478375"/>
                                  </a:cubicBezTo>
                                  <a:cubicBezTo>
                                    <a:pt x="432940" y="1477315"/>
                                    <a:pt x="434135" y="1475926"/>
                                    <a:pt x="434621" y="1474208"/>
                                  </a:cubicBezTo>
                                  <a:cubicBezTo>
                                    <a:pt x="434549" y="1473368"/>
                                    <a:pt x="433763" y="1472856"/>
                                    <a:pt x="432260" y="1472673"/>
                                  </a:cubicBezTo>
                                  <a:cubicBezTo>
                                    <a:pt x="430757" y="1472491"/>
                                    <a:pt x="429893" y="1472418"/>
                                    <a:pt x="429667" y="1472454"/>
                                  </a:cubicBezTo>
                                  <a:lnTo>
                                    <a:pt x="437714" y="1456666"/>
                                  </a:lnTo>
                                  <a:lnTo>
                                    <a:pt x="445349" y="1453158"/>
                                  </a:lnTo>
                                  <a:cubicBezTo>
                                    <a:pt x="449714" y="1448298"/>
                                    <a:pt x="453931" y="1441792"/>
                                    <a:pt x="458000" y="1433643"/>
                                  </a:cubicBezTo>
                                  <a:cubicBezTo>
                                    <a:pt x="462068" y="1425493"/>
                                    <a:pt x="465485" y="1418549"/>
                                    <a:pt x="468251" y="1412812"/>
                                  </a:cubicBezTo>
                                  <a:cubicBezTo>
                                    <a:pt x="467945" y="1409157"/>
                                    <a:pt x="468659" y="1405941"/>
                                    <a:pt x="470391" y="1403164"/>
                                  </a:cubicBezTo>
                                  <a:cubicBezTo>
                                    <a:pt x="472123" y="1400386"/>
                                    <a:pt x="475158" y="1398924"/>
                                    <a:pt x="479497" y="1398778"/>
                                  </a:cubicBezTo>
                                  <a:lnTo>
                                    <a:pt x="486924" y="1386499"/>
                                  </a:lnTo>
                                  <a:cubicBezTo>
                                    <a:pt x="489480" y="1383612"/>
                                    <a:pt x="493112" y="1377107"/>
                                    <a:pt x="497821" y="1366984"/>
                                  </a:cubicBezTo>
                                  <a:cubicBezTo>
                                    <a:pt x="502529" y="1356861"/>
                                    <a:pt x="505362" y="1349917"/>
                                    <a:pt x="506318" y="1346153"/>
                                  </a:cubicBezTo>
                                  <a:cubicBezTo>
                                    <a:pt x="507822" y="1340525"/>
                                    <a:pt x="510590" y="1336432"/>
                                    <a:pt x="514623" y="1333873"/>
                                  </a:cubicBezTo>
                                  <a:cubicBezTo>
                                    <a:pt x="518655" y="1331315"/>
                                    <a:pt x="521424" y="1327222"/>
                                    <a:pt x="522928" y="1321594"/>
                                  </a:cubicBezTo>
                                  <a:lnTo>
                                    <a:pt x="541292" y="1297035"/>
                                  </a:lnTo>
                                  <a:cubicBezTo>
                                    <a:pt x="542727" y="1293454"/>
                                    <a:pt x="547464" y="1284829"/>
                                    <a:pt x="555502" y="1271161"/>
                                  </a:cubicBezTo>
                                  <a:cubicBezTo>
                                    <a:pt x="563540" y="1257493"/>
                                    <a:pt x="568122" y="1249745"/>
                                    <a:pt x="569249" y="1247918"/>
                                  </a:cubicBezTo>
                                  <a:cubicBezTo>
                                    <a:pt x="569553" y="1244117"/>
                                    <a:pt x="570077" y="1240317"/>
                                    <a:pt x="570821" y="1236516"/>
                                  </a:cubicBezTo>
                                  <a:cubicBezTo>
                                    <a:pt x="571564" y="1232715"/>
                                    <a:pt x="574410" y="1230669"/>
                                    <a:pt x="579358" y="1230376"/>
                                  </a:cubicBezTo>
                                  <a:cubicBezTo>
                                    <a:pt x="586934" y="1217878"/>
                                    <a:pt x="596568" y="1204283"/>
                                    <a:pt x="608258" y="1189591"/>
                                  </a:cubicBezTo>
                                  <a:cubicBezTo>
                                    <a:pt x="619948" y="1174900"/>
                                    <a:pt x="627544" y="1160428"/>
                                    <a:pt x="631044" y="1146175"/>
                                  </a:cubicBezTo>
                                  <a:cubicBezTo>
                                    <a:pt x="632271" y="1145225"/>
                                    <a:pt x="633866" y="1144056"/>
                                    <a:pt x="635828" y="1142667"/>
                                  </a:cubicBezTo>
                                  <a:cubicBezTo>
                                    <a:pt x="637791" y="1141278"/>
                                    <a:pt x="638947" y="1140109"/>
                                    <a:pt x="639298" y="1139158"/>
                                  </a:cubicBezTo>
                                  <a:cubicBezTo>
                                    <a:pt x="639484" y="1137477"/>
                                    <a:pt x="639007" y="1136454"/>
                                    <a:pt x="637865" y="1136089"/>
                                  </a:cubicBezTo>
                                  <a:cubicBezTo>
                                    <a:pt x="636724" y="1135723"/>
                                    <a:pt x="635653" y="1135577"/>
                                    <a:pt x="634654" y="1135650"/>
                                  </a:cubicBezTo>
                                  <a:lnTo>
                                    <a:pt x="642700" y="1119862"/>
                                  </a:lnTo>
                                  <a:cubicBezTo>
                                    <a:pt x="645684" y="1118072"/>
                                    <a:pt x="648616" y="1115952"/>
                                    <a:pt x="651496" y="1113504"/>
                                  </a:cubicBezTo>
                                  <a:cubicBezTo>
                                    <a:pt x="654376" y="1111055"/>
                                    <a:pt x="656947" y="1108497"/>
                                    <a:pt x="659208" y="1105829"/>
                                  </a:cubicBezTo>
                                  <a:lnTo>
                                    <a:pt x="675920" y="1070745"/>
                                  </a:lnTo>
                                  <a:cubicBezTo>
                                    <a:pt x="675687" y="1067091"/>
                                    <a:pt x="676693" y="1063875"/>
                                    <a:pt x="678936" y="1061097"/>
                                  </a:cubicBezTo>
                                  <a:cubicBezTo>
                                    <a:pt x="681180" y="1058320"/>
                                    <a:pt x="684508" y="1056858"/>
                                    <a:pt x="688919" y="1056712"/>
                                  </a:cubicBezTo>
                                  <a:cubicBezTo>
                                    <a:pt x="689706" y="1053496"/>
                                    <a:pt x="690995" y="1051157"/>
                                    <a:pt x="692788" y="1049695"/>
                                  </a:cubicBezTo>
                                  <a:cubicBezTo>
                                    <a:pt x="694580" y="1048233"/>
                                    <a:pt x="695870" y="1045894"/>
                                    <a:pt x="696656" y="1042678"/>
                                  </a:cubicBezTo>
                                  <a:cubicBezTo>
                                    <a:pt x="698427" y="1040303"/>
                                    <a:pt x="702236" y="1033213"/>
                                    <a:pt x="708081" y="1021409"/>
                                  </a:cubicBezTo>
                                  <a:cubicBezTo>
                                    <a:pt x="713927" y="1009604"/>
                                    <a:pt x="717374" y="1002076"/>
                                    <a:pt x="718423" y="998824"/>
                                  </a:cubicBezTo>
                                  <a:cubicBezTo>
                                    <a:pt x="719940" y="993122"/>
                                    <a:pt x="722759" y="988737"/>
                                    <a:pt x="726882" y="985667"/>
                                  </a:cubicBezTo>
                                  <a:cubicBezTo>
                                    <a:pt x="731005" y="982597"/>
                                    <a:pt x="733825" y="978212"/>
                                    <a:pt x="735342" y="972511"/>
                                  </a:cubicBezTo>
                                  <a:lnTo>
                                    <a:pt x="744833" y="958477"/>
                                  </a:lnTo>
                                  <a:cubicBezTo>
                                    <a:pt x="745993" y="954384"/>
                                    <a:pt x="748315" y="951168"/>
                                    <a:pt x="751797" y="948829"/>
                                  </a:cubicBezTo>
                                  <a:cubicBezTo>
                                    <a:pt x="755279" y="946490"/>
                                    <a:pt x="757600" y="943274"/>
                                    <a:pt x="758761" y="939181"/>
                                  </a:cubicBezTo>
                                  <a:cubicBezTo>
                                    <a:pt x="764075" y="938889"/>
                                    <a:pt x="768099" y="935965"/>
                                    <a:pt x="770832" y="930410"/>
                                  </a:cubicBezTo>
                                  <a:cubicBezTo>
                                    <a:pt x="771011" y="929606"/>
                                    <a:pt x="771041" y="929022"/>
                                    <a:pt x="770922" y="928656"/>
                                  </a:cubicBezTo>
                                  <a:cubicBezTo>
                                    <a:pt x="770804" y="928291"/>
                                    <a:pt x="770396" y="927706"/>
                                    <a:pt x="769697" y="926902"/>
                                  </a:cubicBezTo>
                                  <a:lnTo>
                                    <a:pt x="774133" y="921639"/>
                                  </a:lnTo>
                                  <a:cubicBezTo>
                                    <a:pt x="775270" y="919958"/>
                                    <a:pt x="776039" y="918496"/>
                                    <a:pt x="776441" y="917254"/>
                                  </a:cubicBezTo>
                                  <a:cubicBezTo>
                                    <a:pt x="776843" y="916011"/>
                                    <a:pt x="777174" y="914549"/>
                                    <a:pt x="777434" y="912868"/>
                                  </a:cubicBezTo>
                                  <a:cubicBezTo>
                                    <a:pt x="786283" y="902270"/>
                                    <a:pt x="794480" y="891014"/>
                                    <a:pt x="802026" y="879100"/>
                                  </a:cubicBezTo>
                                  <a:cubicBezTo>
                                    <a:pt x="809573" y="867186"/>
                                    <a:pt x="816609" y="855053"/>
                                    <a:pt x="823136" y="842701"/>
                                  </a:cubicBezTo>
                                  <a:cubicBezTo>
                                    <a:pt x="824114" y="839850"/>
                                    <a:pt x="827239" y="834149"/>
                                    <a:pt x="832511" y="825597"/>
                                  </a:cubicBezTo>
                                  <a:cubicBezTo>
                                    <a:pt x="837783" y="817046"/>
                                    <a:pt x="841192" y="812222"/>
                                    <a:pt x="842737" y="811126"/>
                                  </a:cubicBezTo>
                                  <a:cubicBezTo>
                                    <a:pt x="843983" y="805095"/>
                                    <a:pt x="846339" y="799614"/>
                                    <a:pt x="849803" y="794680"/>
                                  </a:cubicBezTo>
                                  <a:cubicBezTo>
                                    <a:pt x="853268" y="789746"/>
                                    <a:pt x="856862" y="784703"/>
                                    <a:pt x="860584" y="779550"/>
                                  </a:cubicBezTo>
                                  <a:lnTo>
                                    <a:pt x="868529" y="774288"/>
                                  </a:lnTo>
                                  <a:cubicBezTo>
                                    <a:pt x="868757" y="773410"/>
                                    <a:pt x="869204" y="772533"/>
                                    <a:pt x="869870" y="771656"/>
                                  </a:cubicBezTo>
                                  <a:cubicBezTo>
                                    <a:pt x="870536" y="770779"/>
                                    <a:pt x="870983" y="769902"/>
                                    <a:pt x="871211" y="769025"/>
                                  </a:cubicBezTo>
                                  <a:cubicBezTo>
                                    <a:pt x="872503" y="766467"/>
                                    <a:pt x="873427" y="764128"/>
                                    <a:pt x="873983" y="762008"/>
                                  </a:cubicBezTo>
                                  <a:cubicBezTo>
                                    <a:pt x="874540" y="759889"/>
                                    <a:pt x="875025" y="757550"/>
                                    <a:pt x="875440" y="754992"/>
                                  </a:cubicBezTo>
                                  <a:cubicBezTo>
                                    <a:pt x="876360" y="754955"/>
                                    <a:pt x="877228" y="754590"/>
                                    <a:pt x="878045" y="753895"/>
                                  </a:cubicBezTo>
                                  <a:cubicBezTo>
                                    <a:pt x="878862" y="753201"/>
                                    <a:pt x="879369" y="752397"/>
                                    <a:pt x="879567" y="751483"/>
                                  </a:cubicBezTo>
                                  <a:cubicBezTo>
                                    <a:pt x="879808" y="750533"/>
                                    <a:pt x="880306" y="749363"/>
                                    <a:pt x="881063" y="747975"/>
                                  </a:cubicBezTo>
                                  <a:cubicBezTo>
                                    <a:pt x="881819" y="746586"/>
                                    <a:pt x="882318" y="745417"/>
                                    <a:pt x="882558" y="744466"/>
                                  </a:cubicBezTo>
                                  <a:lnTo>
                                    <a:pt x="884313" y="744466"/>
                                  </a:lnTo>
                                  <a:cubicBezTo>
                                    <a:pt x="884914" y="742712"/>
                                    <a:pt x="886393" y="740958"/>
                                    <a:pt x="888749" y="739204"/>
                                  </a:cubicBezTo>
                                  <a:lnTo>
                                    <a:pt x="896795" y="723416"/>
                                  </a:lnTo>
                                  <a:cubicBezTo>
                                    <a:pt x="898280" y="719762"/>
                                    <a:pt x="899436" y="716107"/>
                                    <a:pt x="900263" y="712452"/>
                                  </a:cubicBezTo>
                                  <a:cubicBezTo>
                                    <a:pt x="901091" y="708798"/>
                                    <a:pt x="901653" y="706020"/>
                                    <a:pt x="901952" y="704120"/>
                                  </a:cubicBezTo>
                                  <a:cubicBezTo>
                                    <a:pt x="903833" y="704230"/>
                                    <a:pt x="905772" y="704010"/>
                                    <a:pt x="907769" y="703462"/>
                                  </a:cubicBezTo>
                                  <a:cubicBezTo>
                                    <a:pt x="909766" y="702914"/>
                                    <a:pt x="911060" y="701379"/>
                                    <a:pt x="911651" y="698858"/>
                                  </a:cubicBezTo>
                                  <a:cubicBezTo>
                                    <a:pt x="911962" y="696263"/>
                                    <a:pt x="912577" y="694435"/>
                                    <a:pt x="913495" y="693376"/>
                                  </a:cubicBezTo>
                                  <a:cubicBezTo>
                                    <a:pt x="914412" y="692316"/>
                                    <a:pt x="916549" y="691804"/>
                                    <a:pt x="919905" y="691841"/>
                                  </a:cubicBezTo>
                                  <a:lnTo>
                                    <a:pt x="929396" y="677807"/>
                                  </a:lnTo>
                                  <a:lnTo>
                                    <a:pt x="937341" y="672545"/>
                                  </a:lnTo>
                                  <a:lnTo>
                                    <a:pt x="953641" y="649740"/>
                                  </a:lnTo>
                                  <a:cubicBezTo>
                                    <a:pt x="954527" y="646378"/>
                                    <a:pt x="956212" y="643454"/>
                                    <a:pt x="958696" y="640969"/>
                                  </a:cubicBezTo>
                                  <a:cubicBezTo>
                                    <a:pt x="961181" y="638484"/>
                                    <a:pt x="962866" y="635561"/>
                                    <a:pt x="963751" y="632198"/>
                                  </a:cubicBezTo>
                                  <a:lnTo>
                                    <a:pt x="974997" y="618165"/>
                                  </a:lnTo>
                                  <a:lnTo>
                                    <a:pt x="982115" y="607640"/>
                                  </a:lnTo>
                                  <a:cubicBezTo>
                                    <a:pt x="984051" y="601427"/>
                                    <a:pt x="986497" y="595434"/>
                                    <a:pt x="989452" y="589659"/>
                                  </a:cubicBezTo>
                                  <a:cubicBezTo>
                                    <a:pt x="992407" y="583885"/>
                                    <a:pt x="996014" y="578769"/>
                                    <a:pt x="1000272" y="574310"/>
                                  </a:cubicBezTo>
                                  <a:cubicBezTo>
                                    <a:pt x="1006706" y="562689"/>
                                    <a:pt x="1012148" y="551725"/>
                                    <a:pt x="1016596" y="541419"/>
                                  </a:cubicBezTo>
                                  <a:cubicBezTo>
                                    <a:pt x="1021045" y="531113"/>
                                    <a:pt x="1024268" y="522781"/>
                                    <a:pt x="1026267" y="516422"/>
                                  </a:cubicBezTo>
                                  <a:cubicBezTo>
                                    <a:pt x="1027763" y="517884"/>
                                    <a:pt x="1029414" y="518468"/>
                                    <a:pt x="1031220" y="518176"/>
                                  </a:cubicBezTo>
                                  <a:lnTo>
                                    <a:pt x="1039165" y="512913"/>
                                  </a:lnTo>
                                  <a:cubicBezTo>
                                    <a:pt x="1040246" y="511963"/>
                                    <a:pt x="1040817" y="510794"/>
                                    <a:pt x="1040880" y="509405"/>
                                  </a:cubicBezTo>
                                  <a:cubicBezTo>
                                    <a:pt x="1040942" y="508016"/>
                                    <a:pt x="1040198" y="506847"/>
                                    <a:pt x="1038648" y="505897"/>
                                  </a:cubicBezTo>
                                  <a:cubicBezTo>
                                    <a:pt x="1044453" y="500123"/>
                                    <a:pt x="1050717" y="492375"/>
                                    <a:pt x="1057437" y="482654"/>
                                  </a:cubicBezTo>
                                  <a:cubicBezTo>
                                    <a:pt x="1064158" y="472933"/>
                                    <a:pt x="1068383" y="464308"/>
                                    <a:pt x="1070113" y="456780"/>
                                  </a:cubicBezTo>
                                  <a:cubicBezTo>
                                    <a:pt x="1073170" y="454989"/>
                                    <a:pt x="1075517" y="452869"/>
                                    <a:pt x="1077155" y="450421"/>
                                  </a:cubicBezTo>
                                  <a:cubicBezTo>
                                    <a:pt x="1078792" y="447972"/>
                                    <a:pt x="1079024" y="445414"/>
                                    <a:pt x="1077850" y="442746"/>
                                  </a:cubicBezTo>
                                  <a:cubicBezTo>
                                    <a:pt x="1080057" y="436862"/>
                                    <a:pt x="1083328" y="432404"/>
                                    <a:pt x="1087664" y="429370"/>
                                  </a:cubicBezTo>
                                  <a:cubicBezTo>
                                    <a:pt x="1092000" y="426337"/>
                                    <a:pt x="1095916" y="423194"/>
                                    <a:pt x="1099413" y="419942"/>
                                  </a:cubicBezTo>
                                  <a:cubicBezTo>
                                    <a:pt x="1102207" y="418187"/>
                                    <a:pt x="1103686" y="416433"/>
                                    <a:pt x="1103849" y="414679"/>
                                  </a:cubicBezTo>
                                  <a:cubicBezTo>
                                    <a:pt x="1104013" y="412925"/>
                                    <a:pt x="1103737" y="411171"/>
                                    <a:pt x="1103023" y="409416"/>
                                  </a:cubicBezTo>
                                  <a:lnTo>
                                    <a:pt x="1123760" y="381349"/>
                                  </a:lnTo>
                                  <a:cubicBezTo>
                                    <a:pt x="1125129" y="379595"/>
                                    <a:pt x="1126904" y="377403"/>
                                    <a:pt x="1129086" y="374771"/>
                                  </a:cubicBezTo>
                                  <a:cubicBezTo>
                                    <a:pt x="1131268" y="372140"/>
                                    <a:pt x="1132759" y="369070"/>
                                    <a:pt x="1133560" y="365562"/>
                                  </a:cubicBezTo>
                                  <a:cubicBezTo>
                                    <a:pt x="1143472" y="355365"/>
                                    <a:pt x="1152099" y="343744"/>
                                    <a:pt x="1159443" y="330697"/>
                                  </a:cubicBezTo>
                                  <a:cubicBezTo>
                                    <a:pt x="1166787" y="317651"/>
                                    <a:pt x="1176214" y="306468"/>
                                    <a:pt x="1187724" y="297148"/>
                                  </a:cubicBezTo>
                                  <a:lnTo>
                                    <a:pt x="1188135" y="284869"/>
                                  </a:lnTo>
                                  <a:lnTo>
                                    <a:pt x="1212690" y="255048"/>
                                  </a:lnTo>
                                  <a:cubicBezTo>
                                    <a:pt x="1213824" y="250480"/>
                                    <a:pt x="1217641" y="242513"/>
                                    <a:pt x="1224140" y="231147"/>
                                  </a:cubicBezTo>
                                  <a:cubicBezTo>
                                    <a:pt x="1230640" y="219781"/>
                                    <a:pt x="1236726" y="211376"/>
                                    <a:pt x="1242401" y="205931"/>
                                  </a:cubicBezTo>
                                  <a:cubicBezTo>
                                    <a:pt x="1243587" y="199206"/>
                                    <a:pt x="1248126" y="193359"/>
                                    <a:pt x="1256019" y="188389"/>
                                  </a:cubicBezTo>
                                  <a:cubicBezTo>
                                    <a:pt x="1254299" y="184880"/>
                                    <a:pt x="1254694" y="181811"/>
                                    <a:pt x="1257205" y="179179"/>
                                  </a:cubicBezTo>
                                  <a:cubicBezTo>
                                    <a:pt x="1259715" y="176548"/>
                                    <a:pt x="1262587" y="174355"/>
                                    <a:pt x="1265820" y="172601"/>
                                  </a:cubicBezTo>
                                  <a:lnTo>
                                    <a:pt x="1350830" y="58579"/>
                                  </a:lnTo>
                                  <a:cubicBezTo>
                                    <a:pt x="1355606" y="54084"/>
                                    <a:pt x="1359415" y="49479"/>
                                    <a:pt x="1362256" y="44765"/>
                                  </a:cubicBezTo>
                                  <a:cubicBezTo>
                                    <a:pt x="1365098" y="40050"/>
                                    <a:pt x="1369268" y="35884"/>
                                    <a:pt x="1374766" y="32266"/>
                                  </a:cubicBezTo>
                                  <a:cubicBezTo>
                                    <a:pt x="1375323" y="29525"/>
                                    <a:pt x="1376556" y="26675"/>
                                    <a:pt x="1378467" y="23715"/>
                                  </a:cubicBezTo>
                                  <a:cubicBezTo>
                                    <a:pt x="1380378" y="20754"/>
                                    <a:pt x="1382411" y="18342"/>
                                    <a:pt x="1384567" y="16478"/>
                                  </a:cubicBezTo>
                                  <a:lnTo>
                                    <a:pt x="1393749" y="4199"/>
                                  </a:lnTo>
                                  <a:cubicBezTo>
                                    <a:pt x="1395965" y="2408"/>
                                    <a:pt x="1398523" y="1166"/>
                                    <a:pt x="1401423" y="471"/>
                                  </a:cubicBezTo>
                                  <a:close/>
                                </a:path>
                              </a:pathLst>
                            </a:custGeom>
                            <a:grp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56" name="Freeform 55"/>
                          <p:cNvSpPr/>
                          <p:nvPr/>
                        </p:nvSpPr>
                        <p:spPr>
                          <a:xfrm>
                            <a:off x="9221451" y="2171656"/>
                            <a:ext cx="1526083" cy="2249559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26083" h="2249559">
                                <a:moveTo>
                                  <a:pt x="176110" y="2025023"/>
                                </a:moveTo>
                                <a:cubicBezTo>
                                  <a:pt x="175972" y="2026010"/>
                                  <a:pt x="176144" y="2027106"/>
                                  <a:pt x="176626" y="2028312"/>
                                </a:cubicBezTo>
                                <a:cubicBezTo>
                                  <a:pt x="177108" y="2029518"/>
                                  <a:pt x="177796" y="2030176"/>
                                  <a:pt x="178690" y="2030286"/>
                                </a:cubicBezTo>
                                <a:cubicBezTo>
                                  <a:pt x="179610" y="2030249"/>
                                  <a:pt x="180479" y="2029884"/>
                                  <a:pt x="181296" y="2029189"/>
                                </a:cubicBezTo>
                                <a:cubicBezTo>
                                  <a:pt x="182112" y="2028495"/>
                                  <a:pt x="182620" y="2027691"/>
                                  <a:pt x="182817" y="2026777"/>
                                </a:cubicBezTo>
                                <a:close/>
                                <a:moveTo>
                                  <a:pt x="185601" y="2010990"/>
                                </a:moveTo>
                                <a:cubicBezTo>
                                  <a:pt x="185354" y="2011976"/>
                                  <a:pt x="185307" y="2013073"/>
                                  <a:pt x="185460" y="2014279"/>
                                </a:cubicBezTo>
                                <a:cubicBezTo>
                                  <a:pt x="185612" y="2015485"/>
                                  <a:pt x="186520" y="2016142"/>
                                  <a:pt x="188181" y="2016252"/>
                                </a:cubicBezTo>
                                <a:lnTo>
                                  <a:pt x="189936" y="2016252"/>
                                </a:lnTo>
                                <a:cubicBezTo>
                                  <a:pt x="190554" y="2012744"/>
                                  <a:pt x="189109" y="2010990"/>
                                  <a:pt x="185601" y="2010990"/>
                                </a:cubicBezTo>
                                <a:close/>
                                <a:moveTo>
                                  <a:pt x="344300" y="1986431"/>
                                </a:moveTo>
                                <a:cubicBezTo>
                                  <a:pt x="344089" y="1987418"/>
                                  <a:pt x="343969" y="1988514"/>
                                  <a:pt x="343939" y="1989720"/>
                                </a:cubicBezTo>
                                <a:cubicBezTo>
                                  <a:pt x="343909" y="1990926"/>
                                  <a:pt x="344305" y="1991584"/>
                                  <a:pt x="345126" y="1991694"/>
                                </a:cubicBezTo>
                                <a:lnTo>
                                  <a:pt x="350698" y="1989939"/>
                                </a:lnTo>
                                <a:close/>
                                <a:moveTo>
                                  <a:pt x="478855" y="1979414"/>
                                </a:moveTo>
                                <a:lnTo>
                                  <a:pt x="483707" y="1991694"/>
                                </a:lnTo>
                                <a:lnTo>
                                  <a:pt x="479478" y="2005727"/>
                                </a:lnTo>
                                <a:cubicBezTo>
                                  <a:pt x="475039" y="2006239"/>
                                  <a:pt x="472412" y="2008285"/>
                                  <a:pt x="471598" y="2011867"/>
                                </a:cubicBezTo>
                                <a:cubicBezTo>
                                  <a:pt x="470784" y="2015448"/>
                                  <a:pt x="466842" y="2017495"/>
                                  <a:pt x="459771" y="2018006"/>
                                </a:cubicBezTo>
                                <a:cubicBezTo>
                                  <a:pt x="461494" y="2011136"/>
                                  <a:pt x="464675" y="2004704"/>
                                  <a:pt x="469313" y="1998710"/>
                                </a:cubicBezTo>
                                <a:cubicBezTo>
                                  <a:pt x="473952" y="1992717"/>
                                  <a:pt x="477132" y="1986285"/>
                                  <a:pt x="478855" y="1979414"/>
                                </a:cubicBezTo>
                                <a:close/>
                                <a:moveTo>
                                  <a:pt x="390108" y="1935560"/>
                                </a:moveTo>
                                <a:cubicBezTo>
                                  <a:pt x="389861" y="1936546"/>
                                  <a:pt x="389814" y="1937643"/>
                                  <a:pt x="389967" y="1938849"/>
                                </a:cubicBezTo>
                                <a:cubicBezTo>
                                  <a:pt x="390119" y="1940055"/>
                                  <a:pt x="391027" y="1940713"/>
                                  <a:pt x="392689" y="1940822"/>
                                </a:cubicBezTo>
                                <a:lnTo>
                                  <a:pt x="396197" y="1940822"/>
                                </a:lnTo>
                                <a:cubicBezTo>
                                  <a:pt x="396433" y="1939068"/>
                                  <a:pt x="395934" y="1937752"/>
                                  <a:pt x="394700" y="1936875"/>
                                </a:cubicBezTo>
                                <a:cubicBezTo>
                                  <a:pt x="393466" y="1935998"/>
                                  <a:pt x="391935" y="1935560"/>
                                  <a:pt x="390108" y="1935560"/>
                                </a:cubicBezTo>
                                <a:close/>
                                <a:moveTo>
                                  <a:pt x="514338" y="1877671"/>
                                </a:moveTo>
                                <a:cubicBezTo>
                                  <a:pt x="514187" y="1878731"/>
                                  <a:pt x="514308" y="1880120"/>
                                  <a:pt x="514699" y="1881838"/>
                                </a:cubicBezTo>
                                <a:cubicBezTo>
                                  <a:pt x="515091" y="1883555"/>
                                  <a:pt x="515727" y="1884506"/>
                                  <a:pt x="516609" y="1884688"/>
                                </a:cubicBezTo>
                                <a:cubicBezTo>
                                  <a:pt x="518309" y="1884578"/>
                                  <a:pt x="519449" y="1883921"/>
                                  <a:pt x="520027" y="1882715"/>
                                </a:cubicBezTo>
                                <a:cubicBezTo>
                                  <a:pt x="520605" y="1881509"/>
                                  <a:pt x="520944" y="1880412"/>
                                  <a:pt x="521045" y="1879426"/>
                                </a:cubicBezTo>
                                <a:close/>
                                <a:moveTo>
                                  <a:pt x="335614" y="1856621"/>
                                </a:moveTo>
                                <a:lnTo>
                                  <a:pt x="334067" y="1865392"/>
                                </a:lnTo>
                                <a:cubicBezTo>
                                  <a:pt x="333696" y="1867914"/>
                                  <a:pt x="334156" y="1869449"/>
                                  <a:pt x="335448" y="1869997"/>
                                </a:cubicBezTo>
                                <a:cubicBezTo>
                                  <a:pt x="336740" y="1870545"/>
                                  <a:pt x="338310" y="1870764"/>
                                  <a:pt x="340156" y="1870655"/>
                                </a:cubicBezTo>
                                <a:close/>
                                <a:moveTo>
                                  <a:pt x="464081" y="1844342"/>
                                </a:moveTo>
                                <a:cubicBezTo>
                                  <a:pt x="458792" y="1844488"/>
                                  <a:pt x="454510" y="1846388"/>
                                  <a:pt x="451235" y="1850043"/>
                                </a:cubicBezTo>
                                <a:cubicBezTo>
                                  <a:pt x="447959" y="1853698"/>
                                  <a:pt x="445844" y="1858229"/>
                                  <a:pt x="444891" y="1863638"/>
                                </a:cubicBezTo>
                                <a:lnTo>
                                  <a:pt x="444581" y="1865392"/>
                                </a:lnTo>
                                <a:cubicBezTo>
                                  <a:pt x="444222" y="1865356"/>
                                  <a:pt x="442748" y="1865429"/>
                                  <a:pt x="440157" y="1865611"/>
                                </a:cubicBezTo>
                                <a:cubicBezTo>
                                  <a:pt x="437567" y="1865794"/>
                                  <a:pt x="436015" y="1866306"/>
                                  <a:pt x="435501" y="1867146"/>
                                </a:cubicBezTo>
                                <a:cubicBezTo>
                                  <a:pt x="435888" y="1868060"/>
                                  <a:pt x="438158" y="1868864"/>
                                  <a:pt x="442312" y="1869558"/>
                                </a:cubicBezTo>
                                <a:cubicBezTo>
                                  <a:pt x="446465" y="1870253"/>
                                  <a:pt x="449251" y="1870618"/>
                                  <a:pt x="450670" y="1870655"/>
                                </a:cubicBezTo>
                                <a:lnTo>
                                  <a:pt x="462742" y="1861884"/>
                                </a:lnTo>
                                <a:cubicBezTo>
                                  <a:pt x="460186" y="1861664"/>
                                  <a:pt x="458590" y="1860349"/>
                                  <a:pt x="457956" y="1857937"/>
                                </a:cubicBezTo>
                                <a:cubicBezTo>
                                  <a:pt x="457321" y="1855525"/>
                                  <a:pt x="457196" y="1853332"/>
                                  <a:pt x="457581" y="1851359"/>
                                </a:cubicBezTo>
                                <a:close/>
                                <a:moveTo>
                                  <a:pt x="356558" y="1837325"/>
                                </a:moveTo>
                                <a:cubicBezTo>
                                  <a:pt x="355742" y="1837398"/>
                                  <a:pt x="355105" y="1837691"/>
                                  <a:pt x="354650" y="1838202"/>
                                </a:cubicBezTo>
                                <a:cubicBezTo>
                                  <a:pt x="354194" y="1838714"/>
                                  <a:pt x="353558" y="1839006"/>
                                  <a:pt x="352741" y="1839079"/>
                                </a:cubicBezTo>
                                <a:cubicBezTo>
                                  <a:pt x="352590" y="1840139"/>
                                  <a:pt x="352711" y="1841528"/>
                                  <a:pt x="353102" y="1843246"/>
                                </a:cubicBezTo>
                                <a:cubicBezTo>
                                  <a:pt x="353494" y="1844963"/>
                                  <a:pt x="354130" y="1845913"/>
                                  <a:pt x="355012" y="1846096"/>
                                </a:cubicBezTo>
                                <a:cubicBezTo>
                                  <a:pt x="356712" y="1845986"/>
                                  <a:pt x="357852" y="1845329"/>
                                  <a:pt x="358430" y="1844123"/>
                                </a:cubicBezTo>
                                <a:cubicBezTo>
                                  <a:pt x="359008" y="1842917"/>
                                  <a:pt x="359347" y="1841820"/>
                                  <a:pt x="359448" y="1840833"/>
                                </a:cubicBezTo>
                                <a:cubicBezTo>
                                  <a:pt x="359517" y="1838787"/>
                                  <a:pt x="358553" y="1837618"/>
                                  <a:pt x="356558" y="1837325"/>
                                </a:cubicBezTo>
                                <a:close/>
                                <a:moveTo>
                                  <a:pt x="564892" y="1819783"/>
                                </a:moveTo>
                                <a:cubicBezTo>
                                  <a:pt x="558997" y="1820258"/>
                                  <a:pt x="555179" y="1823255"/>
                                  <a:pt x="553439" y="1828773"/>
                                </a:cubicBezTo>
                                <a:cubicBezTo>
                                  <a:pt x="551698" y="1834292"/>
                                  <a:pt x="550564" y="1839481"/>
                                  <a:pt x="550036" y="1844342"/>
                                </a:cubicBezTo>
                                <a:cubicBezTo>
                                  <a:pt x="547295" y="1844342"/>
                                  <a:pt x="544367" y="1844780"/>
                                  <a:pt x="541252" y="1845657"/>
                                </a:cubicBezTo>
                                <a:cubicBezTo>
                                  <a:pt x="538137" y="1846535"/>
                                  <a:pt x="535493" y="1847850"/>
                                  <a:pt x="533320" y="1849604"/>
                                </a:cubicBezTo>
                                <a:lnTo>
                                  <a:pt x="534045" y="1865392"/>
                                </a:lnTo>
                                <a:cubicBezTo>
                                  <a:pt x="535717" y="1860678"/>
                                  <a:pt x="538356" y="1856073"/>
                                  <a:pt x="541963" y="1851578"/>
                                </a:cubicBezTo>
                                <a:cubicBezTo>
                                  <a:pt x="545569" y="1847083"/>
                                  <a:pt x="550015" y="1844671"/>
                                  <a:pt x="555299" y="1844342"/>
                                </a:cubicBezTo>
                                <a:cubicBezTo>
                                  <a:pt x="556278" y="1840029"/>
                                  <a:pt x="557877" y="1835936"/>
                                  <a:pt x="560095" y="1832063"/>
                                </a:cubicBezTo>
                                <a:cubicBezTo>
                                  <a:pt x="562313" y="1828189"/>
                                  <a:pt x="563912" y="1824096"/>
                                  <a:pt x="564892" y="1819783"/>
                                </a:cubicBezTo>
                                <a:close/>
                                <a:moveTo>
                                  <a:pt x="496474" y="1789962"/>
                                </a:moveTo>
                                <a:cubicBezTo>
                                  <a:pt x="494748" y="1790218"/>
                                  <a:pt x="493505" y="1791460"/>
                                  <a:pt x="492747" y="1793690"/>
                                </a:cubicBezTo>
                                <a:cubicBezTo>
                                  <a:pt x="491988" y="1795919"/>
                                  <a:pt x="491546" y="1797600"/>
                                  <a:pt x="491419" y="1798733"/>
                                </a:cubicBezTo>
                                <a:cubicBezTo>
                                  <a:pt x="490566" y="1803155"/>
                                  <a:pt x="488714" y="1807029"/>
                                  <a:pt x="485861" y="1810355"/>
                                </a:cubicBezTo>
                                <a:cubicBezTo>
                                  <a:pt x="483009" y="1813680"/>
                                  <a:pt x="479635" y="1816238"/>
                                  <a:pt x="475737" y="1818029"/>
                                </a:cubicBezTo>
                                <a:cubicBezTo>
                                  <a:pt x="474758" y="1822341"/>
                                  <a:pt x="473159" y="1826435"/>
                                  <a:pt x="470941" y="1830308"/>
                                </a:cubicBezTo>
                                <a:cubicBezTo>
                                  <a:pt x="468723" y="1834182"/>
                                  <a:pt x="467124" y="1838275"/>
                                  <a:pt x="466144" y="1842588"/>
                                </a:cubicBezTo>
                                <a:cubicBezTo>
                                  <a:pt x="472423" y="1836412"/>
                                  <a:pt x="478102" y="1829906"/>
                                  <a:pt x="483180" y="1823072"/>
                                </a:cubicBezTo>
                                <a:cubicBezTo>
                                  <a:pt x="488259" y="1816238"/>
                                  <a:pt x="493138" y="1809295"/>
                                  <a:pt x="497817" y="1802241"/>
                                </a:cubicBezTo>
                                <a:cubicBezTo>
                                  <a:pt x="498006" y="1800962"/>
                                  <a:pt x="498040" y="1798697"/>
                                  <a:pt x="497919" y="1795444"/>
                                </a:cubicBezTo>
                                <a:cubicBezTo>
                                  <a:pt x="497799" y="1792191"/>
                                  <a:pt x="497317" y="1790364"/>
                                  <a:pt x="496474" y="1789962"/>
                                </a:cubicBezTo>
                                <a:close/>
                                <a:moveTo>
                                  <a:pt x="388744" y="1774174"/>
                                </a:moveTo>
                                <a:lnTo>
                                  <a:pt x="378016" y="1795225"/>
                                </a:lnTo>
                                <a:cubicBezTo>
                                  <a:pt x="377730" y="1795188"/>
                                  <a:pt x="376547" y="1795261"/>
                                  <a:pt x="374468" y="1795444"/>
                                </a:cubicBezTo>
                                <a:cubicBezTo>
                                  <a:pt x="372390" y="1795627"/>
                                  <a:pt x="371130" y="1796138"/>
                                  <a:pt x="370689" y="1796979"/>
                                </a:cubicBezTo>
                                <a:cubicBezTo>
                                  <a:pt x="370726" y="1798843"/>
                                  <a:pt x="372279" y="1800816"/>
                                  <a:pt x="375347" y="1802899"/>
                                </a:cubicBezTo>
                                <a:cubicBezTo>
                                  <a:pt x="378415" y="1804982"/>
                                  <a:pt x="380921" y="1806517"/>
                                  <a:pt x="382867" y="1807504"/>
                                </a:cubicBezTo>
                                <a:lnTo>
                                  <a:pt x="398240" y="1789962"/>
                                </a:lnTo>
                                <a:close/>
                                <a:moveTo>
                                  <a:pt x="424129" y="1712778"/>
                                </a:moveTo>
                                <a:cubicBezTo>
                                  <a:pt x="414397" y="1726519"/>
                                  <a:pt x="405387" y="1741137"/>
                                  <a:pt x="397100" y="1756633"/>
                                </a:cubicBezTo>
                                <a:cubicBezTo>
                                  <a:pt x="397382" y="1760214"/>
                                  <a:pt x="398547" y="1763138"/>
                                  <a:pt x="400597" y="1765403"/>
                                </a:cubicBezTo>
                                <a:cubicBezTo>
                                  <a:pt x="402646" y="1767669"/>
                                  <a:pt x="405436" y="1768839"/>
                                  <a:pt x="408968" y="1768912"/>
                                </a:cubicBezTo>
                                <a:cubicBezTo>
                                  <a:pt x="411749" y="1763503"/>
                                  <a:pt x="415652" y="1755463"/>
                                  <a:pt x="420676" y="1744792"/>
                                </a:cubicBezTo>
                                <a:cubicBezTo>
                                  <a:pt x="425701" y="1734120"/>
                                  <a:pt x="430326" y="1726958"/>
                                  <a:pt x="434552" y="1723303"/>
                                </a:cubicBezTo>
                                <a:close/>
                                <a:moveTo>
                                  <a:pt x="468284" y="1651381"/>
                                </a:moveTo>
                                <a:lnTo>
                                  <a:pt x="457658" y="1661906"/>
                                </a:lnTo>
                                <a:lnTo>
                                  <a:pt x="456730" y="1667169"/>
                                </a:lnTo>
                                <a:lnTo>
                                  <a:pt x="460238" y="1667169"/>
                                </a:lnTo>
                                <a:cubicBezTo>
                                  <a:pt x="463648" y="1667315"/>
                                  <a:pt x="466038" y="1667023"/>
                                  <a:pt x="467409" y="1666292"/>
                                </a:cubicBezTo>
                                <a:cubicBezTo>
                                  <a:pt x="468781" y="1665561"/>
                                  <a:pt x="469726" y="1663514"/>
                                  <a:pt x="470246" y="1660152"/>
                                </a:cubicBezTo>
                                <a:close/>
                                <a:moveTo>
                                  <a:pt x="679198" y="1639102"/>
                                </a:moveTo>
                                <a:lnTo>
                                  <a:pt x="661143" y="1661906"/>
                                </a:lnTo>
                                <a:cubicBezTo>
                                  <a:pt x="663672" y="1667461"/>
                                  <a:pt x="664292" y="1673893"/>
                                  <a:pt x="663003" y="1681202"/>
                                </a:cubicBezTo>
                                <a:cubicBezTo>
                                  <a:pt x="662030" y="1681129"/>
                                  <a:pt x="660907" y="1681275"/>
                                  <a:pt x="659637" y="1681641"/>
                                </a:cubicBezTo>
                                <a:cubicBezTo>
                                  <a:pt x="658367" y="1682006"/>
                                  <a:pt x="657528" y="1683030"/>
                                  <a:pt x="657122" y="1684711"/>
                                </a:cubicBezTo>
                                <a:cubicBezTo>
                                  <a:pt x="656923" y="1686465"/>
                                  <a:pt x="657271" y="1688219"/>
                                  <a:pt x="658168" y="1689973"/>
                                </a:cubicBezTo>
                                <a:cubicBezTo>
                                  <a:pt x="659064" y="1691728"/>
                                  <a:pt x="659851" y="1693482"/>
                                  <a:pt x="660529" y="1695236"/>
                                </a:cubicBezTo>
                                <a:lnTo>
                                  <a:pt x="671880" y="1700498"/>
                                </a:lnTo>
                                <a:lnTo>
                                  <a:pt x="674562" y="1695236"/>
                                </a:lnTo>
                                <a:lnTo>
                                  <a:pt x="667029" y="1688219"/>
                                </a:lnTo>
                                <a:cubicBezTo>
                                  <a:pt x="667469" y="1685515"/>
                                  <a:pt x="668419" y="1683030"/>
                                  <a:pt x="669878" y="1680764"/>
                                </a:cubicBezTo>
                                <a:cubicBezTo>
                                  <a:pt x="671338" y="1678498"/>
                                  <a:pt x="673448" y="1676890"/>
                                  <a:pt x="676211" y="1675940"/>
                                </a:cubicBezTo>
                                <a:cubicBezTo>
                                  <a:pt x="677476" y="1669800"/>
                                  <a:pt x="678632" y="1663661"/>
                                  <a:pt x="679678" y="1657521"/>
                                </a:cubicBezTo>
                                <a:cubicBezTo>
                                  <a:pt x="680724" y="1651381"/>
                                  <a:pt x="680564" y="1645242"/>
                                  <a:pt x="679198" y="1639102"/>
                                </a:cubicBezTo>
                                <a:close/>
                                <a:moveTo>
                                  <a:pt x="492530" y="1623314"/>
                                </a:moveTo>
                                <a:lnTo>
                                  <a:pt x="487784" y="1630331"/>
                                </a:lnTo>
                                <a:cubicBezTo>
                                  <a:pt x="490140" y="1628577"/>
                                  <a:pt x="491619" y="1626823"/>
                                  <a:pt x="492220" y="1625068"/>
                                </a:cubicBezTo>
                                <a:close/>
                                <a:moveTo>
                                  <a:pt x="726862" y="1577705"/>
                                </a:moveTo>
                                <a:cubicBezTo>
                                  <a:pt x="726260" y="1579460"/>
                                  <a:pt x="726536" y="1581214"/>
                                  <a:pt x="727688" y="1582968"/>
                                </a:cubicBezTo>
                                <a:lnTo>
                                  <a:pt x="728616" y="1577705"/>
                                </a:lnTo>
                                <a:close/>
                                <a:moveTo>
                                  <a:pt x="751315" y="1558409"/>
                                </a:moveTo>
                                <a:cubicBezTo>
                                  <a:pt x="748099" y="1558409"/>
                                  <a:pt x="745450" y="1560164"/>
                                  <a:pt x="743370" y="1563672"/>
                                </a:cubicBezTo>
                                <a:lnTo>
                                  <a:pt x="748633" y="1563672"/>
                                </a:lnTo>
                                <a:cubicBezTo>
                                  <a:pt x="748860" y="1562795"/>
                                  <a:pt x="749307" y="1561918"/>
                                  <a:pt x="749974" y="1561041"/>
                                </a:cubicBezTo>
                                <a:cubicBezTo>
                                  <a:pt x="750640" y="1560164"/>
                                  <a:pt x="751087" y="1559286"/>
                                  <a:pt x="751315" y="1558409"/>
                                </a:cubicBezTo>
                                <a:close/>
                                <a:moveTo>
                                  <a:pt x="766480" y="1532097"/>
                                </a:moveTo>
                                <a:lnTo>
                                  <a:pt x="764933" y="1540867"/>
                                </a:lnTo>
                                <a:lnTo>
                                  <a:pt x="752654" y="1540867"/>
                                </a:lnTo>
                                <a:lnTo>
                                  <a:pt x="751416" y="1547884"/>
                                </a:lnTo>
                                <a:lnTo>
                                  <a:pt x="753997" y="1553147"/>
                                </a:lnTo>
                                <a:lnTo>
                                  <a:pt x="770196" y="1540867"/>
                                </a:lnTo>
                                <a:lnTo>
                                  <a:pt x="771433" y="1533851"/>
                                </a:lnTo>
                                <a:close/>
                                <a:moveTo>
                                  <a:pt x="781852" y="1514555"/>
                                </a:moveTo>
                                <a:lnTo>
                                  <a:pt x="776280" y="1516309"/>
                                </a:lnTo>
                                <a:lnTo>
                                  <a:pt x="773806" y="1530342"/>
                                </a:lnTo>
                                <a:cubicBezTo>
                                  <a:pt x="776656" y="1528478"/>
                                  <a:pt x="778616" y="1526067"/>
                                  <a:pt x="779686" y="1523106"/>
                                </a:cubicBezTo>
                                <a:cubicBezTo>
                                  <a:pt x="780756" y="1520146"/>
                                  <a:pt x="781478" y="1517296"/>
                                  <a:pt x="781852" y="1514555"/>
                                </a:cubicBezTo>
                                <a:close/>
                                <a:moveTo>
                                  <a:pt x="803309" y="1472454"/>
                                </a:moveTo>
                                <a:cubicBezTo>
                                  <a:pt x="800649" y="1478009"/>
                                  <a:pt x="797846" y="1483125"/>
                                  <a:pt x="794901" y="1487803"/>
                                </a:cubicBezTo>
                                <a:cubicBezTo>
                                  <a:pt x="791957" y="1492481"/>
                                  <a:pt x="788741" y="1494966"/>
                                  <a:pt x="785255" y="1495259"/>
                                </a:cubicBezTo>
                                <a:cubicBezTo>
                                  <a:pt x="785126" y="1496611"/>
                                  <a:pt x="785332" y="1499169"/>
                                  <a:pt x="785875" y="1502933"/>
                                </a:cubicBezTo>
                                <a:cubicBezTo>
                                  <a:pt x="786417" y="1506697"/>
                                  <a:pt x="787140" y="1508817"/>
                                  <a:pt x="788043" y="1509292"/>
                                </a:cubicBezTo>
                                <a:cubicBezTo>
                                  <a:pt x="788902" y="1509182"/>
                                  <a:pt x="789530" y="1508525"/>
                                  <a:pt x="789925" y="1507319"/>
                                </a:cubicBezTo>
                                <a:cubicBezTo>
                                  <a:pt x="790321" y="1506113"/>
                                  <a:pt x="790587" y="1505016"/>
                                  <a:pt x="790725" y="1504029"/>
                                </a:cubicBezTo>
                                <a:cubicBezTo>
                                  <a:pt x="794288" y="1500192"/>
                                  <a:pt x="798174" y="1495149"/>
                                  <a:pt x="802383" y="1488900"/>
                                </a:cubicBezTo>
                                <a:cubicBezTo>
                                  <a:pt x="806591" y="1482650"/>
                                  <a:pt x="809239" y="1477168"/>
                                  <a:pt x="810326" y="1472454"/>
                                </a:cubicBezTo>
                                <a:close/>
                                <a:moveTo>
                                  <a:pt x="871095" y="1416320"/>
                                </a:moveTo>
                                <a:cubicBezTo>
                                  <a:pt x="869958" y="1418001"/>
                                  <a:pt x="869189" y="1419463"/>
                                  <a:pt x="868787" y="1420706"/>
                                </a:cubicBezTo>
                                <a:cubicBezTo>
                                  <a:pt x="868385" y="1421948"/>
                                  <a:pt x="868055" y="1423410"/>
                                  <a:pt x="867795" y="1425091"/>
                                </a:cubicBezTo>
                                <a:cubicBezTo>
                                  <a:pt x="868869" y="1424177"/>
                                  <a:pt x="869893" y="1422935"/>
                                  <a:pt x="870864" y="1421363"/>
                                </a:cubicBezTo>
                                <a:cubicBezTo>
                                  <a:pt x="871835" y="1419792"/>
                                  <a:pt x="872497" y="1418111"/>
                                  <a:pt x="872850" y="1416320"/>
                                </a:cubicBezTo>
                                <a:close/>
                                <a:moveTo>
                                  <a:pt x="866757" y="1381236"/>
                                </a:moveTo>
                                <a:cubicBezTo>
                                  <a:pt x="864986" y="1387961"/>
                                  <a:pt x="861616" y="1393808"/>
                                  <a:pt x="856647" y="1398778"/>
                                </a:cubicBezTo>
                                <a:cubicBezTo>
                                  <a:pt x="851677" y="1403748"/>
                                  <a:pt x="848307" y="1409596"/>
                                  <a:pt x="846537" y="1416320"/>
                                </a:cubicBezTo>
                                <a:lnTo>
                                  <a:pt x="833537" y="1430354"/>
                                </a:lnTo>
                                <a:cubicBezTo>
                                  <a:pt x="832632" y="1431340"/>
                                  <a:pt x="832585" y="1432437"/>
                                  <a:pt x="833396" y="1433643"/>
                                </a:cubicBezTo>
                                <a:cubicBezTo>
                                  <a:pt x="834206" y="1434849"/>
                                  <a:pt x="835114" y="1435507"/>
                                  <a:pt x="836118" y="1435616"/>
                                </a:cubicBezTo>
                                <a:lnTo>
                                  <a:pt x="846952" y="1433862"/>
                                </a:lnTo>
                                <a:cubicBezTo>
                                  <a:pt x="849632" y="1429440"/>
                                  <a:pt x="852370" y="1424689"/>
                                  <a:pt x="855166" y="1419609"/>
                                </a:cubicBezTo>
                                <a:cubicBezTo>
                                  <a:pt x="857962" y="1414529"/>
                                  <a:pt x="859901" y="1409340"/>
                                  <a:pt x="860981" y="1404041"/>
                                </a:cubicBezTo>
                                <a:cubicBezTo>
                                  <a:pt x="863350" y="1400350"/>
                                  <a:pt x="865886" y="1396330"/>
                                  <a:pt x="868590" y="1391981"/>
                                </a:cubicBezTo>
                                <a:cubicBezTo>
                                  <a:pt x="871293" y="1387632"/>
                                  <a:pt x="874191" y="1384050"/>
                                  <a:pt x="877282" y="1381236"/>
                                </a:cubicBezTo>
                                <a:close/>
                                <a:moveTo>
                                  <a:pt x="902353" y="1358432"/>
                                </a:moveTo>
                                <a:lnTo>
                                  <a:pt x="889972" y="1368957"/>
                                </a:lnTo>
                                <a:cubicBezTo>
                                  <a:pt x="890838" y="1366326"/>
                                  <a:pt x="889828" y="1365010"/>
                                  <a:pt x="886940" y="1365010"/>
                                </a:cubicBezTo>
                                <a:cubicBezTo>
                                  <a:pt x="884053" y="1365010"/>
                                  <a:pt x="882140" y="1366326"/>
                                  <a:pt x="881201" y="1368957"/>
                                </a:cubicBezTo>
                                <a:lnTo>
                                  <a:pt x="890697" y="1384745"/>
                                </a:lnTo>
                                <a:lnTo>
                                  <a:pt x="897713" y="1384745"/>
                                </a:lnTo>
                                <a:lnTo>
                                  <a:pt x="902251" y="1368957"/>
                                </a:lnTo>
                                <a:close/>
                                <a:moveTo>
                                  <a:pt x="927217" y="1326857"/>
                                </a:moveTo>
                                <a:lnTo>
                                  <a:pt x="915971" y="1340890"/>
                                </a:lnTo>
                                <a:lnTo>
                                  <a:pt x="921234" y="1340890"/>
                                </a:lnTo>
                                <a:cubicBezTo>
                                  <a:pt x="922463" y="1339099"/>
                                  <a:pt x="923641" y="1336980"/>
                                  <a:pt x="924767" y="1334531"/>
                                </a:cubicBezTo>
                                <a:cubicBezTo>
                                  <a:pt x="925893" y="1332083"/>
                                  <a:pt x="926710" y="1329524"/>
                                  <a:pt x="927217" y="1326857"/>
                                </a:cubicBezTo>
                                <a:close/>
                                <a:moveTo>
                                  <a:pt x="891307" y="1321594"/>
                                </a:moveTo>
                                <a:cubicBezTo>
                                  <a:pt x="891092" y="1322398"/>
                                  <a:pt x="890697" y="1322983"/>
                                  <a:pt x="890121" y="1323348"/>
                                </a:cubicBezTo>
                                <a:cubicBezTo>
                                  <a:pt x="889544" y="1323714"/>
                                  <a:pt x="889149" y="1324298"/>
                                  <a:pt x="888934" y="1325102"/>
                                </a:cubicBezTo>
                                <a:lnTo>
                                  <a:pt x="887388" y="1333873"/>
                                </a:lnTo>
                                <a:cubicBezTo>
                                  <a:pt x="886750" y="1337491"/>
                                  <a:pt x="886531" y="1341219"/>
                                  <a:pt x="886731" y="1345056"/>
                                </a:cubicBezTo>
                                <a:cubicBezTo>
                                  <a:pt x="886932" y="1348894"/>
                                  <a:pt x="887667" y="1352183"/>
                                  <a:pt x="888938" y="1354924"/>
                                </a:cubicBezTo>
                                <a:lnTo>
                                  <a:pt x="899769" y="1323348"/>
                                </a:lnTo>
                                <a:close/>
                                <a:moveTo>
                                  <a:pt x="915243" y="1295281"/>
                                </a:moveTo>
                                <a:lnTo>
                                  <a:pt x="907607" y="1298790"/>
                                </a:lnTo>
                                <a:lnTo>
                                  <a:pt x="898425" y="1311069"/>
                                </a:lnTo>
                                <a:lnTo>
                                  <a:pt x="907815" y="1307561"/>
                                </a:lnTo>
                                <a:lnTo>
                                  <a:pt x="914624" y="1298790"/>
                                </a:lnTo>
                                <a:close/>
                                <a:moveTo>
                                  <a:pt x="950420" y="1225114"/>
                                </a:moveTo>
                                <a:cubicBezTo>
                                  <a:pt x="949587" y="1230669"/>
                                  <a:pt x="948599" y="1237101"/>
                                  <a:pt x="947456" y="1244410"/>
                                </a:cubicBezTo>
                                <a:cubicBezTo>
                                  <a:pt x="946313" y="1251719"/>
                                  <a:pt x="944448" y="1258151"/>
                                  <a:pt x="941861" y="1263706"/>
                                </a:cubicBezTo>
                                <a:cubicBezTo>
                                  <a:pt x="945988" y="1260197"/>
                                  <a:pt x="948670" y="1254935"/>
                                  <a:pt x="949907" y="1247918"/>
                                </a:cubicBezTo>
                                <a:lnTo>
                                  <a:pt x="961771" y="1230376"/>
                                </a:lnTo>
                                <a:close/>
                                <a:moveTo>
                                  <a:pt x="1026041" y="1114600"/>
                                </a:moveTo>
                                <a:lnTo>
                                  <a:pt x="1022121" y="1126879"/>
                                </a:lnTo>
                                <a:cubicBezTo>
                                  <a:pt x="1018970" y="1129620"/>
                                  <a:pt x="1015832" y="1132909"/>
                                  <a:pt x="1012707" y="1136747"/>
                                </a:cubicBezTo>
                                <a:cubicBezTo>
                                  <a:pt x="1009582" y="1140584"/>
                                  <a:pt x="1006805" y="1144311"/>
                                  <a:pt x="1004376" y="1147929"/>
                                </a:cubicBezTo>
                                <a:cubicBezTo>
                                  <a:pt x="1003380" y="1155239"/>
                                  <a:pt x="999907" y="1161671"/>
                                  <a:pt x="993957" y="1167225"/>
                                </a:cubicBezTo>
                                <a:cubicBezTo>
                                  <a:pt x="992162" y="1165800"/>
                                  <a:pt x="990076" y="1166019"/>
                                  <a:pt x="987701" y="1167883"/>
                                </a:cubicBezTo>
                                <a:cubicBezTo>
                                  <a:pt x="985326" y="1169747"/>
                                  <a:pt x="984763" y="1171282"/>
                                  <a:pt x="986012" y="1172488"/>
                                </a:cubicBezTo>
                                <a:lnTo>
                                  <a:pt x="973322" y="1184767"/>
                                </a:lnTo>
                                <a:lnTo>
                                  <a:pt x="964966" y="1202309"/>
                                </a:lnTo>
                                <a:lnTo>
                                  <a:pt x="961458" y="1202309"/>
                                </a:lnTo>
                                <a:lnTo>
                                  <a:pt x="959293" y="1214589"/>
                                </a:lnTo>
                                <a:lnTo>
                                  <a:pt x="967445" y="1218097"/>
                                </a:lnTo>
                                <a:cubicBezTo>
                                  <a:pt x="966808" y="1217147"/>
                                  <a:pt x="966791" y="1216416"/>
                                  <a:pt x="967393" y="1215904"/>
                                </a:cubicBezTo>
                                <a:cubicBezTo>
                                  <a:pt x="967995" y="1215393"/>
                                  <a:pt x="968700" y="1215539"/>
                                  <a:pt x="969508" y="1216343"/>
                                </a:cubicBezTo>
                                <a:lnTo>
                                  <a:pt x="974254" y="1209326"/>
                                </a:lnTo>
                                <a:cubicBezTo>
                                  <a:pt x="975144" y="1209874"/>
                                  <a:pt x="976356" y="1209216"/>
                                  <a:pt x="977891" y="1207353"/>
                                </a:cubicBezTo>
                                <a:cubicBezTo>
                                  <a:pt x="979426" y="1205489"/>
                                  <a:pt x="980277" y="1204392"/>
                                  <a:pt x="980444" y="1204063"/>
                                </a:cubicBezTo>
                                <a:lnTo>
                                  <a:pt x="996436" y="1183013"/>
                                </a:lnTo>
                                <a:cubicBezTo>
                                  <a:pt x="997602" y="1178262"/>
                                  <a:pt x="1000993" y="1170222"/>
                                  <a:pt x="1006609" y="1158893"/>
                                </a:cubicBezTo>
                                <a:cubicBezTo>
                                  <a:pt x="1012225" y="1147564"/>
                                  <a:pt x="1016777" y="1140401"/>
                                  <a:pt x="1020266" y="1137404"/>
                                </a:cubicBezTo>
                                <a:lnTo>
                                  <a:pt x="1028109" y="1142667"/>
                                </a:lnTo>
                                <a:cubicBezTo>
                                  <a:pt x="1029550" y="1139049"/>
                                  <a:pt x="1031231" y="1135321"/>
                                  <a:pt x="1033150" y="1131484"/>
                                </a:cubicBezTo>
                                <a:cubicBezTo>
                                  <a:pt x="1035069" y="1127647"/>
                                  <a:pt x="1037550" y="1124358"/>
                                  <a:pt x="1040591" y="1121617"/>
                                </a:cubicBezTo>
                                <a:lnTo>
                                  <a:pt x="1032130" y="1119862"/>
                                </a:lnTo>
                                <a:close/>
                                <a:moveTo>
                                  <a:pt x="1057201" y="1097058"/>
                                </a:moveTo>
                                <a:cubicBezTo>
                                  <a:pt x="1057132" y="1099105"/>
                                  <a:pt x="1056342" y="1100274"/>
                                  <a:pt x="1054828" y="1100566"/>
                                </a:cubicBezTo>
                                <a:lnTo>
                                  <a:pt x="1050599" y="1114600"/>
                                </a:lnTo>
                                <a:lnTo>
                                  <a:pt x="1051426" y="1119862"/>
                                </a:lnTo>
                                <a:cubicBezTo>
                                  <a:pt x="1053730" y="1117158"/>
                                  <a:pt x="1055853" y="1114235"/>
                                  <a:pt x="1057796" y="1111092"/>
                                </a:cubicBezTo>
                                <a:cubicBezTo>
                                  <a:pt x="1059739" y="1107949"/>
                                  <a:pt x="1060986" y="1105025"/>
                                  <a:pt x="1061536" y="1102321"/>
                                </a:cubicBezTo>
                                <a:cubicBezTo>
                                  <a:pt x="1062154" y="1098812"/>
                                  <a:pt x="1060709" y="1097058"/>
                                  <a:pt x="1057201" y="1097058"/>
                                </a:cubicBezTo>
                                <a:close/>
                                <a:moveTo>
                                  <a:pt x="1042341" y="1091795"/>
                                </a:moveTo>
                                <a:lnTo>
                                  <a:pt x="1041104" y="1098812"/>
                                </a:lnTo>
                                <a:cubicBezTo>
                                  <a:pt x="1042185" y="1097862"/>
                                  <a:pt x="1043195" y="1096693"/>
                                  <a:pt x="1044135" y="1095304"/>
                                </a:cubicBezTo>
                                <a:cubicBezTo>
                                  <a:pt x="1045074" y="1093915"/>
                                  <a:pt x="1045646" y="1092746"/>
                                  <a:pt x="1045850" y="1091795"/>
                                </a:cubicBezTo>
                                <a:close/>
                                <a:moveTo>
                                  <a:pt x="1081234" y="1030399"/>
                                </a:moveTo>
                                <a:cubicBezTo>
                                  <a:pt x="1080101" y="1030399"/>
                                  <a:pt x="1078343" y="1030837"/>
                                  <a:pt x="1075959" y="1031715"/>
                                </a:cubicBezTo>
                                <a:cubicBezTo>
                                  <a:pt x="1073575" y="1032592"/>
                                  <a:pt x="1072101" y="1033907"/>
                                  <a:pt x="1071536" y="1035661"/>
                                </a:cubicBezTo>
                                <a:cubicBezTo>
                                  <a:pt x="1071497" y="1036502"/>
                                  <a:pt x="1072064" y="1037014"/>
                                  <a:pt x="1073238" y="1037196"/>
                                </a:cubicBezTo>
                                <a:cubicBezTo>
                                  <a:pt x="1074412" y="1037379"/>
                                  <a:pt x="1075496" y="1037452"/>
                                  <a:pt x="1076489" y="1037416"/>
                                </a:cubicBezTo>
                                <a:close/>
                                <a:moveTo>
                                  <a:pt x="1181511" y="879539"/>
                                </a:moveTo>
                                <a:lnTo>
                                  <a:pt x="1180274" y="886556"/>
                                </a:lnTo>
                                <a:lnTo>
                                  <a:pt x="1182956" y="881293"/>
                                </a:lnTo>
                                <a:close/>
                                <a:moveTo>
                                  <a:pt x="1198634" y="832176"/>
                                </a:moveTo>
                                <a:lnTo>
                                  <a:pt x="1198325" y="833930"/>
                                </a:lnTo>
                                <a:cubicBezTo>
                                  <a:pt x="1197818" y="836598"/>
                                  <a:pt x="1197956" y="838717"/>
                                  <a:pt x="1198738" y="840289"/>
                                </a:cubicBezTo>
                                <a:cubicBezTo>
                                  <a:pt x="1199521" y="841860"/>
                                  <a:pt x="1201207" y="842664"/>
                                  <a:pt x="1203795" y="842701"/>
                                </a:cubicBezTo>
                                <a:close/>
                                <a:moveTo>
                                  <a:pt x="1266937" y="783058"/>
                                </a:moveTo>
                                <a:lnTo>
                                  <a:pt x="1260747" y="788321"/>
                                </a:lnTo>
                                <a:cubicBezTo>
                                  <a:pt x="1261555" y="789125"/>
                                  <a:pt x="1262183" y="789710"/>
                                  <a:pt x="1262630" y="790075"/>
                                </a:cubicBezTo>
                                <a:cubicBezTo>
                                  <a:pt x="1263077" y="790441"/>
                                  <a:pt x="1262828" y="791025"/>
                                  <a:pt x="1261882" y="791829"/>
                                </a:cubicBezTo>
                                <a:cubicBezTo>
                                  <a:pt x="1261281" y="793584"/>
                                  <a:pt x="1259802" y="795338"/>
                                  <a:pt x="1257446" y="797092"/>
                                </a:cubicBezTo>
                                <a:lnTo>
                                  <a:pt x="1247747" y="802354"/>
                                </a:lnTo>
                                <a:lnTo>
                                  <a:pt x="1244857" y="798846"/>
                                </a:lnTo>
                                <a:cubicBezTo>
                                  <a:pt x="1241883" y="804109"/>
                                  <a:pt x="1240095" y="807617"/>
                                  <a:pt x="1239493" y="809371"/>
                                </a:cubicBezTo>
                                <a:cubicBezTo>
                                  <a:pt x="1234790" y="814488"/>
                                  <a:pt x="1230087" y="819604"/>
                                  <a:pt x="1225384" y="824720"/>
                                </a:cubicBezTo>
                                <a:cubicBezTo>
                                  <a:pt x="1220681" y="829837"/>
                                  <a:pt x="1217578" y="835830"/>
                                  <a:pt x="1216074" y="842701"/>
                                </a:cubicBezTo>
                                <a:lnTo>
                                  <a:pt x="1206274" y="858488"/>
                                </a:lnTo>
                                <a:cubicBezTo>
                                  <a:pt x="1203423" y="860352"/>
                                  <a:pt x="1201463" y="862764"/>
                                  <a:pt x="1200393" y="865725"/>
                                </a:cubicBezTo>
                                <a:cubicBezTo>
                                  <a:pt x="1199323" y="868685"/>
                                  <a:pt x="1198601" y="871535"/>
                                  <a:pt x="1198227" y="874276"/>
                                </a:cubicBezTo>
                                <a:cubicBezTo>
                                  <a:pt x="1195958" y="882170"/>
                                  <a:pt x="1191058" y="890064"/>
                                  <a:pt x="1183526" y="897958"/>
                                </a:cubicBezTo>
                                <a:cubicBezTo>
                                  <a:pt x="1175995" y="905852"/>
                                  <a:pt x="1171094" y="913745"/>
                                  <a:pt x="1168825" y="921639"/>
                                </a:cubicBezTo>
                                <a:lnTo>
                                  <a:pt x="1160881" y="926902"/>
                                </a:lnTo>
                                <a:cubicBezTo>
                                  <a:pt x="1159275" y="930410"/>
                                  <a:pt x="1157122" y="933919"/>
                                  <a:pt x="1154420" y="937427"/>
                                </a:cubicBezTo>
                                <a:cubicBezTo>
                                  <a:pt x="1151718" y="940935"/>
                                  <a:pt x="1149126" y="944444"/>
                                  <a:pt x="1146644" y="947952"/>
                                </a:cubicBezTo>
                                <a:lnTo>
                                  <a:pt x="1144479" y="960231"/>
                                </a:lnTo>
                                <a:cubicBezTo>
                                  <a:pt x="1151274" y="957966"/>
                                  <a:pt x="1157726" y="953288"/>
                                  <a:pt x="1163837" y="946198"/>
                                </a:cubicBezTo>
                                <a:cubicBezTo>
                                  <a:pt x="1169948" y="939108"/>
                                  <a:pt x="1173640" y="932676"/>
                                  <a:pt x="1174914" y="926902"/>
                                </a:cubicBezTo>
                                <a:cubicBezTo>
                                  <a:pt x="1176729" y="926975"/>
                                  <a:pt x="1178362" y="926829"/>
                                  <a:pt x="1179815" y="926463"/>
                                </a:cubicBezTo>
                                <a:cubicBezTo>
                                  <a:pt x="1181269" y="926098"/>
                                  <a:pt x="1182180" y="925075"/>
                                  <a:pt x="1182550" y="923393"/>
                                </a:cubicBezTo>
                                <a:cubicBezTo>
                                  <a:pt x="1182814" y="920653"/>
                                  <a:pt x="1183239" y="918240"/>
                                  <a:pt x="1183825" y="916157"/>
                                </a:cubicBezTo>
                                <a:cubicBezTo>
                                  <a:pt x="1184412" y="914074"/>
                                  <a:pt x="1186360" y="912978"/>
                                  <a:pt x="1189668" y="912868"/>
                                </a:cubicBezTo>
                                <a:lnTo>
                                  <a:pt x="1220616" y="856734"/>
                                </a:lnTo>
                                <a:cubicBezTo>
                                  <a:pt x="1226171" y="856734"/>
                                  <a:pt x="1229404" y="854980"/>
                                  <a:pt x="1230315" y="851472"/>
                                </a:cubicBezTo>
                                <a:cubicBezTo>
                                  <a:pt x="1230775" y="848037"/>
                                  <a:pt x="1231480" y="845698"/>
                                  <a:pt x="1232430" y="844455"/>
                                </a:cubicBezTo>
                                <a:cubicBezTo>
                                  <a:pt x="1233380" y="843213"/>
                                  <a:pt x="1235529" y="842628"/>
                                  <a:pt x="1238879" y="842701"/>
                                </a:cubicBezTo>
                                <a:lnTo>
                                  <a:pt x="1250743" y="825159"/>
                                </a:lnTo>
                                <a:cubicBezTo>
                                  <a:pt x="1251239" y="822345"/>
                                  <a:pt x="1252464" y="817886"/>
                                  <a:pt x="1254417" y="811783"/>
                                </a:cubicBezTo>
                                <a:cubicBezTo>
                                  <a:pt x="1256370" y="805680"/>
                                  <a:pt x="1258859" y="799029"/>
                                  <a:pt x="1261882" y="791829"/>
                                </a:cubicBezTo>
                                <a:cubicBezTo>
                                  <a:pt x="1263112" y="790039"/>
                                  <a:pt x="1264212" y="788358"/>
                                  <a:pt x="1265183" y="786786"/>
                                </a:cubicBezTo>
                                <a:cubicBezTo>
                                  <a:pt x="1266155" y="785215"/>
                                  <a:pt x="1266740" y="783972"/>
                                  <a:pt x="1266937" y="783058"/>
                                </a:cubicBezTo>
                                <a:close/>
                                <a:moveTo>
                                  <a:pt x="1270958" y="760254"/>
                                </a:moveTo>
                                <a:lnTo>
                                  <a:pt x="1269878" y="761699"/>
                                </a:lnTo>
                                <a:lnTo>
                                  <a:pt x="1274467" y="760254"/>
                                </a:lnTo>
                                <a:close/>
                                <a:moveTo>
                                  <a:pt x="1296702" y="751045"/>
                                </a:moveTo>
                                <a:cubicBezTo>
                                  <a:pt x="1294265" y="751191"/>
                                  <a:pt x="1292046" y="751337"/>
                                  <a:pt x="1290047" y="751483"/>
                                </a:cubicBezTo>
                                <a:cubicBezTo>
                                  <a:pt x="1287784" y="754992"/>
                                  <a:pt x="1285630" y="758500"/>
                                  <a:pt x="1283586" y="762008"/>
                                </a:cubicBezTo>
                                <a:cubicBezTo>
                                  <a:pt x="1281542" y="765517"/>
                                  <a:pt x="1278950" y="769025"/>
                                  <a:pt x="1275810" y="772533"/>
                                </a:cubicBezTo>
                                <a:cubicBezTo>
                                  <a:pt x="1279318" y="772533"/>
                                  <a:pt x="1282517" y="774288"/>
                                  <a:pt x="1285407" y="777796"/>
                                </a:cubicBezTo>
                                <a:lnTo>
                                  <a:pt x="1293763" y="760254"/>
                                </a:lnTo>
                                <a:cubicBezTo>
                                  <a:pt x="1294917" y="759304"/>
                                  <a:pt x="1296220" y="758134"/>
                                  <a:pt x="1297671" y="756746"/>
                                </a:cubicBezTo>
                                <a:cubicBezTo>
                                  <a:pt x="1299121" y="755357"/>
                                  <a:pt x="1299985" y="754187"/>
                                  <a:pt x="1300263" y="753237"/>
                                </a:cubicBezTo>
                                <a:cubicBezTo>
                                  <a:pt x="1300327" y="751629"/>
                                  <a:pt x="1299140" y="750898"/>
                                  <a:pt x="1296702" y="751045"/>
                                </a:cubicBezTo>
                                <a:close/>
                                <a:moveTo>
                                  <a:pt x="1305724" y="702366"/>
                                </a:moveTo>
                                <a:lnTo>
                                  <a:pt x="1298089" y="705874"/>
                                </a:lnTo>
                                <a:cubicBezTo>
                                  <a:pt x="1296611" y="712599"/>
                                  <a:pt x="1294410" y="718446"/>
                                  <a:pt x="1291487" y="723416"/>
                                </a:cubicBezTo>
                                <a:cubicBezTo>
                                  <a:pt x="1294628" y="719908"/>
                                  <a:pt x="1297220" y="716399"/>
                                  <a:pt x="1299264" y="712891"/>
                                </a:cubicBezTo>
                                <a:cubicBezTo>
                                  <a:pt x="1301308" y="709383"/>
                                  <a:pt x="1303461" y="705874"/>
                                  <a:pt x="1305724" y="702366"/>
                                </a:cubicBezTo>
                                <a:close/>
                                <a:moveTo>
                                  <a:pt x="1321097" y="684824"/>
                                </a:moveTo>
                                <a:cubicBezTo>
                                  <a:pt x="1320237" y="688040"/>
                                  <a:pt x="1320410" y="690379"/>
                                  <a:pt x="1321614" y="691841"/>
                                </a:cubicBezTo>
                                <a:lnTo>
                                  <a:pt x="1325122" y="691841"/>
                                </a:lnTo>
                                <a:cubicBezTo>
                                  <a:pt x="1326636" y="691548"/>
                                  <a:pt x="1327426" y="690379"/>
                                  <a:pt x="1327495" y="688332"/>
                                </a:cubicBezTo>
                                <a:cubicBezTo>
                                  <a:pt x="1327791" y="686651"/>
                                  <a:pt x="1327533" y="685628"/>
                                  <a:pt x="1326721" y="685263"/>
                                </a:cubicBezTo>
                                <a:cubicBezTo>
                                  <a:pt x="1325908" y="684897"/>
                                  <a:pt x="1324618" y="684751"/>
                                  <a:pt x="1322851" y="684824"/>
                                </a:cubicBezTo>
                                <a:close/>
                                <a:moveTo>
                                  <a:pt x="1342554" y="642723"/>
                                </a:moveTo>
                                <a:lnTo>
                                  <a:pt x="1340389" y="655003"/>
                                </a:lnTo>
                                <a:cubicBezTo>
                                  <a:pt x="1338562" y="655003"/>
                                  <a:pt x="1336876" y="655441"/>
                                  <a:pt x="1335333" y="656318"/>
                                </a:cubicBezTo>
                                <a:cubicBezTo>
                                  <a:pt x="1333789" y="657196"/>
                                  <a:pt x="1332827" y="658511"/>
                                  <a:pt x="1332444" y="660265"/>
                                </a:cubicBezTo>
                                <a:cubicBezTo>
                                  <a:pt x="1332109" y="662166"/>
                                  <a:pt x="1332212" y="664066"/>
                                  <a:pt x="1332755" y="665966"/>
                                </a:cubicBezTo>
                                <a:cubicBezTo>
                                  <a:pt x="1333296" y="667867"/>
                                  <a:pt x="1334432" y="668890"/>
                                  <a:pt x="1336160" y="669036"/>
                                </a:cubicBezTo>
                                <a:cubicBezTo>
                                  <a:pt x="1337026" y="668890"/>
                                  <a:pt x="1337641" y="668305"/>
                                  <a:pt x="1338004" y="667282"/>
                                </a:cubicBezTo>
                                <a:cubicBezTo>
                                  <a:pt x="1338367" y="666259"/>
                                  <a:pt x="1338544" y="665674"/>
                                  <a:pt x="1338533" y="665528"/>
                                </a:cubicBezTo>
                                <a:lnTo>
                                  <a:pt x="1350088" y="649740"/>
                                </a:lnTo>
                                <a:close/>
                                <a:moveTo>
                                  <a:pt x="1353592" y="619919"/>
                                </a:moveTo>
                                <a:lnTo>
                                  <a:pt x="1352664" y="625182"/>
                                </a:lnTo>
                                <a:lnTo>
                                  <a:pt x="1344101" y="633953"/>
                                </a:lnTo>
                                <a:lnTo>
                                  <a:pt x="1343482" y="637461"/>
                                </a:lnTo>
                                <a:lnTo>
                                  <a:pt x="1353490" y="630444"/>
                                </a:lnTo>
                                <a:lnTo>
                                  <a:pt x="1354418" y="625182"/>
                                </a:lnTo>
                                <a:cubicBezTo>
                                  <a:pt x="1354493" y="624962"/>
                                  <a:pt x="1354575" y="624085"/>
                                  <a:pt x="1354663" y="622550"/>
                                </a:cubicBezTo>
                                <a:cubicBezTo>
                                  <a:pt x="1354751" y="621015"/>
                                  <a:pt x="1354394" y="620138"/>
                                  <a:pt x="1353592" y="619919"/>
                                </a:cubicBezTo>
                                <a:close/>
                                <a:moveTo>
                                  <a:pt x="1294217" y="319953"/>
                                </a:moveTo>
                                <a:lnTo>
                                  <a:pt x="1271828" y="337495"/>
                                </a:lnTo>
                                <a:cubicBezTo>
                                  <a:pt x="1265500" y="343123"/>
                                  <a:pt x="1262422" y="348970"/>
                                  <a:pt x="1262595" y="355037"/>
                                </a:cubicBezTo>
                                <a:cubicBezTo>
                                  <a:pt x="1262768" y="361103"/>
                                  <a:pt x="1261754" y="365196"/>
                                  <a:pt x="1259553" y="367316"/>
                                </a:cubicBezTo>
                                <a:lnTo>
                                  <a:pt x="1272141" y="365562"/>
                                </a:lnTo>
                                <a:lnTo>
                                  <a:pt x="1273896" y="365562"/>
                                </a:lnTo>
                                <a:lnTo>
                                  <a:pt x="1275234" y="348020"/>
                                </a:lnTo>
                                <a:lnTo>
                                  <a:pt x="1293187" y="335741"/>
                                </a:lnTo>
                                <a:lnTo>
                                  <a:pt x="1300924" y="321707"/>
                                </a:lnTo>
                                <a:close/>
                                <a:moveTo>
                                  <a:pt x="1401423" y="471"/>
                                </a:moveTo>
                                <a:cubicBezTo>
                                  <a:pt x="1404323" y="-223"/>
                                  <a:pt x="1406649" y="-150"/>
                                  <a:pt x="1408401" y="691"/>
                                </a:cubicBezTo>
                                <a:cubicBezTo>
                                  <a:pt x="1408524" y="4967"/>
                                  <a:pt x="1403792" y="14395"/>
                                  <a:pt x="1394204" y="28977"/>
                                </a:cubicBezTo>
                                <a:cubicBezTo>
                                  <a:pt x="1384616" y="43559"/>
                                  <a:pt x="1377175" y="53426"/>
                                  <a:pt x="1371881" y="58579"/>
                                </a:cubicBezTo>
                                <a:lnTo>
                                  <a:pt x="1373635" y="58579"/>
                                </a:lnTo>
                                <a:cubicBezTo>
                                  <a:pt x="1375778" y="61137"/>
                                  <a:pt x="1376755" y="63476"/>
                                  <a:pt x="1376564" y="65596"/>
                                </a:cubicBezTo>
                                <a:cubicBezTo>
                                  <a:pt x="1376373" y="67715"/>
                                  <a:pt x="1375156" y="70054"/>
                                  <a:pt x="1372914" y="72612"/>
                                </a:cubicBezTo>
                                <a:cubicBezTo>
                                  <a:pt x="1368376" y="85915"/>
                                  <a:pt x="1362006" y="99656"/>
                                  <a:pt x="1353805" y="113836"/>
                                </a:cubicBezTo>
                                <a:cubicBezTo>
                                  <a:pt x="1345603" y="128016"/>
                                  <a:pt x="1338356" y="141757"/>
                                  <a:pt x="1332064" y="155059"/>
                                </a:cubicBezTo>
                                <a:cubicBezTo>
                                  <a:pt x="1333277" y="157508"/>
                                  <a:pt x="1333199" y="159189"/>
                                  <a:pt x="1331832" y="160103"/>
                                </a:cubicBezTo>
                                <a:cubicBezTo>
                                  <a:pt x="1330465" y="161016"/>
                                  <a:pt x="1328273" y="162259"/>
                                  <a:pt x="1325255" y="163830"/>
                                </a:cubicBezTo>
                                <a:cubicBezTo>
                                  <a:pt x="1324786" y="165657"/>
                                  <a:pt x="1324356" y="167265"/>
                                  <a:pt x="1323965" y="168654"/>
                                </a:cubicBezTo>
                                <a:cubicBezTo>
                                  <a:pt x="1323574" y="170043"/>
                                  <a:pt x="1324176" y="170774"/>
                                  <a:pt x="1325772" y="170847"/>
                                </a:cubicBezTo>
                                <a:cubicBezTo>
                                  <a:pt x="1323983" y="173734"/>
                                  <a:pt x="1321550" y="177169"/>
                                  <a:pt x="1318472" y="181153"/>
                                </a:cubicBezTo>
                                <a:cubicBezTo>
                                  <a:pt x="1315395" y="185136"/>
                                  <a:pt x="1314355" y="188133"/>
                                  <a:pt x="1315352" y="190143"/>
                                </a:cubicBezTo>
                                <a:lnTo>
                                  <a:pt x="1327733" y="179618"/>
                                </a:lnTo>
                                <a:cubicBezTo>
                                  <a:pt x="1329870" y="177864"/>
                                  <a:pt x="1331349" y="176110"/>
                                  <a:pt x="1332170" y="174355"/>
                                </a:cubicBezTo>
                                <a:cubicBezTo>
                                  <a:pt x="1332991" y="172601"/>
                                  <a:pt x="1332715" y="170847"/>
                                  <a:pt x="1331343" y="169093"/>
                                </a:cubicBezTo>
                                <a:cubicBezTo>
                                  <a:pt x="1333536" y="167229"/>
                                  <a:pt x="1335935" y="164817"/>
                                  <a:pt x="1338540" y="161857"/>
                                </a:cubicBezTo>
                                <a:cubicBezTo>
                                  <a:pt x="1341145" y="158897"/>
                                  <a:pt x="1343182" y="156046"/>
                                  <a:pt x="1344652" y="153305"/>
                                </a:cubicBezTo>
                                <a:lnTo>
                                  <a:pt x="1364254" y="121730"/>
                                </a:lnTo>
                                <a:lnTo>
                                  <a:pt x="1376325" y="112959"/>
                                </a:lnTo>
                                <a:cubicBezTo>
                                  <a:pt x="1378548" y="111131"/>
                                  <a:pt x="1380371" y="109085"/>
                                  <a:pt x="1381793" y="106819"/>
                                </a:cubicBezTo>
                                <a:cubicBezTo>
                                  <a:pt x="1383216" y="104553"/>
                                  <a:pt x="1383285" y="102507"/>
                                  <a:pt x="1381999" y="100679"/>
                                </a:cubicBezTo>
                                <a:lnTo>
                                  <a:pt x="1391490" y="86646"/>
                                </a:lnTo>
                                <a:cubicBezTo>
                                  <a:pt x="1391644" y="80799"/>
                                  <a:pt x="1394275" y="75828"/>
                                  <a:pt x="1399382" y="71735"/>
                                </a:cubicBezTo>
                                <a:cubicBezTo>
                                  <a:pt x="1404489" y="67642"/>
                                  <a:pt x="1407120" y="62672"/>
                                  <a:pt x="1407274" y="56825"/>
                                </a:cubicBezTo>
                                <a:lnTo>
                                  <a:pt x="1433481" y="37529"/>
                                </a:lnTo>
                                <a:cubicBezTo>
                                  <a:pt x="1437003" y="42426"/>
                                  <a:pt x="1438602" y="45788"/>
                                  <a:pt x="1438280" y="47615"/>
                                </a:cubicBezTo>
                                <a:cubicBezTo>
                                  <a:pt x="1437958" y="49443"/>
                                  <a:pt x="1435327" y="51928"/>
                                  <a:pt x="1430387" y="55071"/>
                                </a:cubicBezTo>
                                <a:cubicBezTo>
                                  <a:pt x="1432843" y="60004"/>
                                  <a:pt x="1432113" y="63732"/>
                                  <a:pt x="1428196" y="66253"/>
                                </a:cubicBezTo>
                                <a:cubicBezTo>
                                  <a:pt x="1424280" y="68775"/>
                                  <a:pt x="1423188" y="72064"/>
                                  <a:pt x="1424921" y="76121"/>
                                </a:cubicBezTo>
                                <a:cubicBezTo>
                                  <a:pt x="1421010" y="80689"/>
                                  <a:pt x="1416247" y="88217"/>
                                  <a:pt x="1410633" y="98706"/>
                                </a:cubicBezTo>
                                <a:cubicBezTo>
                                  <a:pt x="1405019" y="109195"/>
                                  <a:pt x="1402527" y="116284"/>
                                  <a:pt x="1403155" y="119975"/>
                                </a:cubicBezTo>
                                <a:lnTo>
                                  <a:pt x="1383244" y="153305"/>
                                </a:lnTo>
                                <a:cubicBezTo>
                                  <a:pt x="1386113" y="157764"/>
                                  <a:pt x="1387188" y="162441"/>
                                  <a:pt x="1386471" y="167339"/>
                                </a:cubicBezTo>
                                <a:cubicBezTo>
                                  <a:pt x="1385754" y="172236"/>
                                  <a:pt x="1382444" y="176913"/>
                                  <a:pt x="1376541" y="181372"/>
                                </a:cubicBezTo>
                                <a:cubicBezTo>
                                  <a:pt x="1373511" y="188608"/>
                                  <a:pt x="1369565" y="196063"/>
                                  <a:pt x="1364704" y="203738"/>
                                </a:cubicBezTo>
                                <a:cubicBezTo>
                                  <a:pt x="1359842" y="211413"/>
                                  <a:pt x="1354297" y="217991"/>
                                  <a:pt x="1348067" y="223473"/>
                                </a:cubicBezTo>
                                <a:lnTo>
                                  <a:pt x="1350855" y="237506"/>
                                </a:lnTo>
                                <a:lnTo>
                                  <a:pt x="1337030" y="246277"/>
                                </a:lnTo>
                                <a:lnTo>
                                  <a:pt x="1333627" y="265573"/>
                                </a:lnTo>
                                <a:cubicBezTo>
                                  <a:pt x="1330693" y="269155"/>
                                  <a:pt x="1328565" y="272517"/>
                                  <a:pt x="1327244" y="275660"/>
                                </a:cubicBezTo>
                                <a:cubicBezTo>
                                  <a:pt x="1325922" y="278803"/>
                                  <a:pt x="1323510" y="281288"/>
                                  <a:pt x="1320009" y="283115"/>
                                </a:cubicBezTo>
                                <a:cubicBezTo>
                                  <a:pt x="1318850" y="285125"/>
                                  <a:pt x="1318253" y="287683"/>
                                  <a:pt x="1318217" y="290789"/>
                                </a:cubicBezTo>
                                <a:cubicBezTo>
                                  <a:pt x="1318181" y="293896"/>
                                  <a:pt x="1318538" y="296016"/>
                                  <a:pt x="1319288" y="297148"/>
                                </a:cubicBezTo>
                                <a:cubicBezTo>
                                  <a:pt x="1319985" y="298793"/>
                                  <a:pt x="1320966" y="299451"/>
                                  <a:pt x="1322230" y="299122"/>
                                </a:cubicBezTo>
                                <a:cubicBezTo>
                                  <a:pt x="1323494" y="298793"/>
                                  <a:pt x="1324267" y="298135"/>
                                  <a:pt x="1324551" y="297148"/>
                                </a:cubicBezTo>
                                <a:cubicBezTo>
                                  <a:pt x="1321897" y="291886"/>
                                  <a:pt x="1323256" y="287500"/>
                                  <a:pt x="1328625" y="283992"/>
                                </a:cubicBezTo>
                                <a:cubicBezTo>
                                  <a:pt x="1333995" y="280484"/>
                                  <a:pt x="1338552" y="277852"/>
                                  <a:pt x="1342296" y="276098"/>
                                </a:cubicBezTo>
                                <a:lnTo>
                                  <a:pt x="1346936" y="249785"/>
                                </a:lnTo>
                                <a:lnTo>
                                  <a:pt x="1348690" y="249785"/>
                                </a:lnTo>
                                <a:cubicBezTo>
                                  <a:pt x="1349999" y="247958"/>
                                  <a:pt x="1351018" y="245912"/>
                                  <a:pt x="1351746" y="243646"/>
                                </a:cubicBezTo>
                                <a:cubicBezTo>
                                  <a:pt x="1352475" y="241380"/>
                                  <a:pt x="1352178" y="239333"/>
                                  <a:pt x="1350855" y="237506"/>
                                </a:cubicBezTo>
                                <a:cubicBezTo>
                                  <a:pt x="1356558" y="232938"/>
                                  <a:pt x="1361222" y="228041"/>
                                  <a:pt x="1364848" y="222815"/>
                                </a:cubicBezTo>
                                <a:cubicBezTo>
                                  <a:pt x="1368474" y="217589"/>
                                  <a:pt x="1373061" y="213130"/>
                                  <a:pt x="1378609" y="209439"/>
                                </a:cubicBezTo>
                                <a:cubicBezTo>
                                  <a:pt x="1373834" y="203774"/>
                                  <a:pt x="1372934" y="199754"/>
                                  <a:pt x="1375912" y="197379"/>
                                </a:cubicBezTo>
                                <a:cubicBezTo>
                                  <a:pt x="1378889" y="195003"/>
                                  <a:pt x="1384052" y="191422"/>
                                  <a:pt x="1391401" y="186635"/>
                                </a:cubicBezTo>
                                <a:cubicBezTo>
                                  <a:pt x="1396216" y="181920"/>
                                  <a:pt x="1400720" y="173369"/>
                                  <a:pt x="1404915" y="160980"/>
                                </a:cubicBezTo>
                                <a:cubicBezTo>
                                  <a:pt x="1409109" y="148591"/>
                                  <a:pt x="1414130" y="139600"/>
                                  <a:pt x="1419977" y="134009"/>
                                </a:cubicBezTo>
                                <a:cubicBezTo>
                                  <a:pt x="1421909" y="133205"/>
                                  <a:pt x="1423616" y="133059"/>
                                  <a:pt x="1425097" y="133570"/>
                                </a:cubicBezTo>
                                <a:cubicBezTo>
                                  <a:pt x="1426578" y="134082"/>
                                  <a:pt x="1427692" y="134813"/>
                                  <a:pt x="1428438" y="135763"/>
                                </a:cubicBezTo>
                                <a:cubicBezTo>
                                  <a:pt x="1431571" y="140587"/>
                                  <a:pt x="1431370" y="146288"/>
                                  <a:pt x="1427834" y="152867"/>
                                </a:cubicBezTo>
                                <a:cubicBezTo>
                                  <a:pt x="1424299" y="159445"/>
                                  <a:pt x="1420305" y="164269"/>
                                  <a:pt x="1415854" y="167339"/>
                                </a:cubicBezTo>
                                <a:cubicBezTo>
                                  <a:pt x="1409696" y="178631"/>
                                  <a:pt x="1404293" y="189375"/>
                                  <a:pt x="1399645" y="199572"/>
                                </a:cubicBezTo>
                                <a:cubicBezTo>
                                  <a:pt x="1394996" y="209768"/>
                                  <a:pt x="1389671" y="220074"/>
                                  <a:pt x="1383668" y="230489"/>
                                </a:cubicBezTo>
                                <a:cubicBezTo>
                                  <a:pt x="1384980" y="232170"/>
                                  <a:pt x="1385014" y="233632"/>
                                  <a:pt x="1383772" y="234875"/>
                                </a:cubicBezTo>
                                <a:cubicBezTo>
                                  <a:pt x="1382529" y="236117"/>
                                  <a:pt x="1380810" y="237579"/>
                                  <a:pt x="1378613" y="239260"/>
                                </a:cubicBezTo>
                                <a:cubicBezTo>
                                  <a:pt x="1376616" y="241051"/>
                                  <a:pt x="1375735" y="242732"/>
                                  <a:pt x="1375970" y="244304"/>
                                </a:cubicBezTo>
                                <a:cubicBezTo>
                                  <a:pt x="1376204" y="245875"/>
                                  <a:pt x="1377155" y="247118"/>
                                  <a:pt x="1378821" y="248031"/>
                                </a:cubicBezTo>
                                <a:cubicBezTo>
                                  <a:pt x="1375603" y="250736"/>
                                  <a:pt x="1372675" y="253659"/>
                                  <a:pt x="1370038" y="256802"/>
                                </a:cubicBezTo>
                                <a:cubicBezTo>
                                  <a:pt x="1367401" y="259945"/>
                                  <a:pt x="1365789" y="262869"/>
                                  <a:pt x="1365202" y="265573"/>
                                </a:cubicBezTo>
                                <a:lnTo>
                                  <a:pt x="1356020" y="277852"/>
                                </a:lnTo>
                                <a:cubicBezTo>
                                  <a:pt x="1357947" y="281434"/>
                                  <a:pt x="1358378" y="284796"/>
                                  <a:pt x="1357312" y="287939"/>
                                </a:cubicBezTo>
                                <a:cubicBezTo>
                                  <a:pt x="1356246" y="291082"/>
                                  <a:pt x="1354200" y="293567"/>
                                  <a:pt x="1351173" y="295394"/>
                                </a:cubicBezTo>
                                <a:cubicBezTo>
                                  <a:pt x="1357207" y="294956"/>
                                  <a:pt x="1365105" y="294517"/>
                                  <a:pt x="1374867" y="294079"/>
                                </a:cubicBezTo>
                                <a:cubicBezTo>
                                  <a:pt x="1384629" y="293640"/>
                                  <a:pt x="1391625" y="295833"/>
                                  <a:pt x="1395854" y="300657"/>
                                </a:cubicBezTo>
                                <a:cubicBezTo>
                                  <a:pt x="1397834" y="304348"/>
                                  <a:pt x="1398519" y="307929"/>
                                  <a:pt x="1397906" y="311401"/>
                                </a:cubicBezTo>
                                <a:cubicBezTo>
                                  <a:pt x="1397294" y="314873"/>
                                  <a:pt x="1395579" y="317139"/>
                                  <a:pt x="1392761" y="318199"/>
                                </a:cubicBezTo>
                                <a:cubicBezTo>
                                  <a:pt x="1392398" y="319222"/>
                                  <a:pt x="1391628" y="320684"/>
                                  <a:pt x="1390453" y="322584"/>
                                </a:cubicBezTo>
                                <a:cubicBezTo>
                                  <a:pt x="1389277" y="324485"/>
                                  <a:pt x="1388946" y="325946"/>
                                  <a:pt x="1389460" y="326970"/>
                                </a:cubicBezTo>
                                <a:lnTo>
                                  <a:pt x="1395341" y="323461"/>
                                </a:lnTo>
                                <a:lnTo>
                                  <a:pt x="1421239" y="305919"/>
                                </a:lnTo>
                                <a:lnTo>
                                  <a:pt x="1426912" y="293640"/>
                                </a:lnTo>
                                <a:cubicBezTo>
                                  <a:pt x="1425736" y="291192"/>
                                  <a:pt x="1425740" y="289510"/>
                                  <a:pt x="1426925" y="288597"/>
                                </a:cubicBezTo>
                                <a:cubicBezTo>
                                  <a:pt x="1428109" y="287683"/>
                                  <a:pt x="1429790" y="286440"/>
                                  <a:pt x="1431967" y="284869"/>
                                </a:cubicBezTo>
                                <a:cubicBezTo>
                                  <a:pt x="1433074" y="283151"/>
                                  <a:pt x="1433465" y="281763"/>
                                  <a:pt x="1433141" y="280703"/>
                                </a:cubicBezTo>
                                <a:cubicBezTo>
                                  <a:pt x="1432816" y="279643"/>
                                  <a:pt x="1432252" y="278693"/>
                                  <a:pt x="1431450" y="277852"/>
                                </a:cubicBezTo>
                                <a:cubicBezTo>
                                  <a:pt x="1437521" y="272444"/>
                                  <a:pt x="1443229" y="266596"/>
                                  <a:pt x="1448577" y="260311"/>
                                </a:cubicBezTo>
                                <a:cubicBezTo>
                                  <a:pt x="1453925" y="254025"/>
                                  <a:pt x="1459634" y="248177"/>
                                  <a:pt x="1465704" y="242769"/>
                                </a:cubicBezTo>
                                <a:cubicBezTo>
                                  <a:pt x="1468955" y="234692"/>
                                  <a:pt x="1473645" y="227164"/>
                                  <a:pt x="1479773" y="220183"/>
                                </a:cubicBezTo>
                                <a:cubicBezTo>
                                  <a:pt x="1485901" y="213203"/>
                                  <a:pt x="1492835" y="207868"/>
                                  <a:pt x="1500576" y="204176"/>
                                </a:cubicBezTo>
                                <a:lnTo>
                                  <a:pt x="1500368" y="195406"/>
                                </a:lnTo>
                                <a:cubicBezTo>
                                  <a:pt x="1500035" y="192738"/>
                                  <a:pt x="1500778" y="190180"/>
                                  <a:pt x="1502599" y="187731"/>
                                </a:cubicBezTo>
                                <a:cubicBezTo>
                                  <a:pt x="1504419" y="185282"/>
                                  <a:pt x="1506839" y="183163"/>
                                  <a:pt x="1509860" y="181372"/>
                                </a:cubicBezTo>
                                <a:cubicBezTo>
                                  <a:pt x="1514657" y="174063"/>
                                  <a:pt x="1518371" y="172893"/>
                                  <a:pt x="1521003" y="177864"/>
                                </a:cubicBezTo>
                                <a:cubicBezTo>
                                  <a:pt x="1524095" y="181262"/>
                                  <a:pt x="1525781" y="184552"/>
                                  <a:pt x="1526061" y="187731"/>
                                </a:cubicBezTo>
                                <a:cubicBezTo>
                                  <a:pt x="1526341" y="190910"/>
                                  <a:pt x="1524002" y="194638"/>
                                  <a:pt x="1519046" y="198914"/>
                                </a:cubicBezTo>
                                <a:cubicBezTo>
                                  <a:pt x="1515086" y="202093"/>
                                  <a:pt x="1509954" y="207575"/>
                                  <a:pt x="1503647" y="215360"/>
                                </a:cubicBezTo>
                                <a:cubicBezTo>
                                  <a:pt x="1497341" y="223144"/>
                                  <a:pt x="1495046" y="229941"/>
                                  <a:pt x="1496762" y="235752"/>
                                </a:cubicBezTo>
                                <a:cubicBezTo>
                                  <a:pt x="1494841" y="241051"/>
                                  <a:pt x="1490973" y="249310"/>
                                  <a:pt x="1485157" y="260530"/>
                                </a:cubicBezTo>
                                <a:cubicBezTo>
                                  <a:pt x="1479342" y="271749"/>
                                  <a:pt x="1473203" y="280447"/>
                                  <a:pt x="1466742" y="286623"/>
                                </a:cubicBezTo>
                                <a:cubicBezTo>
                                  <a:pt x="1468726" y="289255"/>
                                  <a:pt x="1469144" y="291447"/>
                                  <a:pt x="1467994" y="293202"/>
                                </a:cubicBezTo>
                                <a:cubicBezTo>
                                  <a:pt x="1466844" y="294956"/>
                                  <a:pt x="1465223" y="296271"/>
                                  <a:pt x="1463132" y="297148"/>
                                </a:cubicBezTo>
                                <a:cubicBezTo>
                                  <a:pt x="1459757" y="300328"/>
                                  <a:pt x="1459311" y="304933"/>
                                  <a:pt x="1461792" y="310963"/>
                                </a:cubicBezTo>
                                <a:cubicBezTo>
                                  <a:pt x="1464274" y="316993"/>
                                  <a:pt x="1466097" y="321159"/>
                                  <a:pt x="1467263" y="323461"/>
                                </a:cubicBezTo>
                                <a:cubicBezTo>
                                  <a:pt x="1462360" y="329089"/>
                                  <a:pt x="1454034" y="341076"/>
                                  <a:pt x="1442284" y="359422"/>
                                </a:cubicBezTo>
                                <a:cubicBezTo>
                                  <a:pt x="1430534" y="377768"/>
                                  <a:pt x="1425277" y="389755"/>
                                  <a:pt x="1426514" y="395383"/>
                                </a:cubicBezTo>
                                <a:lnTo>
                                  <a:pt x="1410315" y="407662"/>
                                </a:lnTo>
                                <a:cubicBezTo>
                                  <a:pt x="1406732" y="412852"/>
                                  <a:pt x="1403298" y="417822"/>
                                  <a:pt x="1400012" y="422573"/>
                                </a:cubicBezTo>
                                <a:cubicBezTo>
                                  <a:pt x="1396725" y="427324"/>
                                  <a:pt x="1393729" y="432294"/>
                                  <a:pt x="1391023" y="437483"/>
                                </a:cubicBezTo>
                                <a:lnTo>
                                  <a:pt x="1391850" y="442746"/>
                                </a:lnTo>
                                <a:cubicBezTo>
                                  <a:pt x="1397660" y="441504"/>
                                  <a:pt x="1402703" y="436533"/>
                                  <a:pt x="1406977" y="427835"/>
                                </a:cubicBezTo>
                                <a:cubicBezTo>
                                  <a:pt x="1411252" y="419138"/>
                                  <a:pt x="1416733" y="414167"/>
                                  <a:pt x="1423421" y="412925"/>
                                </a:cubicBezTo>
                                <a:cubicBezTo>
                                  <a:pt x="1426688" y="412632"/>
                                  <a:pt x="1430988" y="411463"/>
                                  <a:pt x="1436319" y="409416"/>
                                </a:cubicBezTo>
                                <a:lnTo>
                                  <a:pt x="1424967" y="404154"/>
                                </a:lnTo>
                                <a:lnTo>
                                  <a:pt x="1430849" y="400646"/>
                                </a:lnTo>
                                <a:cubicBezTo>
                                  <a:pt x="1433727" y="399038"/>
                                  <a:pt x="1436044" y="398745"/>
                                  <a:pt x="1437801" y="399768"/>
                                </a:cubicBezTo>
                                <a:cubicBezTo>
                                  <a:pt x="1439557" y="400792"/>
                                  <a:pt x="1441127" y="402254"/>
                                  <a:pt x="1442509" y="404154"/>
                                </a:cubicBezTo>
                                <a:cubicBezTo>
                                  <a:pt x="1444788" y="401596"/>
                                  <a:pt x="1446808" y="399257"/>
                                  <a:pt x="1448571" y="397137"/>
                                </a:cubicBezTo>
                                <a:cubicBezTo>
                                  <a:pt x="1450333" y="395018"/>
                                  <a:pt x="1451476" y="392678"/>
                                  <a:pt x="1452001" y="390120"/>
                                </a:cubicBezTo>
                                <a:cubicBezTo>
                                  <a:pt x="1453980" y="388220"/>
                                  <a:pt x="1455566" y="385443"/>
                                  <a:pt x="1456759" y="381788"/>
                                </a:cubicBezTo>
                                <a:cubicBezTo>
                                  <a:pt x="1457951" y="378133"/>
                                  <a:pt x="1459254" y="374479"/>
                                  <a:pt x="1460666" y="370824"/>
                                </a:cubicBezTo>
                                <a:cubicBezTo>
                                  <a:pt x="1455162" y="370532"/>
                                  <a:pt x="1451000" y="367608"/>
                                  <a:pt x="1448179" y="362053"/>
                                </a:cubicBezTo>
                                <a:cubicBezTo>
                                  <a:pt x="1454352" y="358545"/>
                                  <a:pt x="1458204" y="353282"/>
                                  <a:pt x="1459734" y="346266"/>
                                </a:cubicBezTo>
                                <a:lnTo>
                                  <a:pt x="1476657" y="349774"/>
                                </a:lnTo>
                                <a:cubicBezTo>
                                  <a:pt x="1473744" y="352405"/>
                                  <a:pt x="1471599" y="355037"/>
                                  <a:pt x="1470221" y="357668"/>
                                </a:cubicBezTo>
                                <a:cubicBezTo>
                                  <a:pt x="1468844" y="360299"/>
                                  <a:pt x="1467137" y="362930"/>
                                  <a:pt x="1465102" y="365562"/>
                                </a:cubicBezTo>
                                <a:lnTo>
                                  <a:pt x="1471191" y="370824"/>
                                </a:lnTo>
                                <a:cubicBezTo>
                                  <a:pt x="1474699" y="370824"/>
                                  <a:pt x="1476144" y="372579"/>
                                  <a:pt x="1475525" y="376087"/>
                                </a:cubicBezTo>
                                <a:cubicBezTo>
                                  <a:pt x="1474754" y="379632"/>
                                  <a:pt x="1473125" y="383067"/>
                                  <a:pt x="1470638" y="386393"/>
                                </a:cubicBezTo>
                                <a:cubicBezTo>
                                  <a:pt x="1468152" y="389718"/>
                                  <a:pt x="1465723" y="392715"/>
                                  <a:pt x="1463352" y="395383"/>
                                </a:cubicBezTo>
                                <a:cubicBezTo>
                                  <a:pt x="1465964" y="396114"/>
                                  <a:pt x="1468763" y="396406"/>
                                  <a:pt x="1471749" y="396260"/>
                                </a:cubicBezTo>
                                <a:cubicBezTo>
                                  <a:pt x="1474735" y="396114"/>
                                  <a:pt x="1477095" y="396406"/>
                                  <a:pt x="1478830" y="397137"/>
                                </a:cubicBezTo>
                                <a:cubicBezTo>
                                  <a:pt x="1479594" y="400061"/>
                                  <a:pt x="1477681" y="403862"/>
                                  <a:pt x="1473092" y="408539"/>
                                </a:cubicBezTo>
                                <a:cubicBezTo>
                                  <a:pt x="1468503" y="413217"/>
                                  <a:pt x="1464398" y="417018"/>
                                  <a:pt x="1460776" y="419942"/>
                                </a:cubicBezTo>
                                <a:cubicBezTo>
                                  <a:pt x="1460058" y="423596"/>
                                  <a:pt x="1458760" y="426812"/>
                                  <a:pt x="1456882" y="429590"/>
                                </a:cubicBezTo>
                                <a:cubicBezTo>
                                  <a:pt x="1455003" y="432367"/>
                                  <a:pt x="1453137" y="433829"/>
                                  <a:pt x="1451284" y="433975"/>
                                </a:cubicBezTo>
                                <a:lnTo>
                                  <a:pt x="1440348" y="446254"/>
                                </a:lnTo>
                                <a:lnTo>
                                  <a:pt x="1437564" y="462042"/>
                                </a:lnTo>
                                <a:lnTo>
                                  <a:pt x="1443755" y="456780"/>
                                </a:lnTo>
                                <a:lnTo>
                                  <a:pt x="1453246" y="442746"/>
                                </a:lnTo>
                                <a:cubicBezTo>
                                  <a:pt x="1454506" y="440992"/>
                                  <a:pt x="1455907" y="439676"/>
                                  <a:pt x="1457451" y="438799"/>
                                </a:cubicBezTo>
                                <a:cubicBezTo>
                                  <a:pt x="1458994" y="437922"/>
                                  <a:pt x="1460241" y="437483"/>
                                  <a:pt x="1461191" y="437483"/>
                                </a:cubicBezTo>
                                <a:cubicBezTo>
                                  <a:pt x="1460871" y="438470"/>
                                  <a:pt x="1460015" y="440005"/>
                                  <a:pt x="1458625" y="442088"/>
                                </a:cubicBezTo>
                                <a:cubicBezTo>
                                  <a:pt x="1457234" y="444171"/>
                                  <a:pt x="1456301" y="446145"/>
                                  <a:pt x="1455827" y="448009"/>
                                </a:cubicBezTo>
                                <a:cubicBezTo>
                                  <a:pt x="1457035" y="452759"/>
                                  <a:pt x="1453665" y="458607"/>
                                  <a:pt x="1445717" y="465551"/>
                                </a:cubicBezTo>
                                <a:cubicBezTo>
                                  <a:pt x="1437768" y="472494"/>
                                  <a:pt x="1434398" y="478341"/>
                                  <a:pt x="1435607" y="483092"/>
                                </a:cubicBezTo>
                                <a:lnTo>
                                  <a:pt x="1426425" y="495372"/>
                                </a:lnTo>
                                <a:cubicBezTo>
                                  <a:pt x="1426073" y="497162"/>
                                  <a:pt x="1425333" y="499282"/>
                                  <a:pt x="1424207" y="501731"/>
                                </a:cubicBezTo>
                                <a:cubicBezTo>
                                  <a:pt x="1423081" y="504179"/>
                                  <a:pt x="1421826" y="506737"/>
                                  <a:pt x="1420442" y="509405"/>
                                </a:cubicBezTo>
                                <a:cubicBezTo>
                                  <a:pt x="1424943" y="505020"/>
                                  <a:pt x="1429302" y="500196"/>
                                  <a:pt x="1433519" y="494933"/>
                                </a:cubicBezTo>
                                <a:cubicBezTo>
                                  <a:pt x="1437736" y="489671"/>
                                  <a:pt x="1440495" y="483969"/>
                                  <a:pt x="1441797" y="477830"/>
                                </a:cubicBezTo>
                                <a:lnTo>
                                  <a:pt x="1454903" y="483092"/>
                                </a:lnTo>
                                <a:lnTo>
                                  <a:pt x="1447992" y="502388"/>
                                </a:lnTo>
                                <a:lnTo>
                                  <a:pt x="1457072" y="500634"/>
                                </a:lnTo>
                                <a:lnTo>
                                  <a:pt x="1463987" y="511159"/>
                                </a:lnTo>
                                <a:lnTo>
                                  <a:pt x="1450577" y="537472"/>
                                </a:lnTo>
                                <a:cubicBezTo>
                                  <a:pt x="1442626" y="544014"/>
                                  <a:pt x="1435597" y="551542"/>
                                  <a:pt x="1429491" y="560057"/>
                                </a:cubicBezTo>
                                <a:cubicBezTo>
                                  <a:pt x="1423384" y="568573"/>
                                  <a:pt x="1417310" y="575662"/>
                                  <a:pt x="1411268" y="581327"/>
                                </a:cubicBezTo>
                                <a:lnTo>
                                  <a:pt x="1407760" y="581327"/>
                                </a:lnTo>
                                <a:lnTo>
                                  <a:pt x="1406832" y="586589"/>
                                </a:lnTo>
                                <a:lnTo>
                                  <a:pt x="1393214" y="604131"/>
                                </a:lnTo>
                                <a:cubicBezTo>
                                  <a:pt x="1391168" y="611587"/>
                                  <a:pt x="1387085" y="618165"/>
                                  <a:pt x="1380963" y="623866"/>
                                </a:cubicBezTo>
                                <a:cubicBezTo>
                                  <a:pt x="1374841" y="629567"/>
                                  <a:pt x="1370603" y="637022"/>
                                  <a:pt x="1368248" y="646232"/>
                                </a:cubicBezTo>
                                <a:cubicBezTo>
                                  <a:pt x="1365478" y="649923"/>
                                  <a:pt x="1361166" y="656136"/>
                                  <a:pt x="1355314" y="664870"/>
                                </a:cubicBezTo>
                                <a:cubicBezTo>
                                  <a:pt x="1349461" y="673605"/>
                                  <a:pt x="1345382" y="678502"/>
                                  <a:pt x="1343075" y="679561"/>
                                </a:cubicBezTo>
                                <a:cubicBezTo>
                                  <a:pt x="1342388" y="685116"/>
                                  <a:pt x="1340669" y="691548"/>
                                  <a:pt x="1337918" y="698858"/>
                                </a:cubicBezTo>
                                <a:lnTo>
                                  <a:pt x="1339673" y="698858"/>
                                </a:lnTo>
                                <a:cubicBezTo>
                                  <a:pt x="1341410" y="700612"/>
                                  <a:pt x="1340516" y="702366"/>
                                  <a:pt x="1336991" y="704120"/>
                                </a:cubicBezTo>
                                <a:lnTo>
                                  <a:pt x="1333482" y="704120"/>
                                </a:lnTo>
                                <a:cubicBezTo>
                                  <a:pt x="1330559" y="709090"/>
                                  <a:pt x="1327223" y="711429"/>
                                  <a:pt x="1323474" y="711137"/>
                                </a:cubicBezTo>
                                <a:cubicBezTo>
                                  <a:pt x="1322112" y="717203"/>
                                  <a:pt x="1319911" y="723051"/>
                                  <a:pt x="1316872" y="728679"/>
                                </a:cubicBezTo>
                                <a:cubicBezTo>
                                  <a:pt x="1313834" y="734307"/>
                                  <a:pt x="1311633" y="740154"/>
                                  <a:pt x="1310271" y="746221"/>
                                </a:cubicBezTo>
                                <a:lnTo>
                                  <a:pt x="1318321" y="760254"/>
                                </a:lnTo>
                                <a:cubicBezTo>
                                  <a:pt x="1319241" y="760218"/>
                                  <a:pt x="1320033" y="760291"/>
                                  <a:pt x="1320695" y="760473"/>
                                </a:cubicBezTo>
                                <a:cubicBezTo>
                                  <a:pt x="1321357" y="760656"/>
                                  <a:pt x="1321632" y="761168"/>
                                  <a:pt x="1321520" y="762008"/>
                                </a:cubicBezTo>
                                <a:cubicBezTo>
                                  <a:pt x="1321119" y="763872"/>
                                  <a:pt x="1320040" y="765846"/>
                                  <a:pt x="1318284" y="767929"/>
                                </a:cubicBezTo>
                                <a:cubicBezTo>
                                  <a:pt x="1316528" y="770012"/>
                                  <a:pt x="1314649" y="771547"/>
                                  <a:pt x="1312648" y="772533"/>
                                </a:cubicBezTo>
                                <a:cubicBezTo>
                                  <a:pt x="1312238" y="775274"/>
                                  <a:pt x="1311228" y="777686"/>
                                  <a:pt x="1309618" y="779769"/>
                                </a:cubicBezTo>
                                <a:cubicBezTo>
                                  <a:pt x="1308008" y="781852"/>
                                  <a:pt x="1305476" y="782949"/>
                                  <a:pt x="1302021" y="783058"/>
                                </a:cubicBezTo>
                                <a:lnTo>
                                  <a:pt x="1296758" y="783058"/>
                                </a:lnTo>
                                <a:lnTo>
                                  <a:pt x="1291602" y="802354"/>
                                </a:lnTo>
                                <a:lnTo>
                                  <a:pt x="1268183" y="835684"/>
                                </a:lnTo>
                                <a:lnTo>
                                  <a:pt x="1260238" y="840947"/>
                                </a:lnTo>
                                <a:cubicBezTo>
                                  <a:pt x="1259102" y="846355"/>
                                  <a:pt x="1256682" y="852203"/>
                                  <a:pt x="1252979" y="858488"/>
                                </a:cubicBezTo>
                                <a:cubicBezTo>
                                  <a:pt x="1249276" y="864774"/>
                                  <a:pt x="1245540" y="870622"/>
                                  <a:pt x="1241772" y="876030"/>
                                </a:cubicBezTo>
                                <a:lnTo>
                                  <a:pt x="1238061" y="897081"/>
                                </a:lnTo>
                                <a:lnTo>
                                  <a:pt x="1221862" y="909360"/>
                                </a:lnTo>
                                <a:lnTo>
                                  <a:pt x="1211752" y="926902"/>
                                </a:lnTo>
                                <a:lnTo>
                                  <a:pt x="1199680" y="935673"/>
                                </a:lnTo>
                                <a:cubicBezTo>
                                  <a:pt x="1198157" y="941410"/>
                                  <a:pt x="1195273" y="946161"/>
                                  <a:pt x="1191027" y="949926"/>
                                </a:cubicBezTo>
                                <a:cubicBezTo>
                                  <a:pt x="1186782" y="953690"/>
                                  <a:pt x="1183821" y="958879"/>
                                  <a:pt x="1182143" y="965494"/>
                                </a:cubicBezTo>
                                <a:lnTo>
                                  <a:pt x="1161097" y="995315"/>
                                </a:lnTo>
                                <a:cubicBezTo>
                                  <a:pt x="1155628" y="996485"/>
                                  <a:pt x="1151733" y="1001162"/>
                                  <a:pt x="1149413" y="1009349"/>
                                </a:cubicBezTo>
                                <a:cubicBezTo>
                                  <a:pt x="1147092" y="1017535"/>
                                  <a:pt x="1142320" y="1022213"/>
                                  <a:pt x="1135097" y="1023382"/>
                                </a:cubicBezTo>
                                <a:lnTo>
                                  <a:pt x="1145512" y="974265"/>
                                </a:lnTo>
                                <a:lnTo>
                                  <a:pt x="1135606" y="970757"/>
                                </a:lnTo>
                                <a:lnTo>
                                  <a:pt x="1126424" y="983036"/>
                                </a:lnTo>
                                <a:cubicBezTo>
                                  <a:pt x="1123054" y="990126"/>
                                  <a:pt x="1118524" y="1000066"/>
                                  <a:pt x="1112833" y="1012857"/>
                                </a:cubicBezTo>
                                <a:cubicBezTo>
                                  <a:pt x="1107142" y="1025648"/>
                                  <a:pt x="1103489" y="1035588"/>
                                  <a:pt x="1101874" y="1042678"/>
                                </a:cubicBezTo>
                                <a:cubicBezTo>
                                  <a:pt x="1100845" y="1050170"/>
                                  <a:pt x="1099061" y="1054482"/>
                                  <a:pt x="1096523" y="1055615"/>
                                </a:cubicBezTo>
                                <a:cubicBezTo>
                                  <a:pt x="1093984" y="1056748"/>
                                  <a:pt x="1088511" y="1057114"/>
                                  <a:pt x="1080103" y="1056712"/>
                                </a:cubicBezTo>
                                <a:lnTo>
                                  <a:pt x="1077421" y="1061974"/>
                                </a:lnTo>
                                <a:cubicBezTo>
                                  <a:pt x="1079227" y="1064167"/>
                                  <a:pt x="1080440" y="1067237"/>
                                  <a:pt x="1081059" y="1071184"/>
                                </a:cubicBezTo>
                                <a:cubicBezTo>
                                  <a:pt x="1081679" y="1075131"/>
                                  <a:pt x="1079538" y="1077323"/>
                                  <a:pt x="1074637" y="1077762"/>
                                </a:cubicBezTo>
                                <a:cubicBezTo>
                                  <a:pt x="1073425" y="1077799"/>
                                  <a:pt x="1071387" y="1078164"/>
                                  <a:pt x="1068523" y="1078858"/>
                                </a:cubicBezTo>
                                <a:cubicBezTo>
                                  <a:pt x="1065660" y="1079553"/>
                                  <a:pt x="1063983" y="1080357"/>
                                  <a:pt x="1063493" y="1081270"/>
                                </a:cubicBezTo>
                                <a:lnTo>
                                  <a:pt x="1063184" y="1083025"/>
                                </a:lnTo>
                                <a:lnTo>
                                  <a:pt x="1085268" y="1097058"/>
                                </a:lnTo>
                                <a:cubicBezTo>
                                  <a:pt x="1090416" y="1092526"/>
                                  <a:pt x="1094513" y="1087118"/>
                                  <a:pt x="1097558" y="1080832"/>
                                </a:cubicBezTo>
                                <a:cubicBezTo>
                                  <a:pt x="1100603" y="1074546"/>
                                  <a:pt x="1102662" y="1068260"/>
                                  <a:pt x="1103734" y="1061974"/>
                                </a:cubicBezTo>
                                <a:cubicBezTo>
                                  <a:pt x="1106786" y="1059380"/>
                                  <a:pt x="1109090" y="1056675"/>
                                  <a:pt x="1110646" y="1053861"/>
                                </a:cubicBezTo>
                                <a:cubicBezTo>
                                  <a:pt x="1112202" y="1051047"/>
                                  <a:pt x="1113268" y="1047904"/>
                                  <a:pt x="1113844" y="1044432"/>
                                </a:cubicBezTo>
                                <a:lnTo>
                                  <a:pt x="1123644" y="1028645"/>
                                </a:lnTo>
                                <a:cubicBezTo>
                                  <a:pt x="1123795" y="1027585"/>
                                  <a:pt x="1124112" y="1026196"/>
                                  <a:pt x="1124598" y="1024479"/>
                                </a:cubicBezTo>
                                <a:cubicBezTo>
                                  <a:pt x="1125084" y="1022761"/>
                                  <a:pt x="1125763" y="1021811"/>
                                  <a:pt x="1126636" y="1021628"/>
                                </a:cubicBezTo>
                                <a:cubicBezTo>
                                  <a:pt x="1130108" y="1022249"/>
                                  <a:pt x="1132477" y="1025392"/>
                                  <a:pt x="1133744" y="1031057"/>
                                </a:cubicBezTo>
                                <a:cubicBezTo>
                                  <a:pt x="1135011" y="1036721"/>
                                  <a:pt x="1135394" y="1041180"/>
                                  <a:pt x="1134894" y="1044432"/>
                                </a:cubicBezTo>
                                <a:cubicBezTo>
                                  <a:pt x="1134793" y="1045419"/>
                                  <a:pt x="1134453" y="1046516"/>
                                  <a:pt x="1133875" y="1047722"/>
                                </a:cubicBezTo>
                                <a:cubicBezTo>
                                  <a:pt x="1133297" y="1048928"/>
                                  <a:pt x="1132158" y="1049585"/>
                                  <a:pt x="1130457" y="1049695"/>
                                </a:cubicBezTo>
                                <a:cubicBezTo>
                                  <a:pt x="1127326" y="1057296"/>
                                  <a:pt x="1122757" y="1066214"/>
                                  <a:pt x="1116750" y="1076446"/>
                                </a:cubicBezTo>
                                <a:cubicBezTo>
                                  <a:pt x="1110743" y="1086679"/>
                                  <a:pt x="1104136" y="1094719"/>
                                  <a:pt x="1096929" y="1100566"/>
                                </a:cubicBezTo>
                                <a:cubicBezTo>
                                  <a:pt x="1096129" y="1103856"/>
                                  <a:pt x="1094788" y="1106487"/>
                                  <a:pt x="1092905" y="1108460"/>
                                </a:cubicBezTo>
                                <a:cubicBezTo>
                                  <a:pt x="1091023" y="1110434"/>
                                  <a:pt x="1089682" y="1113065"/>
                                  <a:pt x="1088882" y="1116354"/>
                                </a:cubicBezTo>
                                <a:cubicBezTo>
                                  <a:pt x="1085149" y="1122603"/>
                                  <a:pt x="1080958" y="1128962"/>
                                  <a:pt x="1076309" y="1135431"/>
                                </a:cubicBezTo>
                                <a:cubicBezTo>
                                  <a:pt x="1071660" y="1141899"/>
                                  <a:pt x="1066669" y="1147820"/>
                                  <a:pt x="1061336" y="1153192"/>
                                </a:cubicBezTo>
                                <a:cubicBezTo>
                                  <a:pt x="1061001" y="1155092"/>
                                  <a:pt x="1060228" y="1156993"/>
                                  <a:pt x="1059015" y="1158893"/>
                                </a:cubicBezTo>
                                <a:cubicBezTo>
                                  <a:pt x="1057803" y="1160793"/>
                                  <a:pt x="1056307" y="1161817"/>
                                  <a:pt x="1054527" y="1161963"/>
                                </a:cubicBezTo>
                                <a:cubicBezTo>
                                  <a:pt x="1051341" y="1161378"/>
                                  <a:pt x="1050077" y="1158601"/>
                                  <a:pt x="1050734" y="1153631"/>
                                </a:cubicBezTo>
                                <a:cubicBezTo>
                                  <a:pt x="1051391" y="1148660"/>
                                  <a:pt x="1052035" y="1145006"/>
                                  <a:pt x="1052667" y="1142667"/>
                                </a:cubicBezTo>
                                <a:lnTo>
                                  <a:pt x="1037706" y="1147929"/>
                                </a:lnTo>
                                <a:lnTo>
                                  <a:pt x="1032858" y="1165471"/>
                                </a:lnTo>
                                <a:lnTo>
                                  <a:pt x="1011503" y="1197047"/>
                                </a:lnTo>
                                <a:lnTo>
                                  <a:pt x="1009749" y="1197047"/>
                                </a:lnTo>
                                <a:lnTo>
                                  <a:pt x="990148" y="1228622"/>
                                </a:lnTo>
                                <a:cubicBezTo>
                                  <a:pt x="988295" y="1230011"/>
                                  <a:pt x="987048" y="1232935"/>
                                  <a:pt x="986408" y="1237393"/>
                                </a:cubicBezTo>
                                <a:cubicBezTo>
                                  <a:pt x="985768" y="1241852"/>
                                  <a:pt x="985399" y="1244775"/>
                                  <a:pt x="985300" y="1246164"/>
                                </a:cubicBezTo>
                                <a:cubicBezTo>
                                  <a:pt x="987757" y="1244044"/>
                                  <a:pt x="989679" y="1244337"/>
                                  <a:pt x="991066" y="1247041"/>
                                </a:cubicBezTo>
                                <a:cubicBezTo>
                                  <a:pt x="992453" y="1249745"/>
                                  <a:pt x="991873" y="1251792"/>
                                  <a:pt x="989326" y="1253181"/>
                                </a:cubicBezTo>
                                <a:cubicBezTo>
                                  <a:pt x="988352" y="1253108"/>
                                  <a:pt x="987230" y="1253254"/>
                                  <a:pt x="985959" y="1253619"/>
                                </a:cubicBezTo>
                                <a:cubicBezTo>
                                  <a:pt x="984689" y="1253985"/>
                                  <a:pt x="983850" y="1255008"/>
                                  <a:pt x="983444" y="1256689"/>
                                </a:cubicBezTo>
                                <a:cubicBezTo>
                                  <a:pt x="983268" y="1258516"/>
                                  <a:pt x="983931" y="1260563"/>
                                  <a:pt x="985432" y="1262829"/>
                                </a:cubicBezTo>
                                <a:cubicBezTo>
                                  <a:pt x="986932" y="1265094"/>
                                  <a:pt x="988472" y="1267141"/>
                                  <a:pt x="990050" y="1268968"/>
                                </a:cubicBezTo>
                                <a:cubicBezTo>
                                  <a:pt x="989060" y="1272513"/>
                                  <a:pt x="986167" y="1278141"/>
                                  <a:pt x="981372" y="1285852"/>
                                </a:cubicBezTo>
                                <a:cubicBezTo>
                                  <a:pt x="976577" y="1293564"/>
                                  <a:pt x="973039" y="1297876"/>
                                  <a:pt x="970758" y="1298790"/>
                                </a:cubicBezTo>
                                <a:cubicBezTo>
                                  <a:pt x="969964" y="1304747"/>
                                  <a:pt x="968769" y="1308620"/>
                                  <a:pt x="967174" y="1310411"/>
                                </a:cubicBezTo>
                                <a:cubicBezTo>
                                  <a:pt x="965579" y="1312202"/>
                                  <a:pt x="961856" y="1313006"/>
                                  <a:pt x="956004" y="1312823"/>
                                </a:cubicBezTo>
                                <a:lnTo>
                                  <a:pt x="952602" y="1332119"/>
                                </a:lnTo>
                                <a:cubicBezTo>
                                  <a:pt x="948607" y="1329488"/>
                                  <a:pt x="944909" y="1326418"/>
                                  <a:pt x="941508" y="1322910"/>
                                </a:cubicBezTo>
                                <a:cubicBezTo>
                                  <a:pt x="938107" y="1319401"/>
                                  <a:pt x="935440" y="1315454"/>
                                  <a:pt x="933509" y="1311069"/>
                                </a:cubicBezTo>
                                <a:cubicBezTo>
                                  <a:pt x="933183" y="1314577"/>
                                  <a:pt x="931980" y="1318086"/>
                                  <a:pt x="929899" y="1321594"/>
                                </a:cubicBezTo>
                                <a:lnTo>
                                  <a:pt x="937331" y="1339136"/>
                                </a:lnTo>
                                <a:cubicBezTo>
                                  <a:pt x="934165" y="1345897"/>
                                  <a:pt x="927525" y="1358688"/>
                                  <a:pt x="917408" y="1377509"/>
                                </a:cubicBezTo>
                                <a:cubicBezTo>
                                  <a:pt x="907292" y="1396330"/>
                                  <a:pt x="897529" y="1406928"/>
                                  <a:pt x="888120" y="1409303"/>
                                </a:cubicBezTo>
                                <a:cubicBezTo>
                                  <a:pt x="887338" y="1412702"/>
                                  <a:pt x="885060" y="1417745"/>
                                  <a:pt x="881286" y="1424433"/>
                                </a:cubicBezTo>
                                <a:cubicBezTo>
                                  <a:pt x="877512" y="1431121"/>
                                  <a:pt x="874151" y="1434849"/>
                                  <a:pt x="871201" y="1435616"/>
                                </a:cubicBezTo>
                                <a:cubicBezTo>
                                  <a:pt x="870399" y="1435397"/>
                                  <a:pt x="870042" y="1434520"/>
                                  <a:pt x="870130" y="1432985"/>
                                </a:cubicBezTo>
                                <a:cubicBezTo>
                                  <a:pt x="870218" y="1431450"/>
                                  <a:pt x="870300" y="1430573"/>
                                  <a:pt x="870375" y="1430354"/>
                                </a:cubicBezTo>
                                <a:lnTo>
                                  <a:pt x="863668" y="1428599"/>
                                </a:lnTo>
                                <a:lnTo>
                                  <a:pt x="857168" y="1435616"/>
                                </a:lnTo>
                                <a:lnTo>
                                  <a:pt x="867282" y="1447896"/>
                                </a:lnTo>
                                <a:cubicBezTo>
                                  <a:pt x="865454" y="1457434"/>
                                  <a:pt x="862046" y="1465986"/>
                                  <a:pt x="857057" y="1473551"/>
                                </a:cubicBezTo>
                                <a:cubicBezTo>
                                  <a:pt x="852069" y="1481115"/>
                                  <a:pt x="846261" y="1488352"/>
                                  <a:pt x="839634" y="1495259"/>
                                </a:cubicBezTo>
                                <a:cubicBezTo>
                                  <a:pt x="839706" y="1497963"/>
                                  <a:pt x="840338" y="1503079"/>
                                  <a:pt x="841533" y="1510608"/>
                                </a:cubicBezTo>
                                <a:cubicBezTo>
                                  <a:pt x="842727" y="1518136"/>
                                  <a:pt x="842198" y="1522375"/>
                                  <a:pt x="839948" y="1523326"/>
                                </a:cubicBezTo>
                                <a:cubicBezTo>
                                  <a:pt x="837366" y="1523252"/>
                                  <a:pt x="835229" y="1522522"/>
                                  <a:pt x="833537" y="1521133"/>
                                </a:cubicBezTo>
                                <a:cubicBezTo>
                                  <a:pt x="831845" y="1519744"/>
                                  <a:pt x="830301" y="1518136"/>
                                  <a:pt x="828906" y="1516309"/>
                                </a:cubicBezTo>
                                <a:cubicBezTo>
                                  <a:pt x="827772" y="1522741"/>
                                  <a:pt x="825683" y="1529611"/>
                                  <a:pt x="822640" y="1536920"/>
                                </a:cubicBezTo>
                                <a:cubicBezTo>
                                  <a:pt x="819597" y="1544230"/>
                                  <a:pt x="815909" y="1550223"/>
                                  <a:pt x="811576" y="1554901"/>
                                </a:cubicBezTo>
                                <a:lnTo>
                                  <a:pt x="805279" y="1540867"/>
                                </a:lnTo>
                                <a:lnTo>
                                  <a:pt x="813635" y="1523326"/>
                                </a:lnTo>
                                <a:cubicBezTo>
                                  <a:pt x="812803" y="1522448"/>
                                  <a:pt x="811861" y="1521571"/>
                                  <a:pt x="810810" y="1520694"/>
                                </a:cubicBezTo>
                                <a:cubicBezTo>
                                  <a:pt x="809759" y="1519817"/>
                                  <a:pt x="809255" y="1518940"/>
                                  <a:pt x="809300" y="1518063"/>
                                </a:cubicBezTo>
                                <a:cubicBezTo>
                                  <a:pt x="809999" y="1516382"/>
                                  <a:pt x="812007" y="1515359"/>
                                  <a:pt x="815324" y="1514993"/>
                                </a:cubicBezTo>
                                <a:cubicBezTo>
                                  <a:pt x="818641" y="1514628"/>
                                  <a:pt x="820932" y="1514481"/>
                                  <a:pt x="822198" y="1514555"/>
                                </a:cubicBezTo>
                                <a:cubicBezTo>
                                  <a:pt x="823249" y="1509219"/>
                                  <a:pt x="825325" y="1503664"/>
                                  <a:pt x="828426" y="1497890"/>
                                </a:cubicBezTo>
                                <a:cubicBezTo>
                                  <a:pt x="831527" y="1492116"/>
                                  <a:pt x="834919" y="1486561"/>
                                  <a:pt x="838601" y="1481225"/>
                                </a:cubicBezTo>
                                <a:cubicBezTo>
                                  <a:pt x="838744" y="1480202"/>
                                  <a:pt x="838637" y="1478740"/>
                                  <a:pt x="838277" y="1476840"/>
                                </a:cubicBezTo>
                                <a:cubicBezTo>
                                  <a:pt x="837918" y="1474939"/>
                                  <a:pt x="837372" y="1473477"/>
                                  <a:pt x="836639" y="1472454"/>
                                </a:cubicBezTo>
                                <a:lnTo>
                                  <a:pt x="821576" y="1488242"/>
                                </a:lnTo>
                                <a:lnTo>
                                  <a:pt x="812495" y="1489996"/>
                                </a:lnTo>
                                <a:lnTo>
                                  <a:pt x="808165" y="1514555"/>
                                </a:lnTo>
                                <a:cubicBezTo>
                                  <a:pt x="801026" y="1519598"/>
                                  <a:pt x="794230" y="1527053"/>
                                  <a:pt x="787776" y="1536920"/>
                                </a:cubicBezTo>
                                <a:cubicBezTo>
                                  <a:pt x="781321" y="1546788"/>
                                  <a:pt x="776563" y="1555120"/>
                                  <a:pt x="773500" y="1561918"/>
                                </a:cubicBezTo>
                                <a:cubicBezTo>
                                  <a:pt x="772615" y="1565280"/>
                                  <a:pt x="770930" y="1568203"/>
                                  <a:pt x="768446" y="1570689"/>
                                </a:cubicBezTo>
                                <a:cubicBezTo>
                                  <a:pt x="765961" y="1573174"/>
                                  <a:pt x="764276" y="1576097"/>
                                  <a:pt x="763391" y="1579460"/>
                                </a:cubicBezTo>
                                <a:lnTo>
                                  <a:pt x="755654" y="1593493"/>
                                </a:lnTo>
                                <a:lnTo>
                                  <a:pt x="757408" y="1593493"/>
                                </a:lnTo>
                                <a:cubicBezTo>
                                  <a:pt x="756522" y="1596855"/>
                                  <a:pt x="754837" y="1599779"/>
                                  <a:pt x="752353" y="1602264"/>
                                </a:cubicBezTo>
                                <a:cubicBezTo>
                                  <a:pt x="749868" y="1604749"/>
                                  <a:pt x="748183" y="1607673"/>
                                  <a:pt x="747298" y="1611035"/>
                                </a:cubicBezTo>
                                <a:cubicBezTo>
                                  <a:pt x="746961" y="1613776"/>
                                  <a:pt x="746243" y="1616188"/>
                                  <a:pt x="745145" y="1618271"/>
                                </a:cubicBezTo>
                                <a:cubicBezTo>
                                  <a:pt x="744047" y="1620354"/>
                                  <a:pt x="741807" y="1621450"/>
                                  <a:pt x="738425" y="1621560"/>
                                </a:cubicBezTo>
                                <a:cubicBezTo>
                                  <a:pt x="737742" y="1626676"/>
                                  <a:pt x="736711" y="1630039"/>
                                  <a:pt x="735331" y="1631647"/>
                                </a:cubicBezTo>
                                <a:cubicBezTo>
                                  <a:pt x="733951" y="1633255"/>
                                  <a:pt x="730752" y="1633985"/>
                                  <a:pt x="725735" y="1633839"/>
                                </a:cubicBezTo>
                                <a:lnTo>
                                  <a:pt x="722332" y="1653135"/>
                                </a:lnTo>
                                <a:lnTo>
                                  <a:pt x="714180" y="1649627"/>
                                </a:lnTo>
                                <a:lnTo>
                                  <a:pt x="699324" y="1674186"/>
                                </a:lnTo>
                                <a:lnTo>
                                  <a:pt x="702214" y="1677694"/>
                                </a:lnTo>
                                <a:lnTo>
                                  <a:pt x="694269" y="1682957"/>
                                </a:lnTo>
                                <a:lnTo>
                                  <a:pt x="689524" y="1689973"/>
                                </a:lnTo>
                                <a:lnTo>
                                  <a:pt x="692621" y="1702253"/>
                                </a:lnTo>
                                <a:lnTo>
                                  <a:pt x="688392" y="1716286"/>
                                </a:lnTo>
                                <a:cubicBezTo>
                                  <a:pt x="683977" y="1716871"/>
                                  <a:pt x="681226" y="1719210"/>
                                  <a:pt x="680138" y="1723303"/>
                                </a:cubicBezTo>
                                <a:cubicBezTo>
                                  <a:pt x="679051" y="1727396"/>
                                  <a:pt x="674546" y="1729735"/>
                                  <a:pt x="666622" y="1730320"/>
                                </a:cubicBezTo>
                                <a:lnTo>
                                  <a:pt x="668168" y="1721549"/>
                                </a:lnTo>
                                <a:lnTo>
                                  <a:pt x="662597" y="1723303"/>
                                </a:lnTo>
                                <a:cubicBezTo>
                                  <a:pt x="661062" y="1725788"/>
                                  <a:pt x="658560" y="1730027"/>
                                  <a:pt x="655091" y="1736021"/>
                                </a:cubicBezTo>
                                <a:cubicBezTo>
                                  <a:pt x="651623" y="1742014"/>
                                  <a:pt x="649276" y="1745377"/>
                                  <a:pt x="648050" y="1746107"/>
                                </a:cubicBezTo>
                                <a:cubicBezTo>
                                  <a:pt x="647236" y="1745961"/>
                                  <a:pt x="646827" y="1745377"/>
                                  <a:pt x="646825" y="1744353"/>
                                </a:cubicBezTo>
                                <a:cubicBezTo>
                                  <a:pt x="646822" y="1743330"/>
                                  <a:pt x="646852" y="1742745"/>
                                  <a:pt x="646915" y="1742599"/>
                                </a:cubicBezTo>
                                <a:cubicBezTo>
                                  <a:pt x="642142" y="1742307"/>
                                  <a:pt x="640672" y="1740699"/>
                                  <a:pt x="642503" y="1737775"/>
                                </a:cubicBezTo>
                                <a:cubicBezTo>
                                  <a:pt x="644334" y="1734851"/>
                                  <a:pt x="646526" y="1732366"/>
                                  <a:pt x="649080" y="1730320"/>
                                </a:cubicBezTo>
                                <a:lnTo>
                                  <a:pt x="644847" y="1714532"/>
                                </a:lnTo>
                                <a:lnTo>
                                  <a:pt x="654029" y="1702253"/>
                                </a:lnTo>
                                <a:lnTo>
                                  <a:pt x="642678" y="1696990"/>
                                </a:lnTo>
                                <a:cubicBezTo>
                                  <a:pt x="641129" y="1702874"/>
                                  <a:pt x="638141" y="1708210"/>
                                  <a:pt x="633716" y="1712997"/>
                                </a:cubicBezTo>
                                <a:cubicBezTo>
                                  <a:pt x="629290" y="1717785"/>
                                  <a:pt x="626225" y="1723559"/>
                                  <a:pt x="624521" y="1730320"/>
                                </a:cubicBezTo>
                                <a:cubicBezTo>
                                  <a:pt x="618045" y="1737410"/>
                                  <a:pt x="611859" y="1744719"/>
                                  <a:pt x="605964" y="1752247"/>
                                </a:cubicBezTo>
                                <a:cubicBezTo>
                                  <a:pt x="600068" y="1759775"/>
                                  <a:pt x="594321" y="1767084"/>
                                  <a:pt x="588721" y="1774174"/>
                                </a:cubicBezTo>
                                <a:cubicBezTo>
                                  <a:pt x="587097" y="1778414"/>
                                  <a:pt x="584363" y="1783969"/>
                                  <a:pt x="580520" y="1790839"/>
                                </a:cubicBezTo>
                                <a:cubicBezTo>
                                  <a:pt x="576678" y="1797710"/>
                                  <a:pt x="572499" y="1801510"/>
                                  <a:pt x="567985" y="1802241"/>
                                </a:cubicBezTo>
                                <a:cubicBezTo>
                                  <a:pt x="567966" y="1803594"/>
                                  <a:pt x="568392" y="1806152"/>
                                  <a:pt x="569263" y="1809916"/>
                                </a:cubicBezTo>
                                <a:cubicBezTo>
                                  <a:pt x="570134" y="1813680"/>
                                  <a:pt x="570637" y="1815800"/>
                                  <a:pt x="570773" y="1816275"/>
                                </a:cubicBezTo>
                                <a:cubicBezTo>
                                  <a:pt x="571652" y="1816056"/>
                                  <a:pt x="572318" y="1815179"/>
                                  <a:pt x="572772" y="1813644"/>
                                </a:cubicBezTo>
                                <a:cubicBezTo>
                                  <a:pt x="573225" y="1812109"/>
                                  <a:pt x="573453" y="1811232"/>
                                  <a:pt x="573455" y="1811012"/>
                                </a:cubicBezTo>
                                <a:cubicBezTo>
                                  <a:pt x="580249" y="1800670"/>
                                  <a:pt x="587862" y="1790656"/>
                                  <a:pt x="596294" y="1780972"/>
                                </a:cubicBezTo>
                                <a:cubicBezTo>
                                  <a:pt x="604726" y="1771287"/>
                                  <a:pt x="610662" y="1760835"/>
                                  <a:pt x="614102" y="1749616"/>
                                </a:cubicBezTo>
                                <a:lnTo>
                                  <a:pt x="622873" y="1749616"/>
                                </a:lnTo>
                                <a:cubicBezTo>
                                  <a:pt x="626925" y="1749433"/>
                                  <a:pt x="631539" y="1749798"/>
                                  <a:pt x="636713" y="1750712"/>
                                </a:cubicBezTo>
                                <a:cubicBezTo>
                                  <a:pt x="641888" y="1751626"/>
                                  <a:pt x="644360" y="1754184"/>
                                  <a:pt x="644131" y="1758387"/>
                                </a:cubicBezTo>
                                <a:cubicBezTo>
                                  <a:pt x="642543" y="1766354"/>
                                  <a:pt x="639350" y="1774101"/>
                                  <a:pt x="634551" y="1781630"/>
                                </a:cubicBezTo>
                                <a:cubicBezTo>
                                  <a:pt x="629751" y="1789158"/>
                                  <a:pt x="624520" y="1796029"/>
                                  <a:pt x="618856" y="1802241"/>
                                </a:cubicBezTo>
                                <a:cubicBezTo>
                                  <a:pt x="618328" y="1806481"/>
                                  <a:pt x="618535" y="1810281"/>
                                  <a:pt x="619477" y="1813644"/>
                                </a:cubicBezTo>
                                <a:cubicBezTo>
                                  <a:pt x="620419" y="1817006"/>
                                  <a:pt x="620626" y="1820807"/>
                                  <a:pt x="620098" y="1825046"/>
                                </a:cubicBezTo>
                                <a:lnTo>
                                  <a:pt x="608437" y="1821537"/>
                                </a:lnTo>
                                <a:cubicBezTo>
                                  <a:pt x="607556" y="1826946"/>
                                  <a:pt x="605940" y="1832793"/>
                                  <a:pt x="603590" y="1839079"/>
                                </a:cubicBezTo>
                                <a:cubicBezTo>
                                  <a:pt x="601239" y="1845365"/>
                                  <a:pt x="597869" y="1851212"/>
                                  <a:pt x="593480" y="1856621"/>
                                </a:cubicBezTo>
                                <a:lnTo>
                                  <a:pt x="586874" y="1844342"/>
                                </a:lnTo>
                                <a:lnTo>
                                  <a:pt x="594920" y="1828554"/>
                                </a:lnTo>
                                <a:cubicBezTo>
                                  <a:pt x="594088" y="1827677"/>
                                  <a:pt x="593147" y="1826800"/>
                                  <a:pt x="592095" y="1825923"/>
                                </a:cubicBezTo>
                                <a:cubicBezTo>
                                  <a:pt x="591044" y="1825046"/>
                                  <a:pt x="590541" y="1824169"/>
                                  <a:pt x="590586" y="1823292"/>
                                </a:cubicBezTo>
                                <a:cubicBezTo>
                                  <a:pt x="591211" y="1821611"/>
                                  <a:pt x="592926" y="1820587"/>
                                  <a:pt x="595732" y="1820222"/>
                                </a:cubicBezTo>
                                <a:cubicBezTo>
                                  <a:pt x="598537" y="1819856"/>
                                  <a:pt x="600536" y="1819710"/>
                                  <a:pt x="601729" y="1819783"/>
                                </a:cubicBezTo>
                                <a:lnTo>
                                  <a:pt x="617513" y="1789962"/>
                                </a:lnTo>
                                <a:lnTo>
                                  <a:pt x="616996" y="1782945"/>
                                </a:lnTo>
                                <a:lnTo>
                                  <a:pt x="611526" y="1774174"/>
                                </a:lnTo>
                                <a:lnTo>
                                  <a:pt x="601208" y="1782945"/>
                                </a:lnTo>
                                <a:lnTo>
                                  <a:pt x="589450" y="1819783"/>
                                </a:lnTo>
                                <a:cubicBezTo>
                                  <a:pt x="583178" y="1824680"/>
                                  <a:pt x="576996" y="1831551"/>
                                  <a:pt x="570905" y="1840395"/>
                                </a:cubicBezTo>
                                <a:cubicBezTo>
                                  <a:pt x="564814" y="1849239"/>
                                  <a:pt x="560232" y="1856987"/>
                                  <a:pt x="557159" y="1863638"/>
                                </a:cubicBezTo>
                                <a:cubicBezTo>
                                  <a:pt x="555870" y="1869705"/>
                                  <a:pt x="553523" y="1875552"/>
                                  <a:pt x="550119" y="1881180"/>
                                </a:cubicBezTo>
                                <a:cubicBezTo>
                                  <a:pt x="546714" y="1886808"/>
                                  <a:pt x="543490" y="1892655"/>
                                  <a:pt x="540447" y="1898722"/>
                                </a:cubicBezTo>
                                <a:cubicBezTo>
                                  <a:pt x="530680" y="1906031"/>
                                  <a:pt x="521635" y="1914217"/>
                                  <a:pt x="513312" y="1923280"/>
                                </a:cubicBezTo>
                                <a:lnTo>
                                  <a:pt x="494847" y="1958364"/>
                                </a:lnTo>
                                <a:cubicBezTo>
                                  <a:pt x="493800" y="1958291"/>
                                  <a:pt x="492385" y="1958437"/>
                                  <a:pt x="490603" y="1958803"/>
                                </a:cubicBezTo>
                                <a:cubicBezTo>
                                  <a:pt x="488821" y="1959168"/>
                                  <a:pt x="487690" y="1960191"/>
                                  <a:pt x="487211" y="1961872"/>
                                </a:cubicBezTo>
                                <a:cubicBezTo>
                                  <a:pt x="487226" y="1962823"/>
                                  <a:pt x="487970" y="1963992"/>
                                  <a:pt x="489443" y="1965381"/>
                                </a:cubicBezTo>
                                <a:cubicBezTo>
                                  <a:pt x="490916" y="1966770"/>
                                  <a:pt x="492098" y="1967939"/>
                                  <a:pt x="492991" y="1968889"/>
                                </a:cubicBezTo>
                                <a:lnTo>
                                  <a:pt x="471839" y="1979414"/>
                                </a:lnTo>
                                <a:lnTo>
                                  <a:pt x="459559" y="1979414"/>
                                </a:lnTo>
                                <a:cubicBezTo>
                                  <a:pt x="461072" y="1972909"/>
                                  <a:pt x="463204" y="1966623"/>
                                  <a:pt x="465954" y="1960557"/>
                                </a:cubicBezTo>
                                <a:cubicBezTo>
                                  <a:pt x="468705" y="1954490"/>
                                  <a:pt x="470424" y="1945573"/>
                                  <a:pt x="471110" y="1933805"/>
                                </a:cubicBezTo>
                                <a:cubicBezTo>
                                  <a:pt x="466480" y="1938922"/>
                                  <a:pt x="462070" y="1944038"/>
                                  <a:pt x="457878" y="1949155"/>
                                </a:cubicBezTo>
                                <a:cubicBezTo>
                                  <a:pt x="453687" y="1954271"/>
                                  <a:pt x="450876" y="1960264"/>
                                  <a:pt x="449445" y="1967135"/>
                                </a:cubicBezTo>
                                <a:cubicBezTo>
                                  <a:pt x="444484" y="1970607"/>
                                  <a:pt x="439833" y="1974188"/>
                                  <a:pt x="435491" y="1977879"/>
                                </a:cubicBezTo>
                                <a:cubicBezTo>
                                  <a:pt x="431149" y="1981571"/>
                                  <a:pt x="426858" y="1985590"/>
                                  <a:pt x="422620" y="1989939"/>
                                </a:cubicBezTo>
                                <a:cubicBezTo>
                                  <a:pt x="412707" y="1990816"/>
                                  <a:pt x="408361" y="1994325"/>
                                  <a:pt x="409581" y="2000465"/>
                                </a:cubicBezTo>
                                <a:cubicBezTo>
                                  <a:pt x="410801" y="2006604"/>
                                  <a:pt x="408647" y="2010113"/>
                                  <a:pt x="403120" y="2010990"/>
                                </a:cubicBezTo>
                                <a:lnTo>
                                  <a:pt x="396104" y="2010990"/>
                                </a:lnTo>
                                <a:cubicBezTo>
                                  <a:pt x="394941" y="2015923"/>
                                  <a:pt x="393114" y="2019651"/>
                                  <a:pt x="390623" y="2022173"/>
                                </a:cubicBezTo>
                                <a:cubicBezTo>
                                  <a:pt x="388132" y="2024694"/>
                                  <a:pt x="386383" y="2027983"/>
                                  <a:pt x="385375" y="2032040"/>
                                </a:cubicBezTo>
                                <a:lnTo>
                                  <a:pt x="371240" y="2042565"/>
                                </a:lnTo>
                                <a:lnTo>
                                  <a:pt x="366698" y="2028532"/>
                                </a:lnTo>
                                <a:cubicBezTo>
                                  <a:pt x="363189" y="2028532"/>
                                  <a:pt x="361744" y="2026777"/>
                                  <a:pt x="362363" y="2023269"/>
                                </a:cubicBezTo>
                                <a:cubicBezTo>
                                  <a:pt x="364093" y="2016362"/>
                                  <a:pt x="367338" y="2009564"/>
                                  <a:pt x="372098" y="2002877"/>
                                </a:cubicBezTo>
                                <a:cubicBezTo>
                                  <a:pt x="376859" y="1996189"/>
                                  <a:pt x="380182" y="1988953"/>
                                  <a:pt x="382066" y="1981169"/>
                                </a:cubicBezTo>
                                <a:cubicBezTo>
                                  <a:pt x="382128" y="1981022"/>
                                  <a:pt x="382158" y="1980438"/>
                                  <a:pt x="382156" y="1979414"/>
                                </a:cubicBezTo>
                                <a:cubicBezTo>
                                  <a:pt x="382154" y="1978391"/>
                                  <a:pt x="381745" y="1977806"/>
                                  <a:pt x="380930" y="1977660"/>
                                </a:cubicBezTo>
                                <a:cubicBezTo>
                                  <a:pt x="379909" y="1978062"/>
                                  <a:pt x="378418" y="1979889"/>
                                  <a:pt x="376455" y="1983142"/>
                                </a:cubicBezTo>
                                <a:cubicBezTo>
                                  <a:pt x="374493" y="1986395"/>
                                  <a:pt x="372924" y="1988660"/>
                                  <a:pt x="371748" y="1989939"/>
                                </a:cubicBezTo>
                                <a:cubicBezTo>
                                  <a:pt x="369392" y="1991694"/>
                                  <a:pt x="367914" y="1993448"/>
                                  <a:pt x="367312" y="1995202"/>
                                </a:cubicBezTo>
                                <a:cubicBezTo>
                                  <a:pt x="367048" y="1997943"/>
                                  <a:pt x="366623" y="2000355"/>
                                  <a:pt x="366036" y="2002438"/>
                                </a:cubicBezTo>
                                <a:cubicBezTo>
                                  <a:pt x="365450" y="2004521"/>
                                  <a:pt x="363502" y="2005617"/>
                                  <a:pt x="360194" y="2005727"/>
                                </a:cubicBezTo>
                                <a:lnTo>
                                  <a:pt x="352558" y="2009236"/>
                                </a:lnTo>
                                <a:lnTo>
                                  <a:pt x="334707" y="2010990"/>
                                </a:lnTo>
                                <a:lnTo>
                                  <a:pt x="326970" y="2025023"/>
                                </a:lnTo>
                                <a:cubicBezTo>
                                  <a:pt x="324128" y="2026010"/>
                                  <a:pt x="321299" y="2027545"/>
                                  <a:pt x="318483" y="2029628"/>
                                </a:cubicBezTo>
                                <a:cubicBezTo>
                                  <a:pt x="315668" y="2031711"/>
                                  <a:pt x="313200" y="2033684"/>
                                  <a:pt x="311080" y="2035548"/>
                                </a:cubicBezTo>
                                <a:cubicBezTo>
                                  <a:pt x="309187" y="2035512"/>
                                  <a:pt x="307196" y="2036023"/>
                                  <a:pt x="305109" y="2037083"/>
                                </a:cubicBezTo>
                                <a:cubicBezTo>
                                  <a:pt x="303021" y="2038143"/>
                                  <a:pt x="301676" y="2039970"/>
                                  <a:pt x="301072" y="2042565"/>
                                </a:cubicBezTo>
                                <a:lnTo>
                                  <a:pt x="301589" y="2049582"/>
                                </a:lnTo>
                                <a:lnTo>
                                  <a:pt x="285802" y="2049582"/>
                                </a:lnTo>
                                <a:cubicBezTo>
                                  <a:pt x="287095" y="2046183"/>
                                  <a:pt x="289666" y="2041140"/>
                                  <a:pt x="293513" y="2034452"/>
                                </a:cubicBezTo>
                                <a:cubicBezTo>
                                  <a:pt x="297360" y="2027764"/>
                                  <a:pt x="297505" y="2024036"/>
                                  <a:pt x="293950" y="2023269"/>
                                </a:cubicBezTo>
                                <a:cubicBezTo>
                                  <a:pt x="292140" y="2023379"/>
                                  <a:pt x="290342" y="2024036"/>
                                  <a:pt x="288558" y="2025242"/>
                                </a:cubicBezTo>
                                <a:cubicBezTo>
                                  <a:pt x="286774" y="2026448"/>
                                  <a:pt x="285338" y="2027545"/>
                                  <a:pt x="284251" y="2028532"/>
                                </a:cubicBezTo>
                                <a:lnTo>
                                  <a:pt x="277031" y="2049582"/>
                                </a:lnTo>
                                <a:lnTo>
                                  <a:pt x="266094" y="2061861"/>
                                </a:lnTo>
                                <a:cubicBezTo>
                                  <a:pt x="265179" y="2067051"/>
                                  <a:pt x="263503" y="2071582"/>
                                  <a:pt x="261066" y="2075456"/>
                                </a:cubicBezTo>
                                <a:cubicBezTo>
                                  <a:pt x="258629" y="2079330"/>
                                  <a:pt x="255353" y="2082984"/>
                                  <a:pt x="251239" y="2086420"/>
                                </a:cubicBezTo>
                                <a:lnTo>
                                  <a:pt x="248764" y="2100453"/>
                                </a:lnTo>
                                <a:cubicBezTo>
                                  <a:pt x="242815" y="2106008"/>
                                  <a:pt x="239342" y="2112440"/>
                                  <a:pt x="238345" y="2119749"/>
                                </a:cubicBezTo>
                                <a:cubicBezTo>
                                  <a:pt x="235679" y="2118909"/>
                                  <a:pt x="232910" y="2119274"/>
                                  <a:pt x="230039" y="2120846"/>
                                </a:cubicBezTo>
                                <a:cubicBezTo>
                                  <a:pt x="227167" y="2122417"/>
                                  <a:pt x="225327" y="2124975"/>
                                  <a:pt x="224519" y="2128520"/>
                                </a:cubicBezTo>
                                <a:lnTo>
                                  <a:pt x="211210" y="2144308"/>
                                </a:lnTo>
                                <a:lnTo>
                                  <a:pt x="198105" y="2139045"/>
                                </a:lnTo>
                                <a:cubicBezTo>
                                  <a:pt x="201412" y="2133344"/>
                                  <a:pt x="204107" y="2126766"/>
                                  <a:pt x="206189" y="2119311"/>
                                </a:cubicBezTo>
                                <a:cubicBezTo>
                                  <a:pt x="208271" y="2111855"/>
                                  <a:pt x="211250" y="2106154"/>
                                  <a:pt x="215125" y="2102207"/>
                                </a:cubicBezTo>
                                <a:cubicBezTo>
                                  <a:pt x="215813" y="2096652"/>
                                  <a:pt x="218667" y="2093729"/>
                                  <a:pt x="223689" y="2093436"/>
                                </a:cubicBezTo>
                                <a:cubicBezTo>
                                  <a:pt x="227444" y="2093692"/>
                                  <a:pt x="232135" y="2093619"/>
                                  <a:pt x="237761" y="2093217"/>
                                </a:cubicBezTo>
                                <a:cubicBezTo>
                                  <a:pt x="243387" y="2092815"/>
                                  <a:pt x="243202" y="2090549"/>
                                  <a:pt x="237205" y="2086420"/>
                                </a:cubicBezTo>
                                <a:lnTo>
                                  <a:pt x="247315" y="2068878"/>
                                </a:lnTo>
                                <a:lnTo>
                                  <a:pt x="240299" y="2068878"/>
                                </a:lnTo>
                                <a:lnTo>
                                  <a:pt x="248862" y="2060107"/>
                                </a:lnTo>
                                <a:lnTo>
                                  <a:pt x="251955" y="2042565"/>
                                </a:lnTo>
                                <a:lnTo>
                                  <a:pt x="265781" y="2033794"/>
                                </a:lnTo>
                                <a:lnTo>
                                  <a:pt x="268565" y="2018006"/>
                                </a:lnTo>
                                <a:cubicBezTo>
                                  <a:pt x="272760" y="2012451"/>
                                  <a:pt x="277678" y="2007774"/>
                                  <a:pt x="283319" y="2003973"/>
                                </a:cubicBezTo>
                                <a:lnTo>
                                  <a:pt x="291056" y="1989939"/>
                                </a:lnTo>
                                <a:cubicBezTo>
                                  <a:pt x="285819" y="1988551"/>
                                  <a:pt x="285121" y="1982557"/>
                                  <a:pt x="288964" y="1971959"/>
                                </a:cubicBezTo>
                                <a:cubicBezTo>
                                  <a:pt x="292806" y="1961361"/>
                                  <a:pt x="295772" y="1954490"/>
                                  <a:pt x="297861" y="1951347"/>
                                </a:cubicBezTo>
                                <a:cubicBezTo>
                                  <a:pt x="301292" y="1950543"/>
                                  <a:pt x="303690" y="1946889"/>
                                  <a:pt x="305056" y="1940384"/>
                                </a:cubicBezTo>
                                <a:cubicBezTo>
                                  <a:pt x="306423" y="1933879"/>
                                  <a:pt x="307222" y="1929347"/>
                                  <a:pt x="307454" y="1926789"/>
                                </a:cubicBezTo>
                                <a:cubicBezTo>
                                  <a:pt x="310229" y="1925765"/>
                                  <a:pt x="312391" y="1923865"/>
                                  <a:pt x="313941" y="1921088"/>
                                </a:cubicBezTo>
                                <a:cubicBezTo>
                                  <a:pt x="315490" y="1918310"/>
                                  <a:pt x="316492" y="1915533"/>
                                  <a:pt x="316945" y="1912755"/>
                                </a:cubicBezTo>
                                <a:cubicBezTo>
                                  <a:pt x="317233" y="1909466"/>
                                  <a:pt x="316527" y="1906835"/>
                                  <a:pt x="314829" y="1904861"/>
                                </a:cubicBezTo>
                                <a:cubicBezTo>
                                  <a:pt x="313130" y="1902888"/>
                                  <a:pt x="312424" y="1900257"/>
                                  <a:pt x="312712" y="1896968"/>
                                </a:cubicBezTo>
                                <a:cubicBezTo>
                                  <a:pt x="305719" y="1898283"/>
                                  <a:pt x="301648" y="1903546"/>
                                  <a:pt x="300499" y="1912755"/>
                                </a:cubicBezTo>
                                <a:cubicBezTo>
                                  <a:pt x="299351" y="1921965"/>
                                  <a:pt x="295718" y="1927227"/>
                                  <a:pt x="289602" y="1928543"/>
                                </a:cubicBezTo>
                                <a:cubicBezTo>
                                  <a:pt x="288472" y="1933915"/>
                                  <a:pt x="285756" y="1938958"/>
                                  <a:pt x="281453" y="1943673"/>
                                </a:cubicBezTo>
                                <a:cubicBezTo>
                                  <a:pt x="277150" y="1948387"/>
                                  <a:pt x="272472" y="1952115"/>
                                  <a:pt x="267421" y="1954856"/>
                                </a:cubicBezTo>
                                <a:lnTo>
                                  <a:pt x="263400" y="1977660"/>
                                </a:lnTo>
                                <a:cubicBezTo>
                                  <a:pt x="246706" y="1985079"/>
                                  <a:pt x="236087" y="1993484"/>
                                  <a:pt x="231544" y="2002877"/>
                                </a:cubicBezTo>
                                <a:cubicBezTo>
                                  <a:pt x="227001" y="2012269"/>
                                  <a:pt x="220356" y="2025498"/>
                                  <a:pt x="211609" y="2042565"/>
                                </a:cubicBezTo>
                                <a:cubicBezTo>
                                  <a:pt x="205598" y="2043077"/>
                                  <a:pt x="199975" y="2045123"/>
                                  <a:pt x="194738" y="2048705"/>
                                </a:cubicBezTo>
                                <a:cubicBezTo>
                                  <a:pt x="189502" y="2052286"/>
                                  <a:pt x="183879" y="2054333"/>
                                  <a:pt x="177868" y="2054844"/>
                                </a:cubicBezTo>
                                <a:lnTo>
                                  <a:pt x="174466" y="2074140"/>
                                </a:lnTo>
                                <a:lnTo>
                                  <a:pt x="169203" y="2074140"/>
                                </a:lnTo>
                                <a:cubicBezTo>
                                  <a:pt x="165841" y="2074140"/>
                                  <a:pt x="163949" y="2073263"/>
                                  <a:pt x="163527" y="2071509"/>
                                </a:cubicBezTo>
                                <a:cubicBezTo>
                                  <a:pt x="163106" y="2069755"/>
                                  <a:pt x="163277" y="2067124"/>
                                  <a:pt x="164042" y="2063615"/>
                                </a:cubicBezTo>
                                <a:lnTo>
                                  <a:pt x="171779" y="2049582"/>
                                </a:lnTo>
                                <a:cubicBezTo>
                                  <a:pt x="171895" y="2048303"/>
                                  <a:pt x="171637" y="2046037"/>
                                  <a:pt x="171005" y="2042784"/>
                                </a:cubicBezTo>
                                <a:cubicBezTo>
                                  <a:pt x="170372" y="2039532"/>
                                  <a:pt x="169598" y="2037704"/>
                                  <a:pt x="168682" y="2037302"/>
                                </a:cubicBezTo>
                                <a:lnTo>
                                  <a:pt x="167754" y="2042565"/>
                                </a:lnTo>
                                <a:cubicBezTo>
                                  <a:pt x="163231" y="2045416"/>
                                  <a:pt x="157858" y="2049362"/>
                                  <a:pt x="151633" y="2054406"/>
                                </a:cubicBezTo>
                                <a:cubicBezTo>
                                  <a:pt x="145408" y="2059449"/>
                                  <a:pt x="141633" y="2064273"/>
                                  <a:pt x="140310" y="2068878"/>
                                </a:cubicBezTo>
                                <a:cubicBezTo>
                                  <a:pt x="137380" y="2070778"/>
                                  <a:pt x="135063" y="2073556"/>
                                  <a:pt x="133359" y="2077210"/>
                                </a:cubicBezTo>
                                <a:cubicBezTo>
                                  <a:pt x="131655" y="2080865"/>
                                  <a:pt x="130498" y="2084519"/>
                                  <a:pt x="129891" y="2088174"/>
                                </a:cubicBezTo>
                                <a:lnTo>
                                  <a:pt x="116374" y="2095191"/>
                                </a:lnTo>
                                <a:cubicBezTo>
                                  <a:pt x="115914" y="2098005"/>
                                  <a:pt x="114849" y="2101148"/>
                                  <a:pt x="113177" y="2104619"/>
                                </a:cubicBezTo>
                                <a:cubicBezTo>
                                  <a:pt x="111505" y="2108091"/>
                                  <a:pt x="109200" y="2110796"/>
                                  <a:pt x="106264" y="2112733"/>
                                </a:cubicBezTo>
                                <a:lnTo>
                                  <a:pt x="103790" y="2126766"/>
                                </a:lnTo>
                                <a:lnTo>
                                  <a:pt x="95845" y="2132029"/>
                                </a:lnTo>
                                <a:cubicBezTo>
                                  <a:pt x="94721" y="2137364"/>
                                  <a:pt x="91992" y="2142481"/>
                                  <a:pt x="87657" y="2147378"/>
                                </a:cubicBezTo>
                                <a:cubicBezTo>
                                  <a:pt x="83321" y="2152275"/>
                                  <a:pt x="78554" y="2156514"/>
                                  <a:pt x="73354" y="2160096"/>
                                </a:cubicBezTo>
                                <a:cubicBezTo>
                                  <a:pt x="68787" y="2165687"/>
                                  <a:pt x="63426" y="2172046"/>
                                  <a:pt x="57272" y="2179172"/>
                                </a:cubicBezTo>
                                <a:cubicBezTo>
                                  <a:pt x="51119" y="2186299"/>
                                  <a:pt x="44958" y="2192219"/>
                                  <a:pt x="38791" y="2196933"/>
                                </a:cubicBezTo>
                                <a:cubicBezTo>
                                  <a:pt x="38418" y="2199674"/>
                                  <a:pt x="37696" y="2202525"/>
                                  <a:pt x="36626" y="2205485"/>
                                </a:cubicBezTo>
                                <a:cubicBezTo>
                                  <a:pt x="35555" y="2208445"/>
                                  <a:pt x="33595" y="2210857"/>
                                  <a:pt x="30745" y="2212721"/>
                                </a:cubicBezTo>
                                <a:cubicBezTo>
                                  <a:pt x="29645" y="2218130"/>
                                  <a:pt x="27229" y="2223539"/>
                                  <a:pt x="23498" y="2228947"/>
                                </a:cubicBezTo>
                                <a:cubicBezTo>
                                  <a:pt x="19767" y="2234356"/>
                                  <a:pt x="15752" y="2238888"/>
                                  <a:pt x="11453" y="2242542"/>
                                </a:cubicBezTo>
                                <a:cubicBezTo>
                                  <a:pt x="11131" y="2244370"/>
                                  <a:pt x="10409" y="2245978"/>
                                  <a:pt x="9287" y="2247366"/>
                                </a:cubicBezTo>
                                <a:cubicBezTo>
                                  <a:pt x="8165" y="2248755"/>
                                  <a:pt x="6720" y="2249486"/>
                                  <a:pt x="4953" y="2249559"/>
                                </a:cubicBezTo>
                                <a:lnTo>
                                  <a:pt x="0" y="2247805"/>
                                </a:lnTo>
                                <a:lnTo>
                                  <a:pt x="8356" y="2230263"/>
                                </a:lnTo>
                                <a:cubicBezTo>
                                  <a:pt x="10438" y="2228399"/>
                                  <a:pt x="12179" y="2225987"/>
                                  <a:pt x="13578" y="2223027"/>
                                </a:cubicBezTo>
                                <a:cubicBezTo>
                                  <a:pt x="14977" y="2220067"/>
                                  <a:pt x="15919" y="2217216"/>
                                  <a:pt x="16402" y="2214475"/>
                                </a:cubicBezTo>
                                <a:lnTo>
                                  <a:pt x="26203" y="2198688"/>
                                </a:lnTo>
                                <a:cubicBezTo>
                                  <a:pt x="26533" y="2194741"/>
                                  <a:pt x="27160" y="2190355"/>
                                  <a:pt x="28084" y="2185531"/>
                                </a:cubicBezTo>
                                <a:cubicBezTo>
                                  <a:pt x="29008" y="2180707"/>
                                  <a:pt x="31957" y="2178076"/>
                                  <a:pt x="36931" y="2177637"/>
                                </a:cubicBezTo>
                                <a:cubicBezTo>
                                  <a:pt x="40532" y="2160534"/>
                                  <a:pt x="49059" y="2140361"/>
                                  <a:pt x="62513" y="2117118"/>
                                </a:cubicBezTo>
                                <a:cubicBezTo>
                                  <a:pt x="75967" y="2093875"/>
                                  <a:pt x="89448" y="2075456"/>
                                  <a:pt x="102955" y="2061861"/>
                                </a:cubicBezTo>
                                <a:cubicBezTo>
                                  <a:pt x="104231" y="2055868"/>
                                  <a:pt x="106088" y="2050313"/>
                                  <a:pt x="108525" y="2045196"/>
                                </a:cubicBezTo>
                                <a:cubicBezTo>
                                  <a:pt x="110962" y="2040080"/>
                                  <a:pt x="112818" y="2034525"/>
                                  <a:pt x="114095" y="2028532"/>
                                </a:cubicBezTo>
                                <a:cubicBezTo>
                                  <a:pt x="116709" y="2028422"/>
                                  <a:pt x="118729" y="2027326"/>
                                  <a:pt x="120156" y="2025242"/>
                                </a:cubicBezTo>
                                <a:cubicBezTo>
                                  <a:pt x="121583" y="2023159"/>
                                  <a:pt x="122520" y="2020747"/>
                                  <a:pt x="122967" y="2018006"/>
                                </a:cubicBezTo>
                                <a:cubicBezTo>
                                  <a:pt x="124516" y="2010880"/>
                                  <a:pt x="126420" y="2006714"/>
                                  <a:pt x="128679" y="2005508"/>
                                </a:cubicBezTo>
                                <a:cubicBezTo>
                                  <a:pt x="130939" y="2004302"/>
                                  <a:pt x="132611" y="2001451"/>
                                  <a:pt x="133696" y="1996956"/>
                                </a:cubicBezTo>
                                <a:lnTo>
                                  <a:pt x="145560" y="1979414"/>
                                </a:lnTo>
                                <a:cubicBezTo>
                                  <a:pt x="148322" y="1978464"/>
                                  <a:pt x="150433" y="1976856"/>
                                  <a:pt x="151892" y="1974590"/>
                                </a:cubicBezTo>
                                <a:cubicBezTo>
                                  <a:pt x="153352" y="1972324"/>
                                  <a:pt x="154302" y="1969839"/>
                                  <a:pt x="154742" y="1967135"/>
                                </a:cubicBezTo>
                                <a:lnTo>
                                  <a:pt x="154534" y="1958364"/>
                                </a:lnTo>
                                <a:lnTo>
                                  <a:pt x="179911" y="1903984"/>
                                </a:lnTo>
                                <a:lnTo>
                                  <a:pt x="187855" y="1898722"/>
                                </a:lnTo>
                                <a:lnTo>
                                  <a:pt x="194665" y="1889951"/>
                                </a:lnTo>
                                <a:cubicBezTo>
                                  <a:pt x="195161" y="1887137"/>
                                  <a:pt x="196154" y="1883994"/>
                                  <a:pt x="197643" y="1880522"/>
                                </a:cubicBezTo>
                                <a:cubicBezTo>
                                  <a:pt x="199132" y="1877050"/>
                                  <a:pt x="200925" y="1874346"/>
                                  <a:pt x="203020" y="1872409"/>
                                </a:cubicBezTo>
                                <a:cubicBezTo>
                                  <a:pt x="202558" y="1869229"/>
                                  <a:pt x="203146" y="1865063"/>
                                  <a:pt x="204786" y="1859910"/>
                                </a:cubicBezTo>
                                <a:cubicBezTo>
                                  <a:pt x="206425" y="1854757"/>
                                  <a:pt x="209413" y="1851907"/>
                                  <a:pt x="213749" y="1851359"/>
                                </a:cubicBezTo>
                                <a:cubicBezTo>
                                  <a:pt x="215221" y="1846535"/>
                                  <a:pt x="219756" y="1838641"/>
                                  <a:pt x="227353" y="1827677"/>
                                </a:cubicBezTo>
                                <a:cubicBezTo>
                                  <a:pt x="234951" y="1816713"/>
                                  <a:pt x="240492" y="1810574"/>
                                  <a:pt x="243977" y="1809258"/>
                                </a:cubicBezTo>
                                <a:lnTo>
                                  <a:pt x="251405" y="1796979"/>
                                </a:lnTo>
                                <a:cubicBezTo>
                                  <a:pt x="253850" y="1786015"/>
                                  <a:pt x="257597" y="1776367"/>
                                  <a:pt x="262648" y="1768035"/>
                                </a:cubicBezTo>
                                <a:cubicBezTo>
                                  <a:pt x="267699" y="1759702"/>
                                  <a:pt x="271447" y="1750054"/>
                                  <a:pt x="273891" y="1739091"/>
                                </a:cubicBezTo>
                                <a:lnTo>
                                  <a:pt x="280391" y="1732074"/>
                                </a:lnTo>
                                <a:cubicBezTo>
                                  <a:pt x="282342" y="1725569"/>
                                  <a:pt x="286899" y="1717967"/>
                                  <a:pt x="294060" y="1709269"/>
                                </a:cubicBezTo>
                                <a:cubicBezTo>
                                  <a:pt x="301222" y="1700572"/>
                                  <a:pt x="305779" y="1692970"/>
                                  <a:pt x="307730" y="1686465"/>
                                </a:cubicBezTo>
                                <a:cubicBezTo>
                                  <a:pt x="313499" y="1683176"/>
                                  <a:pt x="316766" y="1677913"/>
                                  <a:pt x="317530" y="1670677"/>
                                </a:cubicBezTo>
                                <a:cubicBezTo>
                                  <a:pt x="318295" y="1663441"/>
                                  <a:pt x="321561" y="1658179"/>
                                  <a:pt x="327331" y="1654890"/>
                                </a:cubicBezTo>
                                <a:cubicBezTo>
                                  <a:pt x="329370" y="1649335"/>
                                  <a:pt x="336277" y="1635447"/>
                                  <a:pt x="348053" y="1613228"/>
                                </a:cubicBezTo>
                                <a:cubicBezTo>
                                  <a:pt x="359828" y="1591008"/>
                                  <a:pt x="367019" y="1577998"/>
                                  <a:pt x="369626" y="1574197"/>
                                </a:cubicBezTo>
                                <a:cubicBezTo>
                                  <a:pt x="369125" y="1571237"/>
                                  <a:pt x="369559" y="1567948"/>
                                  <a:pt x="370928" y="1564330"/>
                                </a:cubicBezTo>
                                <a:cubicBezTo>
                                  <a:pt x="372297" y="1560712"/>
                                  <a:pt x="375130" y="1558738"/>
                                  <a:pt x="379427" y="1558409"/>
                                </a:cubicBezTo>
                                <a:cubicBezTo>
                                  <a:pt x="386825" y="1546093"/>
                                  <a:pt x="395706" y="1533449"/>
                                  <a:pt x="406070" y="1520475"/>
                                </a:cubicBezTo>
                                <a:cubicBezTo>
                                  <a:pt x="416434" y="1507501"/>
                                  <a:pt x="423200" y="1494418"/>
                                  <a:pt x="426366" y="1481225"/>
                                </a:cubicBezTo>
                                <a:cubicBezTo>
                                  <a:pt x="427575" y="1480385"/>
                                  <a:pt x="429131" y="1479434"/>
                                  <a:pt x="431035" y="1478375"/>
                                </a:cubicBezTo>
                                <a:cubicBezTo>
                                  <a:pt x="432940" y="1477315"/>
                                  <a:pt x="434135" y="1475926"/>
                                  <a:pt x="434621" y="1474208"/>
                                </a:cubicBezTo>
                                <a:cubicBezTo>
                                  <a:pt x="434549" y="1473368"/>
                                  <a:pt x="433763" y="1472856"/>
                                  <a:pt x="432260" y="1472673"/>
                                </a:cubicBezTo>
                                <a:cubicBezTo>
                                  <a:pt x="430757" y="1472491"/>
                                  <a:pt x="429893" y="1472418"/>
                                  <a:pt x="429667" y="1472454"/>
                                </a:cubicBezTo>
                                <a:lnTo>
                                  <a:pt x="437714" y="1456666"/>
                                </a:lnTo>
                                <a:lnTo>
                                  <a:pt x="445349" y="1453158"/>
                                </a:lnTo>
                                <a:cubicBezTo>
                                  <a:pt x="449714" y="1448298"/>
                                  <a:pt x="453931" y="1441792"/>
                                  <a:pt x="458000" y="1433643"/>
                                </a:cubicBezTo>
                                <a:cubicBezTo>
                                  <a:pt x="462068" y="1425493"/>
                                  <a:pt x="465485" y="1418549"/>
                                  <a:pt x="468251" y="1412812"/>
                                </a:cubicBezTo>
                                <a:cubicBezTo>
                                  <a:pt x="467945" y="1409157"/>
                                  <a:pt x="468659" y="1405941"/>
                                  <a:pt x="470391" y="1403164"/>
                                </a:cubicBezTo>
                                <a:cubicBezTo>
                                  <a:pt x="472123" y="1400386"/>
                                  <a:pt x="475158" y="1398924"/>
                                  <a:pt x="479497" y="1398778"/>
                                </a:cubicBezTo>
                                <a:lnTo>
                                  <a:pt x="486924" y="1386499"/>
                                </a:lnTo>
                                <a:cubicBezTo>
                                  <a:pt x="489480" y="1383612"/>
                                  <a:pt x="493112" y="1377107"/>
                                  <a:pt x="497821" y="1366984"/>
                                </a:cubicBezTo>
                                <a:cubicBezTo>
                                  <a:pt x="502529" y="1356861"/>
                                  <a:pt x="505362" y="1349917"/>
                                  <a:pt x="506318" y="1346153"/>
                                </a:cubicBezTo>
                                <a:cubicBezTo>
                                  <a:pt x="507822" y="1340525"/>
                                  <a:pt x="510590" y="1336432"/>
                                  <a:pt x="514623" y="1333873"/>
                                </a:cubicBezTo>
                                <a:cubicBezTo>
                                  <a:pt x="518655" y="1331315"/>
                                  <a:pt x="521424" y="1327222"/>
                                  <a:pt x="522928" y="1321594"/>
                                </a:cubicBezTo>
                                <a:lnTo>
                                  <a:pt x="541292" y="1297035"/>
                                </a:lnTo>
                                <a:cubicBezTo>
                                  <a:pt x="542727" y="1293454"/>
                                  <a:pt x="547464" y="1284829"/>
                                  <a:pt x="555502" y="1271161"/>
                                </a:cubicBezTo>
                                <a:cubicBezTo>
                                  <a:pt x="563540" y="1257493"/>
                                  <a:pt x="568122" y="1249745"/>
                                  <a:pt x="569249" y="1247918"/>
                                </a:cubicBezTo>
                                <a:cubicBezTo>
                                  <a:pt x="569553" y="1244117"/>
                                  <a:pt x="570077" y="1240317"/>
                                  <a:pt x="570821" y="1236516"/>
                                </a:cubicBezTo>
                                <a:cubicBezTo>
                                  <a:pt x="571564" y="1232715"/>
                                  <a:pt x="574410" y="1230669"/>
                                  <a:pt x="579358" y="1230376"/>
                                </a:cubicBezTo>
                                <a:cubicBezTo>
                                  <a:pt x="586934" y="1217878"/>
                                  <a:pt x="596568" y="1204283"/>
                                  <a:pt x="608258" y="1189591"/>
                                </a:cubicBezTo>
                                <a:cubicBezTo>
                                  <a:pt x="619948" y="1174900"/>
                                  <a:pt x="627544" y="1160428"/>
                                  <a:pt x="631044" y="1146175"/>
                                </a:cubicBezTo>
                                <a:cubicBezTo>
                                  <a:pt x="632271" y="1145225"/>
                                  <a:pt x="633866" y="1144056"/>
                                  <a:pt x="635828" y="1142667"/>
                                </a:cubicBezTo>
                                <a:cubicBezTo>
                                  <a:pt x="637791" y="1141278"/>
                                  <a:pt x="638947" y="1140109"/>
                                  <a:pt x="639298" y="1139158"/>
                                </a:cubicBezTo>
                                <a:cubicBezTo>
                                  <a:pt x="639484" y="1137477"/>
                                  <a:pt x="639007" y="1136454"/>
                                  <a:pt x="637865" y="1136089"/>
                                </a:cubicBezTo>
                                <a:cubicBezTo>
                                  <a:pt x="636724" y="1135723"/>
                                  <a:pt x="635653" y="1135577"/>
                                  <a:pt x="634654" y="1135650"/>
                                </a:cubicBezTo>
                                <a:lnTo>
                                  <a:pt x="642700" y="1119862"/>
                                </a:lnTo>
                                <a:cubicBezTo>
                                  <a:pt x="645684" y="1118072"/>
                                  <a:pt x="648616" y="1115952"/>
                                  <a:pt x="651496" y="1113504"/>
                                </a:cubicBezTo>
                                <a:cubicBezTo>
                                  <a:pt x="654376" y="1111055"/>
                                  <a:pt x="656947" y="1108497"/>
                                  <a:pt x="659208" y="1105829"/>
                                </a:cubicBezTo>
                                <a:lnTo>
                                  <a:pt x="675920" y="1070745"/>
                                </a:lnTo>
                                <a:cubicBezTo>
                                  <a:pt x="675687" y="1067091"/>
                                  <a:pt x="676693" y="1063875"/>
                                  <a:pt x="678936" y="1061097"/>
                                </a:cubicBezTo>
                                <a:cubicBezTo>
                                  <a:pt x="681180" y="1058320"/>
                                  <a:pt x="684508" y="1056858"/>
                                  <a:pt x="688919" y="1056712"/>
                                </a:cubicBezTo>
                                <a:cubicBezTo>
                                  <a:pt x="689706" y="1053496"/>
                                  <a:pt x="690995" y="1051157"/>
                                  <a:pt x="692788" y="1049695"/>
                                </a:cubicBezTo>
                                <a:cubicBezTo>
                                  <a:pt x="694580" y="1048233"/>
                                  <a:pt x="695870" y="1045894"/>
                                  <a:pt x="696656" y="1042678"/>
                                </a:cubicBezTo>
                                <a:cubicBezTo>
                                  <a:pt x="698427" y="1040303"/>
                                  <a:pt x="702236" y="1033213"/>
                                  <a:pt x="708081" y="1021409"/>
                                </a:cubicBezTo>
                                <a:cubicBezTo>
                                  <a:pt x="713927" y="1009604"/>
                                  <a:pt x="717374" y="1002076"/>
                                  <a:pt x="718423" y="998824"/>
                                </a:cubicBezTo>
                                <a:cubicBezTo>
                                  <a:pt x="719940" y="993122"/>
                                  <a:pt x="722759" y="988737"/>
                                  <a:pt x="726882" y="985667"/>
                                </a:cubicBezTo>
                                <a:cubicBezTo>
                                  <a:pt x="731005" y="982597"/>
                                  <a:pt x="733825" y="978212"/>
                                  <a:pt x="735342" y="972511"/>
                                </a:cubicBezTo>
                                <a:lnTo>
                                  <a:pt x="744833" y="958477"/>
                                </a:lnTo>
                                <a:cubicBezTo>
                                  <a:pt x="745993" y="954384"/>
                                  <a:pt x="748315" y="951168"/>
                                  <a:pt x="751797" y="948829"/>
                                </a:cubicBezTo>
                                <a:cubicBezTo>
                                  <a:pt x="755279" y="946490"/>
                                  <a:pt x="757600" y="943274"/>
                                  <a:pt x="758761" y="939181"/>
                                </a:cubicBezTo>
                                <a:cubicBezTo>
                                  <a:pt x="764075" y="938889"/>
                                  <a:pt x="768099" y="935965"/>
                                  <a:pt x="770832" y="930410"/>
                                </a:cubicBezTo>
                                <a:cubicBezTo>
                                  <a:pt x="771011" y="929606"/>
                                  <a:pt x="771041" y="929022"/>
                                  <a:pt x="770922" y="928656"/>
                                </a:cubicBezTo>
                                <a:cubicBezTo>
                                  <a:pt x="770804" y="928291"/>
                                  <a:pt x="770396" y="927706"/>
                                  <a:pt x="769697" y="926902"/>
                                </a:cubicBezTo>
                                <a:lnTo>
                                  <a:pt x="774133" y="921639"/>
                                </a:lnTo>
                                <a:cubicBezTo>
                                  <a:pt x="775270" y="919958"/>
                                  <a:pt x="776039" y="918496"/>
                                  <a:pt x="776441" y="917254"/>
                                </a:cubicBezTo>
                                <a:cubicBezTo>
                                  <a:pt x="776843" y="916011"/>
                                  <a:pt x="777174" y="914549"/>
                                  <a:pt x="777434" y="912868"/>
                                </a:cubicBezTo>
                                <a:cubicBezTo>
                                  <a:pt x="786283" y="902270"/>
                                  <a:pt x="794480" y="891014"/>
                                  <a:pt x="802026" y="879100"/>
                                </a:cubicBezTo>
                                <a:cubicBezTo>
                                  <a:pt x="809573" y="867186"/>
                                  <a:pt x="816609" y="855053"/>
                                  <a:pt x="823136" y="842701"/>
                                </a:cubicBezTo>
                                <a:cubicBezTo>
                                  <a:pt x="824114" y="839850"/>
                                  <a:pt x="827239" y="834149"/>
                                  <a:pt x="832511" y="825597"/>
                                </a:cubicBezTo>
                                <a:cubicBezTo>
                                  <a:pt x="837783" y="817046"/>
                                  <a:pt x="841192" y="812222"/>
                                  <a:pt x="842737" y="811126"/>
                                </a:cubicBezTo>
                                <a:cubicBezTo>
                                  <a:pt x="843983" y="805095"/>
                                  <a:pt x="846339" y="799614"/>
                                  <a:pt x="849803" y="794680"/>
                                </a:cubicBezTo>
                                <a:cubicBezTo>
                                  <a:pt x="853268" y="789746"/>
                                  <a:pt x="856862" y="784703"/>
                                  <a:pt x="860584" y="779550"/>
                                </a:cubicBezTo>
                                <a:lnTo>
                                  <a:pt x="868529" y="774288"/>
                                </a:lnTo>
                                <a:cubicBezTo>
                                  <a:pt x="868757" y="773410"/>
                                  <a:pt x="869204" y="772533"/>
                                  <a:pt x="869870" y="771656"/>
                                </a:cubicBezTo>
                                <a:cubicBezTo>
                                  <a:pt x="870536" y="770779"/>
                                  <a:pt x="870983" y="769902"/>
                                  <a:pt x="871211" y="769025"/>
                                </a:cubicBezTo>
                                <a:cubicBezTo>
                                  <a:pt x="872503" y="766467"/>
                                  <a:pt x="873427" y="764128"/>
                                  <a:pt x="873983" y="762008"/>
                                </a:cubicBezTo>
                                <a:cubicBezTo>
                                  <a:pt x="874540" y="759889"/>
                                  <a:pt x="875025" y="757550"/>
                                  <a:pt x="875440" y="754992"/>
                                </a:cubicBezTo>
                                <a:cubicBezTo>
                                  <a:pt x="876360" y="754955"/>
                                  <a:pt x="877228" y="754590"/>
                                  <a:pt x="878045" y="753895"/>
                                </a:cubicBezTo>
                                <a:cubicBezTo>
                                  <a:pt x="878862" y="753201"/>
                                  <a:pt x="879369" y="752397"/>
                                  <a:pt x="879567" y="751483"/>
                                </a:cubicBezTo>
                                <a:cubicBezTo>
                                  <a:pt x="879808" y="750533"/>
                                  <a:pt x="880306" y="749363"/>
                                  <a:pt x="881063" y="747975"/>
                                </a:cubicBezTo>
                                <a:cubicBezTo>
                                  <a:pt x="881819" y="746586"/>
                                  <a:pt x="882318" y="745417"/>
                                  <a:pt x="882558" y="744466"/>
                                </a:cubicBezTo>
                                <a:lnTo>
                                  <a:pt x="884313" y="744466"/>
                                </a:lnTo>
                                <a:cubicBezTo>
                                  <a:pt x="884914" y="742712"/>
                                  <a:pt x="886393" y="740958"/>
                                  <a:pt x="888749" y="739204"/>
                                </a:cubicBezTo>
                                <a:lnTo>
                                  <a:pt x="896795" y="723416"/>
                                </a:lnTo>
                                <a:cubicBezTo>
                                  <a:pt x="898280" y="719762"/>
                                  <a:pt x="899436" y="716107"/>
                                  <a:pt x="900263" y="712452"/>
                                </a:cubicBezTo>
                                <a:cubicBezTo>
                                  <a:pt x="901091" y="708798"/>
                                  <a:pt x="901653" y="706020"/>
                                  <a:pt x="901952" y="704120"/>
                                </a:cubicBezTo>
                                <a:cubicBezTo>
                                  <a:pt x="903833" y="704230"/>
                                  <a:pt x="905772" y="704010"/>
                                  <a:pt x="907769" y="703462"/>
                                </a:cubicBezTo>
                                <a:cubicBezTo>
                                  <a:pt x="909766" y="702914"/>
                                  <a:pt x="911060" y="701379"/>
                                  <a:pt x="911651" y="698858"/>
                                </a:cubicBezTo>
                                <a:cubicBezTo>
                                  <a:pt x="911962" y="696263"/>
                                  <a:pt x="912577" y="694435"/>
                                  <a:pt x="913495" y="693376"/>
                                </a:cubicBezTo>
                                <a:cubicBezTo>
                                  <a:pt x="914412" y="692316"/>
                                  <a:pt x="916549" y="691804"/>
                                  <a:pt x="919905" y="691841"/>
                                </a:cubicBezTo>
                                <a:lnTo>
                                  <a:pt x="929396" y="677807"/>
                                </a:lnTo>
                                <a:lnTo>
                                  <a:pt x="937341" y="672545"/>
                                </a:lnTo>
                                <a:lnTo>
                                  <a:pt x="953641" y="649740"/>
                                </a:lnTo>
                                <a:cubicBezTo>
                                  <a:pt x="954527" y="646378"/>
                                  <a:pt x="956212" y="643454"/>
                                  <a:pt x="958696" y="640969"/>
                                </a:cubicBezTo>
                                <a:cubicBezTo>
                                  <a:pt x="961181" y="638484"/>
                                  <a:pt x="962866" y="635561"/>
                                  <a:pt x="963751" y="632198"/>
                                </a:cubicBezTo>
                                <a:lnTo>
                                  <a:pt x="974997" y="618165"/>
                                </a:lnTo>
                                <a:lnTo>
                                  <a:pt x="982115" y="607640"/>
                                </a:lnTo>
                                <a:cubicBezTo>
                                  <a:pt x="984051" y="601427"/>
                                  <a:pt x="986497" y="595434"/>
                                  <a:pt x="989452" y="589659"/>
                                </a:cubicBezTo>
                                <a:cubicBezTo>
                                  <a:pt x="992407" y="583885"/>
                                  <a:pt x="996014" y="578769"/>
                                  <a:pt x="1000272" y="574310"/>
                                </a:cubicBezTo>
                                <a:cubicBezTo>
                                  <a:pt x="1006706" y="562689"/>
                                  <a:pt x="1012148" y="551725"/>
                                  <a:pt x="1016596" y="541419"/>
                                </a:cubicBezTo>
                                <a:cubicBezTo>
                                  <a:pt x="1021045" y="531113"/>
                                  <a:pt x="1024268" y="522781"/>
                                  <a:pt x="1026267" y="516422"/>
                                </a:cubicBezTo>
                                <a:cubicBezTo>
                                  <a:pt x="1027763" y="517884"/>
                                  <a:pt x="1029414" y="518468"/>
                                  <a:pt x="1031220" y="518176"/>
                                </a:cubicBezTo>
                                <a:lnTo>
                                  <a:pt x="1039165" y="512913"/>
                                </a:lnTo>
                                <a:cubicBezTo>
                                  <a:pt x="1040246" y="511963"/>
                                  <a:pt x="1040817" y="510794"/>
                                  <a:pt x="1040880" y="509405"/>
                                </a:cubicBezTo>
                                <a:cubicBezTo>
                                  <a:pt x="1040942" y="508016"/>
                                  <a:pt x="1040198" y="506847"/>
                                  <a:pt x="1038648" y="505897"/>
                                </a:cubicBezTo>
                                <a:cubicBezTo>
                                  <a:pt x="1044453" y="500123"/>
                                  <a:pt x="1050717" y="492375"/>
                                  <a:pt x="1057437" y="482654"/>
                                </a:cubicBezTo>
                                <a:cubicBezTo>
                                  <a:pt x="1064158" y="472933"/>
                                  <a:pt x="1068383" y="464308"/>
                                  <a:pt x="1070113" y="456780"/>
                                </a:cubicBezTo>
                                <a:cubicBezTo>
                                  <a:pt x="1073170" y="454989"/>
                                  <a:pt x="1075517" y="452869"/>
                                  <a:pt x="1077155" y="450421"/>
                                </a:cubicBezTo>
                                <a:cubicBezTo>
                                  <a:pt x="1078792" y="447972"/>
                                  <a:pt x="1079024" y="445414"/>
                                  <a:pt x="1077850" y="442746"/>
                                </a:cubicBezTo>
                                <a:cubicBezTo>
                                  <a:pt x="1080057" y="436862"/>
                                  <a:pt x="1083328" y="432404"/>
                                  <a:pt x="1087664" y="429370"/>
                                </a:cubicBezTo>
                                <a:cubicBezTo>
                                  <a:pt x="1092000" y="426337"/>
                                  <a:pt x="1095916" y="423194"/>
                                  <a:pt x="1099413" y="419942"/>
                                </a:cubicBezTo>
                                <a:cubicBezTo>
                                  <a:pt x="1102207" y="418187"/>
                                  <a:pt x="1103686" y="416433"/>
                                  <a:pt x="1103849" y="414679"/>
                                </a:cubicBezTo>
                                <a:cubicBezTo>
                                  <a:pt x="1104013" y="412925"/>
                                  <a:pt x="1103737" y="411171"/>
                                  <a:pt x="1103023" y="409416"/>
                                </a:cubicBezTo>
                                <a:lnTo>
                                  <a:pt x="1123760" y="381349"/>
                                </a:lnTo>
                                <a:cubicBezTo>
                                  <a:pt x="1125129" y="379595"/>
                                  <a:pt x="1126904" y="377403"/>
                                  <a:pt x="1129086" y="374771"/>
                                </a:cubicBezTo>
                                <a:cubicBezTo>
                                  <a:pt x="1131268" y="372140"/>
                                  <a:pt x="1132759" y="369070"/>
                                  <a:pt x="1133560" y="365562"/>
                                </a:cubicBezTo>
                                <a:cubicBezTo>
                                  <a:pt x="1143472" y="355365"/>
                                  <a:pt x="1152099" y="343744"/>
                                  <a:pt x="1159443" y="330697"/>
                                </a:cubicBezTo>
                                <a:cubicBezTo>
                                  <a:pt x="1166787" y="317651"/>
                                  <a:pt x="1176214" y="306468"/>
                                  <a:pt x="1187724" y="297148"/>
                                </a:cubicBezTo>
                                <a:lnTo>
                                  <a:pt x="1188135" y="284869"/>
                                </a:lnTo>
                                <a:lnTo>
                                  <a:pt x="1212690" y="255048"/>
                                </a:lnTo>
                                <a:cubicBezTo>
                                  <a:pt x="1213824" y="250480"/>
                                  <a:pt x="1217641" y="242513"/>
                                  <a:pt x="1224140" y="231147"/>
                                </a:cubicBezTo>
                                <a:cubicBezTo>
                                  <a:pt x="1230640" y="219781"/>
                                  <a:pt x="1236726" y="211376"/>
                                  <a:pt x="1242401" y="205931"/>
                                </a:cubicBezTo>
                                <a:cubicBezTo>
                                  <a:pt x="1243587" y="199206"/>
                                  <a:pt x="1248126" y="193359"/>
                                  <a:pt x="1256019" y="188389"/>
                                </a:cubicBezTo>
                                <a:cubicBezTo>
                                  <a:pt x="1254299" y="184880"/>
                                  <a:pt x="1254694" y="181811"/>
                                  <a:pt x="1257205" y="179179"/>
                                </a:cubicBezTo>
                                <a:cubicBezTo>
                                  <a:pt x="1259715" y="176548"/>
                                  <a:pt x="1262587" y="174355"/>
                                  <a:pt x="1265820" y="172601"/>
                                </a:cubicBezTo>
                                <a:lnTo>
                                  <a:pt x="1350830" y="58579"/>
                                </a:lnTo>
                                <a:cubicBezTo>
                                  <a:pt x="1355606" y="54084"/>
                                  <a:pt x="1359415" y="49479"/>
                                  <a:pt x="1362256" y="44765"/>
                                </a:cubicBezTo>
                                <a:cubicBezTo>
                                  <a:pt x="1365098" y="40050"/>
                                  <a:pt x="1369268" y="35884"/>
                                  <a:pt x="1374766" y="32266"/>
                                </a:cubicBezTo>
                                <a:cubicBezTo>
                                  <a:pt x="1375323" y="29525"/>
                                  <a:pt x="1376556" y="26675"/>
                                  <a:pt x="1378467" y="23715"/>
                                </a:cubicBezTo>
                                <a:cubicBezTo>
                                  <a:pt x="1380378" y="20754"/>
                                  <a:pt x="1382411" y="18342"/>
                                  <a:pt x="1384567" y="16478"/>
                                </a:cubicBezTo>
                                <a:lnTo>
                                  <a:pt x="1393749" y="4199"/>
                                </a:lnTo>
                                <a:cubicBezTo>
                                  <a:pt x="1395965" y="2408"/>
                                  <a:pt x="1398523" y="1166"/>
                                  <a:pt x="1401423" y="47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7" name="Freeform 56"/>
                          <p:cNvSpPr/>
                          <p:nvPr/>
                        </p:nvSpPr>
                        <p:spPr>
                          <a:xfrm>
                            <a:off x="9950796" y="2187219"/>
                            <a:ext cx="1526083" cy="2249559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26083" h="2249559">
                                <a:moveTo>
                                  <a:pt x="176110" y="2025023"/>
                                </a:moveTo>
                                <a:cubicBezTo>
                                  <a:pt x="175972" y="2026010"/>
                                  <a:pt x="176144" y="2027106"/>
                                  <a:pt x="176626" y="2028312"/>
                                </a:cubicBezTo>
                                <a:cubicBezTo>
                                  <a:pt x="177108" y="2029518"/>
                                  <a:pt x="177796" y="2030176"/>
                                  <a:pt x="178690" y="2030286"/>
                                </a:cubicBezTo>
                                <a:cubicBezTo>
                                  <a:pt x="179610" y="2030249"/>
                                  <a:pt x="180479" y="2029884"/>
                                  <a:pt x="181296" y="2029189"/>
                                </a:cubicBezTo>
                                <a:cubicBezTo>
                                  <a:pt x="182112" y="2028495"/>
                                  <a:pt x="182620" y="2027691"/>
                                  <a:pt x="182817" y="2026777"/>
                                </a:cubicBezTo>
                                <a:close/>
                                <a:moveTo>
                                  <a:pt x="185601" y="2010990"/>
                                </a:moveTo>
                                <a:cubicBezTo>
                                  <a:pt x="185354" y="2011976"/>
                                  <a:pt x="185307" y="2013073"/>
                                  <a:pt x="185460" y="2014279"/>
                                </a:cubicBezTo>
                                <a:cubicBezTo>
                                  <a:pt x="185612" y="2015485"/>
                                  <a:pt x="186520" y="2016142"/>
                                  <a:pt x="188181" y="2016252"/>
                                </a:cubicBezTo>
                                <a:lnTo>
                                  <a:pt x="189936" y="2016252"/>
                                </a:lnTo>
                                <a:cubicBezTo>
                                  <a:pt x="190554" y="2012744"/>
                                  <a:pt x="189109" y="2010990"/>
                                  <a:pt x="185601" y="2010990"/>
                                </a:cubicBezTo>
                                <a:close/>
                                <a:moveTo>
                                  <a:pt x="344300" y="1986431"/>
                                </a:moveTo>
                                <a:cubicBezTo>
                                  <a:pt x="344089" y="1987418"/>
                                  <a:pt x="343969" y="1988514"/>
                                  <a:pt x="343939" y="1989720"/>
                                </a:cubicBezTo>
                                <a:cubicBezTo>
                                  <a:pt x="343909" y="1990926"/>
                                  <a:pt x="344305" y="1991584"/>
                                  <a:pt x="345126" y="1991694"/>
                                </a:cubicBezTo>
                                <a:lnTo>
                                  <a:pt x="350698" y="1989939"/>
                                </a:lnTo>
                                <a:close/>
                                <a:moveTo>
                                  <a:pt x="478855" y="1979414"/>
                                </a:moveTo>
                                <a:lnTo>
                                  <a:pt x="483707" y="1991694"/>
                                </a:lnTo>
                                <a:lnTo>
                                  <a:pt x="479478" y="2005727"/>
                                </a:lnTo>
                                <a:cubicBezTo>
                                  <a:pt x="475039" y="2006239"/>
                                  <a:pt x="472412" y="2008285"/>
                                  <a:pt x="471598" y="2011867"/>
                                </a:cubicBezTo>
                                <a:cubicBezTo>
                                  <a:pt x="470784" y="2015448"/>
                                  <a:pt x="466842" y="2017495"/>
                                  <a:pt x="459771" y="2018006"/>
                                </a:cubicBezTo>
                                <a:cubicBezTo>
                                  <a:pt x="461494" y="2011136"/>
                                  <a:pt x="464675" y="2004704"/>
                                  <a:pt x="469313" y="1998710"/>
                                </a:cubicBezTo>
                                <a:cubicBezTo>
                                  <a:pt x="473952" y="1992717"/>
                                  <a:pt x="477132" y="1986285"/>
                                  <a:pt x="478855" y="1979414"/>
                                </a:cubicBezTo>
                                <a:close/>
                                <a:moveTo>
                                  <a:pt x="390108" y="1935560"/>
                                </a:moveTo>
                                <a:cubicBezTo>
                                  <a:pt x="389861" y="1936546"/>
                                  <a:pt x="389814" y="1937643"/>
                                  <a:pt x="389967" y="1938849"/>
                                </a:cubicBezTo>
                                <a:cubicBezTo>
                                  <a:pt x="390119" y="1940055"/>
                                  <a:pt x="391027" y="1940713"/>
                                  <a:pt x="392689" y="1940822"/>
                                </a:cubicBezTo>
                                <a:lnTo>
                                  <a:pt x="396197" y="1940822"/>
                                </a:lnTo>
                                <a:cubicBezTo>
                                  <a:pt x="396433" y="1939068"/>
                                  <a:pt x="395934" y="1937752"/>
                                  <a:pt x="394700" y="1936875"/>
                                </a:cubicBezTo>
                                <a:cubicBezTo>
                                  <a:pt x="393466" y="1935998"/>
                                  <a:pt x="391935" y="1935560"/>
                                  <a:pt x="390108" y="1935560"/>
                                </a:cubicBezTo>
                                <a:close/>
                                <a:moveTo>
                                  <a:pt x="514338" y="1877671"/>
                                </a:moveTo>
                                <a:cubicBezTo>
                                  <a:pt x="514187" y="1878731"/>
                                  <a:pt x="514308" y="1880120"/>
                                  <a:pt x="514699" y="1881838"/>
                                </a:cubicBezTo>
                                <a:cubicBezTo>
                                  <a:pt x="515091" y="1883555"/>
                                  <a:pt x="515727" y="1884506"/>
                                  <a:pt x="516609" y="1884688"/>
                                </a:cubicBezTo>
                                <a:cubicBezTo>
                                  <a:pt x="518309" y="1884578"/>
                                  <a:pt x="519449" y="1883921"/>
                                  <a:pt x="520027" y="1882715"/>
                                </a:cubicBezTo>
                                <a:cubicBezTo>
                                  <a:pt x="520605" y="1881509"/>
                                  <a:pt x="520944" y="1880412"/>
                                  <a:pt x="521045" y="1879426"/>
                                </a:cubicBezTo>
                                <a:close/>
                                <a:moveTo>
                                  <a:pt x="335614" y="1856621"/>
                                </a:moveTo>
                                <a:lnTo>
                                  <a:pt x="334067" y="1865392"/>
                                </a:lnTo>
                                <a:cubicBezTo>
                                  <a:pt x="333696" y="1867914"/>
                                  <a:pt x="334156" y="1869449"/>
                                  <a:pt x="335448" y="1869997"/>
                                </a:cubicBezTo>
                                <a:cubicBezTo>
                                  <a:pt x="336740" y="1870545"/>
                                  <a:pt x="338310" y="1870764"/>
                                  <a:pt x="340156" y="1870655"/>
                                </a:cubicBezTo>
                                <a:close/>
                                <a:moveTo>
                                  <a:pt x="464081" y="1844342"/>
                                </a:moveTo>
                                <a:cubicBezTo>
                                  <a:pt x="458792" y="1844488"/>
                                  <a:pt x="454510" y="1846388"/>
                                  <a:pt x="451235" y="1850043"/>
                                </a:cubicBezTo>
                                <a:cubicBezTo>
                                  <a:pt x="447959" y="1853698"/>
                                  <a:pt x="445844" y="1858229"/>
                                  <a:pt x="444891" y="1863638"/>
                                </a:cubicBezTo>
                                <a:lnTo>
                                  <a:pt x="444581" y="1865392"/>
                                </a:lnTo>
                                <a:cubicBezTo>
                                  <a:pt x="444222" y="1865356"/>
                                  <a:pt x="442748" y="1865429"/>
                                  <a:pt x="440157" y="1865611"/>
                                </a:cubicBezTo>
                                <a:cubicBezTo>
                                  <a:pt x="437567" y="1865794"/>
                                  <a:pt x="436015" y="1866306"/>
                                  <a:pt x="435501" y="1867146"/>
                                </a:cubicBezTo>
                                <a:cubicBezTo>
                                  <a:pt x="435888" y="1868060"/>
                                  <a:pt x="438158" y="1868864"/>
                                  <a:pt x="442312" y="1869558"/>
                                </a:cubicBezTo>
                                <a:cubicBezTo>
                                  <a:pt x="446465" y="1870253"/>
                                  <a:pt x="449251" y="1870618"/>
                                  <a:pt x="450670" y="1870655"/>
                                </a:cubicBezTo>
                                <a:lnTo>
                                  <a:pt x="462742" y="1861884"/>
                                </a:lnTo>
                                <a:cubicBezTo>
                                  <a:pt x="460186" y="1861664"/>
                                  <a:pt x="458590" y="1860349"/>
                                  <a:pt x="457956" y="1857937"/>
                                </a:cubicBezTo>
                                <a:cubicBezTo>
                                  <a:pt x="457321" y="1855525"/>
                                  <a:pt x="457196" y="1853332"/>
                                  <a:pt x="457581" y="1851359"/>
                                </a:cubicBezTo>
                                <a:close/>
                                <a:moveTo>
                                  <a:pt x="356558" y="1837325"/>
                                </a:moveTo>
                                <a:cubicBezTo>
                                  <a:pt x="355742" y="1837398"/>
                                  <a:pt x="355105" y="1837691"/>
                                  <a:pt x="354650" y="1838202"/>
                                </a:cubicBezTo>
                                <a:cubicBezTo>
                                  <a:pt x="354194" y="1838714"/>
                                  <a:pt x="353558" y="1839006"/>
                                  <a:pt x="352741" y="1839079"/>
                                </a:cubicBezTo>
                                <a:cubicBezTo>
                                  <a:pt x="352590" y="1840139"/>
                                  <a:pt x="352711" y="1841528"/>
                                  <a:pt x="353102" y="1843246"/>
                                </a:cubicBezTo>
                                <a:cubicBezTo>
                                  <a:pt x="353494" y="1844963"/>
                                  <a:pt x="354130" y="1845913"/>
                                  <a:pt x="355012" y="1846096"/>
                                </a:cubicBezTo>
                                <a:cubicBezTo>
                                  <a:pt x="356712" y="1845986"/>
                                  <a:pt x="357852" y="1845329"/>
                                  <a:pt x="358430" y="1844123"/>
                                </a:cubicBezTo>
                                <a:cubicBezTo>
                                  <a:pt x="359008" y="1842917"/>
                                  <a:pt x="359347" y="1841820"/>
                                  <a:pt x="359448" y="1840833"/>
                                </a:cubicBezTo>
                                <a:cubicBezTo>
                                  <a:pt x="359517" y="1838787"/>
                                  <a:pt x="358553" y="1837618"/>
                                  <a:pt x="356558" y="1837325"/>
                                </a:cubicBezTo>
                                <a:close/>
                                <a:moveTo>
                                  <a:pt x="564892" y="1819783"/>
                                </a:moveTo>
                                <a:cubicBezTo>
                                  <a:pt x="558997" y="1820258"/>
                                  <a:pt x="555179" y="1823255"/>
                                  <a:pt x="553439" y="1828773"/>
                                </a:cubicBezTo>
                                <a:cubicBezTo>
                                  <a:pt x="551698" y="1834292"/>
                                  <a:pt x="550564" y="1839481"/>
                                  <a:pt x="550036" y="1844342"/>
                                </a:cubicBezTo>
                                <a:cubicBezTo>
                                  <a:pt x="547295" y="1844342"/>
                                  <a:pt x="544367" y="1844780"/>
                                  <a:pt x="541252" y="1845657"/>
                                </a:cubicBezTo>
                                <a:cubicBezTo>
                                  <a:pt x="538137" y="1846535"/>
                                  <a:pt x="535493" y="1847850"/>
                                  <a:pt x="533320" y="1849604"/>
                                </a:cubicBezTo>
                                <a:lnTo>
                                  <a:pt x="534045" y="1865392"/>
                                </a:lnTo>
                                <a:cubicBezTo>
                                  <a:pt x="535717" y="1860678"/>
                                  <a:pt x="538356" y="1856073"/>
                                  <a:pt x="541963" y="1851578"/>
                                </a:cubicBezTo>
                                <a:cubicBezTo>
                                  <a:pt x="545569" y="1847083"/>
                                  <a:pt x="550015" y="1844671"/>
                                  <a:pt x="555299" y="1844342"/>
                                </a:cubicBezTo>
                                <a:cubicBezTo>
                                  <a:pt x="556278" y="1840029"/>
                                  <a:pt x="557877" y="1835936"/>
                                  <a:pt x="560095" y="1832063"/>
                                </a:cubicBezTo>
                                <a:cubicBezTo>
                                  <a:pt x="562313" y="1828189"/>
                                  <a:pt x="563912" y="1824096"/>
                                  <a:pt x="564892" y="1819783"/>
                                </a:cubicBezTo>
                                <a:close/>
                                <a:moveTo>
                                  <a:pt x="496474" y="1789962"/>
                                </a:moveTo>
                                <a:cubicBezTo>
                                  <a:pt x="494748" y="1790218"/>
                                  <a:pt x="493505" y="1791460"/>
                                  <a:pt x="492747" y="1793690"/>
                                </a:cubicBezTo>
                                <a:cubicBezTo>
                                  <a:pt x="491988" y="1795919"/>
                                  <a:pt x="491546" y="1797600"/>
                                  <a:pt x="491419" y="1798733"/>
                                </a:cubicBezTo>
                                <a:cubicBezTo>
                                  <a:pt x="490566" y="1803155"/>
                                  <a:pt x="488714" y="1807029"/>
                                  <a:pt x="485861" y="1810355"/>
                                </a:cubicBezTo>
                                <a:cubicBezTo>
                                  <a:pt x="483009" y="1813680"/>
                                  <a:pt x="479635" y="1816238"/>
                                  <a:pt x="475737" y="1818029"/>
                                </a:cubicBezTo>
                                <a:cubicBezTo>
                                  <a:pt x="474758" y="1822341"/>
                                  <a:pt x="473159" y="1826435"/>
                                  <a:pt x="470941" y="1830308"/>
                                </a:cubicBezTo>
                                <a:cubicBezTo>
                                  <a:pt x="468723" y="1834182"/>
                                  <a:pt x="467124" y="1838275"/>
                                  <a:pt x="466144" y="1842588"/>
                                </a:cubicBezTo>
                                <a:cubicBezTo>
                                  <a:pt x="472423" y="1836412"/>
                                  <a:pt x="478102" y="1829906"/>
                                  <a:pt x="483180" y="1823072"/>
                                </a:cubicBezTo>
                                <a:cubicBezTo>
                                  <a:pt x="488259" y="1816238"/>
                                  <a:pt x="493138" y="1809295"/>
                                  <a:pt x="497817" y="1802241"/>
                                </a:cubicBezTo>
                                <a:cubicBezTo>
                                  <a:pt x="498006" y="1800962"/>
                                  <a:pt x="498040" y="1798697"/>
                                  <a:pt x="497919" y="1795444"/>
                                </a:cubicBezTo>
                                <a:cubicBezTo>
                                  <a:pt x="497799" y="1792191"/>
                                  <a:pt x="497317" y="1790364"/>
                                  <a:pt x="496474" y="1789962"/>
                                </a:cubicBezTo>
                                <a:close/>
                                <a:moveTo>
                                  <a:pt x="388744" y="1774174"/>
                                </a:moveTo>
                                <a:lnTo>
                                  <a:pt x="378016" y="1795225"/>
                                </a:lnTo>
                                <a:cubicBezTo>
                                  <a:pt x="377730" y="1795188"/>
                                  <a:pt x="376547" y="1795261"/>
                                  <a:pt x="374468" y="1795444"/>
                                </a:cubicBezTo>
                                <a:cubicBezTo>
                                  <a:pt x="372390" y="1795627"/>
                                  <a:pt x="371130" y="1796138"/>
                                  <a:pt x="370689" y="1796979"/>
                                </a:cubicBezTo>
                                <a:cubicBezTo>
                                  <a:pt x="370726" y="1798843"/>
                                  <a:pt x="372279" y="1800816"/>
                                  <a:pt x="375347" y="1802899"/>
                                </a:cubicBezTo>
                                <a:cubicBezTo>
                                  <a:pt x="378415" y="1804982"/>
                                  <a:pt x="380921" y="1806517"/>
                                  <a:pt x="382867" y="1807504"/>
                                </a:cubicBezTo>
                                <a:lnTo>
                                  <a:pt x="398240" y="1789962"/>
                                </a:lnTo>
                                <a:close/>
                                <a:moveTo>
                                  <a:pt x="424129" y="1712778"/>
                                </a:moveTo>
                                <a:cubicBezTo>
                                  <a:pt x="414397" y="1726519"/>
                                  <a:pt x="405387" y="1741137"/>
                                  <a:pt x="397100" y="1756633"/>
                                </a:cubicBezTo>
                                <a:cubicBezTo>
                                  <a:pt x="397382" y="1760214"/>
                                  <a:pt x="398547" y="1763138"/>
                                  <a:pt x="400597" y="1765403"/>
                                </a:cubicBezTo>
                                <a:cubicBezTo>
                                  <a:pt x="402646" y="1767669"/>
                                  <a:pt x="405436" y="1768839"/>
                                  <a:pt x="408968" y="1768912"/>
                                </a:cubicBezTo>
                                <a:cubicBezTo>
                                  <a:pt x="411749" y="1763503"/>
                                  <a:pt x="415652" y="1755463"/>
                                  <a:pt x="420676" y="1744792"/>
                                </a:cubicBezTo>
                                <a:cubicBezTo>
                                  <a:pt x="425701" y="1734120"/>
                                  <a:pt x="430326" y="1726958"/>
                                  <a:pt x="434552" y="1723303"/>
                                </a:cubicBezTo>
                                <a:close/>
                                <a:moveTo>
                                  <a:pt x="468284" y="1651381"/>
                                </a:moveTo>
                                <a:lnTo>
                                  <a:pt x="457658" y="1661906"/>
                                </a:lnTo>
                                <a:lnTo>
                                  <a:pt x="456730" y="1667169"/>
                                </a:lnTo>
                                <a:lnTo>
                                  <a:pt x="460238" y="1667169"/>
                                </a:lnTo>
                                <a:cubicBezTo>
                                  <a:pt x="463648" y="1667315"/>
                                  <a:pt x="466038" y="1667023"/>
                                  <a:pt x="467409" y="1666292"/>
                                </a:cubicBezTo>
                                <a:cubicBezTo>
                                  <a:pt x="468781" y="1665561"/>
                                  <a:pt x="469726" y="1663514"/>
                                  <a:pt x="470246" y="1660152"/>
                                </a:cubicBezTo>
                                <a:close/>
                                <a:moveTo>
                                  <a:pt x="679198" y="1639102"/>
                                </a:moveTo>
                                <a:lnTo>
                                  <a:pt x="661143" y="1661906"/>
                                </a:lnTo>
                                <a:cubicBezTo>
                                  <a:pt x="663672" y="1667461"/>
                                  <a:pt x="664292" y="1673893"/>
                                  <a:pt x="663003" y="1681202"/>
                                </a:cubicBezTo>
                                <a:cubicBezTo>
                                  <a:pt x="662030" y="1681129"/>
                                  <a:pt x="660907" y="1681275"/>
                                  <a:pt x="659637" y="1681641"/>
                                </a:cubicBezTo>
                                <a:cubicBezTo>
                                  <a:pt x="658367" y="1682006"/>
                                  <a:pt x="657528" y="1683030"/>
                                  <a:pt x="657122" y="1684711"/>
                                </a:cubicBezTo>
                                <a:cubicBezTo>
                                  <a:pt x="656923" y="1686465"/>
                                  <a:pt x="657271" y="1688219"/>
                                  <a:pt x="658168" y="1689973"/>
                                </a:cubicBezTo>
                                <a:cubicBezTo>
                                  <a:pt x="659064" y="1691728"/>
                                  <a:pt x="659851" y="1693482"/>
                                  <a:pt x="660529" y="1695236"/>
                                </a:cubicBezTo>
                                <a:lnTo>
                                  <a:pt x="671880" y="1700498"/>
                                </a:lnTo>
                                <a:lnTo>
                                  <a:pt x="674562" y="1695236"/>
                                </a:lnTo>
                                <a:lnTo>
                                  <a:pt x="667029" y="1688219"/>
                                </a:lnTo>
                                <a:cubicBezTo>
                                  <a:pt x="667469" y="1685515"/>
                                  <a:pt x="668419" y="1683030"/>
                                  <a:pt x="669878" y="1680764"/>
                                </a:cubicBezTo>
                                <a:cubicBezTo>
                                  <a:pt x="671338" y="1678498"/>
                                  <a:pt x="673448" y="1676890"/>
                                  <a:pt x="676211" y="1675940"/>
                                </a:cubicBezTo>
                                <a:cubicBezTo>
                                  <a:pt x="677476" y="1669800"/>
                                  <a:pt x="678632" y="1663661"/>
                                  <a:pt x="679678" y="1657521"/>
                                </a:cubicBezTo>
                                <a:cubicBezTo>
                                  <a:pt x="680724" y="1651381"/>
                                  <a:pt x="680564" y="1645242"/>
                                  <a:pt x="679198" y="1639102"/>
                                </a:cubicBezTo>
                                <a:close/>
                                <a:moveTo>
                                  <a:pt x="492530" y="1623314"/>
                                </a:moveTo>
                                <a:lnTo>
                                  <a:pt x="487784" y="1630331"/>
                                </a:lnTo>
                                <a:cubicBezTo>
                                  <a:pt x="490140" y="1628577"/>
                                  <a:pt x="491619" y="1626823"/>
                                  <a:pt x="492220" y="1625068"/>
                                </a:cubicBezTo>
                                <a:close/>
                                <a:moveTo>
                                  <a:pt x="726862" y="1577705"/>
                                </a:moveTo>
                                <a:cubicBezTo>
                                  <a:pt x="726260" y="1579460"/>
                                  <a:pt x="726536" y="1581214"/>
                                  <a:pt x="727688" y="1582968"/>
                                </a:cubicBezTo>
                                <a:lnTo>
                                  <a:pt x="728616" y="1577705"/>
                                </a:lnTo>
                                <a:close/>
                                <a:moveTo>
                                  <a:pt x="751315" y="1558409"/>
                                </a:moveTo>
                                <a:cubicBezTo>
                                  <a:pt x="748099" y="1558409"/>
                                  <a:pt x="745450" y="1560164"/>
                                  <a:pt x="743370" y="1563672"/>
                                </a:cubicBezTo>
                                <a:lnTo>
                                  <a:pt x="748633" y="1563672"/>
                                </a:lnTo>
                                <a:cubicBezTo>
                                  <a:pt x="748860" y="1562795"/>
                                  <a:pt x="749307" y="1561918"/>
                                  <a:pt x="749974" y="1561041"/>
                                </a:cubicBezTo>
                                <a:cubicBezTo>
                                  <a:pt x="750640" y="1560164"/>
                                  <a:pt x="751087" y="1559286"/>
                                  <a:pt x="751315" y="1558409"/>
                                </a:cubicBezTo>
                                <a:close/>
                                <a:moveTo>
                                  <a:pt x="766480" y="1532097"/>
                                </a:moveTo>
                                <a:lnTo>
                                  <a:pt x="764933" y="1540867"/>
                                </a:lnTo>
                                <a:lnTo>
                                  <a:pt x="752654" y="1540867"/>
                                </a:lnTo>
                                <a:lnTo>
                                  <a:pt x="751416" y="1547884"/>
                                </a:lnTo>
                                <a:lnTo>
                                  <a:pt x="753997" y="1553147"/>
                                </a:lnTo>
                                <a:lnTo>
                                  <a:pt x="770196" y="1540867"/>
                                </a:lnTo>
                                <a:lnTo>
                                  <a:pt x="771433" y="1533851"/>
                                </a:lnTo>
                                <a:close/>
                                <a:moveTo>
                                  <a:pt x="781852" y="1514555"/>
                                </a:moveTo>
                                <a:lnTo>
                                  <a:pt x="776280" y="1516309"/>
                                </a:lnTo>
                                <a:lnTo>
                                  <a:pt x="773806" y="1530342"/>
                                </a:lnTo>
                                <a:cubicBezTo>
                                  <a:pt x="776656" y="1528478"/>
                                  <a:pt x="778616" y="1526067"/>
                                  <a:pt x="779686" y="1523106"/>
                                </a:cubicBezTo>
                                <a:cubicBezTo>
                                  <a:pt x="780756" y="1520146"/>
                                  <a:pt x="781478" y="1517296"/>
                                  <a:pt x="781852" y="1514555"/>
                                </a:cubicBezTo>
                                <a:close/>
                                <a:moveTo>
                                  <a:pt x="803309" y="1472454"/>
                                </a:moveTo>
                                <a:cubicBezTo>
                                  <a:pt x="800649" y="1478009"/>
                                  <a:pt x="797846" y="1483125"/>
                                  <a:pt x="794901" y="1487803"/>
                                </a:cubicBezTo>
                                <a:cubicBezTo>
                                  <a:pt x="791957" y="1492481"/>
                                  <a:pt x="788741" y="1494966"/>
                                  <a:pt x="785255" y="1495259"/>
                                </a:cubicBezTo>
                                <a:cubicBezTo>
                                  <a:pt x="785126" y="1496611"/>
                                  <a:pt x="785332" y="1499169"/>
                                  <a:pt x="785875" y="1502933"/>
                                </a:cubicBezTo>
                                <a:cubicBezTo>
                                  <a:pt x="786417" y="1506697"/>
                                  <a:pt x="787140" y="1508817"/>
                                  <a:pt x="788043" y="1509292"/>
                                </a:cubicBezTo>
                                <a:cubicBezTo>
                                  <a:pt x="788902" y="1509182"/>
                                  <a:pt x="789530" y="1508525"/>
                                  <a:pt x="789925" y="1507319"/>
                                </a:cubicBezTo>
                                <a:cubicBezTo>
                                  <a:pt x="790321" y="1506113"/>
                                  <a:pt x="790587" y="1505016"/>
                                  <a:pt x="790725" y="1504029"/>
                                </a:cubicBezTo>
                                <a:cubicBezTo>
                                  <a:pt x="794288" y="1500192"/>
                                  <a:pt x="798174" y="1495149"/>
                                  <a:pt x="802383" y="1488900"/>
                                </a:cubicBezTo>
                                <a:cubicBezTo>
                                  <a:pt x="806591" y="1482650"/>
                                  <a:pt x="809239" y="1477168"/>
                                  <a:pt x="810326" y="1472454"/>
                                </a:cubicBezTo>
                                <a:close/>
                                <a:moveTo>
                                  <a:pt x="871095" y="1416320"/>
                                </a:moveTo>
                                <a:cubicBezTo>
                                  <a:pt x="869958" y="1418001"/>
                                  <a:pt x="869189" y="1419463"/>
                                  <a:pt x="868787" y="1420706"/>
                                </a:cubicBezTo>
                                <a:cubicBezTo>
                                  <a:pt x="868385" y="1421948"/>
                                  <a:pt x="868055" y="1423410"/>
                                  <a:pt x="867795" y="1425091"/>
                                </a:cubicBezTo>
                                <a:cubicBezTo>
                                  <a:pt x="868869" y="1424177"/>
                                  <a:pt x="869893" y="1422935"/>
                                  <a:pt x="870864" y="1421363"/>
                                </a:cubicBezTo>
                                <a:cubicBezTo>
                                  <a:pt x="871835" y="1419792"/>
                                  <a:pt x="872497" y="1418111"/>
                                  <a:pt x="872850" y="1416320"/>
                                </a:cubicBezTo>
                                <a:close/>
                                <a:moveTo>
                                  <a:pt x="866757" y="1381236"/>
                                </a:moveTo>
                                <a:cubicBezTo>
                                  <a:pt x="864986" y="1387961"/>
                                  <a:pt x="861616" y="1393808"/>
                                  <a:pt x="856647" y="1398778"/>
                                </a:cubicBezTo>
                                <a:cubicBezTo>
                                  <a:pt x="851677" y="1403748"/>
                                  <a:pt x="848307" y="1409596"/>
                                  <a:pt x="846537" y="1416320"/>
                                </a:cubicBezTo>
                                <a:lnTo>
                                  <a:pt x="833537" y="1430354"/>
                                </a:lnTo>
                                <a:cubicBezTo>
                                  <a:pt x="832632" y="1431340"/>
                                  <a:pt x="832585" y="1432437"/>
                                  <a:pt x="833396" y="1433643"/>
                                </a:cubicBezTo>
                                <a:cubicBezTo>
                                  <a:pt x="834206" y="1434849"/>
                                  <a:pt x="835114" y="1435507"/>
                                  <a:pt x="836118" y="1435616"/>
                                </a:cubicBezTo>
                                <a:lnTo>
                                  <a:pt x="846952" y="1433862"/>
                                </a:lnTo>
                                <a:cubicBezTo>
                                  <a:pt x="849632" y="1429440"/>
                                  <a:pt x="852370" y="1424689"/>
                                  <a:pt x="855166" y="1419609"/>
                                </a:cubicBezTo>
                                <a:cubicBezTo>
                                  <a:pt x="857962" y="1414529"/>
                                  <a:pt x="859901" y="1409340"/>
                                  <a:pt x="860981" y="1404041"/>
                                </a:cubicBezTo>
                                <a:cubicBezTo>
                                  <a:pt x="863350" y="1400350"/>
                                  <a:pt x="865886" y="1396330"/>
                                  <a:pt x="868590" y="1391981"/>
                                </a:cubicBezTo>
                                <a:cubicBezTo>
                                  <a:pt x="871293" y="1387632"/>
                                  <a:pt x="874191" y="1384050"/>
                                  <a:pt x="877282" y="1381236"/>
                                </a:cubicBezTo>
                                <a:close/>
                                <a:moveTo>
                                  <a:pt x="902353" y="1358432"/>
                                </a:moveTo>
                                <a:lnTo>
                                  <a:pt x="889972" y="1368957"/>
                                </a:lnTo>
                                <a:cubicBezTo>
                                  <a:pt x="890838" y="1366326"/>
                                  <a:pt x="889828" y="1365010"/>
                                  <a:pt x="886940" y="1365010"/>
                                </a:cubicBezTo>
                                <a:cubicBezTo>
                                  <a:pt x="884053" y="1365010"/>
                                  <a:pt x="882140" y="1366326"/>
                                  <a:pt x="881201" y="1368957"/>
                                </a:cubicBezTo>
                                <a:lnTo>
                                  <a:pt x="890697" y="1384745"/>
                                </a:lnTo>
                                <a:lnTo>
                                  <a:pt x="897713" y="1384745"/>
                                </a:lnTo>
                                <a:lnTo>
                                  <a:pt x="902251" y="1368957"/>
                                </a:lnTo>
                                <a:close/>
                                <a:moveTo>
                                  <a:pt x="927217" y="1326857"/>
                                </a:moveTo>
                                <a:lnTo>
                                  <a:pt x="915971" y="1340890"/>
                                </a:lnTo>
                                <a:lnTo>
                                  <a:pt x="921234" y="1340890"/>
                                </a:lnTo>
                                <a:cubicBezTo>
                                  <a:pt x="922463" y="1339099"/>
                                  <a:pt x="923641" y="1336980"/>
                                  <a:pt x="924767" y="1334531"/>
                                </a:cubicBezTo>
                                <a:cubicBezTo>
                                  <a:pt x="925893" y="1332083"/>
                                  <a:pt x="926710" y="1329524"/>
                                  <a:pt x="927217" y="1326857"/>
                                </a:cubicBezTo>
                                <a:close/>
                                <a:moveTo>
                                  <a:pt x="891307" y="1321594"/>
                                </a:moveTo>
                                <a:cubicBezTo>
                                  <a:pt x="891092" y="1322398"/>
                                  <a:pt x="890697" y="1322983"/>
                                  <a:pt x="890121" y="1323348"/>
                                </a:cubicBezTo>
                                <a:cubicBezTo>
                                  <a:pt x="889544" y="1323714"/>
                                  <a:pt x="889149" y="1324298"/>
                                  <a:pt x="888934" y="1325102"/>
                                </a:cubicBezTo>
                                <a:lnTo>
                                  <a:pt x="887388" y="1333873"/>
                                </a:lnTo>
                                <a:cubicBezTo>
                                  <a:pt x="886750" y="1337491"/>
                                  <a:pt x="886531" y="1341219"/>
                                  <a:pt x="886731" y="1345056"/>
                                </a:cubicBezTo>
                                <a:cubicBezTo>
                                  <a:pt x="886932" y="1348894"/>
                                  <a:pt x="887667" y="1352183"/>
                                  <a:pt x="888938" y="1354924"/>
                                </a:cubicBezTo>
                                <a:lnTo>
                                  <a:pt x="899769" y="1323348"/>
                                </a:lnTo>
                                <a:close/>
                                <a:moveTo>
                                  <a:pt x="915243" y="1295281"/>
                                </a:moveTo>
                                <a:lnTo>
                                  <a:pt x="907607" y="1298790"/>
                                </a:lnTo>
                                <a:lnTo>
                                  <a:pt x="898425" y="1311069"/>
                                </a:lnTo>
                                <a:lnTo>
                                  <a:pt x="907815" y="1307561"/>
                                </a:lnTo>
                                <a:lnTo>
                                  <a:pt x="914624" y="1298790"/>
                                </a:lnTo>
                                <a:close/>
                                <a:moveTo>
                                  <a:pt x="950420" y="1225114"/>
                                </a:moveTo>
                                <a:cubicBezTo>
                                  <a:pt x="949587" y="1230669"/>
                                  <a:pt x="948599" y="1237101"/>
                                  <a:pt x="947456" y="1244410"/>
                                </a:cubicBezTo>
                                <a:cubicBezTo>
                                  <a:pt x="946313" y="1251719"/>
                                  <a:pt x="944448" y="1258151"/>
                                  <a:pt x="941861" y="1263706"/>
                                </a:cubicBezTo>
                                <a:cubicBezTo>
                                  <a:pt x="945988" y="1260197"/>
                                  <a:pt x="948670" y="1254935"/>
                                  <a:pt x="949907" y="1247918"/>
                                </a:cubicBezTo>
                                <a:lnTo>
                                  <a:pt x="961771" y="1230376"/>
                                </a:lnTo>
                                <a:close/>
                                <a:moveTo>
                                  <a:pt x="1026041" y="1114600"/>
                                </a:moveTo>
                                <a:lnTo>
                                  <a:pt x="1022121" y="1126879"/>
                                </a:lnTo>
                                <a:cubicBezTo>
                                  <a:pt x="1018970" y="1129620"/>
                                  <a:pt x="1015832" y="1132909"/>
                                  <a:pt x="1012707" y="1136747"/>
                                </a:cubicBezTo>
                                <a:cubicBezTo>
                                  <a:pt x="1009582" y="1140584"/>
                                  <a:pt x="1006805" y="1144311"/>
                                  <a:pt x="1004376" y="1147929"/>
                                </a:cubicBezTo>
                                <a:cubicBezTo>
                                  <a:pt x="1003380" y="1155239"/>
                                  <a:pt x="999907" y="1161671"/>
                                  <a:pt x="993957" y="1167225"/>
                                </a:cubicBezTo>
                                <a:cubicBezTo>
                                  <a:pt x="992162" y="1165800"/>
                                  <a:pt x="990076" y="1166019"/>
                                  <a:pt x="987701" y="1167883"/>
                                </a:cubicBezTo>
                                <a:cubicBezTo>
                                  <a:pt x="985326" y="1169747"/>
                                  <a:pt x="984763" y="1171282"/>
                                  <a:pt x="986012" y="1172488"/>
                                </a:cubicBezTo>
                                <a:lnTo>
                                  <a:pt x="973322" y="1184767"/>
                                </a:lnTo>
                                <a:lnTo>
                                  <a:pt x="964966" y="1202309"/>
                                </a:lnTo>
                                <a:lnTo>
                                  <a:pt x="961458" y="1202309"/>
                                </a:lnTo>
                                <a:lnTo>
                                  <a:pt x="959293" y="1214589"/>
                                </a:lnTo>
                                <a:lnTo>
                                  <a:pt x="967445" y="1218097"/>
                                </a:lnTo>
                                <a:cubicBezTo>
                                  <a:pt x="966808" y="1217147"/>
                                  <a:pt x="966791" y="1216416"/>
                                  <a:pt x="967393" y="1215904"/>
                                </a:cubicBezTo>
                                <a:cubicBezTo>
                                  <a:pt x="967995" y="1215393"/>
                                  <a:pt x="968700" y="1215539"/>
                                  <a:pt x="969508" y="1216343"/>
                                </a:cubicBezTo>
                                <a:lnTo>
                                  <a:pt x="974254" y="1209326"/>
                                </a:lnTo>
                                <a:cubicBezTo>
                                  <a:pt x="975144" y="1209874"/>
                                  <a:pt x="976356" y="1209216"/>
                                  <a:pt x="977891" y="1207353"/>
                                </a:cubicBezTo>
                                <a:cubicBezTo>
                                  <a:pt x="979426" y="1205489"/>
                                  <a:pt x="980277" y="1204392"/>
                                  <a:pt x="980444" y="1204063"/>
                                </a:cubicBezTo>
                                <a:lnTo>
                                  <a:pt x="996436" y="1183013"/>
                                </a:lnTo>
                                <a:cubicBezTo>
                                  <a:pt x="997602" y="1178262"/>
                                  <a:pt x="1000993" y="1170222"/>
                                  <a:pt x="1006609" y="1158893"/>
                                </a:cubicBezTo>
                                <a:cubicBezTo>
                                  <a:pt x="1012225" y="1147564"/>
                                  <a:pt x="1016777" y="1140401"/>
                                  <a:pt x="1020266" y="1137404"/>
                                </a:cubicBezTo>
                                <a:lnTo>
                                  <a:pt x="1028109" y="1142667"/>
                                </a:lnTo>
                                <a:cubicBezTo>
                                  <a:pt x="1029550" y="1139049"/>
                                  <a:pt x="1031231" y="1135321"/>
                                  <a:pt x="1033150" y="1131484"/>
                                </a:cubicBezTo>
                                <a:cubicBezTo>
                                  <a:pt x="1035069" y="1127647"/>
                                  <a:pt x="1037550" y="1124358"/>
                                  <a:pt x="1040591" y="1121617"/>
                                </a:cubicBezTo>
                                <a:lnTo>
                                  <a:pt x="1032130" y="1119862"/>
                                </a:lnTo>
                                <a:close/>
                                <a:moveTo>
                                  <a:pt x="1057201" y="1097058"/>
                                </a:moveTo>
                                <a:cubicBezTo>
                                  <a:pt x="1057132" y="1099105"/>
                                  <a:pt x="1056342" y="1100274"/>
                                  <a:pt x="1054828" y="1100566"/>
                                </a:cubicBezTo>
                                <a:lnTo>
                                  <a:pt x="1050599" y="1114600"/>
                                </a:lnTo>
                                <a:lnTo>
                                  <a:pt x="1051426" y="1119862"/>
                                </a:lnTo>
                                <a:cubicBezTo>
                                  <a:pt x="1053730" y="1117158"/>
                                  <a:pt x="1055853" y="1114235"/>
                                  <a:pt x="1057796" y="1111092"/>
                                </a:cubicBezTo>
                                <a:cubicBezTo>
                                  <a:pt x="1059739" y="1107949"/>
                                  <a:pt x="1060986" y="1105025"/>
                                  <a:pt x="1061536" y="1102321"/>
                                </a:cubicBezTo>
                                <a:cubicBezTo>
                                  <a:pt x="1062154" y="1098812"/>
                                  <a:pt x="1060709" y="1097058"/>
                                  <a:pt x="1057201" y="1097058"/>
                                </a:cubicBezTo>
                                <a:close/>
                                <a:moveTo>
                                  <a:pt x="1042341" y="1091795"/>
                                </a:moveTo>
                                <a:lnTo>
                                  <a:pt x="1041104" y="1098812"/>
                                </a:lnTo>
                                <a:cubicBezTo>
                                  <a:pt x="1042185" y="1097862"/>
                                  <a:pt x="1043195" y="1096693"/>
                                  <a:pt x="1044135" y="1095304"/>
                                </a:cubicBezTo>
                                <a:cubicBezTo>
                                  <a:pt x="1045074" y="1093915"/>
                                  <a:pt x="1045646" y="1092746"/>
                                  <a:pt x="1045850" y="1091795"/>
                                </a:cubicBezTo>
                                <a:close/>
                                <a:moveTo>
                                  <a:pt x="1081234" y="1030399"/>
                                </a:moveTo>
                                <a:cubicBezTo>
                                  <a:pt x="1080101" y="1030399"/>
                                  <a:pt x="1078343" y="1030837"/>
                                  <a:pt x="1075959" y="1031715"/>
                                </a:cubicBezTo>
                                <a:cubicBezTo>
                                  <a:pt x="1073575" y="1032592"/>
                                  <a:pt x="1072101" y="1033907"/>
                                  <a:pt x="1071536" y="1035661"/>
                                </a:cubicBezTo>
                                <a:cubicBezTo>
                                  <a:pt x="1071497" y="1036502"/>
                                  <a:pt x="1072064" y="1037014"/>
                                  <a:pt x="1073238" y="1037196"/>
                                </a:cubicBezTo>
                                <a:cubicBezTo>
                                  <a:pt x="1074412" y="1037379"/>
                                  <a:pt x="1075496" y="1037452"/>
                                  <a:pt x="1076489" y="1037416"/>
                                </a:cubicBezTo>
                                <a:close/>
                                <a:moveTo>
                                  <a:pt x="1181511" y="879539"/>
                                </a:moveTo>
                                <a:lnTo>
                                  <a:pt x="1180274" y="886556"/>
                                </a:lnTo>
                                <a:lnTo>
                                  <a:pt x="1182956" y="881293"/>
                                </a:lnTo>
                                <a:close/>
                                <a:moveTo>
                                  <a:pt x="1198634" y="832176"/>
                                </a:moveTo>
                                <a:lnTo>
                                  <a:pt x="1198325" y="833930"/>
                                </a:lnTo>
                                <a:cubicBezTo>
                                  <a:pt x="1197818" y="836598"/>
                                  <a:pt x="1197956" y="838717"/>
                                  <a:pt x="1198738" y="840289"/>
                                </a:cubicBezTo>
                                <a:cubicBezTo>
                                  <a:pt x="1199521" y="841860"/>
                                  <a:pt x="1201207" y="842664"/>
                                  <a:pt x="1203795" y="842701"/>
                                </a:cubicBezTo>
                                <a:close/>
                                <a:moveTo>
                                  <a:pt x="1266937" y="783058"/>
                                </a:moveTo>
                                <a:lnTo>
                                  <a:pt x="1260747" y="788321"/>
                                </a:lnTo>
                                <a:cubicBezTo>
                                  <a:pt x="1261555" y="789125"/>
                                  <a:pt x="1262183" y="789710"/>
                                  <a:pt x="1262630" y="790075"/>
                                </a:cubicBezTo>
                                <a:cubicBezTo>
                                  <a:pt x="1263077" y="790441"/>
                                  <a:pt x="1262828" y="791025"/>
                                  <a:pt x="1261882" y="791829"/>
                                </a:cubicBezTo>
                                <a:cubicBezTo>
                                  <a:pt x="1261281" y="793584"/>
                                  <a:pt x="1259802" y="795338"/>
                                  <a:pt x="1257446" y="797092"/>
                                </a:cubicBezTo>
                                <a:lnTo>
                                  <a:pt x="1247747" y="802354"/>
                                </a:lnTo>
                                <a:lnTo>
                                  <a:pt x="1244857" y="798846"/>
                                </a:lnTo>
                                <a:cubicBezTo>
                                  <a:pt x="1241883" y="804109"/>
                                  <a:pt x="1240095" y="807617"/>
                                  <a:pt x="1239493" y="809371"/>
                                </a:cubicBezTo>
                                <a:cubicBezTo>
                                  <a:pt x="1234790" y="814488"/>
                                  <a:pt x="1230087" y="819604"/>
                                  <a:pt x="1225384" y="824720"/>
                                </a:cubicBezTo>
                                <a:cubicBezTo>
                                  <a:pt x="1220681" y="829837"/>
                                  <a:pt x="1217578" y="835830"/>
                                  <a:pt x="1216074" y="842701"/>
                                </a:cubicBezTo>
                                <a:lnTo>
                                  <a:pt x="1206274" y="858488"/>
                                </a:lnTo>
                                <a:cubicBezTo>
                                  <a:pt x="1203423" y="860352"/>
                                  <a:pt x="1201463" y="862764"/>
                                  <a:pt x="1200393" y="865725"/>
                                </a:cubicBezTo>
                                <a:cubicBezTo>
                                  <a:pt x="1199323" y="868685"/>
                                  <a:pt x="1198601" y="871535"/>
                                  <a:pt x="1198227" y="874276"/>
                                </a:cubicBezTo>
                                <a:cubicBezTo>
                                  <a:pt x="1195958" y="882170"/>
                                  <a:pt x="1191058" y="890064"/>
                                  <a:pt x="1183526" y="897958"/>
                                </a:cubicBezTo>
                                <a:cubicBezTo>
                                  <a:pt x="1175995" y="905852"/>
                                  <a:pt x="1171094" y="913745"/>
                                  <a:pt x="1168825" y="921639"/>
                                </a:cubicBezTo>
                                <a:lnTo>
                                  <a:pt x="1160881" y="926902"/>
                                </a:lnTo>
                                <a:cubicBezTo>
                                  <a:pt x="1159275" y="930410"/>
                                  <a:pt x="1157122" y="933919"/>
                                  <a:pt x="1154420" y="937427"/>
                                </a:cubicBezTo>
                                <a:cubicBezTo>
                                  <a:pt x="1151718" y="940935"/>
                                  <a:pt x="1149126" y="944444"/>
                                  <a:pt x="1146644" y="947952"/>
                                </a:cubicBezTo>
                                <a:lnTo>
                                  <a:pt x="1144479" y="960231"/>
                                </a:lnTo>
                                <a:cubicBezTo>
                                  <a:pt x="1151274" y="957966"/>
                                  <a:pt x="1157726" y="953288"/>
                                  <a:pt x="1163837" y="946198"/>
                                </a:cubicBezTo>
                                <a:cubicBezTo>
                                  <a:pt x="1169948" y="939108"/>
                                  <a:pt x="1173640" y="932676"/>
                                  <a:pt x="1174914" y="926902"/>
                                </a:cubicBezTo>
                                <a:cubicBezTo>
                                  <a:pt x="1176729" y="926975"/>
                                  <a:pt x="1178362" y="926829"/>
                                  <a:pt x="1179815" y="926463"/>
                                </a:cubicBezTo>
                                <a:cubicBezTo>
                                  <a:pt x="1181269" y="926098"/>
                                  <a:pt x="1182180" y="925075"/>
                                  <a:pt x="1182550" y="923393"/>
                                </a:cubicBezTo>
                                <a:cubicBezTo>
                                  <a:pt x="1182814" y="920653"/>
                                  <a:pt x="1183239" y="918240"/>
                                  <a:pt x="1183825" y="916157"/>
                                </a:cubicBezTo>
                                <a:cubicBezTo>
                                  <a:pt x="1184412" y="914074"/>
                                  <a:pt x="1186360" y="912978"/>
                                  <a:pt x="1189668" y="912868"/>
                                </a:cubicBezTo>
                                <a:lnTo>
                                  <a:pt x="1220616" y="856734"/>
                                </a:lnTo>
                                <a:cubicBezTo>
                                  <a:pt x="1226171" y="856734"/>
                                  <a:pt x="1229404" y="854980"/>
                                  <a:pt x="1230315" y="851472"/>
                                </a:cubicBezTo>
                                <a:cubicBezTo>
                                  <a:pt x="1230775" y="848037"/>
                                  <a:pt x="1231480" y="845698"/>
                                  <a:pt x="1232430" y="844455"/>
                                </a:cubicBezTo>
                                <a:cubicBezTo>
                                  <a:pt x="1233380" y="843213"/>
                                  <a:pt x="1235529" y="842628"/>
                                  <a:pt x="1238879" y="842701"/>
                                </a:cubicBezTo>
                                <a:lnTo>
                                  <a:pt x="1250743" y="825159"/>
                                </a:lnTo>
                                <a:cubicBezTo>
                                  <a:pt x="1251239" y="822345"/>
                                  <a:pt x="1252464" y="817886"/>
                                  <a:pt x="1254417" y="811783"/>
                                </a:cubicBezTo>
                                <a:cubicBezTo>
                                  <a:pt x="1256370" y="805680"/>
                                  <a:pt x="1258859" y="799029"/>
                                  <a:pt x="1261882" y="791829"/>
                                </a:cubicBezTo>
                                <a:cubicBezTo>
                                  <a:pt x="1263112" y="790039"/>
                                  <a:pt x="1264212" y="788358"/>
                                  <a:pt x="1265183" y="786786"/>
                                </a:cubicBezTo>
                                <a:cubicBezTo>
                                  <a:pt x="1266155" y="785215"/>
                                  <a:pt x="1266740" y="783972"/>
                                  <a:pt x="1266937" y="783058"/>
                                </a:cubicBezTo>
                                <a:close/>
                                <a:moveTo>
                                  <a:pt x="1270958" y="760254"/>
                                </a:moveTo>
                                <a:lnTo>
                                  <a:pt x="1269878" y="761699"/>
                                </a:lnTo>
                                <a:lnTo>
                                  <a:pt x="1274467" y="760254"/>
                                </a:lnTo>
                                <a:close/>
                                <a:moveTo>
                                  <a:pt x="1296702" y="751045"/>
                                </a:moveTo>
                                <a:cubicBezTo>
                                  <a:pt x="1294265" y="751191"/>
                                  <a:pt x="1292046" y="751337"/>
                                  <a:pt x="1290047" y="751483"/>
                                </a:cubicBezTo>
                                <a:cubicBezTo>
                                  <a:pt x="1287784" y="754992"/>
                                  <a:pt x="1285630" y="758500"/>
                                  <a:pt x="1283586" y="762008"/>
                                </a:cubicBezTo>
                                <a:cubicBezTo>
                                  <a:pt x="1281542" y="765517"/>
                                  <a:pt x="1278950" y="769025"/>
                                  <a:pt x="1275810" y="772533"/>
                                </a:cubicBezTo>
                                <a:cubicBezTo>
                                  <a:pt x="1279318" y="772533"/>
                                  <a:pt x="1282517" y="774288"/>
                                  <a:pt x="1285407" y="777796"/>
                                </a:cubicBezTo>
                                <a:lnTo>
                                  <a:pt x="1293763" y="760254"/>
                                </a:lnTo>
                                <a:cubicBezTo>
                                  <a:pt x="1294917" y="759304"/>
                                  <a:pt x="1296220" y="758134"/>
                                  <a:pt x="1297671" y="756746"/>
                                </a:cubicBezTo>
                                <a:cubicBezTo>
                                  <a:pt x="1299121" y="755357"/>
                                  <a:pt x="1299985" y="754187"/>
                                  <a:pt x="1300263" y="753237"/>
                                </a:cubicBezTo>
                                <a:cubicBezTo>
                                  <a:pt x="1300327" y="751629"/>
                                  <a:pt x="1299140" y="750898"/>
                                  <a:pt x="1296702" y="751045"/>
                                </a:cubicBezTo>
                                <a:close/>
                                <a:moveTo>
                                  <a:pt x="1305724" y="702366"/>
                                </a:moveTo>
                                <a:lnTo>
                                  <a:pt x="1298089" y="705874"/>
                                </a:lnTo>
                                <a:cubicBezTo>
                                  <a:pt x="1296611" y="712599"/>
                                  <a:pt x="1294410" y="718446"/>
                                  <a:pt x="1291487" y="723416"/>
                                </a:cubicBezTo>
                                <a:cubicBezTo>
                                  <a:pt x="1294628" y="719908"/>
                                  <a:pt x="1297220" y="716399"/>
                                  <a:pt x="1299264" y="712891"/>
                                </a:cubicBezTo>
                                <a:cubicBezTo>
                                  <a:pt x="1301308" y="709383"/>
                                  <a:pt x="1303461" y="705874"/>
                                  <a:pt x="1305724" y="702366"/>
                                </a:cubicBezTo>
                                <a:close/>
                                <a:moveTo>
                                  <a:pt x="1321097" y="684824"/>
                                </a:moveTo>
                                <a:cubicBezTo>
                                  <a:pt x="1320237" y="688040"/>
                                  <a:pt x="1320410" y="690379"/>
                                  <a:pt x="1321614" y="691841"/>
                                </a:cubicBezTo>
                                <a:lnTo>
                                  <a:pt x="1325122" y="691841"/>
                                </a:lnTo>
                                <a:cubicBezTo>
                                  <a:pt x="1326636" y="691548"/>
                                  <a:pt x="1327426" y="690379"/>
                                  <a:pt x="1327495" y="688332"/>
                                </a:cubicBezTo>
                                <a:cubicBezTo>
                                  <a:pt x="1327791" y="686651"/>
                                  <a:pt x="1327533" y="685628"/>
                                  <a:pt x="1326721" y="685263"/>
                                </a:cubicBezTo>
                                <a:cubicBezTo>
                                  <a:pt x="1325908" y="684897"/>
                                  <a:pt x="1324618" y="684751"/>
                                  <a:pt x="1322851" y="684824"/>
                                </a:cubicBezTo>
                                <a:close/>
                                <a:moveTo>
                                  <a:pt x="1342554" y="642723"/>
                                </a:moveTo>
                                <a:lnTo>
                                  <a:pt x="1340389" y="655003"/>
                                </a:lnTo>
                                <a:cubicBezTo>
                                  <a:pt x="1338562" y="655003"/>
                                  <a:pt x="1336876" y="655441"/>
                                  <a:pt x="1335333" y="656318"/>
                                </a:cubicBezTo>
                                <a:cubicBezTo>
                                  <a:pt x="1333789" y="657196"/>
                                  <a:pt x="1332827" y="658511"/>
                                  <a:pt x="1332444" y="660265"/>
                                </a:cubicBezTo>
                                <a:cubicBezTo>
                                  <a:pt x="1332109" y="662166"/>
                                  <a:pt x="1332212" y="664066"/>
                                  <a:pt x="1332755" y="665966"/>
                                </a:cubicBezTo>
                                <a:cubicBezTo>
                                  <a:pt x="1333296" y="667867"/>
                                  <a:pt x="1334432" y="668890"/>
                                  <a:pt x="1336160" y="669036"/>
                                </a:cubicBezTo>
                                <a:cubicBezTo>
                                  <a:pt x="1337026" y="668890"/>
                                  <a:pt x="1337641" y="668305"/>
                                  <a:pt x="1338004" y="667282"/>
                                </a:cubicBezTo>
                                <a:cubicBezTo>
                                  <a:pt x="1338367" y="666259"/>
                                  <a:pt x="1338544" y="665674"/>
                                  <a:pt x="1338533" y="665528"/>
                                </a:cubicBezTo>
                                <a:lnTo>
                                  <a:pt x="1350088" y="649740"/>
                                </a:lnTo>
                                <a:close/>
                                <a:moveTo>
                                  <a:pt x="1353592" y="619919"/>
                                </a:moveTo>
                                <a:lnTo>
                                  <a:pt x="1352664" y="625182"/>
                                </a:lnTo>
                                <a:lnTo>
                                  <a:pt x="1344101" y="633953"/>
                                </a:lnTo>
                                <a:lnTo>
                                  <a:pt x="1343482" y="637461"/>
                                </a:lnTo>
                                <a:lnTo>
                                  <a:pt x="1353490" y="630444"/>
                                </a:lnTo>
                                <a:lnTo>
                                  <a:pt x="1354418" y="625182"/>
                                </a:lnTo>
                                <a:cubicBezTo>
                                  <a:pt x="1354493" y="624962"/>
                                  <a:pt x="1354575" y="624085"/>
                                  <a:pt x="1354663" y="622550"/>
                                </a:cubicBezTo>
                                <a:cubicBezTo>
                                  <a:pt x="1354751" y="621015"/>
                                  <a:pt x="1354394" y="620138"/>
                                  <a:pt x="1353592" y="619919"/>
                                </a:cubicBezTo>
                                <a:close/>
                                <a:moveTo>
                                  <a:pt x="1294217" y="319953"/>
                                </a:moveTo>
                                <a:lnTo>
                                  <a:pt x="1271828" y="337495"/>
                                </a:lnTo>
                                <a:cubicBezTo>
                                  <a:pt x="1265500" y="343123"/>
                                  <a:pt x="1262422" y="348970"/>
                                  <a:pt x="1262595" y="355037"/>
                                </a:cubicBezTo>
                                <a:cubicBezTo>
                                  <a:pt x="1262768" y="361103"/>
                                  <a:pt x="1261754" y="365196"/>
                                  <a:pt x="1259553" y="367316"/>
                                </a:cubicBezTo>
                                <a:lnTo>
                                  <a:pt x="1272141" y="365562"/>
                                </a:lnTo>
                                <a:lnTo>
                                  <a:pt x="1273896" y="365562"/>
                                </a:lnTo>
                                <a:lnTo>
                                  <a:pt x="1275234" y="348020"/>
                                </a:lnTo>
                                <a:lnTo>
                                  <a:pt x="1293187" y="335741"/>
                                </a:lnTo>
                                <a:lnTo>
                                  <a:pt x="1300924" y="321707"/>
                                </a:lnTo>
                                <a:close/>
                                <a:moveTo>
                                  <a:pt x="1401423" y="471"/>
                                </a:moveTo>
                                <a:cubicBezTo>
                                  <a:pt x="1404323" y="-223"/>
                                  <a:pt x="1406649" y="-150"/>
                                  <a:pt x="1408401" y="691"/>
                                </a:cubicBezTo>
                                <a:cubicBezTo>
                                  <a:pt x="1408524" y="4967"/>
                                  <a:pt x="1403792" y="14395"/>
                                  <a:pt x="1394204" y="28977"/>
                                </a:cubicBezTo>
                                <a:cubicBezTo>
                                  <a:pt x="1384616" y="43559"/>
                                  <a:pt x="1377175" y="53426"/>
                                  <a:pt x="1371881" y="58579"/>
                                </a:cubicBezTo>
                                <a:lnTo>
                                  <a:pt x="1373635" y="58579"/>
                                </a:lnTo>
                                <a:cubicBezTo>
                                  <a:pt x="1375778" y="61137"/>
                                  <a:pt x="1376755" y="63476"/>
                                  <a:pt x="1376564" y="65596"/>
                                </a:cubicBezTo>
                                <a:cubicBezTo>
                                  <a:pt x="1376373" y="67715"/>
                                  <a:pt x="1375156" y="70054"/>
                                  <a:pt x="1372914" y="72612"/>
                                </a:cubicBezTo>
                                <a:cubicBezTo>
                                  <a:pt x="1368376" y="85915"/>
                                  <a:pt x="1362006" y="99656"/>
                                  <a:pt x="1353805" y="113836"/>
                                </a:cubicBezTo>
                                <a:cubicBezTo>
                                  <a:pt x="1345603" y="128016"/>
                                  <a:pt x="1338356" y="141757"/>
                                  <a:pt x="1332064" y="155059"/>
                                </a:cubicBezTo>
                                <a:cubicBezTo>
                                  <a:pt x="1333277" y="157508"/>
                                  <a:pt x="1333199" y="159189"/>
                                  <a:pt x="1331832" y="160103"/>
                                </a:cubicBezTo>
                                <a:cubicBezTo>
                                  <a:pt x="1330465" y="161016"/>
                                  <a:pt x="1328273" y="162259"/>
                                  <a:pt x="1325255" y="163830"/>
                                </a:cubicBezTo>
                                <a:cubicBezTo>
                                  <a:pt x="1324786" y="165657"/>
                                  <a:pt x="1324356" y="167265"/>
                                  <a:pt x="1323965" y="168654"/>
                                </a:cubicBezTo>
                                <a:cubicBezTo>
                                  <a:pt x="1323574" y="170043"/>
                                  <a:pt x="1324176" y="170774"/>
                                  <a:pt x="1325772" y="170847"/>
                                </a:cubicBezTo>
                                <a:cubicBezTo>
                                  <a:pt x="1323983" y="173734"/>
                                  <a:pt x="1321550" y="177169"/>
                                  <a:pt x="1318472" y="181153"/>
                                </a:cubicBezTo>
                                <a:cubicBezTo>
                                  <a:pt x="1315395" y="185136"/>
                                  <a:pt x="1314355" y="188133"/>
                                  <a:pt x="1315352" y="190143"/>
                                </a:cubicBezTo>
                                <a:lnTo>
                                  <a:pt x="1327733" y="179618"/>
                                </a:lnTo>
                                <a:cubicBezTo>
                                  <a:pt x="1329870" y="177864"/>
                                  <a:pt x="1331349" y="176110"/>
                                  <a:pt x="1332170" y="174355"/>
                                </a:cubicBezTo>
                                <a:cubicBezTo>
                                  <a:pt x="1332991" y="172601"/>
                                  <a:pt x="1332715" y="170847"/>
                                  <a:pt x="1331343" y="169093"/>
                                </a:cubicBezTo>
                                <a:cubicBezTo>
                                  <a:pt x="1333536" y="167229"/>
                                  <a:pt x="1335935" y="164817"/>
                                  <a:pt x="1338540" y="161857"/>
                                </a:cubicBezTo>
                                <a:cubicBezTo>
                                  <a:pt x="1341145" y="158897"/>
                                  <a:pt x="1343182" y="156046"/>
                                  <a:pt x="1344652" y="153305"/>
                                </a:cubicBezTo>
                                <a:lnTo>
                                  <a:pt x="1364254" y="121730"/>
                                </a:lnTo>
                                <a:lnTo>
                                  <a:pt x="1376325" y="112959"/>
                                </a:lnTo>
                                <a:cubicBezTo>
                                  <a:pt x="1378548" y="111131"/>
                                  <a:pt x="1380371" y="109085"/>
                                  <a:pt x="1381793" y="106819"/>
                                </a:cubicBezTo>
                                <a:cubicBezTo>
                                  <a:pt x="1383216" y="104553"/>
                                  <a:pt x="1383285" y="102507"/>
                                  <a:pt x="1381999" y="100679"/>
                                </a:cubicBezTo>
                                <a:lnTo>
                                  <a:pt x="1391490" y="86646"/>
                                </a:lnTo>
                                <a:cubicBezTo>
                                  <a:pt x="1391644" y="80799"/>
                                  <a:pt x="1394275" y="75828"/>
                                  <a:pt x="1399382" y="71735"/>
                                </a:cubicBezTo>
                                <a:cubicBezTo>
                                  <a:pt x="1404489" y="67642"/>
                                  <a:pt x="1407120" y="62672"/>
                                  <a:pt x="1407274" y="56825"/>
                                </a:cubicBezTo>
                                <a:lnTo>
                                  <a:pt x="1433481" y="37529"/>
                                </a:lnTo>
                                <a:cubicBezTo>
                                  <a:pt x="1437003" y="42426"/>
                                  <a:pt x="1438602" y="45788"/>
                                  <a:pt x="1438280" y="47615"/>
                                </a:cubicBezTo>
                                <a:cubicBezTo>
                                  <a:pt x="1437958" y="49443"/>
                                  <a:pt x="1435327" y="51928"/>
                                  <a:pt x="1430387" y="55071"/>
                                </a:cubicBezTo>
                                <a:cubicBezTo>
                                  <a:pt x="1432843" y="60004"/>
                                  <a:pt x="1432113" y="63732"/>
                                  <a:pt x="1428196" y="66253"/>
                                </a:cubicBezTo>
                                <a:cubicBezTo>
                                  <a:pt x="1424280" y="68775"/>
                                  <a:pt x="1423188" y="72064"/>
                                  <a:pt x="1424921" y="76121"/>
                                </a:cubicBezTo>
                                <a:cubicBezTo>
                                  <a:pt x="1421010" y="80689"/>
                                  <a:pt x="1416247" y="88217"/>
                                  <a:pt x="1410633" y="98706"/>
                                </a:cubicBezTo>
                                <a:cubicBezTo>
                                  <a:pt x="1405019" y="109195"/>
                                  <a:pt x="1402527" y="116284"/>
                                  <a:pt x="1403155" y="119975"/>
                                </a:cubicBezTo>
                                <a:lnTo>
                                  <a:pt x="1383244" y="153305"/>
                                </a:lnTo>
                                <a:cubicBezTo>
                                  <a:pt x="1386113" y="157764"/>
                                  <a:pt x="1387188" y="162441"/>
                                  <a:pt x="1386471" y="167339"/>
                                </a:cubicBezTo>
                                <a:cubicBezTo>
                                  <a:pt x="1385754" y="172236"/>
                                  <a:pt x="1382444" y="176913"/>
                                  <a:pt x="1376541" y="181372"/>
                                </a:cubicBezTo>
                                <a:cubicBezTo>
                                  <a:pt x="1373511" y="188608"/>
                                  <a:pt x="1369565" y="196063"/>
                                  <a:pt x="1364704" y="203738"/>
                                </a:cubicBezTo>
                                <a:cubicBezTo>
                                  <a:pt x="1359842" y="211413"/>
                                  <a:pt x="1354297" y="217991"/>
                                  <a:pt x="1348067" y="223473"/>
                                </a:cubicBezTo>
                                <a:lnTo>
                                  <a:pt x="1350855" y="237506"/>
                                </a:lnTo>
                                <a:lnTo>
                                  <a:pt x="1337030" y="246277"/>
                                </a:lnTo>
                                <a:lnTo>
                                  <a:pt x="1333627" y="265573"/>
                                </a:lnTo>
                                <a:cubicBezTo>
                                  <a:pt x="1330693" y="269155"/>
                                  <a:pt x="1328565" y="272517"/>
                                  <a:pt x="1327244" y="275660"/>
                                </a:cubicBezTo>
                                <a:cubicBezTo>
                                  <a:pt x="1325922" y="278803"/>
                                  <a:pt x="1323510" y="281288"/>
                                  <a:pt x="1320009" y="283115"/>
                                </a:cubicBezTo>
                                <a:cubicBezTo>
                                  <a:pt x="1318850" y="285125"/>
                                  <a:pt x="1318253" y="287683"/>
                                  <a:pt x="1318217" y="290789"/>
                                </a:cubicBezTo>
                                <a:cubicBezTo>
                                  <a:pt x="1318181" y="293896"/>
                                  <a:pt x="1318538" y="296016"/>
                                  <a:pt x="1319288" y="297148"/>
                                </a:cubicBezTo>
                                <a:cubicBezTo>
                                  <a:pt x="1319985" y="298793"/>
                                  <a:pt x="1320966" y="299451"/>
                                  <a:pt x="1322230" y="299122"/>
                                </a:cubicBezTo>
                                <a:cubicBezTo>
                                  <a:pt x="1323494" y="298793"/>
                                  <a:pt x="1324267" y="298135"/>
                                  <a:pt x="1324551" y="297148"/>
                                </a:cubicBezTo>
                                <a:cubicBezTo>
                                  <a:pt x="1321897" y="291886"/>
                                  <a:pt x="1323256" y="287500"/>
                                  <a:pt x="1328625" y="283992"/>
                                </a:cubicBezTo>
                                <a:cubicBezTo>
                                  <a:pt x="1333995" y="280484"/>
                                  <a:pt x="1338552" y="277852"/>
                                  <a:pt x="1342296" y="276098"/>
                                </a:cubicBezTo>
                                <a:lnTo>
                                  <a:pt x="1346936" y="249785"/>
                                </a:lnTo>
                                <a:lnTo>
                                  <a:pt x="1348690" y="249785"/>
                                </a:lnTo>
                                <a:cubicBezTo>
                                  <a:pt x="1349999" y="247958"/>
                                  <a:pt x="1351018" y="245912"/>
                                  <a:pt x="1351746" y="243646"/>
                                </a:cubicBezTo>
                                <a:cubicBezTo>
                                  <a:pt x="1352475" y="241380"/>
                                  <a:pt x="1352178" y="239333"/>
                                  <a:pt x="1350855" y="237506"/>
                                </a:cubicBezTo>
                                <a:cubicBezTo>
                                  <a:pt x="1356558" y="232938"/>
                                  <a:pt x="1361222" y="228041"/>
                                  <a:pt x="1364848" y="222815"/>
                                </a:cubicBezTo>
                                <a:cubicBezTo>
                                  <a:pt x="1368474" y="217589"/>
                                  <a:pt x="1373061" y="213130"/>
                                  <a:pt x="1378609" y="209439"/>
                                </a:cubicBezTo>
                                <a:cubicBezTo>
                                  <a:pt x="1373834" y="203774"/>
                                  <a:pt x="1372934" y="199754"/>
                                  <a:pt x="1375912" y="197379"/>
                                </a:cubicBezTo>
                                <a:cubicBezTo>
                                  <a:pt x="1378889" y="195003"/>
                                  <a:pt x="1384052" y="191422"/>
                                  <a:pt x="1391401" y="186635"/>
                                </a:cubicBezTo>
                                <a:cubicBezTo>
                                  <a:pt x="1396216" y="181920"/>
                                  <a:pt x="1400720" y="173369"/>
                                  <a:pt x="1404915" y="160980"/>
                                </a:cubicBezTo>
                                <a:cubicBezTo>
                                  <a:pt x="1409109" y="148591"/>
                                  <a:pt x="1414130" y="139600"/>
                                  <a:pt x="1419977" y="134009"/>
                                </a:cubicBezTo>
                                <a:cubicBezTo>
                                  <a:pt x="1421909" y="133205"/>
                                  <a:pt x="1423616" y="133059"/>
                                  <a:pt x="1425097" y="133570"/>
                                </a:cubicBezTo>
                                <a:cubicBezTo>
                                  <a:pt x="1426578" y="134082"/>
                                  <a:pt x="1427692" y="134813"/>
                                  <a:pt x="1428438" y="135763"/>
                                </a:cubicBezTo>
                                <a:cubicBezTo>
                                  <a:pt x="1431571" y="140587"/>
                                  <a:pt x="1431370" y="146288"/>
                                  <a:pt x="1427834" y="152867"/>
                                </a:cubicBezTo>
                                <a:cubicBezTo>
                                  <a:pt x="1424299" y="159445"/>
                                  <a:pt x="1420305" y="164269"/>
                                  <a:pt x="1415854" y="167339"/>
                                </a:cubicBezTo>
                                <a:cubicBezTo>
                                  <a:pt x="1409696" y="178631"/>
                                  <a:pt x="1404293" y="189375"/>
                                  <a:pt x="1399645" y="199572"/>
                                </a:cubicBezTo>
                                <a:cubicBezTo>
                                  <a:pt x="1394996" y="209768"/>
                                  <a:pt x="1389671" y="220074"/>
                                  <a:pt x="1383668" y="230489"/>
                                </a:cubicBezTo>
                                <a:cubicBezTo>
                                  <a:pt x="1384980" y="232170"/>
                                  <a:pt x="1385014" y="233632"/>
                                  <a:pt x="1383772" y="234875"/>
                                </a:cubicBezTo>
                                <a:cubicBezTo>
                                  <a:pt x="1382529" y="236117"/>
                                  <a:pt x="1380810" y="237579"/>
                                  <a:pt x="1378613" y="239260"/>
                                </a:cubicBezTo>
                                <a:cubicBezTo>
                                  <a:pt x="1376616" y="241051"/>
                                  <a:pt x="1375735" y="242732"/>
                                  <a:pt x="1375970" y="244304"/>
                                </a:cubicBezTo>
                                <a:cubicBezTo>
                                  <a:pt x="1376204" y="245875"/>
                                  <a:pt x="1377155" y="247118"/>
                                  <a:pt x="1378821" y="248031"/>
                                </a:cubicBezTo>
                                <a:cubicBezTo>
                                  <a:pt x="1375603" y="250736"/>
                                  <a:pt x="1372675" y="253659"/>
                                  <a:pt x="1370038" y="256802"/>
                                </a:cubicBezTo>
                                <a:cubicBezTo>
                                  <a:pt x="1367401" y="259945"/>
                                  <a:pt x="1365789" y="262869"/>
                                  <a:pt x="1365202" y="265573"/>
                                </a:cubicBezTo>
                                <a:lnTo>
                                  <a:pt x="1356020" y="277852"/>
                                </a:lnTo>
                                <a:cubicBezTo>
                                  <a:pt x="1357947" y="281434"/>
                                  <a:pt x="1358378" y="284796"/>
                                  <a:pt x="1357312" y="287939"/>
                                </a:cubicBezTo>
                                <a:cubicBezTo>
                                  <a:pt x="1356246" y="291082"/>
                                  <a:pt x="1354200" y="293567"/>
                                  <a:pt x="1351173" y="295394"/>
                                </a:cubicBezTo>
                                <a:cubicBezTo>
                                  <a:pt x="1357207" y="294956"/>
                                  <a:pt x="1365105" y="294517"/>
                                  <a:pt x="1374867" y="294079"/>
                                </a:cubicBezTo>
                                <a:cubicBezTo>
                                  <a:pt x="1384629" y="293640"/>
                                  <a:pt x="1391625" y="295833"/>
                                  <a:pt x="1395854" y="300657"/>
                                </a:cubicBezTo>
                                <a:cubicBezTo>
                                  <a:pt x="1397834" y="304348"/>
                                  <a:pt x="1398519" y="307929"/>
                                  <a:pt x="1397906" y="311401"/>
                                </a:cubicBezTo>
                                <a:cubicBezTo>
                                  <a:pt x="1397294" y="314873"/>
                                  <a:pt x="1395579" y="317139"/>
                                  <a:pt x="1392761" y="318199"/>
                                </a:cubicBezTo>
                                <a:cubicBezTo>
                                  <a:pt x="1392398" y="319222"/>
                                  <a:pt x="1391628" y="320684"/>
                                  <a:pt x="1390453" y="322584"/>
                                </a:cubicBezTo>
                                <a:cubicBezTo>
                                  <a:pt x="1389277" y="324485"/>
                                  <a:pt x="1388946" y="325946"/>
                                  <a:pt x="1389460" y="326970"/>
                                </a:cubicBezTo>
                                <a:lnTo>
                                  <a:pt x="1395341" y="323461"/>
                                </a:lnTo>
                                <a:lnTo>
                                  <a:pt x="1421239" y="305919"/>
                                </a:lnTo>
                                <a:lnTo>
                                  <a:pt x="1426912" y="293640"/>
                                </a:lnTo>
                                <a:cubicBezTo>
                                  <a:pt x="1425736" y="291192"/>
                                  <a:pt x="1425740" y="289510"/>
                                  <a:pt x="1426925" y="288597"/>
                                </a:cubicBezTo>
                                <a:cubicBezTo>
                                  <a:pt x="1428109" y="287683"/>
                                  <a:pt x="1429790" y="286440"/>
                                  <a:pt x="1431967" y="284869"/>
                                </a:cubicBezTo>
                                <a:cubicBezTo>
                                  <a:pt x="1433074" y="283151"/>
                                  <a:pt x="1433465" y="281763"/>
                                  <a:pt x="1433141" y="280703"/>
                                </a:cubicBezTo>
                                <a:cubicBezTo>
                                  <a:pt x="1432816" y="279643"/>
                                  <a:pt x="1432252" y="278693"/>
                                  <a:pt x="1431450" y="277852"/>
                                </a:cubicBezTo>
                                <a:cubicBezTo>
                                  <a:pt x="1437521" y="272444"/>
                                  <a:pt x="1443229" y="266596"/>
                                  <a:pt x="1448577" y="260311"/>
                                </a:cubicBezTo>
                                <a:cubicBezTo>
                                  <a:pt x="1453925" y="254025"/>
                                  <a:pt x="1459634" y="248177"/>
                                  <a:pt x="1465704" y="242769"/>
                                </a:cubicBezTo>
                                <a:cubicBezTo>
                                  <a:pt x="1468955" y="234692"/>
                                  <a:pt x="1473645" y="227164"/>
                                  <a:pt x="1479773" y="220183"/>
                                </a:cubicBezTo>
                                <a:cubicBezTo>
                                  <a:pt x="1485901" y="213203"/>
                                  <a:pt x="1492835" y="207868"/>
                                  <a:pt x="1500576" y="204176"/>
                                </a:cubicBezTo>
                                <a:lnTo>
                                  <a:pt x="1500368" y="195406"/>
                                </a:lnTo>
                                <a:cubicBezTo>
                                  <a:pt x="1500035" y="192738"/>
                                  <a:pt x="1500778" y="190180"/>
                                  <a:pt x="1502599" y="187731"/>
                                </a:cubicBezTo>
                                <a:cubicBezTo>
                                  <a:pt x="1504419" y="185282"/>
                                  <a:pt x="1506839" y="183163"/>
                                  <a:pt x="1509860" y="181372"/>
                                </a:cubicBezTo>
                                <a:cubicBezTo>
                                  <a:pt x="1514657" y="174063"/>
                                  <a:pt x="1518371" y="172893"/>
                                  <a:pt x="1521003" y="177864"/>
                                </a:cubicBezTo>
                                <a:cubicBezTo>
                                  <a:pt x="1524095" y="181262"/>
                                  <a:pt x="1525781" y="184552"/>
                                  <a:pt x="1526061" y="187731"/>
                                </a:cubicBezTo>
                                <a:cubicBezTo>
                                  <a:pt x="1526341" y="190910"/>
                                  <a:pt x="1524002" y="194638"/>
                                  <a:pt x="1519046" y="198914"/>
                                </a:cubicBezTo>
                                <a:cubicBezTo>
                                  <a:pt x="1515086" y="202093"/>
                                  <a:pt x="1509954" y="207575"/>
                                  <a:pt x="1503647" y="215360"/>
                                </a:cubicBezTo>
                                <a:cubicBezTo>
                                  <a:pt x="1497341" y="223144"/>
                                  <a:pt x="1495046" y="229941"/>
                                  <a:pt x="1496762" y="235752"/>
                                </a:cubicBezTo>
                                <a:cubicBezTo>
                                  <a:pt x="1494841" y="241051"/>
                                  <a:pt x="1490973" y="249310"/>
                                  <a:pt x="1485157" y="260530"/>
                                </a:cubicBezTo>
                                <a:cubicBezTo>
                                  <a:pt x="1479342" y="271749"/>
                                  <a:pt x="1473203" y="280447"/>
                                  <a:pt x="1466742" y="286623"/>
                                </a:cubicBezTo>
                                <a:cubicBezTo>
                                  <a:pt x="1468726" y="289255"/>
                                  <a:pt x="1469144" y="291447"/>
                                  <a:pt x="1467994" y="293202"/>
                                </a:cubicBezTo>
                                <a:cubicBezTo>
                                  <a:pt x="1466844" y="294956"/>
                                  <a:pt x="1465223" y="296271"/>
                                  <a:pt x="1463132" y="297148"/>
                                </a:cubicBezTo>
                                <a:cubicBezTo>
                                  <a:pt x="1459757" y="300328"/>
                                  <a:pt x="1459311" y="304933"/>
                                  <a:pt x="1461792" y="310963"/>
                                </a:cubicBezTo>
                                <a:cubicBezTo>
                                  <a:pt x="1464274" y="316993"/>
                                  <a:pt x="1466097" y="321159"/>
                                  <a:pt x="1467263" y="323461"/>
                                </a:cubicBezTo>
                                <a:cubicBezTo>
                                  <a:pt x="1462360" y="329089"/>
                                  <a:pt x="1454034" y="341076"/>
                                  <a:pt x="1442284" y="359422"/>
                                </a:cubicBezTo>
                                <a:cubicBezTo>
                                  <a:pt x="1430534" y="377768"/>
                                  <a:pt x="1425277" y="389755"/>
                                  <a:pt x="1426514" y="395383"/>
                                </a:cubicBezTo>
                                <a:lnTo>
                                  <a:pt x="1410315" y="407662"/>
                                </a:lnTo>
                                <a:cubicBezTo>
                                  <a:pt x="1406732" y="412852"/>
                                  <a:pt x="1403298" y="417822"/>
                                  <a:pt x="1400012" y="422573"/>
                                </a:cubicBezTo>
                                <a:cubicBezTo>
                                  <a:pt x="1396725" y="427324"/>
                                  <a:pt x="1393729" y="432294"/>
                                  <a:pt x="1391023" y="437483"/>
                                </a:cubicBezTo>
                                <a:lnTo>
                                  <a:pt x="1391850" y="442746"/>
                                </a:lnTo>
                                <a:cubicBezTo>
                                  <a:pt x="1397660" y="441504"/>
                                  <a:pt x="1402703" y="436533"/>
                                  <a:pt x="1406977" y="427835"/>
                                </a:cubicBezTo>
                                <a:cubicBezTo>
                                  <a:pt x="1411252" y="419138"/>
                                  <a:pt x="1416733" y="414167"/>
                                  <a:pt x="1423421" y="412925"/>
                                </a:cubicBezTo>
                                <a:cubicBezTo>
                                  <a:pt x="1426688" y="412632"/>
                                  <a:pt x="1430988" y="411463"/>
                                  <a:pt x="1436319" y="409416"/>
                                </a:cubicBezTo>
                                <a:lnTo>
                                  <a:pt x="1424967" y="404154"/>
                                </a:lnTo>
                                <a:lnTo>
                                  <a:pt x="1430849" y="400646"/>
                                </a:lnTo>
                                <a:cubicBezTo>
                                  <a:pt x="1433727" y="399038"/>
                                  <a:pt x="1436044" y="398745"/>
                                  <a:pt x="1437801" y="399768"/>
                                </a:cubicBezTo>
                                <a:cubicBezTo>
                                  <a:pt x="1439557" y="400792"/>
                                  <a:pt x="1441127" y="402254"/>
                                  <a:pt x="1442509" y="404154"/>
                                </a:cubicBezTo>
                                <a:cubicBezTo>
                                  <a:pt x="1444788" y="401596"/>
                                  <a:pt x="1446808" y="399257"/>
                                  <a:pt x="1448571" y="397137"/>
                                </a:cubicBezTo>
                                <a:cubicBezTo>
                                  <a:pt x="1450333" y="395018"/>
                                  <a:pt x="1451476" y="392678"/>
                                  <a:pt x="1452001" y="390120"/>
                                </a:cubicBezTo>
                                <a:cubicBezTo>
                                  <a:pt x="1453980" y="388220"/>
                                  <a:pt x="1455566" y="385443"/>
                                  <a:pt x="1456759" y="381788"/>
                                </a:cubicBezTo>
                                <a:cubicBezTo>
                                  <a:pt x="1457951" y="378133"/>
                                  <a:pt x="1459254" y="374479"/>
                                  <a:pt x="1460666" y="370824"/>
                                </a:cubicBezTo>
                                <a:cubicBezTo>
                                  <a:pt x="1455162" y="370532"/>
                                  <a:pt x="1451000" y="367608"/>
                                  <a:pt x="1448179" y="362053"/>
                                </a:cubicBezTo>
                                <a:cubicBezTo>
                                  <a:pt x="1454352" y="358545"/>
                                  <a:pt x="1458204" y="353282"/>
                                  <a:pt x="1459734" y="346266"/>
                                </a:cubicBezTo>
                                <a:lnTo>
                                  <a:pt x="1476657" y="349774"/>
                                </a:lnTo>
                                <a:cubicBezTo>
                                  <a:pt x="1473744" y="352405"/>
                                  <a:pt x="1471599" y="355037"/>
                                  <a:pt x="1470221" y="357668"/>
                                </a:cubicBezTo>
                                <a:cubicBezTo>
                                  <a:pt x="1468844" y="360299"/>
                                  <a:pt x="1467137" y="362930"/>
                                  <a:pt x="1465102" y="365562"/>
                                </a:cubicBezTo>
                                <a:lnTo>
                                  <a:pt x="1471191" y="370824"/>
                                </a:lnTo>
                                <a:cubicBezTo>
                                  <a:pt x="1474699" y="370824"/>
                                  <a:pt x="1476144" y="372579"/>
                                  <a:pt x="1475525" y="376087"/>
                                </a:cubicBezTo>
                                <a:cubicBezTo>
                                  <a:pt x="1474754" y="379632"/>
                                  <a:pt x="1473125" y="383067"/>
                                  <a:pt x="1470638" y="386393"/>
                                </a:cubicBezTo>
                                <a:cubicBezTo>
                                  <a:pt x="1468152" y="389718"/>
                                  <a:pt x="1465723" y="392715"/>
                                  <a:pt x="1463352" y="395383"/>
                                </a:cubicBezTo>
                                <a:cubicBezTo>
                                  <a:pt x="1465964" y="396114"/>
                                  <a:pt x="1468763" y="396406"/>
                                  <a:pt x="1471749" y="396260"/>
                                </a:cubicBezTo>
                                <a:cubicBezTo>
                                  <a:pt x="1474735" y="396114"/>
                                  <a:pt x="1477095" y="396406"/>
                                  <a:pt x="1478830" y="397137"/>
                                </a:cubicBezTo>
                                <a:cubicBezTo>
                                  <a:pt x="1479594" y="400061"/>
                                  <a:pt x="1477681" y="403862"/>
                                  <a:pt x="1473092" y="408539"/>
                                </a:cubicBezTo>
                                <a:cubicBezTo>
                                  <a:pt x="1468503" y="413217"/>
                                  <a:pt x="1464398" y="417018"/>
                                  <a:pt x="1460776" y="419942"/>
                                </a:cubicBezTo>
                                <a:cubicBezTo>
                                  <a:pt x="1460058" y="423596"/>
                                  <a:pt x="1458760" y="426812"/>
                                  <a:pt x="1456882" y="429590"/>
                                </a:cubicBezTo>
                                <a:cubicBezTo>
                                  <a:pt x="1455003" y="432367"/>
                                  <a:pt x="1453137" y="433829"/>
                                  <a:pt x="1451284" y="433975"/>
                                </a:cubicBezTo>
                                <a:lnTo>
                                  <a:pt x="1440348" y="446254"/>
                                </a:lnTo>
                                <a:lnTo>
                                  <a:pt x="1437564" y="462042"/>
                                </a:lnTo>
                                <a:lnTo>
                                  <a:pt x="1443755" y="456780"/>
                                </a:lnTo>
                                <a:lnTo>
                                  <a:pt x="1453246" y="442746"/>
                                </a:lnTo>
                                <a:cubicBezTo>
                                  <a:pt x="1454506" y="440992"/>
                                  <a:pt x="1455907" y="439676"/>
                                  <a:pt x="1457451" y="438799"/>
                                </a:cubicBezTo>
                                <a:cubicBezTo>
                                  <a:pt x="1458994" y="437922"/>
                                  <a:pt x="1460241" y="437483"/>
                                  <a:pt x="1461191" y="437483"/>
                                </a:cubicBezTo>
                                <a:cubicBezTo>
                                  <a:pt x="1460871" y="438470"/>
                                  <a:pt x="1460015" y="440005"/>
                                  <a:pt x="1458625" y="442088"/>
                                </a:cubicBezTo>
                                <a:cubicBezTo>
                                  <a:pt x="1457234" y="444171"/>
                                  <a:pt x="1456301" y="446145"/>
                                  <a:pt x="1455827" y="448009"/>
                                </a:cubicBezTo>
                                <a:cubicBezTo>
                                  <a:pt x="1457035" y="452759"/>
                                  <a:pt x="1453665" y="458607"/>
                                  <a:pt x="1445717" y="465551"/>
                                </a:cubicBezTo>
                                <a:cubicBezTo>
                                  <a:pt x="1437768" y="472494"/>
                                  <a:pt x="1434398" y="478341"/>
                                  <a:pt x="1435607" y="483092"/>
                                </a:cubicBezTo>
                                <a:lnTo>
                                  <a:pt x="1426425" y="495372"/>
                                </a:lnTo>
                                <a:cubicBezTo>
                                  <a:pt x="1426073" y="497162"/>
                                  <a:pt x="1425333" y="499282"/>
                                  <a:pt x="1424207" y="501731"/>
                                </a:cubicBezTo>
                                <a:cubicBezTo>
                                  <a:pt x="1423081" y="504179"/>
                                  <a:pt x="1421826" y="506737"/>
                                  <a:pt x="1420442" y="509405"/>
                                </a:cubicBezTo>
                                <a:cubicBezTo>
                                  <a:pt x="1424943" y="505020"/>
                                  <a:pt x="1429302" y="500196"/>
                                  <a:pt x="1433519" y="494933"/>
                                </a:cubicBezTo>
                                <a:cubicBezTo>
                                  <a:pt x="1437736" y="489671"/>
                                  <a:pt x="1440495" y="483969"/>
                                  <a:pt x="1441797" y="477830"/>
                                </a:cubicBezTo>
                                <a:lnTo>
                                  <a:pt x="1454903" y="483092"/>
                                </a:lnTo>
                                <a:lnTo>
                                  <a:pt x="1447992" y="502388"/>
                                </a:lnTo>
                                <a:lnTo>
                                  <a:pt x="1457072" y="500634"/>
                                </a:lnTo>
                                <a:lnTo>
                                  <a:pt x="1463987" y="511159"/>
                                </a:lnTo>
                                <a:lnTo>
                                  <a:pt x="1450577" y="537472"/>
                                </a:lnTo>
                                <a:cubicBezTo>
                                  <a:pt x="1442626" y="544014"/>
                                  <a:pt x="1435597" y="551542"/>
                                  <a:pt x="1429491" y="560057"/>
                                </a:cubicBezTo>
                                <a:cubicBezTo>
                                  <a:pt x="1423384" y="568573"/>
                                  <a:pt x="1417310" y="575662"/>
                                  <a:pt x="1411268" y="581327"/>
                                </a:cubicBezTo>
                                <a:lnTo>
                                  <a:pt x="1407760" y="581327"/>
                                </a:lnTo>
                                <a:lnTo>
                                  <a:pt x="1406832" y="586589"/>
                                </a:lnTo>
                                <a:lnTo>
                                  <a:pt x="1393214" y="604131"/>
                                </a:lnTo>
                                <a:cubicBezTo>
                                  <a:pt x="1391168" y="611587"/>
                                  <a:pt x="1387085" y="618165"/>
                                  <a:pt x="1380963" y="623866"/>
                                </a:cubicBezTo>
                                <a:cubicBezTo>
                                  <a:pt x="1374841" y="629567"/>
                                  <a:pt x="1370603" y="637022"/>
                                  <a:pt x="1368248" y="646232"/>
                                </a:cubicBezTo>
                                <a:cubicBezTo>
                                  <a:pt x="1365478" y="649923"/>
                                  <a:pt x="1361166" y="656136"/>
                                  <a:pt x="1355314" y="664870"/>
                                </a:cubicBezTo>
                                <a:cubicBezTo>
                                  <a:pt x="1349461" y="673605"/>
                                  <a:pt x="1345382" y="678502"/>
                                  <a:pt x="1343075" y="679561"/>
                                </a:cubicBezTo>
                                <a:cubicBezTo>
                                  <a:pt x="1342388" y="685116"/>
                                  <a:pt x="1340669" y="691548"/>
                                  <a:pt x="1337918" y="698858"/>
                                </a:cubicBezTo>
                                <a:lnTo>
                                  <a:pt x="1339673" y="698858"/>
                                </a:lnTo>
                                <a:cubicBezTo>
                                  <a:pt x="1341410" y="700612"/>
                                  <a:pt x="1340516" y="702366"/>
                                  <a:pt x="1336991" y="704120"/>
                                </a:cubicBezTo>
                                <a:lnTo>
                                  <a:pt x="1333482" y="704120"/>
                                </a:lnTo>
                                <a:cubicBezTo>
                                  <a:pt x="1330559" y="709090"/>
                                  <a:pt x="1327223" y="711429"/>
                                  <a:pt x="1323474" y="711137"/>
                                </a:cubicBezTo>
                                <a:cubicBezTo>
                                  <a:pt x="1322112" y="717203"/>
                                  <a:pt x="1319911" y="723051"/>
                                  <a:pt x="1316872" y="728679"/>
                                </a:cubicBezTo>
                                <a:cubicBezTo>
                                  <a:pt x="1313834" y="734307"/>
                                  <a:pt x="1311633" y="740154"/>
                                  <a:pt x="1310271" y="746221"/>
                                </a:cubicBezTo>
                                <a:lnTo>
                                  <a:pt x="1318321" y="760254"/>
                                </a:lnTo>
                                <a:cubicBezTo>
                                  <a:pt x="1319241" y="760218"/>
                                  <a:pt x="1320033" y="760291"/>
                                  <a:pt x="1320695" y="760473"/>
                                </a:cubicBezTo>
                                <a:cubicBezTo>
                                  <a:pt x="1321357" y="760656"/>
                                  <a:pt x="1321632" y="761168"/>
                                  <a:pt x="1321520" y="762008"/>
                                </a:cubicBezTo>
                                <a:cubicBezTo>
                                  <a:pt x="1321119" y="763872"/>
                                  <a:pt x="1320040" y="765846"/>
                                  <a:pt x="1318284" y="767929"/>
                                </a:cubicBezTo>
                                <a:cubicBezTo>
                                  <a:pt x="1316528" y="770012"/>
                                  <a:pt x="1314649" y="771547"/>
                                  <a:pt x="1312648" y="772533"/>
                                </a:cubicBezTo>
                                <a:cubicBezTo>
                                  <a:pt x="1312238" y="775274"/>
                                  <a:pt x="1311228" y="777686"/>
                                  <a:pt x="1309618" y="779769"/>
                                </a:cubicBezTo>
                                <a:cubicBezTo>
                                  <a:pt x="1308008" y="781852"/>
                                  <a:pt x="1305476" y="782949"/>
                                  <a:pt x="1302021" y="783058"/>
                                </a:cubicBezTo>
                                <a:lnTo>
                                  <a:pt x="1296758" y="783058"/>
                                </a:lnTo>
                                <a:lnTo>
                                  <a:pt x="1291602" y="802354"/>
                                </a:lnTo>
                                <a:lnTo>
                                  <a:pt x="1268183" y="835684"/>
                                </a:lnTo>
                                <a:lnTo>
                                  <a:pt x="1260238" y="840947"/>
                                </a:lnTo>
                                <a:cubicBezTo>
                                  <a:pt x="1259102" y="846355"/>
                                  <a:pt x="1256682" y="852203"/>
                                  <a:pt x="1252979" y="858488"/>
                                </a:cubicBezTo>
                                <a:cubicBezTo>
                                  <a:pt x="1249276" y="864774"/>
                                  <a:pt x="1245540" y="870622"/>
                                  <a:pt x="1241772" y="876030"/>
                                </a:cubicBezTo>
                                <a:lnTo>
                                  <a:pt x="1238061" y="897081"/>
                                </a:lnTo>
                                <a:lnTo>
                                  <a:pt x="1221862" y="909360"/>
                                </a:lnTo>
                                <a:lnTo>
                                  <a:pt x="1211752" y="926902"/>
                                </a:lnTo>
                                <a:lnTo>
                                  <a:pt x="1199680" y="935673"/>
                                </a:lnTo>
                                <a:cubicBezTo>
                                  <a:pt x="1198157" y="941410"/>
                                  <a:pt x="1195273" y="946161"/>
                                  <a:pt x="1191027" y="949926"/>
                                </a:cubicBezTo>
                                <a:cubicBezTo>
                                  <a:pt x="1186782" y="953690"/>
                                  <a:pt x="1183821" y="958879"/>
                                  <a:pt x="1182143" y="965494"/>
                                </a:cubicBezTo>
                                <a:lnTo>
                                  <a:pt x="1161097" y="995315"/>
                                </a:lnTo>
                                <a:cubicBezTo>
                                  <a:pt x="1155628" y="996485"/>
                                  <a:pt x="1151733" y="1001162"/>
                                  <a:pt x="1149413" y="1009349"/>
                                </a:cubicBezTo>
                                <a:cubicBezTo>
                                  <a:pt x="1147092" y="1017535"/>
                                  <a:pt x="1142320" y="1022213"/>
                                  <a:pt x="1135097" y="1023382"/>
                                </a:cubicBezTo>
                                <a:lnTo>
                                  <a:pt x="1145512" y="974265"/>
                                </a:lnTo>
                                <a:lnTo>
                                  <a:pt x="1135606" y="970757"/>
                                </a:lnTo>
                                <a:lnTo>
                                  <a:pt x="1126424" y="983036"/>
                                </a:lnTo>
                                <a:cubicBezTo>
                                  <a:pt x="1123054" y="990126"/>
                                  <a:pt x="1118524" y="1000066"/>
                                  <a:pt x="1112833" y="1012857"/>
                                </a:cubicBezTo>
                                <a:cubicBezTo>
                                  <a:pt x="1107142" y="1025648"/>
                                  <a:pt x="1103489" y="1035588"/>
                                  <a:pt x="1101874" y="1042678"/>
                                </a:cubicBezTo>
                                <a:cubicBezTo>
                                  <a:pt x="1100845" y="1050170"/>
                                  <a:pt x="1099061" y="1054482"/>
                                  <a:pt x="1096523" y="1055615"/>
                                </a:cubicBezTo>
                                <a:cubicBezTo>
                                  <a:pt x="1093984" y="1056748"/>
                                  <a:pt x="1088511" y="1057114"/>
                                  <a:pt x="1080103" y="1056712"/>
                                </a:cubicBezTo>
                                <a:lnTo>
                                  <a:pt x="1077421" y="1061974"/>
                                </a:lnTo>
                                <a:cubicBezTo>
                                  <a:pt x="1079227" y="1064167"/>
                                  <a:pt x="1080440" y="1067237"/>
                                  <a:pt x="1081059" y="1071184"/>
                                </a:cubicBezTo>
                                <a:cubicBezTo>
                                  <a:pt x="1081679" y="1075131"/>
                                  <a:pt x="1079538" y="1077323"/>
                                  <a:pt x="1074637" y="1077762"/>
                                </a:cubicBezTo>
                                <a:cubicBezTo>
                                  <a:pt x="1073425" y="1077799"/>
                                  <a:pt x="1071387" y="1078164"/>
                                  <a:pt x="1068523" y="1078858"/>
                                </a:cubicBezTo>
                                <a:cubicBezTo>
                                  <a:pt x="1065660" y="1079553"/>
                                  <a:pt x="1063983" y="1080357"/>
                                  <a:pt x="1063493" y="1081270"/>
                                </a:cubicBezTo>
                                <a:lnTo>
                                  <a:pt x="1063184" y="1083025"/>
                                </a:lnTo>
                                <a:lnTo>
                                  <a:pt x="1085268" y="1097058"/>
                                </a:lnTo>
                                <a:cubicBezTo>
                                  <a:pt x="1090416" y="1092526"/>
                                  <a:pt x="1094513" y="1087118"/>
                                  <a:pt x="1097558" y="1080832"/>
                                </a:cubicBezTo>
                                <a:cubicBezTo>
                                  <a:pt x="1100603" y="1074546"/>
                                  <a:pt x="1102662" y="1068260"/>
                                  <a:pt x="1103734" y="1061974"/>
                                </a:cubicBezTo>
                                <a:cubicBezTo>
                                  <a:pt x="1106786" y="1059380"/>
                                  <a:pt x="1109090" y="1056675"/>
                                  <a:pt x="1110646" y="1053861"/>
                                </a:cubicBezTo>
                                <a:cubicBezTo>
                                  <a:pt x="1112202" y="1051047"/>
                                  <a:pt x="1113268" y="1047904"/>
                                  <a:pt x="1113844" y="1044432"/>
                                </a:cubicBezTo>
                                <a:lnTo>
                                  <a:pt x="1123644" y="1028645"/>
                                </a:lnTo>
                                <a:cubicBezTo>
                                  <a:pt x="1123795" y="1027585"/>
                                  <a:pt x="1124112" y="1026196"/>
                                  <a:pt x="1124598" y="1024479"/>
                                </a:cubicBezTo>
                                <a:cubicBezTo>
                                  <a:pt x="1125084" y="1022761"/>
                                  <a:pt x="1125763" y="1021811"/>
                                  <a:pt x="1126636" y="1021628"/>
                                </a:cubicBezTo>
                                <a:cubicBezTo>
                                  <a:pt x="1130108" y="1022249"/>
                                  <a:pt x="1132477" y="1025392"/>
                                  <a:pt x="1133744" y="1031057"/>
                                </a:cubicBezTo>
                                <a:cubicBezTo>
                                  <a:pt x="1135011" y="1036721"/>
                                  <a:pt x="1135394" y="1041180"/>
                                  <a:pt x="1134894" y="1044432"/>
                                </a:cubicBezTo>
                                <a:cubicBezTo>
                                  <a:pt x="1134793" y="1045419"/>
                                  <a:pt x="1134453" y="1046516"/>
                                  <a:pt x="1133875" y="1047722"/>
                                </a:cubicBezTo>
                                <a:cubicBezTo>
                                  <a:pt x="1133297" y="1048928"/>
                                  <a:pt x="1132158" y="1049585"/>
                                  <a:pt x="1130457" y="1049695"/>
                                </a:cubicBezTo>
                                <a:cubicBezTo>
                                  <a:pt x="1127326" y="1057296"/>
                                  <a:pt x="1122757" y="1066214"/>
                                  <a:pt x="1116750" y="1076446"/>
                                </a:cubicBezTo>
                                <a:cubicBezTo>
                                  <a:pt x="1110743" y="1086679"/>
                                  <a:pt x="1104136" y="1094719"/>
                                  <a:pt x="1096929" y="1100566"/>
                                </a:cubicBezTo>
                                <a:cubicBezTo>
                                  <a:pt x="1096129" y="1103856"/>
                                  <a:pt x="1094788" y="1106487"/>
                                  <a:pt x="1092905" y="1108460"/>
                                </a:cubicBezTo>
                                <a:cubicBezTo>
                                  <a:pt x="1091023" y="1110434"/>
                                  <a:pt x="1089682" y="1113065"/>
                                  <a:pt x="1088882" y="1116354"/>
                                </a:cubicBezTo>
                                <a:cubicBezTo>
                                  <a:pt x="1085149" y="1122603"/>
                                  <a:pt x="1080958" y="1128962"/>
                                  <a:pt x="1076309" y="1135431"/>
                                </a:cubicBezTo>
                                <a:cubicBezTo>
                                  <a:pt x="1071660" y="1141899"/>
                                  <a:pt x="1066669" y="1147820"/>
                                  <a:pt x="1061336" y="1153192"/>
                                </a:cubicBezTo>
                                <a:cubicBezTo>
                                  <a:pt x="1061001" y="1155092"/>
                                  <a:pt x="1060228" y="1156993"/>
                                  <a:pt x="1059015" y="1158893"/>
                                </a:cubicBezTo>
                                <a:cubicBezTo>
                                  <a:pt x="1057803" y="1160793"/>
                                  <a:pt x="1056307" y="1161817"/>
                                  <a:pt x="1054527" y="1161963"/>
                                </a:cubicBezTo>
                                <a:cubicBezTo>
                                  <a:pt x="1051341" y="1161378"/>
                                  <a:pt x="1050077" y="1158601"/>
                                  <a:pt x="1050734" y="1153631"/>
                                </a:cubicBezTo>
                                <a:cubicBezTo>
                                  <a:pt x="1051391" y="1148660"/>
                                  <a:pt x="1052035" y="1145006"/>
                                  <a:pt x="1052667" y="1142667"/>
                                </a:cubicBezTo>
                                <a:lnTo>
                                  <a:pt x="1037706" y="1147929"/>
                                </a:lnTo>
                                <a:lnTo>
                                  <a:pt x="1032858" y="1165471"/>
                                </a:lnTo>
                                <a:lnTo>
                                  <a:pt x="1011503" y="1197047"/>
                                </a:lnTo>
                                <a:lnTo>
                                  <a:pt x="1009749" y="1197047"/>
                                </a:lnTo>
                                <a:lnTo>
                                  <a:pt x="990148" y="1228622"/>
                                </a:lnTo>
                                <a:cubicBezTo>
                                  <a:pt x="988295" y="1230011"/>
                                  <a:pt x="987048" y="1232935"/>
                                  <a:pt x="986408" y="1237393"/>
                                </a:cubicBezTo>
                                <a:cubicBezTo>
                                  <a:pt x="985768" y="1241852"/>
                                  <a:pt x="985399" y="1244775"/>
                                  <a:pt x="985300" y="1246164"/>
                                </a:cubicBezTo>
                                <a:cubicBezTo>
                                  <a:pt x="987757" y="1244044"/>
                                  <a:pt x="989679" y="1244337"/>
                                  <a:pt x="991066" y="1247041"/>
                                </a:cubicBezTo>
                                <a:cubicBezTo>
                                  <a:pt x="992453" y="1249745"/>
                                  <a:pt x="991873" y="1251792"/>
                                  <a:pt x="989326" y="1253181"/>
                                </a:cubicBezTo>
                                <a:cubicBezTo>
                                  <a:pt x="988352" y="1253108"/>
                                  <a:pt x="987230" y="1253254"/>
                                  <a:pt x="985959" y="1253619"/>
                                </a:cubicBezTo>
                                <a:cubicBezTo>
                                  <a:pt x="984689" y="1253985"/>
                                  <a:pt x="983850" y="1255008"/>
                                  <a:pt x="983444" y="1256689"/>
                                </a:cubicBezTo>
                                <a:cubicBezTo>
                                  <a:pt x="983268" y="1258516"/>
                                  <a:pt x="983931" y="1260563"/>
                                  <a:pt x="985432" y="1262829"/>
                                </a:cubicBezTo>
                                <a:cubicBezTo>
                                  <a:pt x="986932" y="1265094"/>
                                  <a:pt x="988472" y="1267141"/>
                                  <a:pt x="990050" y="1268968"/>
                                </a:cubicBezTo>
                                <a:cubicBezTo>
                                  <a:pt x="989060" y="1272513"/>
                                  <a:pt x="986167" y="1278141"/>
                                  <a:pt x="981372" y="1285852"/>
                                </a:cubicBezTo>
                                <a:cubicBezTo>
                                  <a:pt x="976577" y="1293564"/>
                                  <a:pt x="973039" y="1297876"/>
                                  <a:pt x="970758" y="1298790"/>
                                </a:cubicBezTo>
                                <a:cubicBezTo>
                                  <a:pt x="969964" y="1304747"/>
                                  <a:pt x="968769" y="1308620"/>
                                  <a:pt x="967174" y="1310411"/>
                                </a:cubicBezTo>
                                <a:cubicBezTo>
                                  <a:pt x="965579" y="1312202"/>
                                  <a:pt x="961856" y="1313006"/>
                                  <a:pt x="956004" y="1312823"/>
                                </a:cubicBezTo>
                                <a:lnTo>
                                  <a:pt x="952602" y="1332119"/>
                                </a:lnTo>
                                <a:cubicBezTo>
                                  <a:pt x="948607" y="1329488"/>
                                  <a:pt x="944909" y="1326418"/>
                                  <a:pt x="941508" y="1322910"/>
                                </a:cubicBezTo>
                                <a:cubicBezTo>
                                  <a:pt x="938107" y="1319401"/>
                                  <a:pt x="935440" y="1315454"/>
                                  <a:pt x="933509" y="1311069"/>
                                </a:cubicBezTo>
                                <a:cubicBezTo>
                                  <a:pt x="933183" y="1314577"/>
                                  <a:pt x="931980" y="1318086"/>
                                  <a:pt x="929899" y="1321594"/>
                                </a:cubicBezTo>
                                <a:lnTo>
                                  <a:pt x="937331" y="1339136"/>
                                </a:lnTo>
                                <a:cubicBezTo>
                                  <a:pt x="934165" y="1345897"/>
                                  <a:pt x="927525" y="1358688"/>
                                  <a:pt x="917408" y="1377509"/>
                                </a:cubicBezTo>
                                <a:cubicBezTo>
                                  <a:pt x="907292" y="1396330"/>
                                  <a:pt x="897529" y="1406928"/>
                                  <a:pt x="888120" y="1409303"/>
                                </a:cubicBezTo>
                                <a:cubicBezTo>
                                  <a:pt x="887338" y="1412702"/>
                                  <a:pt x="885060" y="1417745"/>
                                  <a:pt x="881286" y="1424433"/>
                                </a:cubicBezTo>
                                <a:cubicBezTo>
                                  <a:pt x="877512" y="1431121"/>
                                  <a:pt x="874151" y="1434849"/>
                                  <a:pt x="871201" y="1435616"/>
                                </a:cubicBezTo>
                                <a:cubicBezTo>
                                  <a:pt x="870399" y="1435397"/>
                                  <a:pt x="870042" y="1434520"/>
                                  <a:pt x="870130" y="1432985"/>
                                </a:cubicBezTo>
                                <a:cubicBezTo>
                                  <a:pt x="870218" y="1431450"/>
                                  <a:pt x="870300" y="1430573"/>
                                  <a:pt x="870375" y="1430354"/>
                                </a:cubicBezTo>
                                <a:lnTo>
                                  <a:pt x="863668" y="1428599"/>
                                </a:lnTo>
                                <a:lnTo>
                                  <a:pt x="857168" y="1435616"/>
                                </a:lnTo>
                                <a:lnTo>
                                  <a:pt x="867282" y="1447896"/>
                                </a:lnTo>
                                <a:cubicBezTo>
                                  <a:pt x="865454" y="1457434"/>
                                  <a:pt x="862046" y="1465986"/>
                                  <a:pt x="857057" y="1473551"/>
                                </a:cubicBezTo>
                                <a:cubicBezTo>
                                  <a:pt x="852069" y="1481115"/>
                                  <a:pt x="846261" y="1488352"/>
                                  <a:pt x="839634" y="1495259"/>
                                </a:cubicBezTo>
                                <a:cubicBezTo>
                                  <a:pt x="839706" y="1497963"/>
                                  <a:pt x="840338" y="1503079"/>
                                  <a:pt x="841533" y="1510608"/>
                                </a:cubicBezTo>
                                <a:cubicBezTo>
                                  <a:pt x="842727" y="1518136"/>
                                  <a:pt x="842198" y="1522375"/>
                                  <a:pt x="839948" y="1523326"/>
                                </a:cubicBezTo>
                                <a:cubicBezTo>
                                  <a:pt x="837366" y="1523252"/>
                                  <a:pt x="835229" y="1522522"/>
                                  <a:pt x="833537" y="1521133"/>
                                </a:cubicBezTo>
                                <a:cubicBezTo>
                                  <a:pt x="831845" y="1519744"/>
                                  <a:pt x="830301" y="1518136"/>
                                  <a:pt x="828906" y="1516309"/>
                                </a:cubicBezTo>
                                <a:cubicBezTo>
                                  <a:pt x="827772" y="1522741"/>
                                  <a:pt x="825683" y="1529611"/>
                                  <a:pt x="822640" y="1536920"/>
                                </a:cubicBezTo>
                                <a:cubicBezTo>
                                  <a:pt x="819597" y="1544230"/>
                                  <a:pt x="815909" y="1550223"/>
                                  <a:pt x="811576" y="1554901"/>
                                </a:cubicBezTo>
                                <a:lnTo>
                                  <a:pt x="805279" y="1540867"/>
                                </a:lnTo>
                                <a:lnTo>
                                  <a:pt x="813635" y="1523326"/>
                                </a:lnTo>
                                <a:cubicBezTo>
                                  <a:pt x="812803" y="1522448"/>
                                  <a:pt x="811861" y="1521571"/>
                                  <a:pt x="810810" y="1520694"/>
                                </a:cubicBezTo>
                                <a:cubicBezTo>
                                  <a:pt x="809759" y="1519817"/>
                                  <a:pt x="809255" y="1518940"/>
                                  <a:pt x="809300" y="1518063"/>
                                </a:cubicBezTo>
                                <a:cubicBezTo>
                                  <a:pt x="809999" y="1516382"/>
                                  <a:pt x="812007" y="1515359"/>
                                  <a:pt x="815324" y="1514993"/>
                                </a:cubicBezTo>
                                <a:cubicBezTo>
                                  <a:pt x="818641" y="1514628"/>
                                  <a:pt x="820932" y="1514481"/>
                                  <a:pt x="822198" y="1514555"/>
                                </a:cubicBezTo>
                                <a:cubicBezTo>
                                  <a:pt x="823249" y="1509219"/>
                                  <a:pt x="825325" y="1503664"/>
                                  <a:pt x="828426" y="1497890"/>
                                </a:cubicBezTo>
                                <a:cubicBezTo>
                                  <a:pt x="831527" y="1492116"/>
                                  <a:pt x="834919" y="1486561"/>
                                  <a:pt x="838601" y="1481225"/>
                                </a:cubicBezTo>
                                <a:cubicBezTo>
                                  <a:pt x="838744" y="1480202"/>
                                  <a:pt x="838637" y="1478740"/>
                                  <a:pt x="838277" y="1476840"/>
                                </a:cubicBezTo>
                                <a:cubicBezTo>
                                  <a:pt x="837918" y="1474939"/>
                                  <a:pt x="837372" y="1473477"/>
                                  <a:pt x="836639" y="1472454"/>
                                </a:cubicBezTo>
                                <a:lnTo>
                                  <a:pt x="821576" y="1488242"/>
                                </a:lnTo>
                                <a:lnTo>
                                  <a:pt x="812495" y="1489996"/>
                                </a:lnTo>
                                <a:lnTo>
                                  <a:pt x="808165" y="1514555"/>
                                </a:lnTo>
                                <a:cubicBezTo>
                                  <a:pt x="801026" y="1519598"/>
                                  <a:pt x="794230" y="1527053"/>
                                  <a:pt x="787776" y="1536920"/>
                                </a:cubicBezTo>
                                <a:cubicBezTo>
                                  <a:pt x="781321" y="1546788"/>
                                  <a:pt x="776563" y="1555120"/>
                                  <a:pt x="773500" y="1561918"/>
                                </a:cubicBezTo>
                                <a:cubicBezTo>
                                  <a:pt x="772615" y="1565280"/>
                                  <a:pt x="770930" y="1568203"/>
                                  <a:pt x="768446" y="1570689"/>
                                </a:cubicBezTo>
                                <a:cubicBezTo>
                                  <a:pt x="765961" y="1573174"/>
                                  <a:pt x="764276" y="1576097"/>
                                  <a:pt x="763391" y="1579460"/>
                                </a:cubicBezTo>
                                <a:lnTo>
                                  <a:pt x="755654" y="1593493"/>
                                </a:lnTo>
                                <a:lnTo>
                                  <a:pt x="757408" y="1593493"/>
                                </a:lnTo>
                                <a:cubicBezTo>
                                  <a:pt x="756522" y="1596855"/>
                                  <a:pt x="754837" y="1599779"/>
                                  <a:pt x="752353" y="1602264"/>
                                </a:cubicBezTo>
                                <a:cubicBezTo>
                                  <a:pt x="749868" y="1604749"/>
                                  <a:pt x="748183" y="1607673"/>
                                  <a:pt x="747298" y="1611035"/>
                                </a:cubicBezTo>
                                <a:cubicBezTo>
                                  <a:pt x="746961" y="1613776"/>
                                  <a:pt x="746243" y="1616188"/>
                                  <a:pt x="745145" y="1618271"/>
                                </a:cubicBezTo>
                                <a:cubicBezTo>
                                  <a:pt x="744047" y="1620354"/>
                                  <a:pt x="741807" y="1621450"/>
                                  <a:pt x="738425" y="1621560"/>
                                </a:cubicBezTo>
                                <a:cubicBezTo>
                                  <a:pt x="737742" y="1626676"/>
                                  <a:pt x="736711" y="1630039"/>
                                  <a:pt x="735331" y="1631647"/>
                                </a:cubicBezTo>
                                <a:cubicBezTo>
                                  <a:pt x="733951" y="1633255"/>
                                  <a:pt x="730752" y="1633985"/>
                                  <a:pt x="725735" y="1633839"/>
                                </a:cubicBezTo>
                                <a:lnTo>
                                  <a:pt x="722332" y="1653135"/>
                                </a:lnTo>
                                <a:lnTo>
                                  <a:pt x="714180" y="1649627"/>
                                </a:lnTo>
                                <a:lnTo>
                                  <a:pt x="699324" y="1674186"/>
                                </a:lnTo>
                                <a:lnTo>
                                  <a:pt x="702214" y="1677694"/>
                                </a:lnTo>
                                <a:lnTo>
                                  <a:pt x="694269" y="1682957"/>
                                </a:lnTo>
                                <a:lnTo>
                                  <a:pt x="689524" y="1689973"/>
                                </a:lnTo>
                                <a:lnTo>
                                  <a:pt x="692621" y="1702253"/>
                                </a:lnTo>
                                <a:lnTo>
                                  <a:pt x="688392" y="1716286"/>
                                </a:lnTo>
                                <a:cubicBezTo>
                                  <a:pt x="683977" y="1716871"/>
                                  <a:pt x="681226" y="1719210"/>
                                  <a:pt x="680138" y="1723303"/>
                                </a:cubicBezTo>
                                <a:cubicBezTo>
                                  <a:pt x="679051" y="1727396"/>
                                  <a:pt x="674546" y="1729735"/>
                                  <a:pt x="666622" y="1730320"/>
                                </a:cubicBezTo>
                                <a:lnTo>
                                  <a:pt x="668168" y="1721549"/>
                                </a:lnTo>
                                <a:lnTo>
                                  <a:pt x="662597" y="1723303"/>
                                </a:lnTo>
                                <a:cubicBezTo>
                                  <a:pt x="661062" y="1725788"/>
                                  <a:pt x="658560" y="1730027"/>
                                  <a:pt x="655091" y="1736021"/>
                                </a:cubicBezTo>
                                <a:cubicBezTo>
                                  <a:pt x="651623" y="1742014"/>
                                  <a:pt x="649276" y="1745377"/>
                                  <a:pt x="648050" y="1746107"/>
                                </a:cubicBezTo>
                                <a:cubicBezTo>
                                  <a:pt x="647236" y="1745961"/>
                                  <a:pt x="646827" y="1745377"/>
                                  <a:pt x="646825" y="1744353"/>
                                </a:cubicBezTo>
                                <a:cubicBezTo>
                                  <a:pt x="646822" y="1743330"/>
                                  <a:pt x="646852" y="1742745"/>
                                  <a:pt x="646915" y="1742599"/>
                                </a:cubicBezTo>
                                <a:cubicBezTo>
                                  <a:pt x="642142" y="1742307"/>
                                  <a:pt x="640672" y="1740699"/>
                                  <a:pt x="642503" y="1737775"/>
                                </a:cubicBezTo>
                                <a:cubicBezTo>
                                  <a:pt x="644334" y="1734851"/>
                                  <a:pt x="646526" y="1732366"/>
                                  <a:pt x="649080" y="1730320"/>
                                </a:cubicBezTo>
                                <a:lnTo>
                                  <a:pt x="644847" y="1714532"/>
                                </a:lnTo>
                                <a:lnTo>
                                  <a:pt x="654029" y="1702253"/>
                                </a:lnTo>
                                <a:lnTo>
                                  <a:pt x="642678" y="1696990"/>
                                </a:lnTo>
                                <a:cubicBezTo>
                                  <a:pt x="641129" y="1702874"/>
                                  <a:pt x="638141" y="1708210"/>
                                  <a:pt x="633716" y="1712997"/>
                                </a:cubicBezTo>
                                <a:cubicBezTo>
                                  <a:pt x="629290" y="1717785"/>
                                  <a:pt x="626225" y="1723559"/>
                                  <a:pt x="624521" y="1730320"/>
                                </a:cubicBezTo>
                                <a:cubicBezTo>
                                  <a:pt x="618045" y="1737410"/>
                                  <a:pt x="611859" y="1744719"/>
                                  <a:pt x="605964" y="1752247"/>
                                </a:cubicBezTo>
                                <a:cubicBezTo>
                                  <a:pt x="600068" y="1759775"/>
                                  <a:pt x="594321" y="1767084"/>
                                  <a:pt x="588721" y="1774174"/>
                                </a:cubicBezTo>
                                <a:cubicBezTo>
                                  <a:pt x="587097" y="1778414"/>
                                  <a:pt x="584363" y="1783969"/>
                                  <a:pt x="580520" y="1790839"/>
                                </a:cubicBezTo>
                                <a:cubicBezTo>
                                  <a:pt x="576678" y="1797710"/>
                                  <a:pt x="572499" y="1801510"/>
                                  <a:pt x="567985" y="1802241"/>
                                </a:cubicBezTo>
                                <a:cubicBezTo>
                                  <a:pt x="567966" y="1803594"/>
                                  <a:pt x="568392" y="1806152"/>
                                  <a:pt x="569263" y="1809916"/>
                                </a:cubicBezTo>
                                <a:cubicBezTo>
                                  <a:pt x="570134" y="1813680"/>
                                  <a:pt x="570637" y="1815800"/>
                                  <a:pt x="570773" y="1816275"/>
                                </a:cubicBezTo>
                                <a:cubicBezTo>
                                  <a:pt x="571652" y="1816056"/>
                                  <a:pt x="572318" y="1815179"/>
                                  <a:pt x="572772" y="1813644"/>
                                </a:cubicBezTo>
                                <a:cubicBezTo>
                                  <a:pt x="573225" y="1812109"/>
                                  <a:pt x="573453" y="1811232"/>
                                  <a:pt x="573455" y="1811012"/>
                                </a:cubicBezTo>
                                <a:cubicBezTo>
                                  <a:pt x="580249" y="1800670"/>
                                  <a:pt x="587862" y="1790656"/>
                                  <a:pt x="596294" y="1780972"/>
                                </a:cubicBezTo>
                                <a:cubicBezTo>
                                  <a:pt x="604726" y="1771287"/>
                                  <a:pt x="610662" y="1760835"/>
                                  <a:pt x="614102" y="1749616"/>
                                </a:cubicBezTo>
                                <a:lnTo>
                                  <a:pt x="622873" y="1749616"/>
                                </a:lnTo>
                                <a:cubicBezTo>
                                  <a:pt x="626925" y="1749433"/>
                                  <a:pt x="631539" y="1749798"/>
                                  <a:pt x="636713" y="1750712"/>
                                </a:cubicBezTo>
                                <a:cubicBezTo>
                                  <a:pt x="641888" y="1751626"/>
                                  <a:pt x="644360" y="1754184"/>
                                  <a:pt x="644131" y="1758387"/>
                                </a:cubicBezTo>
                                <a:cubicBezTo>
                                  <a:pt x="642543" y="1766354"/>
                                  <a:pt x="639350" y="1774101"/>
                                  <a:pt x="634551" y="1781630"/>
                                </a:cubicBezTo>
                                <a:cubicBezTo>
                                  <a:pt x="629751" y="1789158"/>
                                  <a:pt x="624520" y="1796029"/>
                                  <a:pt x="618856" y="1802241"/>
                                </a:cubicBezTo>
                                <a:cubicBezTo>
                                  <a:pt x="618328" y="1806481"/>
                                  <a:pt x="618535" y="1810281"/>
                                  <a:pt x="619477" y="1813644"/>
                                </a:cubicBezTo>
                                <a:cubicBezTo>
                                  <a:pt x="620419" y="1817006"/>
                                  <a:pt x="620626" y="1820807"/>
                                  <a:pt x="620098" y="1825046"/>
                                </a:cubicBezTo>
                                <a:lnTo>
                                  <a:pt x="608437" y="1821537"/>
                                </a:lnTo>
                                <a:cubicBezTo>
                                  <a:pt x="607556" y="1826946"/>
                                  <a:pt x="605940" y="1832793"/>
                                  <a:pt x="603590" y="1839079"/>
                                </a:cubicBezTo>
                                <a:cubicBezTo>
                                  <a:pt x="601239" y="1845365"/>
                                  <a:pt x="597869" y="1851212"/>
                                  <a:pt x="593480" y="1856621"/>
                                </a:cubicBezTo>
                                <a:lnTo>
                                  <a:pt x="586874" y="1844342"/>
                                </a:lnTo>
                                <a:lnTo>
                                  <a:pt x="594920" y="1828554"/>
                                </a:lnTo>
                                <a:cubicBezTo>
                                  <a:pt x="594088" y="1827677"/>
                                  <a:pt x="593147" y="1826800"/>
                                  <a:pt x="592095" y="1825923"/>
                                </a:cubicBezTo>
                                <a:cubicBezTo>
                                  <a:pt x="591044" y="1825046"/>
                                  <a:pt x="590541" y="1824169"/>
                                  <a:pt x="590586" y="1823292"/>
                                </a:cubicBezTo>
                                <a:cubicBezTo>
                                  <a:pt x="591211" y="1821611"/>
                                  <a:pt x="592926" y="1820587"/>
                                  <a:pt x="595732" y="1820222"/>
                                </a:cubicBezTo>
                                <a:cubicBezTo>
                                  <a:pt x="598537" y="1819856"/>
                                  <a:pt x="600536" y="1819710"/>
                                  <a:pt x="601729" y="1819783"/>
                                </a:cubicBezTo>
                                <a:lnTo>
                                  <a:pt x="617513" y="1789962"/>
                                </a:lnTo>
                                <a:lnTo>
                                  <a:pt x="616996" y="1782945"/>
                                </a:lnTo>
                                <a:lnTo>
                                  <a:pt x="611526" y="1774174"/>
                                </a:lnTo>
                                <a:lnTo>
                                  <a:pt x="601208" y="1782945"/>
                                </a:lnTo>
                                <a:lnTo>
                                  <a:pt x="589450" y="1819783"/>
                                </a:lnTo>
                                <a:cubicBezTo>
                                  <a:pt x="583178" y="1824680"/>
                                  <a:pt x="576996" y="1831551"/>
                                  <a:pt x="570905" y="1840395"/>
                                </a:cubicBezTo>
                                <a:cubicBezTo>
                                  <a:pt x="564814" y="1849239"/>
                                  <a:pt x="560232" y="1856987"/>
                                  <a:pt x="557159" y="1863638"/>
                                </a:cubicBezTo>
                                <a:cubicBezTo>
                                  <a:pt x="555870" y="1869705"/>
                                  <a:pt x="553523" y="1875552"/>
                                  <a:pt x="550119" y="1881180"/>
                                </a:cubicBezTo>
                                <a:cubicBezTo>
                                  <a:pt x="546714" y="1886808"/>
                                  <a:pt x="543490" y="1892655"/>
                                  <a:pt x="540447" y="1898722"/>
                                </a:cubicBezTo>
                                <a:cubicBezTo>
                                  <a:pt x="530680" y="1906031"/>
                                  <a:pt x="521635" y="1914217"/>
                                  <a:pt x="513312" y="1923280"/>
                                </a:cubicBezTo>
                                <a:lnTo>
                                  <a:pt x="494847" y="1958364"/>
                                </a:lnTo>
                                <a:cubicBezTo>
                                  <a:pt x="493800" y="1958291"/>
                                  <a:pt x="492385" y="1958437"/>
                                  <a:pt x="490603" y="1958803"/>
                                </a:cubicBezTo>
                                <a:cubicBezTo>
                                  <a:pt x="488821" y="1959168"/>
                                  <a:pt x="487690" y="1960191"/>
                                  <a:pt x="487211" y="1961872"/>
                                </a:cubicBezTo>
                                <a:cubicBezTo>
                                  <a:pt x="487226" y="1962823"/>
                                  <a:pt x="487970" y="1963992"/>
                                  <a:pt x="489443" y="1965381"/>
                                </a:cubicBezTo>
                                <a:cubicBezTo>
                                  <a:pt x="490916" y="1966770"/>
                                  <a:pt x="492098" y="1967939"/>
                                  <a:pt x="492991" y="1968889"/>
                                </a:cubicBezTo>
                                <a:lnTo>
                                  <a:pt x="471839" y="1979414"/>
                                </a:lnTo>
                                <a:lnTo>
                                  <a:pt x="459559" y="1979414"/>
                                </a:lnTo>
                                <a:cubicBezTo>
                                  <a:pt x="461072" y="1972909"/>
                                  <a:pt x="463204" y="1966623"/>
                                  <a:pt x="465954" y="1960557"/>
                                </a:cubicBezTo>
                                <a:cubicBezTo>
                                  <a:pt x="468705" y="1954490"/>
                                  <a:pt x="470424" y="1945573"/>
                                  <a:pt x="471110" y="1933805"/>
                                </a:cubicBezTo>
                                <a:cubicBezTo>
                                  <a:pt x="466480" y="1938922"/>
                                  <a:pt x="462070" y="1944038"/>
                                  <a:pt x="457878" y="1949155"/>
                                </a:cubicBezTo>
                                <a:cubicBezTo>
                                  <a:pt x="453687" y="1954271"/>
                                  <a:pt x="450876" y="1960264"/>
                                  <a:pt x="449445" y="1967135"/>
                                </a:cubicBezTo>
                                <a:cubicBezTo>
                                  <a:pt x="444484" y="1970607"/>
                                  <a:pt x="439833" y="1974188"/>
                                  <a:pt x="435491" y="1977879"/>
                                </a:cubicBezTo>
                                <a:cubicBezTo>
                                  <a:pt x="431149" y="1981571"/>
                                  <a:pt x="426858" y="1985590"/>
                                  <a:pt x="422620" y="1989939"/>
                                </a:cubicBezTo>
                                <a:cubicBezTo>
                                  <a:pt x="412707" y="1990816"/>
                                  <a:pt x="408361" y="1994325"/>
                                  <a:pt x="409581" y="2000465"/>
                                </a:cubicBezTo>
                                <a:cubicBezTo>
                                  <a:pt x="410801" y="2006604"/>
                                  <a:pt x="408647" y="2010113"/>
                                  <a:pt x="403120" y="2010990"/>
                                </a:cubicBezTo>
                                <a:lnTo>
                                  <a:pt x="396104" y="2010990"/>
                                </a:lnTo>
                                <a:cubicBezTo>
                                  <a:pt x="394941" y="2015923"/>
                                  <a:pt x="393114" y="2019651"/>
                                  <a:pt x="390623" y="2022173"/>
                                </a:cubicBezTo>
                                <a:cubicBezTo>
                                  <a:pt x="388132" y="2024694"/>
                                  <a:pt x="386383" y="2027983"/>
                                  <a:pt x="385375" y="2032040"/>
                                </a:cubicBezTo>
                                <a:lnTo>
                                  <a:pt x="371240" y="2042565"/>
                                </a:lnTo>
                                <a:lnTo>
                                  <a:pt x="366698" y="2028532"/>
                                </a:lnTo>
                                <a:cubicBezTo>
                                  <a:pt x="363189" y="2028532"/>
                                  <a:pt x="361744" y="2026777"/>
                                  <a:pt x="362363" y="2023269"/>
                                </a:cubicBezTo>
                                <a:cubicBezTo>
                                  <a:pt x="364093" y="2016362"/>
                                  <a:pt x="367338" y="2009564"/>
                                  <a:pt x="372098" y="2002877"/>
                                </a:cubicBezTo>
                                <a:cubicBezTo>
                                  <a:pt x="376859" y="1996189"/>
                                  <a:pt x="380182" y="1988953"/>
                                  <a:pt x="382066" y="1981169"/>
                                </a:cubicBezTo>
                                <a:cubicBezTo>
                                  <a:pt x="382128" y="1981022"/>
                                  <a:pt x="382158" y="1980438"/>
                                  <a:pt x="382156" y="1979414"/>
                                </a:cubicBezTo>
                                <a:cubicBezTo>
                                  <a:pt x="382154" y="1978391"/>
                                  <a:pt x="381745" y="1977806"/>
                                  <a:pt x="380930" y="1977660"/>
                                </a:cubicBezTo>
                                <a:cubicBezTo>
                                  <a:pt x="379909" y="1978062"/>
                                  <a:pt x="378418" y="1979889"/>
                                  <a:pt x="376455" y="1983142"/>
                                </a:cubicBezTo>
                                <a:cubicBezTo>
                                  <a:pt x="374493" y="1986395"/>
                                  <a:pt x="372924" y="1988660"/>
                                  <a:pt x="371748" y="1989939"/>
                                </a:cubicBezTo>
                                <a:cubicBezTo>
                                  <a:pt x="369392" y="1991694"/>
                                  <a:pt x="367914" y="1993448"/>
                                  <a:pt x="367312" y="1995202"/>
                                </a:cubicBezTo>
                                <a:cubicBezTo>
                                  <a:pt x="367048" y="1997943"/>
                                  <a:pt x="366623" y="2000355"/>
                                  <a:pt x="366036" y="2002438"/>
                                </a:cubicBezTo>
                                <a:cubicBezTo>
                                  <a:pt x="365450" y="2004521"/>
                                  <a:pt x="363502" y="2005617"/>
                                  <a:pt x="360194" y="2005727"/>
                                </a:cubicBezTo>
                                <a:lnTo>
                                  <a:pt x="352558" y="2009236"/>
                                </a:lnTo>
                                <a:lnTo>
                                  <a:pt x="334707" y="2010990"/>
                                </a:lnTo>
                                <a:lnTo>
                                  <a:pt x="326970" y="2025023"/>
                                </a:lnTo>
                                <a:cubicBezTo>
                                  <a:pt x="324128" y="2026010"/>
                                  <a:pt x="321299" y="2027545"/>
                                  <a:pt x="318483" y="2029628"/>
                                </a:cubicBezTo>
                                <a:cubicBezTo>
                                  <a:pt x="315668" y="2031711"/>
                                  <a:pt x="313200" y="2033684"/>
                                  <a:pt x="311080" y="2035548"/>
                                </a:cubicBezTo>
                                <a:cubicBezTo>
                                  <a:pt x="309187" y="2035512"/>
                                  <a:pt x="307196" y="2036023"/>
                                  <a:pt x="305109" y="2037083"/>
                                </a:cubicBezTo>
                                <a:cubicBezTo>
                                  <a:pt x="303021" y="2038143"/>
                                  <a:pt x="301676" y="2039970"/>
                                  <a:pt x="301072" y="2042565"/>
                                </a:cubicBezTo>
                                <a:lnTo>
                                  <a:pt x="301589" y="2049582"/>
                                </a:lnTo>
                                <a:lnTo>
                                  <a:pt x="285802" y="2049582"/>
                                </a:lnTo>
                                <a:cubicBezTo>
                                  <a:pt x="287095" y="2046183"/>
                                  <a:pt x="289666" y="2041140"/>
                                  <a:pt x="293513" y="2034452"/>
                                </a:cubicBezTo>
                                <a:cubicBezTo>
                                  <a:pt x="297360" y="2027764"/>
                                  <a:pt x="297505" y="2024036"/>
                                  <a:pt x="293950" y="2023269"/>
                                </a:cubicBezTo>
                                <a:cubicBezTo>
                                  <a:pt x="292140" y="2023379"/>
                                  <a:pt x="290342" y="2024036"/>
                                  <a:pt x="288558" y="2025242"/>
                                </a:cubicBezTo>
                                <a:cubicBezTo>
                                  <a:pt x="286774" y="2026448"/>
                                  <a:pt x="285338" y="2027545"/>
                                  <a:pt x="284251" y="2028532"/>
                                </a:cubicBezTo>
                                <a:lnTo>
                                  <a:pt x="277031" y="2049582"/>
                                </a:lnTo>
                                <a:lnTo>
                                  <a:pt x="266094" y="2061861"/>
                                </a:lnTo>
                                <a:cubicBezTo>
                                  <a:pt x="265179" y="2067051"/>
                                  <a:pt x="263503" y="2071582"/>
                                  <a:pt x="261066" y="2075456"/>
                                </a:cubicBezTo>
                                <a:cubicBezTo>
                                  <a:pt x="258629" y="2079330"/>
                                  <a:pt x="255353" y="2082984"/>
                                  <a:pt x="251239" y="2086420"/>
                                </a:cubicBezTo>
                                <a:lnTo>
                                  <a:pt x="248764" y="2100453"/>
                                </a:lnTo>
                                <a:cubicBezTo>
                                  <a:pt x="242815" y="2106008"/>
                                  <a:pt x="239342" y="2112440"/>
                                  <a:pt x="238345" y="2119749"/>
                                </a:cubicBezTo>
                                <a:cubicBezTo>
                                  <a:pt x="235679" y="2118909"/>
                                  <a:pt x="232910" y="2119274"/>
                                  <a:pt x="230039" y="2120846"/>
                                </a:cubicBezTo>
                                <a:cubicBezTo>
                                  <a:pt x="227167" y="2122417"/>
                                  <a:pt x="225327" y="2124975"/>
                                  <a:pt x="224519" y="2128520"/>
                                </a:cubicBezTo>
                                <a:lnTo>
                                  <a:pt x="211210" y="2144308"/>
                                </a:lnTo>
                                <a:lnTo>
                                  <a:pt x="198105" y="2139045"/>
                                </a:lnTo>
                                <a:cubicBezTo>
                                  <a:pt x="201412" y="2133344"/>
                                  <a:pt x="204107" y="2126766"/>
                                  <a:pt x="206189" y="2119311"/>
                                </a:cubicBezTo>
                                <a:cubicBezTo>
                                  <a:pt x="208271" y="2111855"/>
                                  <a:pt x="211250" y="2106154"/>
                                  <a:pt x="215125" y="2102207"/>
                                </a:cubicBezTo>
                                <a:cubicBezTo>
                                  <a:pt x="215813" y="2096652"/>
                                  <a:pt x="218667" y="2093729"/>
                                  <a:pt x="223689" y="2093436"/>
                                </a:cubicBezTo>
                                <a:cubicBezTo>
                                  <a:pt x="227444" y="2093692"/>
                                  <a:pt x="232135" y="2093619"/>
                                  <a:pt x="237761" y="2093217"/>
                                </a:cubicBezTo>
                                <a:cubicBezTo>
                                  <a:pt x="243387" y="2092815"/>
                                  <a:pt x="243202" y="2090549"/>
                                  <a:pt x="237205" y="2086420"/>
                                </a:cubicBezTo>
                                <a:lnTo>
                                  <a:pt x="247315" y="2068878"/>
                                </a:lnTo>
                                <a:lnTo>
                                  <a:pt x="240299" y="2068878"/>
                                </a:lnTo>
                                <a:lnTo>
                                  <a:pt x="248862" y="2060107"/>
                                </a:lnTo>
                                <a:lnTo>
                                  <a:pt x="251955" y="2042565"/>
                                </a:lnTo>
                                <a:lnTo>
                                  <a:pt x="265781" y="2033794"/>
                                </a:lnTo>
                                <a:lnTo>
                                  <a:pt x="268565" y="2018006"/>
                                </a:lnTo>
                                <a:cubicBezTo>
                                  <a:pt x="272760" y="2012451"/>
                                  <a:pt x="277678" y="2007774"/>
                                  <a:pt x="283319" y="2003973"/>
                                </a:cubicBezTo>
                                <a:lnTo>
                                  <a:pt x="291056" y="1989939"/>
                                </a:lnTo>
                                <a:cubicBezTo>
                                  <a:pt x="285819" y="1988551"/>
                                  <a:pt x="285121" y="1982557"/>
                                  <a:pt x="288964" y="1971959"/>
                                </a:cubicBezTo>
                                <a:cubicBezTo>
                                  <a:pt x="292806" y="1961361"/>
                                  <a:pt x="295772" y="1954490"/>
                                  <a:pt x="297861" y="1951347"/>
                                </a:cubicBezTo>
                                <a:cubicBezTo>
                                  <a:pt x="301292" y="1950543"/>
                                  <a:pt x="303690" y="1946889"/>
                                  <a:pt x="305056" y="1940384"/>
                                </a:cubicBezTo>
                                <a:cubicBezTo>
                                  <a:pt x="306423" y="1933879"/>
                                  <a:pt x="307222" y="1929347"/>
                                  <a:pt x="307454" y="1926789"/>
                                </a:cubicBezTo>
                                <a:cubicBezTo>
                                  <a:pt x="310229" y="1925765"/>
                                  <a:pt x="312391" y="1923865"/>
                                  <a:pt x="313941" y="1921088"/>
                                </a:cubicBezTo>
                                <a:cubicBezTo>
                                  <a:pt x="315490" y="1918310"/>
                                  <a:pt x="316492" y="1915533"/>
                                  <a:pt x="316945" y="1912755"/>
                                </a:cubicBezTo>
                                <a:cubicBezTo>
                                  <a:pt x="317233" y="1909466"/>
                                  <a:pt x="316527" y="1906835"/>
                                  <a:pt x="314829" y="1904861"/>
                                </a:cubicBezTo>
                                <a:cubicBezTo>
                                  <a:pt x="313130" y="1902888"/>
                                  <a:pt x="312424" y="1900257"/>
                                  <a:pt x="312712" y="1896968"/>
                                </a:cubicBezTo>
                                <a:cubicBezTo>
                                  <a:pt x="305719" y="1898283"/>
                                  <a:pt x="301648" y="1903546"/>
                                  <a:pt x="300499" y="1912755"/>
                                </a:cubicBezTo>
                                <a:cubicBezTo>
                                  <a:pt x="299351" y="1921965"/>
                                  <a:pt x="295718" y="1927227"/>
                                  <a:pt x="289602" y="1928543"/>
                                </a:cubicBezTo>
                                <a:cubicBezTo>
                                  <a:pt x="288472" y="1933915"/>
                                  <a:pt x="285756" y="1938958"/>
                                  <a:pt x="281453" y="1943673"/>
                                </a:cubicBezTo>
                                <a:cubicBezTo>
                                  <a:pt x="277150" y="1948387"/>
                                  <a:pt x="272472" y="1952115"/>
                                  <a:pt x="267421" y="1954856"/>
                                </a:cubicBezTo>
                                <a:lnTo>
                                  <a:pt x="263400" y="1977660"/>
                                </a:lnTo>
                                <a:cubicBezTo>
                                  <a:pt x="246706" y="1985079"/>
                                  <a:pt x="236087" y="1993484"/>
                                  <a:pt x="231544" y="2002877"/>
                                </a:cubicBezTo>
                                <a:cubicBezTo>
                                  <a:pt x="227001" y="2012269"/>
                                  <a:pt x="220356" y="2025498"/>
                                  <a:pt x="211609" y="2042565"/>
                                </a:cubicBezTo>
                                <a:cubicBezTo>
                                  <a:pt x="205598" y="2043077"/>
                                  <a:pt x="199975" y="2045123"/>
                                  <a:pt x="194738" y="2048705"/>
                                </a:cubicBezTo>
                                <a:cubicBezTo>
                                  <a:pt x="189502" y="2052286"/>
                                  <a:pt x="183879" y="2054333"/>
                                  <a:pt x="177868" y="2054844"/>
                                </a:cubicBezTo>
                                <a:lnTo>
                                  <a:pt x="174466" y="2074140"/>
                                </a:lnTo>
                                <a:lnTo>
                                  <a:pt x="169203" y="2074140"/>
                                </a:lnTo>
                                <a:cubicBezTo>
                                  <a:pt x="165841" y="2074140"/>
                                  <a:pt x="163949" y="2073263"/>
                                  <a:pt x="163527" y="2071509"/>
                                </a:cubicBezTo>
                                <a:cubicBezTo>
                                  <a:pt x="163106" y="2069755"/>
                                  <a:pt x="163277" y="2067124"/>
                                  <a:pt x="164042" y="2063615"/>
                                </a:cubicBezTo>
                                <a:lnTo>
                                  <a:pt x="171779" y="2049582"/>
                                </a:lnTo>
                                <a:cubicBezTo>
                                  <a:pt x="171895" y="2048303"/>
                                  <a:pt x="171637" y="2046037"/>
                                  <a:pt x="171005" y="2042784"/>
                                </a:cubicBezTo>
                                <a:cubicBezTo>
                                  <a:pt x="170372" y="2039532"/>
                                  <a:pt x="169598" y="2037704"/>
                                  <a:pt x="168682" y="2037302"/>
                                </a:cubicBezTo>
                                <a:lnTo>
                                  <a:pt x="167754" y="2042565"/>
                                </a:lnTo>
                                <a:cubicBezTo>
                                  <a:pt x="163231" y="2045416"/>
                                  <a:pt x="157858" y="2049362"/>
                                  <a:pt x="151633" y="2054406"/>
                                </a:cubicBezTo>
                                <a:cubicBezTo>
                                  <a:pt x="145408" y="2059449"/>
                                  <a:pt x="141633" y="2064273"/>
                                  <a:pt x="140310" y="2068878"/>
                                </a:cubicBezTo>
                                <a:cubicBezTo>
                                  <a:pt x="137380" y="2070778"/>
                                  <a:pt x="135063" y="2073556"/>
                                  <a:pt x="133359" y="2077210"/>
                                </a:cubicBezTo>
                                <a:cubicBezTo>
                                  <a:pt x="131655" y="2080865"/>
                                  <a:pt x="130498" y="2084519"/>
                                  <a:pt x="129891" y="2088174"/>
                                </a:cubicBezTo>
                                <a:lnTo>
                                  <a:pt x="116374" y="2095191"/>
                                </a:lnTo>
                                <a:cubicBezTo>
                                  <a:pt x="115914" y="2098005"/>
                                  <a:pt x="114849" y="2101148"/>
                                  <a:pt x="113177" y="2104619"/>
                                </a:cubicBezTo>
                                <a:cubicBezTo>
                                  <a:pt x="111505" y="2108091"/>
                                  <a:pt x="109200" y="2110796"/>
                                  <a:pt x="106264" y="2112733"/>
                                </a:cubicBezTo>
                                <a:lnTo>
                                  <a:pt x="103790" y="2126766"/>
                                </a:lnTo>
                                <a:lnTo>
                                  <a:pt x="95845" y="2132029"/>
                                </a:lnTo>
                                <a:cubicBezTo>
                                  <a:pt x="94721" y="2137364"/>
                                  <a:pt x="91992" y="2142481"/>
                                  <a:pt x="87657" y="2147378"/>
                                </a:cubicBezTo>
                                <a:cubicBezTo>
                                  <a:pt x="83321" y="2152275"/>
                                  <a:pt x="78554" y="2156514"/>
                                  <a:pt x="73354" y="2160096"/>
                                </a:cubicBezTo>
                                <a:cubicBezTo>
                                  <a:pt x="68787" y="2165687"/>
                                  <a:pt x="63426" y="2172046"/>
                                  <a:pt x="57272" y="2179172"/>
                                </a:cubicBezTo>
                                <a:cubicBezTo>
                                  <a:pt x="51119" y="2186299"/>
                                  <a:pt x="44958" y="2192219"/>
                                  <a:pt x="38791" y="2196933"/>
                                </a:cubicBezTo>
                                <a:cubicBezTo>
                                  <a:pt x="38418" y="2199674"/>
                                  <a:pt x="37696" y="2202525"/>
                                  <a:pt x="36626" y="2205485"/>
                                </a:cubicBezTo>
                                <a:cubicBezTo>
                                  <a:pt x="35555" y="2208445"/>
                                  <a:pt x="33595" y="2210857"/>
                                  <a:pt x="30745" y="2212721"/>
                                </a:cubicBezTo>
                                <a:cubicBezTo>
                                  <a:pt x="29645" y="2218130"/>
                                  <a:pt x="27229" y="2223539"/>
                                  <a:pt x="23498" y="2228947"/>
                                </a:cubicBezTo>
                                <a:cubicBezTo>
                                  <a:pt x="19767" y="2234356"/>
                                  <a:pt x="15752" y="2238888"/>
                                  <a:pt x="11453" y="2242542"/>
                                </a:cubicBezTo>
                                <a:cubicBezTo>
                                  <a:pt x="11131" y="2244370"/>
                                  <a:pt x="10409" y="2245978"/>
                                  <a:pt x="9287" y="2247366"/>
                                </a:cubicBezTo>
                                <a:cubicBezTo>
                                  <a:pt x="8165" y="2248755"/>
                                  <a:pt x="6720" y="2249486"/>
                                  <a:pt x="4953" y="2249559"/>
                                </a:cubicBezTo>
                                <a:lnTo>
                                  <a:pt x="0" y="2247805"/>
                                </a:lnTo>
                                <a:lnTo>
                                  <a:pt x="8356" y="2230263"/>
                                </a:lnTo>
                                <a:cubicBezTo>
                                  <a:pt x="10438" y="2228399"/>
                                  <a:pt x="12179" y="2225987"/>
                                  <a:pt x="13578" y="2223027"/>
                                </a:cubicBezTo>
                                <a:cubicBezTo>
                                  <a:pt x="14977" y="2220067"/>
                                  <a:pt x="15919" y="2217216"/>
                                  <a:pt x="16402" y="2214475"/>
                                </a:cubicBezTo>
                                <a:lnTo>
                                  <a:pt x="26203" y="2198688"/>
                                </a:lnTo>
                                <a:cubicBezTo>
                                  <a:pt x="26533" y="2194741"/>
                                  <a:pt x="27160" y="2190355"/>
                                  <a:pt x="28084" y="2185531"/>
                                </a:cubicBezTo>
                                <a:cubicBezTo>
                                  <a:pt x="29008" y="2180707"/>
                                  <a:pt x="31957" y="2178076"/>
                                  <a:pt x="36931" y="2177637"/>
                                </a:cubicBezTo>
                                <a:cubicBezTo>
                                  <a:pt x="40532" y="2160534"/>
                                  <a:pt x="49059" y="2140361"/>
                                  <a:pt x="62513" y="2117118"/>
                                </a:cubicBezTo>
                                <a:cubicBezTo>
                                  <a:pt x="75967" y="2093875"/>
                                  <a:pt x="89448" y="2075456"/>
                                  <a:pt x="102955" y="2061861"/>
                                </a:cubicBezTo>
                                <a:cubicBezTo>
                                  <a:pt x="104231" y="2055868"/>
                                  <a:pt x="106088" y="2050313"/>
                                  <a:pt x="108525" y="2045196"/>
                                </a:cubicBezTo>
                                <a:cubicBezTo>
                                  <a:pt x="110962" y="2040080"/>
                                  <a:pt x="112818" y="2034525"/>
                                  <a:pt x="114095" y="2028532"/>
                                </a:cubicBezTo>
                                <a:cubicBezTo>
                                  <a:pt x="116709" y="2028422"/>
                                  <a:pt x="118729" y="2027326"/>
                                  <a:pt x="120156" y="2025242"/>
                                </a:cubicBezTo>
                                <a:cubicBezTo>
                                  <a:pt x="121583" y="2023159"/>
                                  <a:pt x="122520" y="2020747"/>
                                  <a:pt x="122967" y="2018006"/>
                                </a:cubicBezTo>
                                <a:cubicBezTo>
                                  <a:pt x="124516" y="2010880"/>
                                  <a:pt x="126420" y="2006714"/>
                                  <a:pt x="128679" y="2005508"/>
                                </a:cubicBezTo>
                                <a:cubicBezTo>
                                  <a:pt x="130939" y="2004302"/>
                                  <a:pt x="132611" y="2001451"/>
                                  <a:pt x="133696" y="1996956"/>
                                </a:cubicBezTo>
                                <a:lnTo>
                                  <a:pt x="145560" y="1979414"/>
                                </a:lnTo>
                                <a:cubicBezTo>
                                  <a:pt x="148322" y="1978464"/>
                                  <a:pt x="150433" y="1976856"/>
                                  <a:pt x="151892" y="1974590"/>
                                </a:cubicBezTo>
                                <a:cubicBezTo>
                                  <a:pt x="153352" y="1972324"/>
                                  <a:pt x="154302" y="1969839"/>
                                  <a:pt x="154742" y="1967135"/>
                                </a:cubicBezTo>
                                <a:lnTo>
                                  <a:pt x="154534" y="1958364"/>
                                </a:lnTo>
                                <a:lnTo>
                                  <a:pt x="179911" y="1903984"/>
                                </a:lnTo>
                                <a:lnTo>
                                  <a:pt x="187855" y="1898722"/>
                                </a:lnTo>
                                <a:lnTo>
                                  <a:pt x="194665" y="1889951"/>
                                </a:lnTo>
                                <a:cubicBezTo>
                                  <a:pt x="195161" y="1887137"/>
                                  <a:pt x="196154" y="1883994"/>
                                  <a:pt x="197643" y="1880522"/>
                                </a:cubicBezTo>
                                <a:cubicBezTo>
                                  <a:pt x="199132" y="1877050"/>
                                  <a:pt x="200925" y="1874346"/>
                                  <a:pt x="203020" y="1872409"/>
                                </a:cubicBezTo>
                                <a:cubicBezTo>
                                  <a:pt x="202558" y="1869229"/>
                                  <a:pt x="203146" y="1865063"/>
                                  <a:pt x="204786" y="1859910"/>
                                </a:cubicBezTo>
                                <a:cubicBezTo>
                                  <a:pt x="206425" y="1854757"/>
                                  <a:pt x="209413" y="1851907"/>
                                  <a:pt x="213749" y="1851359"/>
                                </a:cubicBezTo>
                                <a:cubicBezTo>
                                  <a:pt x="215221" y="1846535"/>
                                  <a:pt x="219756" y="1838641"/>
                                  <a:pt x="227353" y="1827677"/>
                                </a:cubicBezTo>
                                <a:cubicBezTo>
                                  <a:pt x="234951" y="1816713"/>
                                  <a:pt x="240492" y="1810574"/>
                                  <a:pt x="243977" y="1809258"/>
                                </a:cubicBezTo>
                                <a:lnTo>
                                  <a:pt x="251405" y="1796979"/>
                                </a:lnTo>
                                <a:cubicBezTo>
                                  <a:pt x="253850" y="1786015"/>
                                  <a:pt x="257597" y="1776367"/>
                                  <a:pt x="262648" y="1768035"/>
                                </a:cubicBezTo>
                                <a:cubicBezTo>
                                  <a:pt x="267699" y="1759702"/>
                                  <a:pt x="271447" y="1750054"/>
                                  <a:pt x="273891" y="1739091"/>
                                </a:cubicBezTo>
                                <a:lnTo>
                                  <a:pt x="280391" y="1732074"/>
                                </a:lnTo>
                                <a:cubicBezTo>
                                  <a:pt x="282342" y="1725569"/>
                                  <a:pt x="286899" y="1717967"/>
                                  <a:pt x="294060" y="1709269"/>
                                </a:cubicBezTo>
                                <a:cubicBezTo>
                                  <a:pt x="301222" y="1700572"/>
                                  <a:pt x="305779" y="1692970"/>
                                  <a:pt x="307730" y="1686465"/>
                                </a:cubicBezTo>
                                <a:cubicBezTo>
                                  <a:pt x="313499" y="1683176"/>
                                  <a:pt x="316766" y="1677913"/>
                                  <a:pt x="317530" y="1670677"/>
                                </a:cubicBezTo>
                                <a:cubicBezTo>
                                  <a:pt x="318295" y="1663441"/>
                                  <a:pt x="321561" y="1658179"/>
                                  <a:pt x="327331" y="1654890"/>
                                </a:cubicBezTo>
                                <a:cubicBezTo>
                                  <a:pt x="329370" y="1649335"/>
                                  <a:pt x="336277" y="1635447"/>
                                  <a:pt x="348053" y="1613228"/>
                                </a:cubicBezTo>
                                <a:cubicBezTo>
                                  <a:pt x="359828" y="1591008"/>
                                  <a:pt x="367019" y="1577998"/>
                                  <a:pt x="369626" y="1574197"/>
                                </a:cubicBezTo>
                                <a:cubicBezTo>
                                  <a:pt x="369125" y="1571237"/>
                                  <a:pt x="369559" y="1567948"/>
                                  <a:pt x="370928" y="1564330"/>
                                </a:cubicBezTo>
                                <a:cubicBezTo>
                                  <a:pt x="372297" y="1560712"/>
                                  <a:pt x="375130" y="1558738"/>
                                  <a:pt x="379427" y="1558409"/>
                                </a:cubicBezTo>
                                <a:cubicBezTo>
                                  <a:pt x="386825" y="1546093"/>
                                  <a:pt x="395706" y="1533449"/>
                                  <a:pt x="406070" y="1520475"/>
                                </a:cubicBezTo>
                                <a:cubicBezTo>
                                  <a:pt x="416434" y="1507501"/>
                                  <a:pt x="423200" y="1494418"/>
                                  <a:pt x="426366" y="1481225"/>
                                </a:cubicBezTo>
                                <a:cubicBezTo>
                                  <a:pt x="427575" y="1480385"/>
                                  <a:pt x="429131" y="1479434"/>
                                  <a:pt x="431035" y="1478375"/>
                                </a:cubicBezTo>
                                <a:cubicBezTo>
                                  <a:pt x="432940" y="1477315"/>
                                  <a:pt x="434135" y="1475926"/>
                                  <a:pt x="434621" y="1474208"/>
                                </a:cubicBezTo>
                                <a:cubicBezTo>
                                  <a:pt x="434549" y="1473368"/>
                                  <a:pt x="433763" y="1472856"/>
                                  <a:pt x="432260" y="1472673"/>
                                </a:cubicBezTo>
                                <a:cubicBezTo>
                                  <a:pt x="430757" y="1472491"/>
                                  <a:pt x="429893" y="1472418"/>
                                  <a:pt x="429667" y="1472454"/>
                                </a:cubicBezTo>
                                <a:lnTo>
                                  <a:pt x="437714" y="1456666"/>
                                </a:lnTo>
                                <a:lnTo>
                                  <a:pt x="445349" y="1453158"/>
                                </a:lnTo>
                                <a:cubicBezTo>
                                  <a:pt x="449714" y="1448298"/>
                                  <a:pt x="453931" y="1441792"/>
                                  <a:pt x="458000" y="1433643"/>
                                </a:cubicBezTo>
                                <a:cubicBezTo>
                                  <a:pt x="462068" y="1425493"/>
                                  <a:pt x="465485" y="1418549"/>
                                  <a:pt x="468251" y="1412812"/>
                                </a:cubicBezTo>
                                <a:cubicBezTo>
                                  <a:pt x="467945" y="1409157"/>
                                  <a:pt x="468659" y="1405941"/>
                                  <a:pt x="470391" y="1403164"/>
                                </a:cubicBezTo>
                                <a:cubicBezTo>
                                  <a:pt x="472123" y="1400386"/>
                                  <a:pt x="475158" y="1398924"/>
                                  <a:pt x="479497" y="1398778"/>
                                </a:cubicBezTo>
                                <a:lnTo>
                                  <a:pt x="486924" y="1386499"/>
                                </a:lnTo>
                                <a:cubicBezTo>
                                  <a:pt x="489480" y="1383612"/>
                                  <a:pt x="493112" y="1377107"/>
                                  <a:pt x="497821" y="1366984"/>
                                </a:cubicBezTo>
                                <a:cubicBezTo>
                                  <a:pt x="502529" y="1356861"/>
                                  <a:pt x="505362" y="1349917"/>
                                  <a:pt x="506318" y="1346153"/>
                                </a:cubicBezTo>
                                <a:cubicBezTo>
                                  <a:pt x="507822" y="1340525"/>
                                  <a:pt x="510590" y="1336432"/>
                                  <a:pt x="514623" y="1333873"/>
                                </a:cubicBezTo>
                                <a:cubicBezTo>
                                  <a:pt x="518655" y="1331315"/>
                                  <a:pt x="521424" y="1327222"/>
                                  <a:pt x="522928" y="1321594"/>
                                </a:cubicBezTo>
                                <a:lnTo>
                                  <a:pt x="541292" y="1297035"/>
                                </a:lnTo>
                                <a:cubicBezTo>
                                  <a:pt x="542727" y="1293454"/>
                                  <a:pt x="547464" y="1284829"/>
                                  <a:pt x="555502" y="1271161"/>
                                </a:cubicBezTo>
                                <a:cubicBezTo>
                                  <a:pt x="563540" y="1257493"/>
                                  <a:pt x="568122" y="1249745"/>
                                  <a:pt x="569249" y="1247918"/>
                                </a:cubicBezTo>
                                <a:cubicBezTo>
                                  <a:pt x="569553" y="1244117"/>
                                  <a:pt x="570077" y="1240317"/>
                                  <a:pt x="570821" y="1236516"/>
                                </a:cubicBezTo>
                                <a:cubicBezTo>
                                  <a:pt x="571564" y="1232715"/>
                                  <a:pt x="574410" y="1230669"/>
                                  <a:pt x="579358" y="1230376"/>
                                </a:cubicBezTo>
                                <a:cubicBezTo>
                                  <a:pt x="586934" y="1217878"/>
                                  <a:pt x="596568" y="1204283"/>
                                  <a:pt x="608258" y="1189591"/>
                                </a:cubicBezTo>
                                <a:cubicBezTo>
                                  <a:pt x="619948" y="1174900"/>
                                  <a:pt x="627544" y="1160428"/>
                                  <a:pt x="631044" y="1146175"/>
                                </a:cubicBezTo>
                                <a:cubicBezTo>
                                  <a:pt x="632271" y="1145225"/>
                                  <a:pt x="633866" y="1144056"/>
                                  <a:pt x="635828" y="1142667"/>
                                </a:cubicBezTo>
                                <a:cubicBezTo>
                                  <a:pt x="637791" y="1141278"/>
                                  <a:pt x="638947" y="1140109"/>
                                  <a:pt x="639298" y="1139158"/>
                                </a:cubicBezTo>
                                <a:cubicBezTo>
                                  <a:pt x="639484" y="1137477"/>
                                  <a:pt x="639007" y="1136454"/>
                                  <a:pt x="637865" y="1136089"/>
                                </a:cubicBezTo>
                                <a:cubicBezTo>
                                  <a:pt x="636724" y="1135723"/>
                                  <a:pt x="635653" y="1135577"/>
                                  <a:pt x="634654" y="1135650"/>
                                </a:cubicBezTo>
                                <a:lnTo>
                                  <a:pt x="642700" y="1119862"/>
                                </a:lnTo>
                                <a:cubicBezTo>
                                  <a:pt x="645684" y="1118072"/>
                                  <a:pt x="648616" y="1115952"/>
                                  <a:pt x="651496" y="1113504"/>
                                </a:cubicBezTo>
                                <a:cubicBezTo>
                                  <a:pt x="654376" y="1111055"/>
                                  <a:pt x="656947" y="1108497"/>
                                  <a:pt x="659208" y="1105829"/>
                                </a:cubicBezTo>
                                <a:lnTo>
                                  <a:pt x="675920" y="1070745"/>
                                </a:lnTo>
                                <a:cubicBezTo>
                                  <a:pt x="675687" y="1067091"/>
                                  <a:pt x="676693" y="1063875"/>
                                  <a:pt x="678936" y="1061097"/>
                                </a:cubicBezTo>
                                <a:cubicBezTo>
                                  <a:pt x="681180" y="1058320"/>
                                  <a:pt x="684508" y="1056858"/>
                                  <a:pt x="688919" y="1056712"/>
                                </a:cubicBezTo>
                                <a:cubicBezTo>
                                  <a:pt x="689706" y="1053496"/>
                                  <a:pt x="690995" y="1051157"/>
                                  <a:pt x="692788" y="1049695"/>
                                </a:cubicBezTo>
                                <a:cubicBezTo>
                                  <a:pt x="694580" y="1048233"/>
                                  <a:pt x="695870" y="1045894"/>
                                  <a:pt x="696656" y="1042678"/>
                                </a:cubicBezTo>
                                <a:cubicBezTo>
                                  <a:pt x="698427" y="1040303"/>
                                  <a:pt x="702236" y="1033213"/>
                                  <a:pt x="708081" y="1021409"/>
                                </a:cubicBezTo>
                                <a:cubicBezTo>
                                  <a:pt x="713927" y="1009604"/>
                                  <a:pt x="717374" y="1002076"/>
                                  <a:pt x="718423" y="998824"/>
                                </a:cubicBezTo>
                                <a:cubicBezTo>
                                  <a:pt x="719940" y="993122"/>
                                  <a:pt x="722759" y="988737"/>
                                  <a:pt x="726882" y="985667"/>
                                </a:cubicBezTo>
                                <a:cubicBezTo>
                                  <a:pt x="731005" y="982597"/>
                                  <a:pt x="733825" y="978212"/>
                                  <a:pt x="735342" y="972511"/>
                                </a:cubicBezTo>
                                <a:lnTo>
                                  <a:pt x="744833" y="958477"/>
                                </a:lnTo>
                                <a:cubicBezTo>
                                  <a:pt x="745993" y="954384"/>
                                  <a:pt x="748315" y="951168"/>
                                  <a:pt x="751797" y="948829"/>
                                </a:cubicBezTo>
                                <a:cubicBezTo>
                                  <a:pt x="755279" y="946490"/>
                                  <a:pt x="757600" y="943274"/>
                                  <a:pt x="758761" y="939181"/>
                                </a:cubicBezTo>
                                <a:cubicBezTo>
                                  <a:pt x="764075" y="938889"/>
                                  <a:pt x="768099" y="935965"/>
                                  <a:pt x="770832" y="930410"/>
                                </a:cubicBezTo>
                                <a:cubicBezTo>
                                  <a:pt x="771011" y="929606"/>
                                  <a:pt x="771041" y="929022"/>
                                  <a:pt x="770922" y="928656"/>
                                </a:cubicBezTo>
                                <a:cubicBezTo>
                                  <a:pt x="770804" y="928291"/>
                                  <a:pt x="770396" y="927706"/>
                                  <a:pt x="769697" y="926902"/>
                                </a:cubicBezTo>
                                <a:lnTo>
                                  <a:pt x="774133" y="921639"/>
                                </a:lnTo>
                                <a:cubicBezTo>
                                  <a:pt x="775270" y="919958"/>
                                  <a:pt x="776039" y="918496"/>
                                  <a:pt x="776441" y="917254"/>
                                </a:cubicBezTo>
                                <a:cubicBezTo>
                                  <a:pt x="776843" y="916011"/>
                                  <a:pt x="777174" y="914549"/>
                                  <a:pt x="777434" y="912868"/>
                                </a:cubicBezTo>
                                <a:cubicBezTo>
                                  <a:pt x="786283" y="902270"/>
                                  <a:pt x="794480" y="891014"/>
                                  <a:pt x="802026" y="879100"/>
                                </a:cubicBezTo>
                                <a:cubicBezTo>
                                  <a:pt x="809573" y="867186"/>
                                  <a:pt x="816609" y="855053"/>
                                  <a:pt x="823136" y="842701"/>
                                </a:cubicBezTo>
                                <a:cubicBezTo>
                                  <a:pt x="824114" y="839850"/>
                                  <a:pt x="827239" y="834149"/>
                                  <a:pt x="832511" y="825597"/>
                                </a:cubicBezTo>
                                <a:cubicBezTo>
                                  <a:pt x="837783" y="817046"/>
                                  <a:pt x="841192" y="812222"/>
                                  <a:pt x="842737" y="811126"/>
                                </a:cubicBezTo>
                                <a:cubicBezTo>
                                  <a:pt x="843983" y="805095"/>
                                  <a:pt x="846339" y="799614"/>
                                  <a:pt x="849803" y="794680"/>
                                </a:cubicBezTo>
                                <a:cubicBezTo>
                                  <a:pt x="853268" y="789746"/>
                                  <a:pt x="856862" y="784703"/>
                                  <a:pt x="860584" y="779550"/>
                                </a:cubicBezTo>
                                <a:lnTo>
                                  <a:pt x="868529" y="774288"/>
                                </a:lnTo>
                                <a:cubicBezTo>
                                  <a:pt x="868757" y="773410"/>
                                  <a:pt x="869204" y="772533"/>
                                  <a:pt x="869870" y="771656"/>
                                </a:cubicBezTo>
                                <a:cubicBezTo>
                                  <a:pt x="870536" y="770779"/>
                                  <a:pt x="870983" y="769902"/>
                                  <a:pt x="871211" y="769025"/>
                                </a:cubicBezTo>
                                <a:cubicBezTo>
                                  <a:pt x="872503" y="766467"/>
                                  <a:pt x="873427" y="764128"/>
                                  <a:pt x="873983" y="762008"/>
                                </a:cubicBezTo>
                                <a:cubicBezTo>
                                  <a:pt x="874540" y="759889"/>
                                  <a:pt x="875025" y="757550"/>
                                  <a:pt x="875440" y="754992"/>
                                </a:cubicBezTo>
                                <a:cubicBezTo>
                                  <a:pt x="876360" y="754955"/>
                                  <a:pt x="877228" y="754590"/>
                                  <a:pt x="878045" y="753895"/>
                                </a:cubicBezTo>
                                <a:cubicBezTo>
                                  <a:pt x="878862" y="753201"/>
                                  <a:pt x="879369" y="752397"/>
                                  <a:pt x="879567" y="751483"/>
                                </a:cubicBezTo>
                                <a:cubicBezTo>
                                  <a:pt x="879808" y="750533"/>
                                  <a:pt x="880306" y="749363"/>
                                  <a:pt x="881063" y="747975"/>
                                </a:cubicBezTo>
                                <a:cubicBezTo>
                                  <a:pt x="881819" y="746586"/>
                                  <a:pt x="882318" y="745417"/>
                                  <a:pt x="882558" y="744466"/>
                                </a:cubicBezTo>
                                <a:lnTo>
                                  <a:pt x="884313" y="744466"/>
                                </a:lnTo>
                                <a:cubicBezTo>
                                  <a:pt x="884914" y="742712"/>
                                  <a:pt x="886393" y="740958"/>
                                  <a:pt x="888749" y="739204"/>
                                </a:cubicBezTo>
                                <a:lnTo>
                                  <a:pt x="896795" y="723416"/>
                                </a:lnTo>
                                <a:cubicBezTo>
                                  <a:pt x="898280" y="719762"/>
                                  <a:pt x="899436" y="716107"/>
                                  <a:pt x="900263" y="712452"/>
                                </a:cubicBezTo>
                                <a:cubicBezTo>
                                  <a:pt x="901091" y="708798"/>
                                  <a:pt x="901653" y="706020"/>
                                  <a:pt x="901952" y="704120"/>
                                </a:cubicBezTo>
                                <a:cubicBezTo>
                                  <a:pt x="903833" y="704230"/>
                                  <a:pt x="905772" y="704010"/>
                                  <a:pt x="907769" y="703462"/>
                                </a:cubicBezTo>
                                <a:cubicBezTo>
                                  <a:pt x="909766" y="702914"/>
                                  <a:pt x="911060" y="701379"/>
                                  <a:pt x="911651" y="698858"/>
                                </a:cubicBezTo>
                                <a:cubicBezTo>
                                  <a:pt x="911962" y="696263"/>
                                  <a:pt x="912577" y="694435"/>
                                  <a:pt x="913495" y="693376"/>
                                </a:cubicBezTo>
                                <a:cubicBezTo>
                                  <a:pt x="914412" y="692316"/>
                                  <a:pt x="916549" y="691804"/>
                                  <a:pt x="919905" y="691841"/>
                                </a:cubicBezTo>
                                <a:lnTo>
                                  <a:pt x="929396" y="677807"/>
                                </a:lnTo>
                                <a:lnTo>
                                  <a:pt x="937341" y="672545"/>
                                </a:lnTo>
                                <a:lnTo>
                                  <a:pt x="953641" y="649740"/>
                                </a:lnTo>
                                <a:cubicBezTo>
                                  <a:pt x="954527" y="646378"/>
                                  <a:pt x="956212" y="643454"/>
                                  <a:pt x="958696" y="640969"/>
                                </a:cubicBezTo>
                                <a:cubicBezTo>
                                  <a:pt x="961181" y="638484"/>
                                  <a:pt x="962866" y="635561"/>
                                  <a:pt x="963751" y="632198"/>
                                </a:cubicBezTo>
                                <a:lnTo>
                                  <a:pt x="974997" y="618165"/>
                                </a:lnTo>
                                <a:lnTo>
                                  <a:pt x="982115" y="607640"/>
                                </a:lnTo>
                                <a:cubicBezTo>
                                  <a:pt x="984051" y="601427"/>
                                  <a:pt x="986497" y="595434"/>
                                  <a:pt x="989452" y="589659"/>
                                </a:cubicBezTo>
                                <a:cubicBezTo>
                                  <a:pt x="992407" y="583885"/>
                                  <a:pt x="996014" y="578769"/>
                                  <a:pt x="1000272" y="574310"/>
                                </a:cubicBezTo>
                                <a:cubicBezTo>
                                  <a:pt x="1006706" y="562689"/>
                                  <a:pt x="1012148" y="551725"/>
                                  <a:pt x="1016596" y="541419"/>
                                </a:cubicBezTo>
                                <a:cubicBezTo>
                                  <a:pt x="1021045" y="531113"/>
                                  <a:pt x="1024268" y="522781"/>
                                  <a:pt x="1026267" y="516422"/>
                                </a:cubicBezTo>
                                <a:cubicBezTo>
                                  <a:pt x="1027763" y="517884"/>
                                  <a:pt x="1029414" y="518468"/>
                                  <a:pt x="1031220" y="518176"/>
                                </a:cubicBezTo>
                                <a:lnTo>
                                  <a:pt x="1039165" y="512913"/>
                                </a:lnTo>
                                <a:cubicBezTo>
                                  <a:pt x="1040246" y="511963"/>
                                  <a:pt x="1040817" y="510794"/>
                                  <a:pt x="1040880" y="509405"/>
                                </a:cubicBezTo>
                                <a:cubicBezTo>
                                  <a:pt x="1040942" y="508016"/>
                                  <a:pt x="1040198" y="506847"/>
                                  <a:pt x="1038648" y="505897"/>
                                </a:cubicBezTo>
                                <a:cubicBezTo>
                                  <a:pt x="1044453" y="500123"/>
                                  <a:pt x="1050717" y="492375"/>
                                  <a:pt x="1057437" y="482654"/>
                                </a:cubicBezTo>
                                <a:cubicBezTo>
                                  <a:pt x="1064158" y="472933"/>
                                  <a:pt x="1068383" y="464308"/>
                                  <a:pt x="1070113" y="456780"/>
                                </a:cubicBezTo>
                                <a:cubicBezTo>
                                  <a:pt x="1073170" y="454989"/>
                                  <a:pt x="1075517" y="452869"/>
                                  <a:pt x="1077155" y="450421"/>
                                </a:cubicBezTo>
                                <a:cubicBezTo>
                                  <a:pt x="1078792" y="447972"/>
                                  <a:pt x="1079024" y="445414"/>
                                  <a:pt x="1077850" y="442746"/>
                                </a:cubicBezTo>
                                <a:cubicBezTo>
                                  <a:pt x="1080057" y="436862"/>
                                  <a:pt x="1083328" y="432404"/>
                                  <a:pt x="1087664" y="429370"/>
                                </a:cubicBezTo>
                                <a:cubicBezTo>
                                  <a:pt x="1092000" y="426337"/>
                                  <a:pt x="1095916" y="423194"/>
                                  <a:pt x="1099413" y="419942"/>
                                </a:cubicBezTo>
                                <a:cubicBezTo>
                                  <a:pt x="1102207" y="418187"/>
                                  <a:pt x="1103686" y="416433"/>
                                  <a:pt x="1103849" y="414679"/>
                                </a:cubicBezTo>
                                <a:cubicBezTo>
                                  <a:pt x="1104013" y="412925"/>
                                  <a:pt x="1103737" y="411171"/>
                                  <a:pt x="1103023" y="409416"/>
                                </a:cubicBezTo>
                                <a:lnTo>
                                  <a:pt x="1123760" y="381349"/>
                                </a:lnTo>
                                <a:cubicBezTo>
                                  <a:pt x="1125129" y="379595"/>
                                  <a:pt x="1126904" y="377403"/>
                                  <a:pt x="1129086" y="374771"/>
                                </a:cubicBezTo>
                                <a:cubicBezTo>
                                  <a:pt x="1131268" y="372140"/>
                                  <a:pt x="1132759" y="369070"/>
                                  <a:pt x="1133560" y="365562"/>
                                </a:cubicBezTo>
                                <a:cubicBezTo>
                                  <a:pt x="1143472" y="355365"/>
                                  <a:pt x="1152099" y="343744"/>
                                  <a:pt x="1159443" y="330697"/>
                                </a:cubicBezTo>
                                <a:cubicBezTo>
                                  <a:pt x="1166787" y="317651"/>
                                  <a:pt x="1176214" y="306468"/>
                                  <a:pt x="1187724" y="297148"/>
                                </a:cubicBezTo>
                                <a:lnTo>
                                  <a:pt x="1188135" y="284869"/>
                                </a:lnTo>
                                <a:lnTo>
                                  <a:pt x="1212690" y="255048"/>
                                </a:lnTo>
                                <a:cubicBezTo>
                                  <a:pt x="1213824" y="250480"/>
                                  <a:pt x="1217641" y="242513"/>
                                  <a:pt x="1224140" y="231147"/>
                                </a:cubicBezTo>
                                <a:cubicBezTo>
                                  <a:pt x="1230640" y="219781"/>
                                  <a:pt x="1236726" y="211376"/>
                                  <a:pt x="1242401" y="205931"/>
                                </a:cubicBezTo>
                                <a:cubicBezTo>
                                  <a:pt x="1243587" y="199206"/>
                                  <a:pt x="1248126" y="193359"/>
                                  <a:pt x="1256019" y="188389"/>
                                </a:cubicBezTo>
                                <a:cubicBezTo>
                                  <a:pt x="1254299" y="184880"/>
                                  <a:pt x="1254694" y="181811"/>
                                  <a:pt x="1257205" y="179179"/>
                                </a:cubicBezTo>
                                <a:cubicBezTo>
                                  <a:pt x="1259715" y="176548"/>
                                  <a:pt x="1262587" y="174355"/>
                                  <a:pt x="1265820" y="172601"/>
                                </a:cubicBezTo>
                                <a:lnTo>
                                  <a:pt x="1350830" y="58579"/>
                                </a:lnTo>
                                <a:cubicBezTo>
                                  <a:pt x="1355606" y="54084"/>
                                  <a:pt x="1359415" y="49479"/>
                                  <a:pt x="1362256" y="44765"/>
                                </a:cubicBezTo>
                                <a:cubicBezTo>
                                  <a:pt x="1365098" y="40050"/>
                                  <a:pt x="1369268" y="35884"/>
                                  <a:pt x="1374766" y="32266"/>
                                </a:cubicBezTo>
                                <a:cubicBezTo>
                                  <a:pt x="1375323" y="29525"/>
                                  <a:pt x="1376556" y="26675"/>
                                  <a:pt x="1378467" y="23715"/>
                                </a:cubicBezTo>
                                <a:cubicBezTo>
                                  <a:pt x="1380378" y="20754"/>
                                  <a:pt x="1382411" y="18342"/>
                                  <a:pt x="1384567" y="16478"/>
                                </a:cubicBezTo>
                                <a:lnTo>
                                  <a:pt x="1393749" y="4199"/>
                                </a:lnTo>
                                <a:cubicBezTo>
                                  <a:pt x="1395965" y="2408"/>
                                  <a:pt x="1398523" y="1166"/>
                                  <a:pt x="1401423" y="47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2" name="Freeform 61"/>
                        <p:cNvSpPr/>
                        <p:nvPr/>
                      </p:nvSpPr>
                      <p:spPr>
                        <a:xfrm>
                          <a:off x="9978812" y="2420667"/>
                          <a:ext cx="1526083" cy="224955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6083" h="2249559">
                              <a:moveTo>
                                <a:pt x="176110" y="2025023"/>
                              </a:moveTo>
                              <a:cubicBezTo>
                                <a:pt x="175972" y="2026010"/>
                                <a:pt x="176144" y="2027106"/>
                                <a:pt x="176626" y="2028312"/>
                              </a:cubicBezTo>
                              <a:cubicBezTo>
                                <a:pt x="177108" y="2029518"/>
                                <a:pt x="177796" y="2030176"/>
                                <a:pt x="178690" y="2030286"/>
                              </a:cubicBezTo>
                              <a:cubicBezTo>
                                <a:pt x="179610" y="2030249"/>
                                <a:pt x="180479" y="2029884"/>
                                <a:pt x="181296" y="2029189"/>
                              </a:cubicBezTo>
                              <a:cubicBezTo>
                                <a:pt x="182112" y="2028495"/>
                                <a:pt x="182620" y="2027691"/>
                                <a:pt x="182817" y="2026777"/>
                              </a:cubicBezTo>
                              <a:close/>
                              <a:moveTo>
                                <a:pt x="185601" y="2010990"/>
                              </a:moveTo>
                              <a:cubicBezTo>
                                <a:pt x="185354" y="2011976"/>
                                <a:pt x="185307" y="2013073"/>
                                <a:pt x="185460" y="2014279"/>
                              </a:cubicBezTo>
                              <a:cubicBezTo>
                                <a:pt x="185612" y="2015485"/>
                                <a:pt x="186520" y="2016142"/>
                                <a:pt x="188181" y="2016252"/>
                              </a:cubicBezTo>
                              <a:lnTo>
                                <a:pt x="189936" y="2016252"/>
                              </a:lnTo>
                              <a:cubicBezTo>
                                <a:pt x="190554" y="2012744"/>
                                <a:pt x="189109" y="2010990"/>
                                <a:pt x="185601" y="2010990"/>
                              </a:cubicBezTo>
                              <a:close/>
                              <a:moveTo>
                                <a:pt x="344300" y="1986431"/>
                              </a:moveTo>
                              <a:cubicBezTo>
                                <a:pt x="344089" y="1987418"/>
                                <a:pt x="343969" y="1988514"/>
                                <a:pt x="343939" y="1989720"/>
                              </a:cubicBezTo>
                              <a:cubicBezTo>
                                <a:pt x="343909" y="1990926"/>
                                <a:pt x="344305" y="1991584"/>
                                <a:pt x="345126" y="1991694"/>
                              </a:cubicBezTo>
                              <a:lnTo>
                                <a:pt x="350698" y="1989939"/>
                              </a:lnTo>
                              <a:close/>
                              <a:moveTo>
                                <a:pt x="478855" y="1979414"/>
                              </a:moveTo>
                              <a:lnTo>
                                <a:pt x="483707" y="1991694"/>
                              </a:lnTo>
                              <a:lnTo>
                                <a:pt x="479478" y="2005727"/>
                              </a:lnTo>
                              <a:cubicBezTo>
                                <a:pt x="475039" y="2006239"/>
                                <a:pt x="472412" y="2008285"/>
                                <a:pt x="471598" y="2011867"/>
                              </a:cubicBezTo>
                              <a:cubicBezTo>
                                <a:pt x="470784" y="2015448"/>
                                <a:pt x="466842" y="2017495"/>
                                <a:pt x="459771" y="2018006"/>
                              </a:cubicBezTo>
                              <a:cubicBezTo>
                                <a:pt x="461494" y="2011136"/>
                                <a:pt x="464675" y="2004704"/>
                                <a:pt x="469313" y="1998710"/>
                              </a:cubicBezTo>
                              <a:cubicBezTo>
                                <a:pt x="473952" y="1992717"/>
                                <a:pt x="477132" y="1986285"/>
                                <a:pt x="478855" y="1979414"/>
                              </a:cubicBezTo>
                              <a:close/>
                              <a:moveTo>
                                <a:pt x="390108" y="1935560"/>
                              </a:moveTo>
                              <a:cubicBezTo>
                                <a:pt x="389861" y="1936546"/>
                                <a:pt x="389814" y="1937643"/>
                                <a:pt x="389967" y="1938849"/>
                              </a:cubicBezTo>
                              <a:cubicBezTo>
                                <a:pt x="390119" y="1940055"/>
                                <a:pt x="391027" y="1940713"/>
                                <a:pt x="392689" y="1940822"/>
                              </a:cubicBezTo>
                              <a:lnTo>
                                <a:pt x="396197" y="1940822"/>
                              </a:lnTo>
                              <a:cubicBezTo>
                                <a:pt x="396433" y="1939068"/>
                                <a:pt x="395934" y="1937752"/>
                                <a:pt x="394700" y="1936875"/>
                              </a:cubicBezTo>
                              <a:cubicBezTo>
                                <a:pt x="393466" y="1935998"/>
                                <a:pt x="391935" y="1935560"/>
                                <a:pt x="390108" y="1935560"/>
                              </a:cubicBezTo>
                              <a:close/>
                              <a:moveTo>
                                <a:pt x="514338" y="1877671"/>
                              </a:moveTo>
                              <a:cubicBezTo>
                                <a:pt x="514187" y="1878731"/>
                                <a:pt x="514308" y="1880120"/>
                                <a:pt x="514699" y="1881838"/>
                              </a:cubicBezTo>
                              <a:cubicBezTo>
                                <a:pt x="515091" y="1883555"/>
                                <a:pt x="515727" y="1884506"/>
                                <a:pt x="516609" y="1884688"/>
                              </a:cubicBezTo>
                              <a:cubicBezTo>
                                <a:pt x="518309" y="1884578"/>
                                <a:pt x="519449" y="1883921"/>
                                <a:pt x="520027" y="1882715"/>
                              </a:cubicBezTo>
                              <a:cubicBezTo>
                                <a:pt x="520605" y="1881509"/>
                                <a:pt x="520944" y="1880412"/>
                                <a:pt x="521045" y="1879426"/>
                              </a:cubicBezTo>
                              <a:close/>
                              <a:moveTo>
                                <a:pt x="335614" y="1856621"/>
                              </a:moveTo>
                              <a:lnTo>
                                <a:pt x="334067" y="1865392"/>
                              </a:lnTo>
                              <a:cubicBezTo>
                                <a:pt x="333696" y="1867914"/>
                                <a:pt x="334156" y="1869449"/>
                                <a:pt x="335448" y="1869997"/>
                              </a:cubicBezTo>
                              <a:cubicBezTo>
                                <a:pt x="336740" y="1870545"/>
                                <a:pt x="338310" y="1870764"/>
                                <a:pt x="340156" y="1870655"/>
                              </a:cubicBezTo>
                              <a:close/>
                              <a:moveTo>
                                <a:pt x="464081" y="1844342"/>
                              </a:moveTo>
                              <a:cubicBezTo>
                                <a:pt x="458792" y="1844488"/>
                                <a:pt x="454510" y="1846388"/>
                                <a:pt x="451235" y="1850043"/>
                              </a:cubicBezTo>
                              <a:cubicBezTo>
                                <a:pt x="447959" y="1853698"/>
                                <a:pt x="445844" y="1858229"/>
                                <a:pt x="444891" y="1863638"/>
                              </a:cubicBezTo>
                              <a:lnTo>
                                <a:pt x="444581" y="1865392"/>
                              </a:lnTo>
                              <a:cubicBezTo>
                                <a:pt x="444222" y="1865356"/>
                                <a:pt x="442748" y="1865429"/>
                                <a:pt x="440157" y="1865611"/>
                              </a:cubicBezTo>
                              <a:cubicBezTo>
                                <a:pt x="437567" y="1865794"/>
                                <a:pt x="436015" y="1866306"/>
                                <a:pt x="435501" y="1867146"/>
                              </a:cubicBezTo>
                              <a:cubicBezTo>
                                <a:pt x="435888" y="1868060"/>
                                <a:pt x="438158" y="1868864"/>
                                <a:pt x="442312" y="1869558"/>
                              </a:cubicBezTo>
                              <a:cubicBezTo>
                                <a:pt x="446465" y="1870253"/>
                                <a:pt x="449251" y="1870618"/>
                                <a:pt x="450670" y="1870655"/>
                              </a:cubicBezTo>
                              <a:lnTo>
                                <a:pt x="462742" y="1861884"/>
                              </a:lnTo>
                              <a:cubicBezTo>
                                <a:pt x="460186" y="1861664"/>
                                <a:pt x="458590" y="1860349"/>
                                <a:pt x="457956" y="1857937"/>
                              </a:cubicBezTo>
                              <a:cubicBezTo>
                                <a:pt x="457321" y="1855525"/>
                                <a:pt x="457196" y="1853332"/>
                                <a:pt x="457581" y="1851359"/>
                              </a:cubicBezTo>
                              <a:close/>
                              <a:moveTo>
                                <a:pt x="356558" y="1837325"/>
                              </a:moveTo>
                              <a:cubicBezTo>
                                <a:pt x="355742" y="1837398"/>
                                <a:pt x="355105" y="1837691"/>
                                <a:pt x="354650" y="1838202"/>
                              </a:cubicBezTo>
                              <a:cubicBezTo>
                                <a:pt x="354194" y="1838714"/>
                                <a:pt x="353558" y="1839006"/>
                                <a:pt x="352741" y="1839079"/>
                              </a:cubicBezTo>
                              <a:cubicBezTo>
                                <a:pt x="352590" y="1840139"/>
                                <a:pt x="352711" y="1841528"/>
                                <a:pt x="353102" y="1843246"/>
                              </a:cubicBezTo>
                              <a:cubicBezTo>
                                <a:pt x="353494" y="1844963"/>
                                <a:pt x="354130" y="1845913"/>
                                <a:pt x="355012" y="1846096"/>
                              </a:cubicBezTo>
                              <a:cubicBezTo>
                                <a:pt x="356712" y="1845986"/>
                                <a:pt x="357852" y="1845329"/>
                                <a:pt x="358430" y="1844123"/>
                              </a:cubicBezTo>
                              <a:cubicBezTo>
                                <a:pt x="359008" y="1842917"/>
                                <a:pt x="359347" y="1841820"/>
                                <a:pt x="359448" y="1840833"/>
                              </a:cubicBezTo>
                              <a:cubicBezTo>
                                <a:pt x="359517" y="1838787"/>
                                <a:pt x="358553" y="1837618"/>
                                <a:pt x="356558" y="1837325"/>
                              </a:cubicBezTo>
                              <a:close/>
                              <a:moveTo>
                                <a:pt x="564892" y="1819783"/>
                              </a:moveTo>
                              <a:cubicBezTo>
                                <a:pt x="558997" y="1820258"/>
                                <a:pt x="555179" y="1823255"/>
                                <a:pt x="553439" y="1828773"/>
                              </a:cubicBezTo>
                              <a:cubicBezTo>
                                <a:pt x="551698" y="1834292"/>
                                <a:pt x="550564" y="1839481"/>
                                <a:pt x="550036" y="1844342"/>
                              </a:cubicBezTo>
                              <a:cubicBezTo>
                                <a:pt x="547295" y="1844342"/>
                                <a:pt x="544367" y="1844780"/>
                                <a:pt x="541252" y="1845657"/>
                              </a:cubicBezTo>
                              <a:cubicBezTo>
                                <a:pt x="538137" y="1846535"/>
                                <a:pt x="535493" y="1847850"/>
                                <a:pt x="533320" y="1849604"/>
                              </a:cubicBezTo>
                              <a:lnTo>
                                <a:pt x="534045" y="1865392"/>
                              </a:lnTo>
                              <a:cubicBezTo>
                                <a:pt x="535717" y="1860678"/>
                                <a:pt x="538356" y="1856073"/>
                                <a:pt x="541963" y="1851578"/>
                              </a:cubicBezTo>
                              <a:cubicBezTo>
                                <a:pt x="545569" y="1847083"/>
                                <a:pt x="550015" y="1844671"/>
                                <a:pt x="555299" y="1844342"/>
                              </a:cubicBezTo>
                              <a:cubicBezTo>
                                <a:pt x="556278" y="1840029"/>
                                <a:pt x="557877" y="1835936"/>
                                <a:pt x="560095" y="1832063"/>
                              </a:cubicBezTo>
                              <a:cubicBezTo>
                                <a:pt x="562313" y="1828189"/>
                                <a:pt x="563912" y="1824096"/>
                                <a:pt x="564892" y="1819783"/>
                              </a:cubicBezTo>
                              <a:close/>
                              <a:moveTo>
                                <a:pt x="496474" y="1789962"/>
                              </a:moveTo>
                              <a:cubicBezTo>
                                <a:pt x="494748" y="1790218"/>
                                <a:pt x="493505" y="1791460"/>
                                <a:pt x="492747" y="1793690"/>
                              </a:cubicBezTo>
                              <a:cubicBezTo>
                                <a:pt x="491988" y="1795919"/>
                                <a:pt x="491546" y="1797600"/>
                                <a:pt x="491419" y="1798733"/>
                              </a:cubicBezTo>
                              <a:cubicBezTo>
                                <a:pt x="490566" y="1803155"/>
                                <a:pt x="488714" y="1807029"/>
                                <a:pt x="485861" y="1810355"/>
                              </a:cubicBezTo>
                              <a:cubicBezTo>
                                <a:pt x="483009" y="1813680"/>
                                <a:pt x="479635" y="1816238"/>
                                <a:pt x="475737" y="1818029"/>
                              </a:cubicBezTo>
                              <a:cubicBezTo>
                                <a:pt x="474758" y="1822341"/>
                                <a:pt x="473159" y="1826435"/>
                                <a:pt x="470941" y="1830308"/>
                              </a:cubicBezTo>
                              <a:cubicBezTo>
                                <a:pt x="468723" y="1834182"/>
                                <a:pt x="467124" y="1838275"/>
                                <a:pt x="466144" y="1842588"/>
                              </a:cubicBezTo>
                              <a:cubicBezTo>
                                <a:pt x="472423" y="1836412"/>
                                <a:pt x="478102" y="1829906"/>
                                <a:pt x="483180" y="1823072"/>
                              </a:cubicBezTo>
                              <a:cubicBezTo>
                                <a:pt x="488259" y="1816238"/>
                                <a:pt x="493138" y="1809295"/>
                                <a:pt x="497817" y="1802241"/>
                              </a:cubicBezTo>
                              <a:cubicBezTo>
                                <a:pt x="498006" y="1800962"/>
                                <a:pt x="498040" y="1798697"/>
                                <a:pt x="497919" y="1795444"/>
                              </a:cubicBezTo>
                              <a:cubicBezTo>
                                <a:pt x="497799" y="1792191"/>
                                <a:pt x="497317" y="1790364"/>
                                <a:pt x="496474" y="1789962"/>
                              </a:cubicBezTo>
                              <a:close/>
                              <a:moveTo>
                                <a:pt x="388744" y="1774174"/>
                              </a:moveTo>
                              <a:lnTo>
                                <a:pt x="378016" y="1795225"/>
                              </a:lnTo>
                              <a:cubicBezTo>
                                <a:pt x="377730" y="1795188"/>
                                <a:pt x="376547" y="1795261"/>
                                <a:pt x="374468" y="1795444"/>
                              </a:cubicBezTo>
                              <a:cubicBezTo>
                                <a:pt x="372390" y="1795627"/>
                                <a:pt x="371130" y="1796138"/>
                                <a:pt x="370689" y="1796979"/>
                              </a:cubicBezTo>
                              <a:cubicBezTo>
                                <a:pt x="370726" y="1798843"/>
                                <a:pt x="372279" y="1800816"/>
                                <a:pt x="375347" y="1802899"/>
                              </a:cubicBezTo>
                              <a:cubicBezTo>
                                <a:pt x="378415" y="1804982"/>
                                <a:pt x="380921" y="1806517"/>
                                <a:pt x="382867" y="1807504"/>
                              </a:cubicBezTo>
                              <a:lnTo>
                                <a:pt x="398240" y="1789962"/>
                              </a:lnTo>
                              <a:close/>
                              <a:moveTo>
                                <a:pt x="424129" y="1712778"/>
                              </a:moveTo>
                              <a:cubicBezTo>
                                <a:pt x="414397" y="1726519"/>
                                <a:pt x="405387" y="1741137"/>
                                <a:pt x="397100" y="1756633"/>
                              </a:cubicBezTo>
                              <a:cubicBezTo>
                                <a:pt x="397382" y="1760214"/>
                                <a:pt x="398547" y="1763138"/>
                                <a:pt x="400597" y="1765403"/>
                              </a:cubicBezTo>
                              <a:cubicBezTo>
                                <a:pt x="402646" y="1767669"/>
                                <a:pt x="405436" y="1768839"/>
                                <a:pt x="408968" y="1768912"/>
                              </a:cubicBezTo>
                              <a:cubicBezTo>
                                <a:pt x="411749" y="1763503"/>
                                <a:pt x="415652" y="1755463"/>
                                <a:pt x="420676" y="1744792"/>
                              </a:cubicBezTo>
                              <a:cubicBezTo>
                                <a:pt x="425701" y="1734120"/>
                                <a:pt x="430326" y="1726958"/>
                                <a:pt x="434552" y="1723303"/>
                              </a:cubicBezTo>
                              <a:close/>
                              <a:moveTo>
                                <a:pt x="468284" y="1651381"/>
                              </a:moveTo>
                              <a:lnTo>
                                <a:pt x="457658" y="1661906"/>
                              </a:lnTo>
                              <a:lnTo>
                                <a:pt x="456730" y="1667169"/>
                              </a:lnTo>
                              <a:lnTo>
                                <a:pt x="460238" y="1667169"/>
                              </a:lnTo>
                              <a:cubicBezTo>
                                <a:pt x="463648" y="1667315"/>
                                <a:pt x="466038" y="1667023"/>
                                <a:pt x="467409" y="1666292"/>
                              </a:cubicBezTo>
                              <a:cubicBezTo>
                                <a:pt x="468781" y="1665561"/>
                                <a:pt x="469726" y="1663514"/>
                                <a:pt x="470246" y="1660152"/>
                              </a:cubicBezTo>
                              <a:close/>
                              <a:moveTo>
                                <a:pt x="679198" y="1639102"/>
                              </a:moveTo>
                              <a:lnTo>
                                <a:pt x="661143" y="1661906"/>
                              </a:lnTo>
                              <a:cubicBezTo>
                                <a:pt x="663672" y="1667461"/>
                                <a:pt x="664292" y="1673893"/>
                                <a:pt x="663003" y="1681202"/>
                              </a:cubicBezTo>
                              <a:cubicBezTo>
                                <a:pt x="662030" y="1681129"/>
                                <a:pt x="660907" y="1681275"/>
                                <a:pt x="659637" y="1681641"/>
                              </a:cubicBezTo>
                              <a:cubicBezTo>
                                <a:pt x="658367" y="1682006"/>
                                <a:pt x="657528" y="1683030"/>
                                <a:pt x="657122" y="1684711"/>
                              </a:cubicBezTo>
                              <a:cubicBezTo>
                                <a:pt x="656923" y="1686465"/>
                                <a:pt x="657271" y="1688219"/>
                                <a:pt x="658168" y="1689973"/>
                              </a:cubicBezTo>
                              <a:cubicBezTo>
                                <a:pt x="659064" y="1691728"/>
                                <a:pt x="659851" y="1693482"/>
                                <a:pt x="660529" y="1695236"/>
                              </a:cubicBezTo>
                              <a:lnTo>
                                <a:pt x="671880" y="1700498"/>
                              </a:lnTo>
                              <a:lnTo>
                                <a:pt x="674562" y="1695236"/>
                              </a:lnTo>
                              <a:lnTo>
                                <a:pt x="667029" y="1688219"/>
                              </a:lnTo>
                              <a:cubicBezTo>
                                <a:pt x="667469" y="1685515"/>
                                <a:pt x="668419" y="1683030"/>
                                <a:pt x="669878" y="1680764"/>
                              </a:cubicBezTo>
                              <a:cubicBezTo>
                                <a:pt x="671338" y="1678498"/>
                                <a:pt x="673448" y="1676890"/>
                                <a:pt x="676211" y="1675940"/>
                              </a:cubicBezTo>
                              <a:cubicBezTo>
                                <a:pt x="677476" y="1669800"/>
                                <a:pt x="678632" y="1663661"/>
                                <a:pt x="679678" y="1657521"/>
                              </a:cubicBezTo>
                              <a:cubicBezTo>
                                <a:pt x="680724" y="1651381"/>
                                <a:pt x="680564" y="1645242"/>
                                <a:pt x="679198" y="1639102"/>
                              </a:cubicBezTo>
                              <a:close/>
                              <a:moveTo>
                                <a:pt x="492530" y="1623314"/>
                              </a:moveTo>
                              <a:lnTo>
                                <a:pt x="487784" y="1630331"/>
                              </a:lnTo>
                              <a:cubicBezTo>
                                <a:pt x="490140" y="1628577"/>
                                <a:pt x="491619" y="1626823"/>
                                <a:pt x="492220" y="1625068"/>
                              </a:cubicBezTo>
                              <a:close/>
                              <a:moveTo>
                                <a:pt x="726862" y="1577705"/>
                              </a:moveTo>
                              <a:cubicBezTo>
                                <a:pt x="726260" y="1579460"/>
                                <a:pt x="726536" y="1581214"/>
                                <a:pt x="727688" y="1582968"/>
                              </a:cubicBezTo>
                              <a:lnTo>
                                <a:pt x="728616" y="1577705"/>
                              </a:lnTo>
                              <a:close/>
                              <a:moveTo>
                                <a:pt x="751315" y="1558409"/>
                              </a:moveTo>
                              <a:cubicBezTo>
                                <a:pt x="748099" y="1558409"/>
                                <a:pt x="745450" y="1560164"/>
                                <a:pt x="743370" y="1563672"/>
                              </a:cubicBezTo>
                              <a:lnTo>
                                <a:pt x="748633" y="1563672"/>
                              </a:lnTo>
                              <a:cubicBezTo>
                                <a:pt x="748860" y="1562795"/>
                                <a:pt x="749307" y="1561918"/>
                                <a:pt x="749974" y="1561041"/>
                              </a:cubicBezTo>
                              <a:cubicBezTo>
                                <a:pt x="750640" y="1560164"/>
                                <a:pt x="751087" y="1559286"/>
                                <a:pt x="751315" y="1558409"/>
                              </a:cubicBezTo>
                              <a:close/>
                              <a:moveTo>
                                <a:pt x="766480" y="1532097"/>
                              </a:moveTo>
                              <a:lnTo>
                                <a:pt x="764933" y="1540867"/>
                              </a:lnTo>
                              <a:lnTo>
                                <a:pt x="752654" y="1540867"/>
                              </a:lnTo>
                              <a:lnTo>
                                <a:pt x="751416" y="1547884"/>
                              </a:lnTo>
                              <a:lnTo>
                                <a:pt x="753997" y="1553147"/>
                              </a:lnTo>
                              <a:lnTo>
                                <a:pt x="770196" y="1540867"/>
                              </a:lnTo>
                              <a:lnTo>
                                <a:pt x="771433" y="1533851"/>
                              </a:lnTo>
                              <a:close/>
                              <a:moveTo>
                                <a:pt x="781852" y="1514555"/>
                              </a:moveTo>
                              <a:lnTo>
                                <a:pt x="776280" y="1516309"/>
                              </a:lnTo>
                              <a:lnTo>
                                <a:pt x="773806" y="1530342"/>
                              </a:lnTo>
                              <a:cubicBezTo>
                                <a:pt x="776656" y="1528478"/>
                                <a:pt x="778616" y="1526067"/>
                                <a:pt x="779686" y="1523106"/>
                              </a:cubicBezTo>
                              <a:cubicBezTo>
                                <a:pt x="780756" y="1520146"/>
                                <a:pt x="781478" y="1517296"/>
                                <a:pt x="781852" y="1514555"/>
                              </a:cubicBezTo>
                              <a:close/>
                              <a:moveTo>
                                <a:pt x="803309" y="1472454"/>
                              </a:moveTo>
                              <a:cubicBezTo>
                                <a:pt x="800649" y="1478009"/>
                                <a:pt x="797846" y="1483125"/>
                                <a:pt x="794901" y="1487803"/>
                              </a:cubicBezTo>
                              <a:cubicBezTo>
                                <a:pt x="791957" y="1492481"/>
                                <a:pt x="788741" y="1494966"/>
                                <a:pt x="785255" y="1495259"/>
                              </a:cubicBezTo>
                              <a:cubicBezTo>
                                <a:pt x="785126" y="1496611"/>
                                <a:pt x="785332" y="1499169"/>
                                <a:pt x="785875" y="1502933"/>
                              </a:cubicBezTo>
                              <a:cubicBezTo>
                                <a:pt x="786417" y="1506697"/>
                                <a:pt x="787140" y="1508817"/>
                                <a:pt x="788043" y="1509292"/>
                              </a:cubicBezTo>
                              <a:cubicBezTo>
                                <a:pt x="788902" y="1509182"/>
                                <a:pt x="789530" y="1508525"/>
                                <a:pt x="789925" y="1507319"/>
                              </a:cubicBezTo>
                              <a:cubicBezTo>
                                <a:pt x="790321" y="1506113"/>
                                <a:pt x="790587" y="1505016"/>
                                <a:pt x="790725" y="1504029"/>
                              </a:cubicBezTo>
                              <a:cubicBezTo>
                                <a:pt x="794288" y="1500192"/>
                                <a:pt x="798174" y="1495149"/>
                                <a:pt x="802383" y="1488900"/>
                              </a:cubicBezTo>
                              <a:cubicBezTo>
                                <a:pt x="806591" y="1482650"/>
                                <a:pt x="809239" y="1477168"/>
                                <a:pt x="810326" y="1472454"/>
                              </a:cubicBezTo>
                              <a:close/>
                              <a:moveTo>
                                <a:pt x="871095" y="1416320"/>
                              </a:moveTo>
                              <a:cubicBezTo>
                                <a:pt x="869958" y="1418001"/>
                                <a:pt x="869189" y="1419463"/>
                                <a:pt x="868787" y="1420706"/>
                              </a:cubicBezTo>
                              <a:cubicBezTo>
                                <a:pt x="868385" y="1421948"/>
                                <a:pt x="868055" y="1423410"/>
                                <a:pt x="867795" y="1425091"/>
                              </a:cubicBezTo>
                              <a:cubicBezTo>
                                <a:pt x="868869" y="1424177"/>
                                <a:pt x="869893" y="1422935"/>
                                <a:pt x="870864" y="1421363"/>
                              </a:cubicBezTo>
                              <a:cubicBezTo>
                                <a:pt x="871835" y="1419792"/>
                                <a:pt x="872497" y="1418111"/>
                                <a:pt x="872850" y="1416320"/>
                              </a:cubicBezTo>
                              <a:close/>
                              <a:moveTo>
                                <a:pt x="866757" y="1381236"/>
                              </a:moveTo>
                              <a:cubicBezTo>
                                <a:pt x="864986" y="1387961"/>
                                <a:pt x="861616" y="1393808"/>
                                <a:pt x="856647" y="1398778"/>
                              </a:cubicBezTo>
                              <a:cubicBezTo>
                                <a:pt x="851677" y="1403748"/>
                                <a:pt x="848307" y="1409596"/>
                                <a:pt x="846537" y="1416320"/>
                              </a:cubicBezTo>
                              <a:lnTo>
                                <a:pt x="833537" y="1430354"/>
                              </a:lnTo>
                              <a:cubicBezTo>
                                <a:pt x="832632" y="1431340"/>
                                <a:pt x="832585" y="1432437"/>
                                <a:pt x="833396" y="1433643"/>
                              </a:cubicBezTo>
                              <a:cubicBezTo>
                                <a:pt x="834206" y="1434849"/>
                                <a:pt x="835114" y="1435507"/>
                                <a:pt x="836118" y="1435616"/>
                              </a:cubicBezTo>
                              <a:lnTo>
                                <a:pt x="846952" y="1433862"/>
                              </a:lnTo>
                              <a:cubicBezTo>
                                <a:pt x="849632" y="1429440"/>
                                <a:pt x="852370" y="1424689"/>
                                <a:pt x="855166" y="1419609"/>
                              </a:cubicBezTo>
                              <a:cubicBezTo>
                                <a:pt x="857962" y="1414529"/>
                                <a:pt x="859901" y="1409340"/>
                                <a:pt x="860981" y="1404041"/>
                              </a:cubicBezTo>
                              <a:cubicBezTo>
                                <a:pt x="863350" y="1400350"/>
                                <a:pt x="865886" y="1396330"/>
                                <a:pt x="868590" y="1391981"/>
                              </a:cubicBezTo>
                              <a:cubicBezTo>
                                <a:pt x="871293" y="1387632"/>
                                <a:pt x="874191" y="1384050"/>
                                <a:pt x="877282" y="1381236"/>
                              </a:cubicBezTo>
                              <a:close/>
                              <a:moveTo>
                                <a:pt x="902353" y="1358432"/>
                              </a:moveTo>
                              <a:lnTo>
                                <a:pt x="889972" y="1368957"/>
                              </a:lnTo>
                              <a:cubicBezTo>
                                <a:pt x="890838" y="1366326"/>
                                <a:pt x="889828" y="1365010"/>
                                <a:pt x="886940" y="1365010"/>
                              </a:cubicBezTo>
                              <a:cubicBezTo>
                                <a:pt x="884053" y="1365010"/>
                                <a:pt x="882140" y="1366326"/>
                                <a:pt x="881201" y="1368957"/>
                              </a:cubicBezTo>
                              <a:lnTo>
                                <a:pt x="890697" y="1384745"/>
                              </a:lnTo>
                              <a:lnTo>
                                <a:pt x="897713" y="1384745"/>
                              </a:lnTo>
                              <a:lnTo>
                                <a:pt x="902251" y="1368957"/>
                              </a:lnTo>
                              <a:close/>
                              <a:moveTo>
                                <a:pt x="927217" y="1326857"/>
                              </a:moveTo>
                              <a:lnTo>
                                <a:pt x="915971" y="1340890"/>
                              </a:lnTo>
                              <a:lnTo>
                                <a:pt x="921234" y="1340890"/>
                              </a:lnTo>
                              <a:cubicBezTo>
                                <a:pt x="922463" y="1339099"/>
                                <a:pt x="923641" y="1336980"/>
                                <a:pt x="924767" y="1334531"/>
                              </a:cubicBezTo>
                              <a:cubicBezTo>
                                <a:pt x="925893" y="1332083"/>
                                <a:pt x="926710" y="1329524"/>
                                <a:pt x="927217" y="1326857"/>
                              </a:cubicBezTo>
                              <a:close/>
                              <a:moveTo>
                                <a:pt x="891307" y="1321594"/>
                              </a:moveTo>
                              <a:cubicBezTo>
                                <a:pt x="891092" y="1322398"/>
                                <a:pt x="890697" y="1322983"/>
                                <a:pt x="890121" y="1323348"/>
                              </a:cubicBezTo>
                              <a:cubicBezTo>
                                <a:pt x="889544" y="1323714"/>
                                <a:pt x="889149" y="1324298"/>
                                <a:pt x="888934" y="1325102"/>
                              </a:cubicBezTo>
                              <a:lnTo>
                                <a:pt x="887388" y="1333873"/>
                              </a:lnTo>
                              <a:cubicBezTo>
                                <a:pt x="886750" y="1337491"/>
                                <a:pt x="886531" y="1341219"/>
                                <a:pt x="886731" y="1345056"/>
                              </a:cubicBezTo>
                              <a:cubicBezTo>
                                <a:pt x="886932" y="1348894"/>
                                <a:pt x="887667" y="1352183"/>
                                <a:pt x="888938" y="1354924"/>
                              </a:cubicBezTo>
                              <a:lnTo>
                                <a:pt x="899769" y="1323348"/>
                              </a:lnTo>
                              <a:close/>
                              <a:moveTo>
                                <a:pt x="915243" y="1295281"/>
                              </a:moveTo>
                              <a:lnTo>
                                <a:pt x="907607" y="1298790"/>
                              </a:lnTo>
                              <a:lnTo>
                                <a:pt x="898425" y="1311069"/>
                              </a:lnTo>
                              <a:lnTo>
                                <a:pt x="907815" y="1307561"/>
                              </a:lnTo>
                              <a:lnTo>
                                <a:pt x="914624" y="1298790"/>
                              </a:lnTo>
                              <a:close/>
                              <a:moveTo>
                                <a:pt x="950420" y="1225114"/>
                              </a:moveTo>
                              <a:cubicBezTo>
                                <a:pt x="949587" y="1230669"/>
                                <a:pt x="948599" y="1237101"/>
                                <a:pt x="947456" y="1244410"/>
                              </a:cubicBezTo>
                              <a:cubicBezTo>
                                <a:pt x="946313" y="1251719"/>
                                <a:pt x="944448" y="1258151"/>
                                <a:pt x="941861" y="1263706"/>
                              </a:cubicBezTo>
                              <a:cubicBezTo>
                                <a:pt x="945988" y="1260197"/>
                                <a:pt x="948670" y="1254935"/>
                                <a:pt x="949907" y="1247918"/>
                              </a:cubicBezTo>
                              <a:lnTo>
                                <a:pt x="961771" y="1230376"/>
                              </a:lnTo>
                              <a:close/>
                              <a:moveTo>
                                <a:pt x="1026041" y="1114600"/>
                              </a:moveTo>
                              <a:lnTo>
                                <a:pt x="1022121" y="1126879"/>
                              </a:lnTo>
                              <a:cubicBezTo>
                                <a:pt x="1018970" y="1129620"/>
                                <a:pt x="1015832" y="1132909"/>
                                <a:pt x="1012707" y="1136747"/>
                              </a:cubicBezTo>
                              <a:cubicBezTo>
                                <a:pt x="1009582" y="1140584"/>
                                <a:pt x="1006805" y="1144311"/>
                                <a:pt x="1004376" y="1147929"/>
                              </a:cubicBezTo>
                              <a:cubicBezTo>
                                <a:pt x="1003380" y="1155239"/>
                                <a:pt x="999907" y="1161671"/>
                                <a:pt x="993957" y="1167225"/>
                              </a:cubicBezTo>
                              <a:cubicBezTo>
                                <a:pt x="992162" y="1165800"/>
                                <a:pt x="990076" y="1166019"/>
                                <a:pt x="987701" y="1167883"/>
                              </a:cubicBezTo>
                              <a:cubicBezTo>
                                <a:pt x="985326" y="1169747"/>
                                <a:pt x="984763" y="1171282"/>
                                <a:pt x="986012" y="1172488"/>
                              </a:cubicBezTo>
                              <a:lnTo>
                                <a:pt x="973322" y="1184767"/>
                              </a:lnTo>
                              <a:lnTo>
                                <a:pt x="964966" y="1202309"/>
                              </a:lnTo>
                              <a:lnTo>
                                <a:pt x="961458" y="1202309"/>
                              </a:lnTo>
                              <a:lnTo>
                                <a:pt x="959293" y="1214589"/>
                              </a:lnTo>
                              <a:lnTo>
                                <a:pt x="967445" y="1218097"/>
                              </a:lnTo>
                              <a:cubicBezTo>
                                <a:pt x="966808" y="1217147"/>
                                <a:pt x="966791" y="1216416"/>
                                <a:pt x="967393" y="1215904"/>
                              </a:cubicBezTo>
                              <a:cubicBezTo>
                                <a:pt x="967995" y="1215393"/>
                                <a:pt x="968700" y="1215539"/>
                                <a:pt x="969508" y="1216343"/>
                              </a:cubicBezTo>
                              <a:lnTo>
                                <a:pt x="974254" y="1209326"/>
                              </a:lnTo>
                              <a:cubicBezTo>
                                <a:pt x="975144" y="1209874"/>
                                <a:pt x="976356" y="1209216"/>
                                <a:pt x="977891" y="1207353"/>
                              </a:cubicBezTo>
                              <a:cubicBezTo>
                                <a:pt x="979426" y="1205489"/>
                                <a:pt x="980277" y="1204392"/>
                                <a:pt x="980444" y="1204063"/>
                              </a:cubicBezTo>
                              <a:lnTo>
                                <a:pt x="996436" y="1183013"/>
                              </a:lnTo>
                              <a:cubicBezTo>
                                <a:pt x="997602" y="1178262"/>
                                <a:pt x="1000993" y="1170222"/>
                                <a:pt x="1006609" y="1158893"/>
                              </a:cubicBezTo>
                              <a:cubicBezTo>
                                <a:pt x="1012225" y="1147564"/>
                                <a:pt x="1016777" y="1140401"/>
                                <a:pt x="1020266" y="1137404"/>
                              </a:cubicBezTo>
                              <a:lnTo>
                                <a:pt x="1028109" y="1142667"/>
                              </a:lnTo>
                              <a:cubicBezTo>
                                <a:pt x="1029550" y="1139049"/>
                                <a:pt x="1031231" y="1135321"/>
                                <a:pt x="1033150" y="1131484"/>
                              </a:cubicBezTo>
                              <a:cubicBezTo>
                                <a:pt x="1035069" y="1127647"/>
                                <a:pt x="1037550" y="1124358"/>
                                <a:pt x="1040591" y="1121617"/>
                              </a:cubicBezTo>
                              <a:lnTo>
                                <a:pt x="1032130" y="1119862"/>
                              </a:lnTo>
                              <a:close/>
                              <a:moveTo>
                                <a:pt x="1057201" y="1097058"/>
                              </a:moveTo>
                              <a:cubicBezTo>
                                <a:pt x="1057132" y="1099105"/>
                                <a:pt x="1056342" y="1100274"/>
                                <a:pt x="1054828" y="1100566"/>
                              </a:cubicBezTo>
                              <a:lnTo>
                                <a:pt x="1050599" y="1114600"/>
                              </a:lnTo>
                              <a:lnTo>
                                <a:pt x="1051426" y="1119862"/>
                              </a:lnTo>
                              <a:cubicBezTo>
                                <a:pt x="1053730" y="1117158"/>
                                <a:pt x="1055853" y="1114235"/>
                                <a:pt x="1057796" y="1111092"/>
                              </a:cubicBezTo>
                              <a:cubicBezTo>
                                <a:pt x="1059739" y="1107949"/>
                                <a:pt x="1060986" y="1105025"/>
                                <a:pt x="1061536" y="1102321"/>
                              </a:cubicBezTo>
                              <a:cubicBezTo>
                                <a:pt x="1062154" y="1098812"/>
                                <a:pt x="1060709" y="1097058"/>
                                <a:pt x="1057201" y="1097058"/>
                              </a:cubicBezTo>
                              <a:close/>
                              <a:moveTo>
                                <a:pt x="1042341" y="1091795"/>
                              </a:moveTo>
                              <a:lnTo>
                                <a:pt x="1041104" y="1098812"/>
                              </a:lnTo>
                              <a:cubicBezTo>
                                <a:pt x="1042185" y="1097862"/>
                                <a:pt x="1043195" y="1096693"/>
                                <a:pt x="1044135" y="1095304"/>
                              </a:cubicBezTo>
                              <a:cubicBezTo>
                                <a:pt x="1045074" y="1093915"/>
                                <a:pt x="1045646" y="1092746"/>
                                <a:pt x="1045850" y="1091795"/>
                              </a:cubicBezTo>
                              <a:close/>
                              <a:moveTo>
                                <a:pt x="1081234" y="1030399"/>
                              </a:moveTo>
                              <a:cubicBezTo>
                                <a:pt x="1080101" y="1030399"/>
                                <a:pt x="1078343" y="1030837"/>
                                <a:pt x="1075959" y="1031715"/>
                              </a:cubicBezTo>
                              <a:cubicBezTo>
                                <a:pt x="1073575" y="1032592"/>
                                <a:pt x="1072101" y="1033907"/>
                                <a:pt x="1071536" y="1035661"/>
                              </a:cubicBezTo>
                              <a:cubicBezTo>
                                <a:pt x="1071497" y="1036502"/>
                                <a:pt x="1072064" y="1037014"/>
                                <a:pt x="1073238" y="1037196"/>
                              </a:cubicBezTo>
                              <a:cubicBezTo>
                                <a:pt x="1074412" y="1037379"/>
                                <a:pt x="1075496" y="1037452"/>
                                <a:pt x="1076489" y="1037416"/>
                              </a:cubicBezTo>
                              <a:close/>
                              <a:moveTo>
                                <a:pt x="1181511" y="879539"/>
                              </a:moveTo>
                              <a:lnTo>
                                <a:pt x="1180274" y="886556"/>
                              </a:lnTo>
                              <a:lnTo>
                                <a:pt x="1182956" y="881293"/>
                              </a:lnTo>
                              <a:close/>
                              <a:moveTo>
                                <a:pt x="1198634" y="832176"/>
                              </a:moveTo>
                              <a:lnTo>
                                <a:pt x="1198325" y="833930"/>
                              </a:lnTo>
                              <a:cubicBezTo>
                                <a:pt x="1197818" y="836598"/>
                                <a:pt x="1197956" y="838717"/>
                                <a:pt x="1198738" y="840289"/>
                              </a:cubicBezTo>
                              <a:cubicBezTo>
                                <a:pt x="1199521" y="841860"/>
                                <a:pt x="1201207" y="842664"/>
                                <a:pt x="1203795" y="842701"/>
                              </a:cubicBezTo>
                              <a:close/>
                              <a:moveTo>
                                <a:pt x="1266937" y="783058"/>
                              </a:moveTo>
                              <a:lnTo>
                                <a:pt x="1260747" y="788321"/>
                              </a:lnTo>
                              <a:cubicBezTo>
                                <a:pt x="1261555" y="789125"/>
                                <a:pt x="1262183" y="789710"/>
                                <a:pt x="1262630" y="790075"/>
                              </a:cubicBezTo>
                              <a:cubicBezTo>
                                <a:pt x="1263077" y="790441"/>
                                <a:pt x="1262828" y="791025"/>
                                <a:pt x="1261882" y="791829"/>
                              </a:cubicBezTo>
                              <a:cubicBezTo>
                                <a:pt x="1261281" y="793584"/>
                                <a:pt x="1259802" y="795338"/>
                                <a:pt x="1257446" y="797092"/>
                              </a:cubicBezTo>
                              <a:lnTo>
                                <a:pt x="1247747" y="802354"/>
                              </a:lnTo>
                              <a:lnTo>
                                <a:pt x="1244857" y="798846"/>
                              </a:lnTo>
                              <a:cubicBezTo>
                                <a:pt x="1241883" y="804109"/>
                                <a:pt x="1240095" y="807617"/>
                                <a:pt x="1239493" y="809371"/>
                              </a:cubicBezTo>
                              <a:cubicBezTo>
                                <a:pt x="1234790" y="814488"/>
                                <a:pt x="1230087" y="819604"/>
                                <a:pt x="1225384" y="824720"/>
                              </a:cubicBezTo>
                              <a:cubicBezTo>
                                <a:pt x="1220681" y="829837"/>
                                <a:pt x="1217578" y="835830"/>
                                <a:pt x="1216074" y="842701"/>
                              </a:cubicBezTo>
                              <a:lnTo>
                                <a:pt x="1206274" y="858488"/>
                              </a:lnTo>
                              <a:cubicBezTo>
                                <a:pt x="1203423" y="860352"/>
                                <a:pt x="1201463" y="862764"/>
                                <a:pt x="1200393" y="865725"/>
                              </a:cubicBezTo>
                              <a:cubicBezTo>
                                <a:pt x="1199323" y="868685"/>
                                <a:pt x="1198601" y="871535"/>
                                <a:pt x="1198227" y="874276"/>
                              </a:cubicBezTo>
                              <a:cubicBezTo>
                                <a:pt x="1195958" y="882170"/>
                                <a:pt x="1191058" y="890064"/>
                                <a:pt x="1183526" y="897958"/>
                              </a:cubicBezTo>
                              <a:cubicBezTo>
                                <a:pt x="1175995" y="905852"/>
                                <a:pt x="1171094" y="913745"/>
                                <a:pt x="1168825" y="921639"/>
                              </a:cubicBezTo>
                              <a:lnTo>
                                <a:pt x="1160881" y="926902"/>
                              </a:lnTo>
                              <a:cubicBezTo>
                                <a:pt x="1159275" y="930410"/>
                                <a:pt x="1157122" y="933919"/>
                                <a:pt x="1154420" y="937427"/>
                              </a:cubicBezTo>
                              <a:cubicBezTo>
                                <a:pt x="1151718" y="940935"/>
                                <a:pt x="1149126" y="944444"/>
                                <a:pt x="1146644" y="947952"/>
                              </a:cubicBezTo>
                              <a:lnTo>
                                <a:pt x="1144479" y="960231"/>
                              </a:lnTo>
                              <a:cubicBezTo>
                                <a:pt x="1151274" y="957966"/>
                                <a:pt x="1157726" y="953288"/>
                                <a:pt x="1163837" y="946198"/>
                              </a:cubicBezTo>
                              <a:cubicBezTo>
                                <a:pt x="1169948" y="939108"/>
                                <a:pt x="1173640" y="932676"/>
                                <a:pt x="1174914" y="926902"/>
                              </a:cubicBezTo>
                              <a:cubicBezTo>
                                <a:pt x="1176729" y="926975"/>
                                <a:pt x="1178362" y="926829"/>
                                <a:pt x="1179815" y="926463"/>
                              </a:cubicBezTo>
                              <a:cubicBezTo>
                                <a:pt x="1181269" y="926098"/>
                                <a:pt x="1182180" y="925075"/>
                                <a:pt x="1182550" y="923393"/>
                              </a:cubicBezTo>
                              <a:cubicBezTo>
                                <a:pt x="1182814" y="920653"/>
                                <a:pt x="1183239" y="918240"/>
                                <a:pt x="1183825" y="916157"/>
                              </a:cubicBezTo>
                              <a:cubicBezTo>
                                <a:pt x="1184412" y="914074"/>
                                <a:pt x="1186360" y="912978"/>
                                <a:pt x="1189668" y="912868"/>
                              </a:cubicBezTo>
                              <a:lnTo>
                                <a:pt x="1220616" y="856734"/>
                              </a:lnTo>
                              <a:cubicBezTo>
                                <a:pt x="1226171" y="856734"/>
                                <a:pt x="1229404" y="854980"/>
                                <a:pt x="1230315" y="851472"/>
                              </a:cubicBezTo>
                              <a:cubicBezTo>
                                <a:pt x="1230775" y="848037"/>
                                <a:pt x="1231480" y="845698"/>
                                <a:pt x="1232430" y="844455"/>
                              </a:cubicBezTo>
                              <a:cubicBezTo>
                                <a:pt x="1233380" y="843213"/>
                                <a:pt x="1235529" y="842628"/>
                                <a:pt x="1238879" y="842701"/>
                              </a:cubicBezTo>
                              <a:lnTo>
                                <a:pt x="1250743" y="825159"/>
                              </a:lnTo>
                              <a:cubicBezTo>
                                <a:pt x="1251239" y="822345"/>
                                <a:pt x="1252464" y="817886"/>
                                <a:pt x="1254417" y="811783"/>
                              </a:cubicBezTo>
                              <a:cubicBezTo>
                                <a:pt x="1256370" y="805680"/>
                                <a:pt x="1258859" y="799029"/>
                                <a:pt x="1261882" y="791829"/>
                              </a:cubicBezTo>
                              <a:cubicBezTo>
                                <a:pt x="1263112" y="790039"/>
                                <a:pt x="1264212" y="788358"/>
                                <a:pt x="1265183" y="786786"/>
                              </a:cubicBezTo>
                              <a:cubicBezTo>
                                <a:pt x="1266155" y="785215"/>
                                <a:pt x="1266740" y="783972"/>
                                <a:pt x="1266937" y="783058"/>
                              </a:cubicBezTo>
                              <a:close/>
                              <a:moveTo>
                                <a:pt x="1270958" y="760254"/>
                              </a:moveTo>
                              <a:lnTo>
                                <a:pt x="1269878" y="761699"/>
                              </a:lnTo>
                              <a:lnTo>
                                <a:pt x="1274467" y="760254"/>
                              </a:lnTo>
                              <a:close/>
                              <a:moveTo>
                                <a:pt x="1296702" y="751045"/>
                              </a:moveTo>
                              <a:cubicBezTo>
                                <a:pt x="1294265" y="751191"/>
                                <a:pt x="1292046" y="751337"/>
                                <a:pt x="1290047" y="751483"/>
                              </a:cubicBezTo>
                              <a:cubicBezTo>
                                <a:pt x="1287784" y="754992"/>
                                <a:pt x="1285630" y="758500"/>
                                <a:pt x="1283586" y="762008"/>
                              </a:cubicBezTo>
                              <a:cubicBezTo>
                                <a:pt x="1281542" y="765517"/>
                                <a:pt x="1278950" y="769025"/>
                                <a:pt x="1275810" y="772533"/>
                              </a:cubicBezTo>
                              <a:cubicBezTo>
                                <a:pt x="1279318" y="772533"/>
                                <a:pt x="1282517" y="774288"/>
                                <a:pt x="1285407" y="777796"/>
                              </a:cubicBezTo>
                              <a:lnTo>
                                <a:pt x="1293763" y="760254"/>
                              </a:lnTo>
                              <a:cubicBezTo>
                                <a:pt x="1294917" y="759304"/>
                                <a:pt x="1296220" y="758134"/>
                                <a:pt x="1297671" y="756746"/>
                              </a:cubicBezTo>
                              <a:cubicBezTo>
                                <a:pt x="1299121" y="755357"/>
                                <a:pt x="1299985" y="754187"/>
                                <a:pt x="1300263" y="753237"/>
                              </a:cubicBezTo>
                              <a:cubicBezTo>
                                <a:pt x="1300327" y="751629"/>
                                <a:pt x="1299140" y="750898"/>
                                <a:pt x="1296702" y="751045"/>
                              </a:cubicBezTo>
                              <a:close/>
                              <a:moveTo>
                                <a:pt x="1305724" y="702366"/>
                              </a:moveTo>
                              <a:lnTo>
                                <a:pt x="1298089" y="705874"/>
                              </a:lnTo>
                              <a:cubicBezTo>
                                <a:pt x="1296611" y="712599"/>
                                <a:pt x="1294410" y="718446"/>
                                <a:pt x="1291487" y="723416"/>
                              </a:cubicBezTo>
                              <a:cubicBezTo>
                                <a:pt x="1294628" y="719908"/>
                                <a:pt x="1297220" y="716399"/>
                                <a:pt x="1299264" y="712891"/>
                              </a:cubicBezTo>
                              <a:cubicBezTo>
                                <a:pt x="1301308" y="709383"/>
                                <a:pt x="1303461" y="705874"/>
                                <a:pt x="1305724" y="702366"/>
                              </a:cubicBezTo>
                              <a:close/>
                              <a:moveTo>
                                <a:pt x="1321097" y="684824"/>
                              </a:moveTo>
                              <a:cubicBezTo>
                                <a:pt x="1320237" y="688040"/>
                                <a:pt x="1320410" y="690379"/>
                                <a:pt x="1321614" y="691841"/>
                              </a:cubicBezTo>
                              <a:lnTo>
                                <a:pt x="1325122" y="691841"/>
                              </a:lnTo>
                              <a:cubicBezTo>
                                <a:pt x="1326636" y="691548"/>
                                <a:pt x="1327426" y="690379"/>
                                <a:pt x="1327495" y="688332"/>
                              </a:cubicBezTo>
                              <a:cubicBezTo>
                                <a:pt x="1327791" y="686651"/>
                                <a:pt x="1327533" y="685628"/>
                                <a:pt x="1326721" y="685263"/>
                              </a:cubicBezTo>
                              <a:cubicBezTo>
                                <a:pt x="1325908" y="684897"/>
                                <a:pt x="1324618" y="684751"/>
                                <a:pt x="1322851" y="684824"/>
                              </a:cubicBezTo>
                              <a:close/>
                              <a:moveTo>
                                <a:pt x="1342554" y="642723"/>
                              </a:moveTo>
                              <a:lnTo>
                                <a:pt x="1340389" y="655003"/>
                              </a:lnTo>
                              <a:cubicBezTo>
                                <a:pt x="1338562" y="655003"/>
                                <a:pt x="1336876" y="655441"/>
                                <a:pt x="1335333" y="656318"/>
                              </a:cubicBezTo>
                              <a:cubicBezTo>
                                <a:pt x="1333789" y="657196"/>
                                <a:pt x="1332827" y="658511"/>
                                <a:pt x="1332444" y="660265"/>
                              </a:cubicBezTo>
                              <a:cubicBezTo>
                                <a:pt x="1332109" y="662166"/>
                                <a:pt x="1332212" y="664066"/>
                                <a:pt x="1332755" y="665966"/>
                              </a:cubicBezTo>
                              <a:cubicBezTo>
                                <a:pt x="1333296" y="667867"/>
                                <a:pt x="1334432" y="668890"/>
                                <a:pt x="1336160" y="669036"/>
                              </a:cubicBezTo>
                              <a:cubicBezTo>
                                <a:pt x="1337026" y="668890"/>
                                <a:pt x="1337641" y="668305"/>
                                <a:pt x="1338004" y="667282"/>
                              </a:cubicBezTo>
                              <a:cubicBezTo>
                                <a:pt x="1338367" y="666259"/>
                                <a:pt x="1338544" y="665674"/>
                                <a:pt x="1338533" y="665528"/>
                              </a:cubicBezTo>
                              <a:lnTo>
                                <a:pt x="1350088" y="649740"/>
                              </a:lnTo>
                              <a:close/>
                              <a:moveTo>
                                <a:pt x="1353592" y="619919"/>
                              </a:moveTo>
                              <a:lnTo>
                                <a:pt x="1352664" y="625182"/>
                              </a:lnTo>
                              <a:lnTo>
                                <a:pt x="1344101" y="633953"/>
                              </a:lnTo>
                              <a:lnTo>
                                <a:pt x="1343482" y="637461"/>
                              </a:lnTo>
                              <a:lnTo>
                                <a:pt x="1353490" y="630444"/>
                              </a:lnTo>
                              <a:lnTo>
                                <a:pt x="1354418" y="625182"/>
                              </a:lnTo>
                              <a:cubicBezTo>
                                <a:pt x="1354493" y="624962"/>
                                <a:pt x="1354575" y="624085"/>
                                <a:pt x="1354663" y="622550"/>
                              </a:cubicBezTo>
                              <a:cubicBezTo>
                                <a:pt x="1354751" y="621015"/>
                                <a:pt x="1354394" y="620138"/>
                                <a:pt x="1353592" y="619919"/>
                              </a:cubicBezTo>
                              <a:close/>
                              <a:moveTo>
                                <a:pt x="1294217" y="319953"/>
                              </a:moveTo>
                              <a:lnTo>
                                <a:pt x="1271828" y="337495"/>
                              </a:lnTo>
                              <a:cubicBezTo>
                                <a:pt x="1265500" y="343123"/>
                                <a:pt x="1262422" y="348970"/>
                                <a:pt x="1262595" y="355037"/>
                              </a:cubicBezTo>
                              <a:cubicBezTo>
                                <a:pt x="1262768" y="361103"/>
                                <a:pt x="1261754" y="365196"/>
                                <a:pt x="1259553" y="367316"/>
                              </a:cubicBezTo>
                              <a:lnTo>
                                <a:pt x="1272141" y="365562"/>
                              </a:lnTo>
                              <a:lnTo>
                                <a:pt x="1273896" y="365562"/>
                              </a:lnTo>
                              <a:lnTo>
                                <a:pt x="1275234" y="348020"/>
                              </a:lnTo>
                              <a:lnTo>
                                <a:pt x="1293187" y="335741"/>
                              </a:lnTo>
                              <a:lnTo>
                                <a:pt x="1300924" y="321707"/>
                              </a:lnTo>
                              <a:close/>
                              <a:moveTo>
                                <a:pt x="1401423" y="471"/>
                              </a:moveTo>
                              <a:cubicBezTo>
                                <a:pt x="1404323" y="-223"/>
                                <a:pt x="1406649" y="-150"/>
                                <a:pt x="1408401" y="691"/>
                              </a:cubicBezTo>
                              <a:cubicBezTo>
                                <a:pt x="1408524" y="4967"/>
                                <a:pt x="1403792" y="14395"/>
                                <a:pt x="1394204" y="28977"/>
                              </a:cubicBezTo>
                              <a:cubicBezTo>
                                <a:pt x="1384616" y="43559"/>
                                <a:pt x="1377175" y="53426"/>
                                <a:pt x="1371881" y="58579"/>
                              </a:cubicBezTo>
                              <a:lnTo>
                                <a:pt x="1373635" y="58579"/>
                              </a:lnTo>
                              <a:cubicBezTo>
                                <a:pt x="1375778" y="61137"/>
                                <a:pt x="1376755" y="63476"/>
                                <a:pt x="1376564" y="65596"/>
                              </a:cubicBezTo>
                              <a:cubicBezTo>
                                <a:pt x="1376373" y="67715"/>
                                <a:pt x="1375156" y="70054"/>
                                <a:pt x="1372914" y="72612"/>
                              </a:cubicBezTo>
                              <a:cubicBezTo>
                                <a:pt x="1368376" y="85915"/>
                                <a:pt x="1362006" y="99656"/>
                                <a:pt x="1353805" y="113836"/>
                              </a:cubicBezTo>
                              <a:cubicBezTo>
                                <a:pt x="1345603" y="128016"/>
                                <a:pt x="1338356" y="141757"/>
                                <a:pt x="1332064" y="155059"/>
                              </a:cubicBezTo>
                              <a:cubicBezTo>
                                <a:pt x="1333277" y="157508"/>
                                <a:pt x="1333199" y="159189"/>
                                <a:pt x="1331832" y="160103"/>
                              </a:cubicBezTo>
                              <a:cubicBezTo>
                                <a:pt x="1330465" y="161016"/>
                                <a:pt x="1328273" y="162259"/>
                                <a:pt x="1325255" y="163830"/>
                              </a:cubicBezTo>
                              <a:cubicBezTo>
                                <a:pt x="1324786" y="165657"/>
                                <a:pt x="1324356" y="167265"/>
                                <a:pt x="1323965" y="168654"/>
                              </a:cubicBezTo>
                              <a:cubicBezTo>
                                <a:pt x="1323574" y="170043"/>
                                <a:pt x="1324176" y="170774"/>
                                <a:pt x="1325772" y="170847"/>
                              </a:cubicBezTo>
                              <a:cubicBezTo>
                                <a:pt x="1323983" y="173734"/>
                                <a:pt x="1321550" y="177169"/>
                                <a:pt x="1318472" y="181153"/>
                              </a:cubicBezTo>
                              <a:cubicBezTo>
                                <a:pt x="1315395" y="185136"/>
                                <a:pt x="1314355" y="188133"/>
                                <a:pt x="1315352" y="190143"/>
                              </a:cubicBezTo>
                              <a:lnTo>
                                <a:pt x="1327733" y="179618"/>
                              </a:lnTo>
                              <a:cubicBezTo>
                                <a:pt x="1329870" y="177864"/>
                                <a:pt x="1331349" y="176110"/>
                                <a:pt x="1332170" y="174355"/>
                              </a:cubicBezTo>
                              <a:cubicBezTo>
                                <a:pt x="1332991" y="172601"/>
                                <a:pt x="1332715" y="170847"/>
                                <a:pt x="1331343" y="169093"/>
                              </a:cubicBezTo>
                              <a:cubicBezTo>
                                <a:pt x="1333536" y="167229"/>
                                <a:pt x="1335935" y="164817"/>
                                <a:pt x="1338540" y="161857"/>
                              </a:cubicBezTo>
                              <a:cubicBezTo>
                                <a:pt x="1341145" y="158897"/>
                                <a:pt x="1343182" y="156046"/>
                                <a:pt x="1344652" y="153305"/>
                              </a:cubicBezTo>
                              <a:lnTo>
                                <a:pt x="1364254" y="121730"/>
                              </a:lnTo>
                              <a:lnTo>
                                <a:pt x="1376325" y="112959"/>
                              </a:lnTo>
                              <a:cubicBezTo>
                                <a:pt x="1378548" y="111131"/>
                                <a:pt x="1380371" y="109085"/>
                                <a:pt x="1381793" y="106819"/>
                              </a:cubicBezTo>
                              <a:cubicBezTo>
                                <a:pt x="1383216" y="104553"/>
                                <a:pt x="1383285" y="102507"/>
                                <a:pt x="1381999" y="100679"/>
                              </a:cubicBezTo>
                              <a:lnTo>
                                <a:pt x="1391490" y="86646"/>
                              </a:lnTo>
                              <a:cubicBezTo>
                                <a:pt x="1391644" y="80799"/>
                                <a:pt x="1394275" y="75828"/>
                                <a:pt x="1399382" y="71735"/>
                              </a:cubicBezTo>
                              <a:cubicBezTo>
                                <a:pt x="1404489" y="67642"/>
                                <a:pt x="1407120" y="62672"/>
                                <a:pt x="1407274" y="56825"/>
                              </a:cubicBezTo>
                              <a:lnTo>
                                <a:pt x="1433481" y="37529"/>
                              </a:lnTo>
                              <a:cubicBezTo>
                                <a:pt x="1437003" y="42426"/>
                                <a:pt x="1438602" y="45788"/>
                                <a:pt x="1438280" y="47615"/>
                              </a:cubicBezTo>
                              <a:cubicBezTo>
                                <a:pt x="1437958" y="49443"/>
                                <a:pt x="1435327" y="51928"/>
                                <a:pt x="1430387" y="55071"/>
                              </a:cubicBezTo>
                              <a:cubicBezTo>
                                <a:pt x="1432843" y="60004"/>
                                <a:pt x="1432113" y="63732"/>
                                <a:pt x="1428196" y="66253"/>
                              </a:cubicBezTo>
                              <a:cubicBezTo>
                                <a:pt x="1424280" y="68775"/>
                                <a:pt x="1423188" y="72064"/>
                                <a:pt x="1424921" y="76121"/>
                              </a:cubicBezTo>
                              <a:cubicBezTo>
                                <a:pt x="1421010" y="80689"/>
                                <a:pt x="1416247" y="88217"/>
                                <a:pt x="1410633" y="98706"/>
                              </a:cubicBezTo>
                              <a:cubicBezTo>
                                <a:pt x="1405019" y="109195"/>
                                <a:pt x="1402527" y="116284"/>
                                <a:pt x="1403155" y="119975"/>
                              </a:cubicBezTo>
                              <a:lnTo>
                                <a:pt x="1383244" y="153305"/>
                              </a:lnTo>
                              <a:cubicBezTo>
                                <a:pt x="1386113" y="157764"/>
                                <a:pt x="1387188" y="162441"/>
                                <a:pt x="1386471" y="167339"/>
                              </a:cubicBezTo>
                              <a:cubicBezTo>
                                <a:pt x="1385754" y="172236"/>
                                <a:pt x="1382444" y="176913"/>
                                <a:pt x="1376541" y="181372"/>
                              </a:cubicBezTo>
                              <a:cubicBezTo>
                                <a:pt x="1373511" y="188608"/>
                                <a:pt x="1369565" y="196063"/>
                                <a:pt x="1364704" y="203738"/>
                              </a:cubicBezTo>
                              <a:cubicBezTo>
                                <a:pt x="1359842" y="211413"/>
                                <a:pt x="1354297" y="217991"/>
                                <a:pt x="1348067" y="223473"/>
                              </a:cubicBezTo>
                              <a:lnTo>
                                <a:pt x="1350855" y="237506"/>
                              </a:lnTo>
                              <a:lnTo>
                                <a:pt x="1337030" y="246277"/>
                              </a:lnTo>
                              <a:lnTo>
                                <a:pt x="1333627" y="265573"/>
                              </a:lnTo>
                              <a:cubicBezTo>
                                <a:pt x="1330693" y="269155"/>
                                <a:pt x="1328565" y="272517"/>
                                <a:pt x="1327244" y="275660"/>
                              </a:cubicBezTo>
                              <a:cubicBezTo>
                                <a:pt x="1325922" y="278803"/>
                                <a:pt x="1323510" y="281288"/>
                                <a:pt x="1320009" y="283115"/>
                              </a:cubicBezTo>
                              <a:cubicBezTo>
                                <a:pt x="1318850" y="285125"/>
                                <a:pt x="1318253" y="287683"/>
                                <a:pt x="1318217" y="290789"/>
                              </a:cubicBezTo>
                              <a:cubicBezTo>
                                <a:pt x="1318181" y="293896"/>
                                <a:pt x="1318538" y="296016"/>
                                <a:pt x="1319288" y="297148"/>
                              </a:cubicBezTo>
                              <a:cubicBezTo>
                                <a:pt x="1319985" y="298793"/>
                                <a:pt x="1320966" y="299451"/>
                                <a:pt x="1322230" y="299122"/>
                              </a:cubicBezTo>
                              <a:cubicBezTo>
                                <a:pt x="1323494" y="298793"/>
                                <a:pt x="1324267" y="298135"/>
                                <a:pt x="1324551" y="297148"/>
                              </a:cubicBezTo>
                              <a:cubicBezTo>
                                <a:pt x="1321897" y="291886"/>
                                <a:pt x="1323256" y="287500"/>
                                <a:pt x="1328625" y="283992"/>
                              </a:cubicBezTo>
                              <a:cubicBezTo>
                                <a:pt x="1333995" y="280484"/>
                                <a:pt x="1338552" y="277852"/>
                                <a:pt x="1342296" y="276098"/>
                              </a:cubicBezTo>
                              <a:lnTo>
                                <a:pt x="1346936" y="249785"/>
                              </a:lnTo>
                              <a:lnTo>
                                <a:pt x="1348690" y="249785"/>
                              </a:lnTo>
                              <a:cubicBezTo>
                                <a:pt x="1349999" y="247958"/>
                                <a:pt x="1351018" y="245912"/>
                                <a:pt x="1351746" y="243646"/>
                              </a:cubicBezTo>
                              <a:cubicBezTo>
                                <a:pt x="1352475" y="241380"/>
                                <a:pt x="1352178" y="239333"/>
                                <a:pt x="1350855" y="237506"/>
                              </a:cubicBezTo>
                              <a:cubicBezTo>
                                <a:pt x="1356558" y="232938"/>
                                <a:pt x="1361222" y="228041"/>
                                <a:pt x="1364848" y="222815"/>
                              </a:cubicBezTo>
                              <a:cubicBezTo>
                                <a:pt x="1368474" y="217589"/>
                                <a:pt x="1373061" y="213130"/>
                                <a:pt x="1378609" y="209439"/>
                              </a:cubicBezTo>
                              <a:cubicBezTo>
                                <a:pt x="1373834" y="203774"/>
                                <a:pt x="1372934" y="199754"/>
                                <a:pt x="1375912" y="197379"/>
                              </a:cubicBezTo>
                              <a:cubicBezTo>
                                <a:pt x="1378889" y="195003"/>
                                <a:pt x="1384052" y="191422"/>
                                <a:pt x="1391401" y="186635"/>
                              </a:cubicBezTo>
                              <a:cubicBezTo>
                                <a:pt x="1396216" y="181920"/>
                                <a:pt x="1400720" y="173369"/>
                                <a:pt x="1404915" y="160980"/>
                              </a:cubicBezTo>
                              <a:cubicBezTo>
                                <a:pt x="1409109" y="148591"/>
                                <a:pt x="1414130" y="139600"/>
                                <a:pt x="1419977" y="134009"/>
                              </a:cubicBezTo>
                              <a:cubicBezTo>
                                <a:pt x="1421909" y="133205"/>
                                <a:pt x="1423616" y="133059"/>
                                <a:pt x="1425097" y="133570"/>
                              </a:cubicBezTo>
                              <a:cubicBezTo>
                                <a:pt x="1426578" y="134082"/>
                                <a:pt x="1427692" y="134813"/>
                                <a:pt x="1428438" y="135763"/>
                              </a:cubicBezTo>
                              <a:cubicBezTo>
                                <a:pt x="1431571" y="140587"/>
                                <a:pt x="1431370" y="146288"/>
                                <a:pt x="1427834" y="152867"/>
                              </a:cubicBezTo>
                              <a:cubicBezTo>
                                <a:pt x="1424299" y="159445"/>
                                <a:pt x="1420305" y="164269"/>
                                <a:pt x="1415854" y="167339"/>
                              </a:cubicBezTo>
                              <a:cubicBezTo>
                                <a:pt x="1409696" y="178631"/>
                                <a:pt x="1404293" y="189375"/>
                                <a:pt x="1399645" y="199572"/>
                              </a:cubicBezTo>
                              <a:cubicBezTo>
                                <a:pt x="1394996" y="209768"/>
                                <a:pt x="1389671" y="220074"/>
                                <a:pt x="1383668" y="230489"/>
                              </a:cubicBezTo>
                              <a:cubicBezTo>
                                <a:pt x="1384980" y="232170"/>
                                <a:pt x="1385014" y="233632"/>
                                <a:pt x="1383772" y="234875"/>
                              </a:cubicBezTo>
                              <a:cubicBezTo>
                                <a:pt x="1382529" y="236117"/>
                                <a:pt x="1380810" y="237579"/>
                                <a:pt x="1378613" y="239260"/>
                              </a:cubicBezTo>
                              <a:cubicBezTo>
                                <a:pt x="1376616" y="241051"/>
                                <a:pt x="1375735" y="242732"/>
                                <a:pt x="1375970" y="244304"/>
                              </a:cubicBezTo>
                              <a:cubicBezTo>
                                <a:pt x="1376204" y="245875"/>
                                <a:pt x="1377155" y="247118"/>
                                <a:pt x="1378821" y="248031"/>
                              </a:cubicBezTo>
                              <a:cubicBezTo>
                                <a:pt x="1375603" y="250736"/>
                                <a:pt x="1372675" y="253659"/>
                                <a:pt x="1370038" y="256802"/>
                              </a:cubicBezTo>
                              <a:cubicBezTo>
                                <a:pt x="1367401" y="259945"/>
                                <a:pt x="1365789" y="262869"/>
                                <a:pt x="1365202" y="265573"/>
                              </a:cubicBezTo>
                              <a:lnTo>
                                <a:pt x="1356020" y="277852"/>
                              </a:lnTo>
                              <a:cubicBezTo>
                                <a:pt x="1357947" y="281434"/>
                                <a:pt x="1358378" y="284796"/>
                                <a:pt x="1357312" y="287939"/>
                              </a:cubicBezTo>
                              <a:cubicBezTo>
                                <a:pt x="1356246" y="291082"/>
                                <a:pt x="1354200" y="293567"/>
                                <a:pt x="1351173" y="295394"/>
                              </a:cubicBezTo>
                              <a:cubicBezTo>
                                <a:pt x="1357207" y="294956"/>
                                <a:pt x="1365105" y="294517"/>
                                <a:pt x="1374867" y="294079"/>
                              </a:cubicBezTo>
                              <a:cubicBezTo>
                                <a:pt x="1384629" y="293640"/>
                                <a:pt x="1391625" y="295833"/>
                                <a:pt x="1395854" y="300657"/>
                              </a:cubicBezTo>
                              <a:cubicBezTo>
                                <a:pt x="1397834" y="304348"/>
                                <a:pt x="1398519" y="307929"/>
                                <a:pt x="1397906" y="311401"/>
                              </a:cubicBezTo>
                              <a:cubicBezTo>
                                <a:pt x="1397294" y="314873"/>
                                <a:pt x="1395579" y="317139"/>
                                <a:pt x="1392761" y="318199"/>
                              </a:cubicBezTo>
                              <a:cubicBezTo>
                                <a:pt x="1392398" y="319222"/>
                                <a:pt x="1391628" y="320684"/>
                                <a:pt x="1390453" y="322584"/>
                              </a:cubicBezTo>
                              <a:cubicBezTo>
                                <a:pt x="1389277" y="324485"/>
                                <a:pt x="1388946" y="325946"/>
                                <a:pt x="1389460" y="326970"/>
                              </a:cubicBezTo>
                              <a:lnTo>
                                <a:pt x="1395341" y="323461"/>
                              </a:lnTo>
                              <a:lnTo>
                                <a:pt x="1421239" y="305919"/>
                              </a:lnTo>
                              <a:lnTo>
                                <a:pt x="1426912" y="293640"/>
                              </a:lnTo>
                              <a:cubicBezTo>
                                <a:pt x="1425736" y="291192"/>
                                <a:pt x="1425740" y="289510"/>
                                <a:pt x="1426925" y="288597"/>
                              </a:cubicBezTo>
                              <a:cubicBezTo>
                                <a:pt x="1428109" y="287683"/>
                                <a:pt x="1429790" y="286440"/>
                                <a:pt x="1431967" y="284869"/>
                              </a:cubicBezTo>
                              <a:cubicBezTo>
                                <a:pt x="1433074" y="283151"/>
                                <a:pt x="1433465" y="281763"/>
                                <a:pt x="1433141" y="280703"/>
                              </a:cubicBezTo>
                              <a:cubicBezTo>
                                <a:pt x="1432816" y="279643"/>
                                <a:pt x="1432252" y="278693"/>
                                <a:pt x="1431450" y="277852"/>
                              </a:cubicBezTo>
                              <a:cubicBezTo>
                                <a:pt x="1437521" y="272444"/>
                                <a:pt x="1443229" y="266596"/>
                                <a:pt x="1448577" y="260311"/>
                              </a:cubicBezTo>
                              <a:cubicBezTo>
                                <a:pt x="1453925" y="254025"/>
                                <a:pt x="1459634" y="248177"/>
                                <a:pt x="1465704" y="242769"/>
                              </a:cubicBezTo>
                              <a:cubicBezTo>
                                <a:pt x="1468955" y="234692"/>
                                <a:pt x="1473645" y="227164"/>
                                <a:pt x="1479773" y="220183"/>
                              </a:cubicBezTo>
                              <a:cubicBezTo>
                                <a:pt x="1485901" y="213203"/>
                                <a:pt x="1492835" y="207868"/>
                                <a:pt x="1500576" y="204176"/>
                              </a:cubicBezTo>
                              <a:lnTo>
                                <a:pt x="1500368" y="195406"/>
                              </a:lnTo>
                              <a:cubicBezTo>
                                <a:pt x="1500035" y="192738"/>
                                <a:pt x="1500778" y="190180"/>
                                <a:pt x="1502599" y="187731"/>
                              </a:cubicBezTo>
                              <a:cubicBezTo>
                                <a:pt x="1504419" y="185282"/>
                                <a:pt x="1506839" y="183163"/>
                                <a:pt x="1509860" y="181372"/>
                              </a:cubicBezTo>
                              <a:cubicBezTo>
                                <a:pt x="1514657" y="174063"/>
                                <a:pt x="1518371" y="172893"/>
                                <a:pt x="1521003" y="177864"/>
                              </a:cubicBezTo>
                              <a:cubicBezTo>
                                <a:pt x="1524095" y="181262"/>
                                <a:pt x="1525781" y="184552"/>
                                <a:pt x="1526061" y="187731"/>
                              </a:cubicBezTo>
                              <a:cubicBezTo>
                                <a:pt x="1526341" y="190910"/>
                                <a:pt x="1524002" y="194638"/>
                                <a:pt x="1519046" y="198914"/>
                              </a:cubicBezTo>
                              <a:cubicBezTo>
                                <a:pt x="1515086" y="202093"/>
                                <a:pt x="1509954" y="207575"/>
                                <a:pt x="1503647" y="215360"/>
                              </a:cubicBezTo>
                              <a:cubicBezTo>
                                <a:pt x="1497341" y="223144"/>
                                <a:pt x="1495046" y="229941"/>
                                <a:pt x="1496762" y="235752"/>
                              </a:cubicBezTo>
                              <a:cubicBezTo>
                                <a:pt x="1494841" y="241051"/>
                                <a:pt x="1490973" y="249310"/>
                                <a:pt x="1485157" y="260530"/>
                              </a:cubicBezTo>
                              <a:cubicBezTo>
                                <a:pt x="1479342" y="271749"/>
                                <a:pt x="1473203" y="280447"/>
                                <a:pt x="1466742" y="286623"/>
                              </a:cubicBezTo>
                              <a:cubicBezTo>
                                <a:pt x="1468726" y="289255"/>
                                <a:pt x="1469144" y="291447"/>
                                <a:pt x="1467994" y="293202"/>
                              </a:cubicBezTo>
                              <a:cubicBezTo>
                                <a:pt x="1466844" y="294956"/>
                                <a:pt x="1465223" y="296271"/>
                                <a:pt x="1463132" y="297148"/>
                              </a:cubicBezTo>
                              <a:cubicBezTo>
                                <a:pt x="1459757" y="300328"/>
                                <a:pt x="1459311" y="304933"/>
                                <a:pt x="1461792" y="310963"/>
                              </a:cubicBezTo>
                              <a:cubicBezTo>
                                <a:pt x="1464274" y="316993"/>
                                <a:pt x="1466097" y="321159"/>
                                <a:pt x="1467263" y="323461"/>
                              </a:cubicBezTo>
                              <a:cubicBezTo>
                                <a:pt x="1462360" y="329089"/>
                                <a:pt x="1454034" y="341076"/>
                                <a:pt x="1442284" y="359422"/>
                              </a:cubicBezTo>
                              <a:cubicBezTo>
                                <a:pt x="1430534" y="377768"/>
                                <a:pt x="1425277" y="389755"/>
                                <a:pt x="1426514" y="395383"/>
                              </a:cubicBezTo>
                              <a:lnTo>
                                <a:pt x="1410315" y="407662"/>
                              </a:lnTo>
                              <a:cubicBezTo>
                                <a:pt x="1406732" y="412852"/>
                                <a:pt x="1403298" y="417822"/>
                                <a:pt x="1400012" y="422573"/>
                              </a:cubicBezTo>
                              <a:cubicBezTo>
                                <a:pt x="1396725" y="427324"/>
                                <a:pt x="1393729" y="432294"/>
                                <a:pt x="1391023" y="437483"/>
                              </a:cubicBezTo>
                              <a:lnTo>
                                <a:pt x="1391850" y="442746"/>
                              </a:lnTo>
                              <a:cubicBezTo>
                                <a:pt x="1397660" y="441504"/>
                                <a:pt x="1402703" y="436533"/>
                                <a:pt x="1406977" y="427835"/>
                              </a:cubicBezTo>
                              <a:cubicBezTo>
                                <a:pt x="1411252" y="419138"/>
                                <a:pt x="1416733" y="414167"/>
                                <a:pt x="1423421" y="412925"/>
                              </a:cubicBezTo>
                              <a:cubicBezTo>
                                <a:pt x="1426688" y="412632"/>
                                <a:pt x="1430988" y="411463"/>
                                <a:pt x="1436319" y="409416"/>
                              </a:cubicBezTo>
                              <a:lnTo>
                                <a:pt x="1424967" y="404154"/>
                              </a:lnTo>
                              <a:lnTo>
                                <a:pt x="1430849" y="400646"/>
                              </a:lnTo>
                              <a:cubicBezTo>
                                <a:pt x="1433727" y="399038"/>
                                <a:pt x="1436044" y="398745"/>
                                <a:pt x="1437801" y="399768"/>
                              </a:cubicBezTo>
                              <a:cubicBezTo>
                                <a:pt x="1439557" y="400792"/>
                                <a:pt x="1441127" y="402254"/>
                                <a:pt x="1442509" y="404154"/>
                              </a:cubicBezTo>
                              <a:cubicBezTo>
                                <a:pt x="1444788" y="401596"/>
                                <a:pt x="1446808" y="399257"/>
                                <a:pt x="1448571" y="397137"/>
                              </a:cubicBezTo>
                              <a:cubicBezTo>
                                <a:pt x="1450333" y="395018"/>
                                <a:pt x="1451476" y="392678"/>
                                <a:pt x="1452001" y="390120"/>
                              </a:cubicBezTo>
                              <a:cubicBezTo>
                                <a:pt x="1453980" y="388220"/>
                                <a:pt x="1455566" y="385443"/>
                                <a:pt x="1456759" y="381788"/>
                              </a:cubicBezTo>
                              <a:cubicBezTo>
                                <a:pt x="1457951" y="378133"/>
                                <a:pt x="1459254" y="374479"/>
                                <a:pt x="1460666" y="370824"/>
                              </a:cubicBezTo>
                              <a:cubicBezTo>
                                <a:pt x="1455162" y="370532"/>
                                <a:pt x="1451000" y="367608"/>
                                <a:pt x="1448179" y="362053"/>
                              </a:cubicBezTo>
                              <a:cubicBezTo>
                                <a:pt x="1454352" y="358545"/>
                                <a:pt x="1458204" y="353282"/>
                                <a:pt x="1459734" y="346266"/>
                              </a:cubicBezTo>
                              <a:lnTo>
                                <a:pt x="1476657" y="349774"/>
                              </a:lnTo>
                              <a:cubicBezTo>
                                <a:pt x="1473744" y="352405"/>
                                <a:pt x="1471599" y="355037"/>
                                <a:pt x="1470221" y="357668"/>
                              </a:cubicBezTo>
                              <a:cubicBezTo>
                                <a:pt x="1468844" y="360299"/>
                                <a:pt x="1467137" y="362930"/>
                                <a:pt x="1465102" y="365562"/>
                              </a:cubicBezTo>
                              <a:lnTo>
                                <a:pt x="1471191" y="370824"/>
                              </a:lnTo>
                              <a:cubicBezTo>
                                <a:pt x="1474699" y="370824"/>
                                <a:pt x="1476144" y="372579"/>
                                <a:pt x="1475525" y="376087"/>
                              </a:cubicBezTo>
                              <a:cubicBezTo>
                                <a:pt x="1474754" y="379632"/>
                                <a:pt x="1473125" y="383067"/>
                                <a:pt x="1470638" y="386393"/>
                              </a:cubicBezTo>
                              <a:cubicBezTo>
                                <a:pt x="1468152" y="389718"/>
                                <a:pt x="1465723" y="392715"/>
                                <a:pt x="1463352" y="395383"/>
                              </a:cubicBezTo>
                              <a:cubicBezTo>
                                <a:pt x="1465964" y="396114"/>
                                <a:pt x="1468763" y="396406"/>
                                <a:pt x="1471749" y="396260"/>
                              </a:cubicBezTo>
                              <a:cubicBezTo>
                                <a:pt x="1474735" y="396114"/>
                                <a:pt x="1477095" y="396406"/>
                                <a:pt x="1478830" y="397137"/>
                              </a:cubicBezTo>
                              <a:cubicBezTo>
                                <a:pt x="1479594" y="400061"/>
                                <a:pt x="1477681" y="403862"/>
                                <a:pt x="1473092" y="408539"/>
                              </a:cubicBezTo>
                              <a:cubicBezTo>
                                <a:pt x="1468503" y="413217"/>
                                <a:pt x="1464398" y="417018"/>
                                <a:pt x="1460776" y="419942"/>
                              </a:cubicBezTo>
                              <a:cubicBezTo>
                                <a:pt x="1460058" y="423596"/>
                                <a:pt x="1458760" y="426812"/>
                                <a:pt x="1456882" y="429590"/>
                              </a:cubicBezTo>
                              <a:cubicBezTo>
                                <a:pt x="1455003" y="432367"/>
                                <a:pt x="1453137" y="433829"/>
                                <a:pt x="1451284" y="433975"/>
                              </a:cubicBezTo>
                              <a:lnTo>
                                <a:pt x="1440348" y="446254"/>
                              </a:lnTo>
                              <a:lnTo>
                                <a:pt x="1437564" y="462042"/>
                              </a:lnTo>
                              <a:lnTo>
                                <a:pt x="1443755" y="456780"/>
                              </a:lnTo>
                              <a:lnTo>
                                <a:pt x="1453246" y="442746"/>
                              </a:lnTo>
                              <a:cubicBezTo>
                                <a:pt x="1454506" y="440992"/>
                                <a:pt x="1455907" y="439676"/>
                                <a:pt x="1457451" y="438799"/>
                              </a:cubicBezTo>
                              <a:cubicBezTo>
                                <a:pt x="1458994" y="437922"/>
                                <a:pt x="1460241" y="437483"/>
                                <a:pt x="1461191" y="437483"/>
                              </a:cubicBezTo>
                              <a:cubicBezTo>
                                <a:pt x="1460871" y="438470"/>
                                <a:pt x="1460015" y="440005"/>
                                <a:pt x="1458625" y="442088"/>
                              </a:cubicBezTo>
                              <a:cubicBezTo>
                                <a:pt x="1457234" y="444171"/>
                                <a:pt x="1456301" y="446145"/>
                                <a:pt x="1455827" y="448009"/>
                              </a:cubicBezTo>
                              <a:cubicBezTo>
                                <a:pt x="1457035" y="452759"/>
                                <a:pt x="1453665" y="458607"/>
                                <a:pt x="1445717" y="465551"/>
                              </a:cubicBezTo>
                              <a:cubicBezTo>
                                <a:pt x="1437768" y="472494"/>
                                <a:pt x="1434398" y="478341"/>
                                <a:pt x="1435607" y="483092"/>
                              </a:cubicBezTo>
                              <a:lnTo>
                                <a:pt x="1426425" y="495372"/>
                              </a:lnTo>
                              <a:cubicBezTo>
                                <a:pt x="1426073" y="497162"/>
                                <a:pt x="1425333" y="499282"/>
                                <a:pt x="1424207" y="501731"/>
                              </a:cubicBezTo>
                              <a:cubicBezTo>
                                <a:pt x="1423081" y="504179"/>
                                <a:pt x="1421826" y="506737"/>
                                <a:pt x="1420442" y="509405"/>
                              </a:cubicBezTo>
                              <a:cubicBezTo>
                                <a:pt x="1424943" y="505020"/>
                                <a:pt x="1429302" y="500196"/>
                                <a:pt x="1433519" y="494933"/>
                              </a:cubicBezTo>
                              <a:cubicBezTo>
                                <a:pt x="1437736" y="489671"/>
                                <a:pt x="1440495" y="483969"/>
                                <a:pt x="1441797" y="477830"/>
                              </a:cubicBezTo>
                              <a:lnTo>
                                <a:pt x="1454903" y="483092"/>
                              </a:lnTo>
                              <a:lnTo>
                                <a:pt x="1447992" y="502388"/>
                              </a:lnTo>
                              <a:lnTo>
                                <a:pt x="1457072" y="500634"/>
                              </a:lnTo>
                              <a:lnTo>
                                <a:pt x="1463987" y="511159"/>
                              </a:lnTo>
                              <a:lnTo>
                                <a:pt x="1450577" y="537472"/>
                              </a:lnTo>
                              <a:cubicBezTo>
                                <a:pt x="1442626" y="544014"/>
                                <a:pt x="1435597" y="551542"/>
                                <a:pt x="1429491" y="560057"/>
                              </a:cubicBezTo>
                              <a:cubicBezTo>
                                <a:pt x="1423384" y="568573"/>
                                <a:pt x="1417310" y="575662"/>
                                <a:pt x="1411268" y="581327"/>
                              </a:cubicBezTo>
                              <a:lnTo>
                                <a:pt x="1407760" y="581327"/>
                              </a:lnTo>
                              <a:lnTo>
                                <a:pt x="1406832" y="586589"/>
                              </a:lnTo>
                              <a:lnTo>
                                <a:pt x="1393214" y="604131"/>
                              </a:lnTo>
                              <a:cubicBezTo>
                                <a:pt x="1391168" y="611587"/>
                                <a:pt x="1387085" y="618165"/>
                                <a:pt x="1380963" y="623866"/>
                              </a:cubicBezTo>
                              <a:cubicBezTo>
                                <a:pt x="1374841" y="629567"/>
                                <a:pt x="1370603" y="637022"/>
                                <a:pt x="1368248" y="646232"/>
                              </a:cubicBezTo>
                              <a:cubicBezTo>
                                <a:pt x="1365478" y="649923"/>
                                <a:pt x="1361166" y="656136"/>
                                <a:pt x="1355314" y="664870"/>
                              </a:cubicBezTo>
                              <a:cubicBezTo>
                                <a:pt x="1349461" y="673605"/>
                                <a:pt x="1345382" y="678502"/>
                                <a:pt x="1343075" y="679561"/>
                              </a:cubicBezTo>
                              <a:cubicBezTo>
                                <a:pt x="1342388" y="685116"/>
                                <a:pt x="1340669" y="691548"/>
                                <a:pt x="1337918" y="698858"/>
                              </a:cubicBezTo>
                              <a:lnTo>
                                <a:pt x="1339673" y="698858"/>
                              </a:lnTo>
                              <a:cubicBezTo>
                                <a:pt x="1341410" y="700612"/>
                                <a:pt x="1340516" y="702366"/>
                                <a:pt x="1336991" y="704120"/>
                              </a:cubicBezTo>
                              <a:lnTo>
                                <a:pt x="1333482" y="704120"/>
                              </a:lnTo>
                              <a:cubicBezTo>
                                <a:pt x="1330559" y="709090"/>
                                <a:pt x="1327223" y="711429"/>
                                <a:pt x="1323474" y="711137"/>
                              </a:cubicBezTo>
                              <a:cubicBezTo>
                                <a:pt x="1322112" y="717203"/>
                                <a:pt x="1319911" y="723051"/>
                                <a:pt x="1316872" y="728679"/>
                              </a:cubicBezTo>
                              <a:cubicBezTo>
                                <a:pt x="1313834" y="734307"/>
                                <a:pt x="1311633" y="740154"/>
                                <a:pt x="1310271" y="746221"/>
                              </a:cubicBezTo>
                              <a:lnTo>
                                <a:pt x="1318321" y="760254"/>
                              </a:lnTo>
                              <a:cubicBezTo>
                                <a:pt x="1319241" y="760218"/>
                                <a:pt x="1320033" y="760291"/>
                                <a:pt x="1320695" y="760473"/>
                              </a:cubicBezTo>
                              <a:cubicBezTo>
                                <a:pt x="1321357" y="760656"/>
                                <a:pt x="1321632" y="761168"/>
                                <a:pt x="1321520" y="762008"/>
                              </a:cubicBezTo>
                              <a:cubicBezTo>
                                <a:pt x="1321119" y="763872"/>
                                <a:pt x="1320040" y="765846"/>
                                <a:pt x="1318284" y="767929"/>
                              </a:cubicBezTo>
                              <a:cubicBezTo>
                                <a:pt x="1316528" y="770012"/>
                                <a:pt x="1314649" y="771547"/>
                                <a:pt x="1312648" y="772533"/>
                              </a:cubicBezTo>
                              <a:cubicBezTo>
                                <a:pt x="1312238" y="775274"/>
                                <a:pt x="1311228" y="777686"/>
                                <a:pt x="1309618" y="779769"/>
                              </a:cubicBezTo>
                              <a:cubicBezTo>
                                <a:pt x="1308008" y="781852"/>
                                <a:pt x="1305476" y="782949"/>
                                <a:pt x="1302021" y="783058"/>
                              </a:cubicBezTo>
                              <a:lnTo>
                                <a:pt x="1296758" y="783058"/>
                              </a:lnTo>
                              <a:lnTo>
                                <a:pt x="1291602" y="802354"/>
                              </a:lnTo>
                              <a:lnTo>
                                <a:pt x="1268183" y="835684"/>
                              </a:lnTo>
                              <a:lnTo>
                                <a:pt x="1260238" y="840947"/>
                              </a:lnTo>
                              <a:cubicBezTo>
                                <a:pt x="1259102" y="846355"/>
                                <a:pt x="1256682" y="852203"/>
                                <a:pt x="1252979" y="858488"/>
                              </a:cubicBezTo>
                              <a:cubicBezTo>
                                <a:pt x="1249276" y="864774"/>
                                <a:pt x="1245540" y="870622"/>
                                <a:pt x="1241772" y="876030"/>
                              </a:cubicBezTo>
                              <a:lnTo>
                                <a:pt x="1238061" y="897081"/>
                              </a:lnTo>
                              <a:lnTo>
                                <a:pt x="1221862" y="909360"/>
                              </a:lnTo>
                              <a:lnTo>
                                <a:pt x="1211752" y="926902"/>
                              </a:lnTo>
                              <a:lnTo>
                                <a:pt x="1199680" y="935673"/>
                              </a:lnTo>
                              <a:cubicBezTo>
                                <a:pt x="1198157" y="941410"/>
                                <a:pt x="1195273" y="946161"/>
                                <a:pt x="1191027" y="949926"/>
                              </a:cubicBezTo>
                              <a:cubicBezTo>
                                <a:pt x="1186782" y="953690"/>
                                <a:pt x="1183821" y="958879"/>
                                <a:pt x="1182143" y="965494"/>
                              </a:cubicBezTo>
                              <a:lnTo>
                                <a:pt x="1161097" y="995315"/>
                              </a:lnTo>
                              <a:cubicBezTo>
                                <a:pt x="1155628" y="996485"/>
                                <a:pt x="1151733" y="1001162"/>
                                <a:pt x="1149413" y="1009349"/>
                              </a:cubicBezTo>
                              <a:cubicBezTo>
                                <a:pt x="1147092" y="1017535"/>
                                <a:pt x="1142320" y="1022213"/>
                                <a:pt x="1135097" y="1023382"/>
                              </a:cubicBezTo>
                              <a:lnTo>
                                <a:pt x="1145512" y="974265"/>
                              </a:lnTo>
                              <a:lnTo>
                                <a:pt x="1135606" y="970757"/>
                              </a:lnTo>
                              <a:lnTo>
                                <a:pt x="1126424" y="983036"/>
                              </a:lnTo>
                              <a:cubicBezTo>
                                <a:pt x="1123054" y="990126"/>
                                <a:pt x="1118524" y="1000066"/>
                                <a:pt x="1112833" y="1012857"/>
                              </a:cubicBezTo>
                              <a:cubicBezTo>
                                <a:pt x="1107142" y="1025648"/>
                                <a:pt x="1103489" y="1035588"/>
                                <a:pt x="1101874" y="1042678"/>
                              </a:cubicBezTo>
                              <a:cubicBezTo>
                                <a:pt x="1100845" y="1050170"/>
                                <a:pt x="1099061" y="1054482"/>
                                <a:pt x="1096523" y="1055615"/>
                              </a:cubicBezTo>
                              <a:cubicBezTo>
                                <a:pt x="1093984" y="1056748"/>
                                <a:pt x="1088511" y="1057114"/>
                                <a:pt x="1080103" y="1056712"/>
                              </a:cubicBezTo>
                              <a:lnTo>
                                <a:pt x="1077421" y="1061974"/>
                              </a:lnTo>
                              <a:cubicBezTo>
                                <a:pt x="1079227" y="1064167"/>
                                <a:pt x="1080440" y="1067237"/>
                                <a:pt x="1081059" y="1071184"/>
                              </a:cubicBezTo>
                              <a:cubicBezTo>
                                <a:pt x="1081679" y="1075131"/>
                                <a:pt x="1079538" y="1077323"/>
                                <a:pt x="1074637" y="1077762"/>
                              </a:cubicBezTo>
                              <a:cubicBezTo>
                                <a:pt x="1073425" y="1077799"/>
                                <a:pt x="1071387" y="1078164"/>
                                <a:pt x="1068523" y="1078858"/>
                              </a:cubicBezTo>
                              <a:cubicBezTo>
                                <a:pt x="1065660" y="1079553"/>
                                <a:pt x="1063983" y="1080357"/>
                                <a:pt x="1063493" y="1081270"/>
                              </a:cubicBezTo>
                              <a:lnTo>
                                <a:pt x="1063184" y="1083025"/>
                              </a:lnTo>
                              <a:lnTo>
                                <a:pt x="1085268" y="1097058"/>
                              </a:lnTo>
                              <a:cubicBezTo>
                                <a:pt x="1090416" y="1092526"/>
                                <a:pt x="1094513" y="1087118"/>
                                <a:pt x="1097558" y="1080832"/>
                              </a:cubicBezTo>
                              <a:cubicBezTo>
                                <a:pt x="1100603" y="1074546"/>
                                <a:pt x="1102662" y="1068260"/>
                                <a:pt x="1103734" y="1061974"/>
                              </a:cubicBezTo>
                              <a:cubicBezTo>
                                <a:pt x="1106786" y="1059380"/>
                                <a:pt x="1109090" y="1056675"/>
                                <a:pt x="1110646" y="1053861"/>
                              </a:cubicBezTo>
                              <a:cubicBezTo>
                                <a:pt x="1112202" y="1051047"/>
                                <a:pt x="1113268" y="1047904"/>
                                <a:pt x="1113844" y="1044432"/>
                              </a:cubicBezTo>
                              <a:lnTo>
                                <a:pt x="1123644" y="1028645"/>
                              </a:lnTo>
                              <a:cubicBezTo>
                                <a:pt x="1123795" y="1027585"/>
                                <a:pt x="1124112" y="1026196"/>
                                <a:pt x="1124598" y="1024479"/>
                              </a:cubicBezTo>
                              <a:cubicBezTo>
                                <a:pt x="1125084" y="1022761"/>
                                <a:pt x="1125763" y="1021811"/>
                                <a:pt x="1126636" y="1021628"/>
                              </a:cubicBezTo>
                              <a:cubicBezTo>
                                <a:pt x="1130108" y="1022249"/>
                                <a:pt x="1132477" y="1025392"/>
                                <a:pt x="1133744" y="1031057"/>
                              </a:cubicBezTo>
                              <a:cubicBezTo>
                                <a:pt x="1135011" y="1036721"/>
                                <a:pt x="1135394" y="1041180"/>
                                <a:pt x="1134894" y="1044432"/>
                              </a:cubicBezTo>
                              <a:cubicBezTo>
                                <a:pt x="1134793" y="1045419"/>
                                <a:pt x="1134453" y="1046516"/>
                                <a:pt x="1133875" y="1047722"/>
                              </a:cubicBezTo>
                              <a:cubicBezTo>
                                <a:pt x="1133297" y="1048928"/>
                                <a:pt x="1132158" y="1049585"/>
                                <a:pt x="1130457" y="1049695"/>
                              </a:cubicBezTo>
                              <a:cubicBezTo>
                                <a:pt x="1127326" y="1057296"/>
                                <a:pt x="1122757" y="1066214"/>
                                <a:pt x="1116750" y="1076446"/>
                              </a:cubicBezTo>
                              <a:cubicBezTo>
                                <a:pt x="1110743" y="1086679"/>
                                <a:pt x="1104136" y="1094719"/>
                                <a:pt x="1096929" y="1100566"/>
                              </a:cubicBezTo>
                              <a:cubicBezTo>
                                <a:pt x="1096129" y="1103856"/>
                                <a:pt x="1094788" y="1106487"/>
                                <a:pt x="1092905" y="1108460"/>
                              </a:cubicBezTo>
                              <a:cubicBezTo>
                                <a:pt x="1091023" y="1110434"/>
                                <a:pt x="1089682" y="1113065"/>
                                <a:pt x="1088882" y="1116354"/>
                              </a:cubicBezTo>
                              <a:cubicBezTo>
                                <a:pt x="1085149" y="1122603"/>
                                <a:pt x="1080958" y="1128962"/>
                                <a:pt x="1076309" y="1135431"/>
                              </a:cubicBezTo>
                              <a:cubicBezTo>
                                <a:pt x="1071660" y="1141899"/>
                                <a:pt x="1066669" y="1147820"/>
                                <a:pt x="1061336" y="1153192"/>
                              </a:cubicBezTo>
                              <a:cubicBezTo>
                                <a:pt x="1061001" y="1155092"/>
                                <a:pt x="1060228" y="1156993"/>
                                <a:pt x="1059015" y="1158893"/>
                              </a:cubicBezTo>
                              <a:cubicBezTo>
                                <a:pt x="1057803" y="1160793"/>
                                <a:pt x="1056307" y="1161817"/>
                                <a:pt x="1054527" y="1161963"/>
                              </a:cubicBezTo>
                              <a:cubicBezTo>
                                <a:pt x="1051341" y="1161378"/>
                                <a:pt x="1050077" y="1158601"/>
                                <a:pt x="1050734" y="1153631"/>
                              </a:cubicBezTo>
                              <a:cubicBezTo>
                                <a:pt x="1051391" y="1148660"/>
                                <a:pt x="1052035" y="1145006"/>
                                <a:pt x="1052667" y="1142667"/>
                              </a:cubicBezTo>
                              <a:lnTo>
                                <a:pt x="1037706" y="1147929"/>
                              </a:lnTo>
                              <a:lnTo>
                                <a:pt x="1032858" y="1165471"/>
                              </a:lnTo>
                              <a:lnTo>
                                <a:pt x="1011503" y="1197047"/>
                              </a:lnTo>
                              <a:lnTo>
                                <a:pt x="1009749" y="1197047"/>
                              </a:lnTo>
                              <a:lnTo>
                                <a:pt x="990148" y="1228622"/>
                              </a:lnTo>
                              <a:cubicBezTo>
                                <a:pt x="988295" y="1230011"/>
                                <a:pt x="987048" y="1232935"/>
                                <a:pt x="986408" y="1237393"/>
                              </a:cubicBezTo>
                              <a:cubicBezTo>
                                <a:pt x="985768" y="1241852"/>
                                <a:pt x="985399" y="1244775"/>
                                <a:pt x="985300" y="1246164"/>
                              </a:cubicBezTo>
                              <a:cubicBezTo>
                                <a:pt x="987757" y="1244044"/>
                                <a:pt x="989679" y="1244337"/>
                                <a:pt x="991066" y="1247041"/>
                              </a:cubicBezTo>
                              <a:cubicBezTo>
                                <a:pt x="992453" y="1249745"/>
                                <a:pt x="991873" y="1251792"/>
                                <a:pt x="989326" y="1253181"/>
                              </a:cubicBezTo>
                              <a:cubicBezTo>
                                <a:pt x="988352" y="1253108"/>
                                <a:pt x="987230" y="1253254"/>
                                <a:pt x="985959" y="1253619"/>
                              </a:cubicBezTo>
                              <a:cubicBezTo>
                                <a:pt x="984689" y="1253985"/>
                                <a:pt x="983850" y="1255008"/>
                                <a:pt x="983444" y="1256689"/>
                              </a:cubicBezTo>
                              <a:cubicBezTo>
                                <a:pt x="983268" y="1258516"/>
                                <a:pt x="983931" y="1260563"/>
                                <a:pt x="985432" y="1262829"/>
                              </a:cubicBezTo>
                              <a:cubicBezTo>
                                <a:pt x="986932" y="1265094"/>
                                <a:pt x="988472" y="1267141"/>
                                <a:pt x="990050" y="1268968"/>
                              </a:cubicBezTo>
                              <a:cubicBezTo>
                                <a:pt x="989060" y="1272513"/>
                                <a:pt x="986167" y="1278141"/>
                                <a:pt x="981372" y="1285852"/>
                              </a:cubicBezTo>
                              <a:cubicBezTo>
                                <a:pt x="976577" y="1293564"/>
                                <a:pt x="973039" y="1297876"/>
                                <a:pt x="970758" y="1298790"/>
                              </a:cubicBezTo>
                              <a:cubicBezTo>
                                <a:pt x="969964" y="1304747"/>
                                <a:pt x="968769" y="1308620"/>
                                <a:pt x="967174" y="1310411"/>
                              </a:cubicBezTo>
                              <a:cubicBezTo>
                                <a:pt x="965579" y="1312202"/>
                                <a:pt x="961856" y="1313006"/>
                                <a:pt x="956004" y="1312823"/>
                              </a:cubicBezTo>
                              <a:lnTo>
                                <a:pt x="952602" y="1332119"/>
                              </a:lnTo>
                              <a:cubicBezTo>
                                <a:pt x="948607" y="1329488"/>
                                <a:pt x="944909" y="1326418"/>
                                <a:pt x="941508" y="1322910"/>
                              </a:cubicBezTo>
                              <a:cubicBezTo>
                                <a:pt x="938107" y="1319401"/>
                                <a:pt x="935440" y="1315454"/>
                                <a:pt x="933509" y="1311069"/>
                              </a:cubicBezTo>
                              <a:cubicBezTo>
                                <a:pt x="933183" y="1314577"/>
                                <a:pt x="931980" y="1318086"/>
                                <a:pt x="929899" y="1321594"/>
                              </a:cubicBezTo>
                              <a:lnTo>
                                <a:pt x="937331" y="1339136"/>
                              </a:lnTo>
                              <a:cubicBezTo>
                                <a:pt x="934165" y="1345897"/>
                                <a:pt x="927525" y="1358688"/>
                                <a:pt x="917408" y="1377509"/>
                              </a:cubicBezTo>
                              <a:cubicBezTo>
                                <a:pt x="907292" y="1396330"/>
                                <a:pt x="897529" y="1406928"/>
                                <a:pt x="888120" y="1409303"/>
                              </a:cubicBezTo>
                              <a:cubicBezTo>
                                <a:pt x="887338" y="1412702"/>
                                <a:pt x="885060" y="1417745"/>
                                <a:pt x="881286" y="1424433"/>
                              </a:cubicBezTo>
                              <a:cubicBezTo>
                                <a:pt x="877512" y="1431121"/>
                                <a:pt x="874151" y="1434849"/>
                                <a:pt x="871201" y="1435616"/>
                              </a:cubicBezTo>
                              <a:cubicBezTo>
                                <a:pt x="870399" y="1435397"/>
                                <a:pt x="870042" y="1434520"/>
                                <a:pt x="870130" y="1432985"/>
                              </a:cubicBezTo>
                              <a:cubicBezTo>
                                <a:pt x="870218" y="1431450"/>
                                <a:pt x="870300" y="1430573"/>
                                <a:pt x="870375" y="1430354"/>
                              </a:cubicBezTo>
                              <a:lnTo>
                                <a:pt x="863668" y="1428599"/>
                              </a:lnTo>
                              <a:lnTo>
                                <a:pt x="857168" y="1435616"/>
                              </a:lnTo>
                              <a:lnTo>
                                <a:pt x="867282" y="1447896"/>
                              </a:lnTo>
                              <a:cubicBezTo>
                                <a:pt x="865454" y="1457434"/>
                                <a:pt x="862046" y="1465986"/>
                                <a:pt x="857057" y="1473551"/>
                              </a:cubicBezTo>
                              <a:cubicBezTo>
                                <a:pt x="852069" y="1481115"/>
                                <a:pt x="846261" y="1488352"/>
                                <a:pt x="839634" y="1495259"/>
                              </a:cubicBezTo>
                              <a:cubicBezTo>
                                <a:pt x="839706" y="1497963"/>
                                <a:pt x="840338" y="1503079"/>
                                <a:pt x="841533" y="1510608"/>
                              </a:cubicBezTo>
                              <a:cubicBezTo>
                                <a:pt x="842727" y="1518136"/>
                                <a:pt x="842198" y="1522375"/>
                                <a:pt x="839948" y="1523326"/>
                              </a:cubicBezTo>
                              <a:cubicBezTo>
                                <a:pt x="837366" y="1523252"/>
                                <a:pt x="835229" y="1522522"/>
                                <a:pt x="833537" y="1521133"/>
                              </a:cubicBezTo>
                              <a:cubicBezTo>
                                <a:pt x="831845" y="1519744"/>
                                <a:pt x="830301" y="1518136"/>
                                <a:pt x="828906" y="1516309"/>
                              </a:cubicBezTo>
                              <a:cubicBezTo>
                                <a:pt x="827772" y="1522741"/>
                                <a:pt x="825683" y="1529611"/>
                                <a:pt x="822640" y="1536920"/>
                              </a:cubicBezTo>
                              <a:cubicBezTo>
                                <a:pt x="819597" y="1544230"/>
                                <a:pt x="815909" y="1550223"/>
                                <a:pt x="811576" y="1554901"/>
                              </a:cubicBezTo>
                              <a:lnTo>
                                <a:pt x="805279" y="1540867"/>
                              </a:lnTo>
                              <a:lnTo>
                                <a:pt x="813635" y="1523326"/>
                              </a:lnTo>
                              <a:cubicBezTo>
                                <a:pt x="812803" y="1522448"/>
                                <a:pt x="811861" y="1521571"/>
                                <a:pt x="810810" y="1520694"/>
                              </a:cubicBezTo>
                              <a:cubicBezTo>
                                <a:pt x="809759" y="1519817"/>
                                <a:pt x="809255" y="1518940"/>
                                <a:pt x="809300" y="1518063"/>
                              </a:cubicBezTo>
                              <a:cubicBezTo>
                                <a:pt x="809999" y="1516382"/>
                                <a:pt x="812007" y="1515359"/>
                                <a:pt x="815324" y="1514993"/>
                              </a:cubicBezTo>
                              <a:cubicBezTo>
                                <a:pt x="818641" y="1514628"/>
                                <a:pt x="820932" y="1514481"/>
                                <a:pt x="822198" y="1514555"/>
                              </a:cubicBezTo>
                              <a:cubicBezTo>
                                <a:pt x="823249" y="1509219"/>
                                <a:pt x="825325" y="1503664"/>
                                <a:pt x="828426" y="1497890"/>
                              </a:cubicBezTo>
                              <a:cubicBezTo>
                                <a:pt x="831527" y="1492116"/>
                                <a:pt x="834919" y="1486561"/>
                                <a:pt x="838601" y="1481225"/>
                              </a:cubicBezTo>
                              <a:cubicBezTo>
                                <a:pt x="838744" y="1480202"/>
                                <a:pt x="838637" y="1478740"/>
                                <a:pt x="838277" y="1476840"/>
                              </a:cubicBezTo>
                              <a:cubicBezTo>
                                <a:pt x="837918" y="1474939"/>
                                <a:pt x="837372" y="1473477"/>
                                <a:pt x="836639" y="1472454"/>
                              </a:cubicBezTo>
                              <a:lnTo>
                                <a:pt x="821576" y="1488242"/>
                              </a:lnTo>
                              <a:lnTo>
                                <a:pt x="812495" y="1489996"/>
                              </a:lnTo>
                              <a:lnTo>
                                <a:pt x="808165" y="1514555"/>
                              </a:lnTo>
                              <a:cubicBezTo>
                                <a:pt x="801026" y="1519598"/>
                                <a:pt x="794230" y="1527053"/>
                                <a:pt x="787776" y="1536920"/>
                              </a:cubicBezTo>
                              <a:cubicBezTo>
                                <a:pt x="781321" y="1546788"/>
                                <a:pt x="776563" y="1555120"/>
                                <a:pt x="773500" y="1561918"/>
                              </a:cubicBezTo>
                              <a:cubicBezTo>
                                <a:pt x="772615" y="1565280"/>
                                <a:pt x="770930" y="1568203"/>
                                <a:pt x="768446" y="1570689"/>
                              </a:cubicBezTo>
                              <a:cubicBezTo>
                                <a:pt x="765961" y="1573174"/>
                                <a:pt x="764276" y="1576097"/>
                                <a:pt x="763391" y="1579460"/>
                              </a:cubicBezTo>
                              <a:lnTo>
                                <a:pt x="755654" y="1593493"/>
                              </a:lnTo>
                              <a:lnTo>
                                <a:pt x="757408" y="1593493"/>
                              </a:lnTo>
                              <a:cubicBezTo>
                                <a:pt x="756522" y="1596855"/>
                                <a:pt x="754837" y="1599779"/>
                                <a:pt x="752353" y="1602264"/>
                              </a:cubicBezTo>
                              <a:cubicBezTo>
                                <a:pt x="749868" y="1604749"/>
                                <a:pt x="748183" y="1607673"/>
                                <a:pt x="747298" y="1611035"/>
                              </a:cubicBezTo>
                              <a:cubicBezTo>
                                <a:pt x="746961" y="1613776"/>
                                <a:pt x="746243" y="1616188"/>
                                <a:pt x="745145" y="1618271"/>
                              </a:cubicBezTo>
                              <a:cubicBezTo>
                                <a:pt x="744047" y="1620354"/>
                                <a:pt x="741807" y="1621450"/>
                                <a:pt x="738425" y="1621560"/>
                              </a:cubicBezTo>
                              <a:cubicBezTo>
                                <a:pt x="737742" y="1626676"/>
                                <a:pt x="736711" y="1630039"/>
                                <a:pt x="735331" y="1631647"/>
                              </a:cubicBezTo>
                              <a:cubicBezTo>
                                <a:pt x="733951" y="1633255"/>
                                <a:pt x="730752" y="1633985"/>
                                <a:pt x="725735" y="1633839"/>
                              </a:cubicBezTo>
                              <a:lnTo>
                                <a:pt x="722332" y="1653135"/>
                              </a:lnTo>
                              <a:lnTo>
                                <a:pt x="714180" y="1649627"/>
                              </a:lnTo>
                              <a:lnTo>
                                <a:pt x="699324" y="1674186"/>
                              </a:lnTo>
                              <a:lnTo>
                                <a:pt x="702214" y="1677694"/>
                              </a:lnTo>
                              <a:lnTo>
                                <a:pt x="694269" y="1682957"/>
                              </a:lnTo>
                              <a:lnTo>
                                <a:pt x="689524" y="1689973"/>
                              </a:lnTo>
                              <a:lnTo>
                                <a:pt x="692621" y="1702253"/>
                              </a:lnTo>
                              <a:lnTo>
                                <a:pt x="688392" y="1716286"/>
                              </a:lnTo>
                              <a:cubicBezTo>
                                <a:pt x="683977" y="1716871"/>
                                <a:pt x="681226" y="1719210"/>
                                <a:pt x="680138" y="1723303"/>
                              </a:cubicBezTo>
                              <a:cubicBezTo>
                                <a:pt x="679051" y="1727396"/>
                                <a:pt x="674546" y="1729735"/>
                                <a:pt x="666622" y="1730320"/>
                              </a:cubicBezTo>
                              <a:lnTo>
                                <a:pt x="668168" y="1721549"/>
                              </a:lnTo>
                              <a:lnTo>
                                <a:pt x="662597" y="1723303"/>
                              </a:lnTo>
                              <a:cubicBezTo>
                                <a:pt x="661062" y="1725788"/>
                                <a:pt x="658560" y="1730027"/>
                                <a:pt x="655091" y="1736021"/>
                              </a:cubicBezTo>
                              <a:cubicBezTo>
                                <a:pt x="651623" y="1742014"/>
                                <a:pt x="649276" y="1745377"/>
                                <a:pt x="648050" y="1746107"/>
                              </a:cubicBezTo>
                              <a:cubicBezTo>
                                <a:pt x="647236" y="1745961"/>
                                <a:pt x="646827" y="1745377"/>
                                <a:pt x="646825" y="1744353"/>
                              </a:cubicBezTo>
                              <a:cubicBezTo>
                                <a:pt x="646822" y="1743330"/>
                                <a:pt x="646852" y="1742745"/>
                                <a:pt x="646915" y="1742599"/>
                              </a:cubicBezTo>
                              <a:cubicBezTo>
                                <a:pt x="642142" y="1742307"/>
                                <a:pt x="640672" y="1740699"/>
                                <a:pt x="642503" y="1737775"/>
                              </a:cubicBezTo>
                              <a:cubicBezTo>
                                <a:pt x="644334" y="1734851"/>
                                <a:pt x="646526" y="1732366"/>
                                <a:pt x="649080" y="1730320"/>
                              </a:cubicBezTo>
                              <a:lnTo>
                                <a:pt x="644847" y="1714532"/>
                              </a:lnTo>
                              <a:lnTo>
                                <a:pt x="654029" y="1702253"/>
                              </a:lnTo>
                              <a:lnTo>
                                <a:pt x="642678" y="1696990"/>
                              </a:lnTo>
                              <a:cubicBezTo>
                                <a:pt x="641129" y="1702874"/>
                                <a:pt x="638141" y="1708210"/>
                                <a:pt x="633716" y="1712997"/>
                              </a:cubicBezTo>
                              <a:cubicBezTo>
                                <a:pt x="629290" y="1717785"/>
                                <a:pt x="626225" y="1723559"/>
                                <a:pt x="624521" y="1730320"/>
                              </a:cubicBezTo>
                              <a:cubicBezTo>
                                <a:pt x="618045" y="1737410"/>
                                <a:pt x="611859" y="1744719"/>
                                <a:pt x="605964" y="1752247"/>
                              </a:cubicBezTo>
                              <a:cubicBezTo>
                                <a:pt x="600068" y="1759775"/>
                                <a:pt x="594321" y="1767084"/>
                                <a:pt x="588721" y="1774174"/>
                              </a:cubicBezTo>
                              <a:cubicBezTo>
                                <a:pt x="587097" y="1778414"/>
                                <a:pt x="584363" y="1783969"/>
                                <a:pt x="580520" y="1790839"/>
                              </a:cubicBezTo>
                              <a:cubicBezTo>
                                <a:pt x="576678" y="1797710"/>
                                <a:pt x="572499" y="1801510"/>
                                <a:pt x="567985" y="1802241"/>
                              </a:cubicBezTo>
                              <a:cubicBezTo>
                                <a:pt x="567966" y="1803594"/>
                                <a:pt x="568392" y="1806152"/>
                                <a:pt x="569263" y="1809916"/>
                              </a:cubicBezTo>
                              <a:cubicBezTo>
                                <a:pt x="570134" y="1813680"/>
                                <a:pt x="570637" y="1815800"/>
                                <a:pt x="570773" y="1816275"/>
                              </a:cubicBezTo>
                              <a:cubicBezTo>
                                <a:pt x="571652" y="1816056"/>
                                <a:pt x="572318" y="1815179"/>
                                <a:pt x="572772" y="1813644"/>
                              </a:cubicBezTo>
                              <a:cubicBezTo>
                                <a:pt x="573225" y="1812109"/>
                                <a:pt x="573453" y="1811232"/>
                                <a:pt x="573455" y="1811012"/>
                              </a:cubicBezTo>
                              <a:cubicBezTo>
                                <a:pt x="580249" y="1800670"/>
                                <a:pt x="587862" y="1790656"/>
                                <a:pt x="596294" y="1780972"/>
                              </a:cubicBezTo>
                              <a:cubicBezTo>
                                <a:pt x="604726" y="1771287"/>
                                <a:pt x="610662" y="1760835"/>
                                <a:pt x="614102" y="1749616"/>
                              </a:cubicBezTo>
                              <a:lnTo>
                                <a:pt x="622873" y="1749616"/>
                              </a:lnTo>
                              <a:cubicBezTo>
                                <a:pt x="626925" y="1749433"/>
                                <a:pt x="631539" y="1749798"/>
                                <a:pt x="636713" y="1750712"/>
                              </a:cubicBezTo>
                              <a:cubicBezTo>
                                <a:pt x="641888" y="1751626"/>
                                <a:pt x="644360" y="1754184"/>
                                <a:pt x="644131" y="1758387"/>
                              </a:cubicBezTo>
                              <a:cubicBezTo>
                                <a:pt x="642543" y="1766354"/>
                                <a:pt x="639350" y="1774101"/>
                                <a:pt x="634551" y="1781630"/>
                              </a:cubicBezTo>
                              <a:cubicBezTo>
                                <a:pt x="629751" y="1789158"/>
                                <a:pt x="624520" y="1796029"/>
                                <a:pt x="618856" y="1802241"/>
                              </a:cubicBezTo>
                              <a:cubicBezTo>
                                <a:pt x="618328" y="1806481"/>
                                <a:pt x="618535" y="1810281"/>
                                <a:pt x="619477" y="1813644"/>
                              </a:cubicBezTo>
                              <a:cubicBezTo>
                                <a:pt x="620419" y="1817006"/>
                                <a:pt x="620626" y="1820807"/>
                                <a:pt x="620098" y="1825046"/>
                              </a:cubicBezTo>
                              <a:lnTo>
                                <a:pt x="608437" y="1821537"/>
                              </a:lnTo>
                              <a:cubicBezTo>
                                <a:pt x="607556" y="1826946"/>
                                <a:pt x="605940" y="1832793"/>
                                <a:pt x="603590" y="1839079"/>
                              </a:cubicBezTo>
                              <a:cubicBezTo>
                                <a:pt x="601239" y="1845365"/>
                                <a:pt x="597869" y="1851212"/>
                                <a:pt x="593480" y="1856621"/>
                              </a:cubicBezTo>
                              <a:lnTo>
                                <a:pt x="586874" y="1844342"/>
                              </a:lnTo>
                              <a:lnTo>
                                <a:pt x="594920" y="1828554"/>
                              </a:lnTo>
                              <a:cubicBezTo>
                                <a:pt x="594088" y="1827677"/>
                                <a:pt x="593147" y="1826800"/>
                                <a:pt x="592095" y="1825923"/>
                              </a:cubicBezTo>
                              <a:cubicBezTo>
                                <a:pt x="591044" y="1825046"/>
                                <a:pt x="590541" y="1824169"/>
                                <a:pt x="590586" y="1823292"/>
                              </a:cubicBezTo>
                              <a:cubicBezTo>
                                <a:pt x="591211" y="1821611"/>
                                <a:pt x="592926" y="1820587"/>
                                <a:pt x="595732" y="1820222"/>
                              </a:cubicBezTo>
                              <a:cubicBezTo>
                                <a:pt x="598537" y="1819856"/>
                                <a:pt x="600536" y="1819710"/>
                                <a:pt x="601729" y="1819783"/>
                              </a:cubicBezTo>
                              <a:lnTo>
                                <a:pt x="617513" y="1789962"/>
                              </a:lnTo>
                              <a:lnTo>
                                <a:pt x="616996" y="1782945"/>
                              </a:lnTo>
                              <a:lnTo>
                                <a:pt x="611526" y="1774174"/>
                              </a:lnTo>
                              <a:lnTo>
                                <a:pt x="601208" y="1782945"/>
                              </a:lnTo>
                              <a:lnTo>
                                <a:pt x="589450" y="1819783"/>
                              </a:lnTo>
                              <a:cubicBezTo>
                                <a:pt x="583178" y="1824680"/>
                                <a:pt x="576996" y="1831551"/>
                                <a:pt x="570905" y="1840395"/>
                              </a:cubicBezTo>
                              <a:cubicBezTo>
                                <a:pt x="564814" y="1849239"/>
                                <a:pt x="560232" y="1856987"/>
                                <a:pt x="557159" y="1863638"/>
                              </a:cubicBezTo>
                              <a:cubicBezTo>
                                <a:pt x="555870" y="1869705"/>
                                <a:pt x="553523" y="1875552"/>
                                <a:pt x="550119" y="1881180"/>
                              </a:cubicBezTo>
                              <a:cubicBezTo>
                                <a:pt x="546714" y="1886808"/>
                                <a:pt x="543490" y="1892655"/>
                                <a:pt x="540447" y="1898722"/>
                              </a:cubicBezTo>
                              <a:cubicBezTo>
                                <a:pt x="530680" y="1906031"/>
                                <a:pt x="521635" y="1914217"/>
                                <a:pt x="513312" y="1923280"/>
                              </a:cubicBezTo>
                              <a:lnTo>
                                <a:pt x="494847" y="1958364"/>
                              </a:lnTo>
                              <a:cubicBezTo>
                                <a:pt x="493800" y="1958291"/>
                                <a:pt x="492385" y="1958437"/>
                                <a:pt x="490603" y="1958803"/>
                              </a:cubicBezTo>
                              <a:cubicBezTo>
                                <a:pt x="488821" y="1959168"/>
                                <a:pt x="487690" y="1960191"/>
                                <a:pt x="487211" y="1961872"/>
                              </a:cubicBezTo>
                              <a:cubicBezTo>
                                <a:pt x="487226" y="1962823"/>
                                <a:pt x="487970" y="1963992"/>
                                <a:pt x="489443" y="1965381"/>
                              </a:cubicBezTo>
                              <a:cubicBezTo>
                                <a:pt x="490916" y="1966770"/>
                                <a:pt x="492098" y="1967939"/>
                                <a:pt x="492991" y="1968889"/>
                              </a:cubicBezTo>
                              <a:lnTo>
                                <a:pt x="471839" y="1979414"/>
                              </a:lnTo>
                              <a:lnTo>
                                <a:pt x="459559" y="1979414"/>
                              </a:lnTo>
                              <a:cubicBezTo>
                                <a:pt x="461072" y="1972909"/>
                                <a:pt x="463204" y="1966623"/>
                                <a:pt x="465954" y="1960557"/>
                              </a:cubicBezTo>
                              <a:cubicBezTo>
                                <a:pt x="468705" y="1954490"/>
                                <a:pt x="470424" y="1945573"/>
                                <a:pt x="471110" y="1933805"/>
                              </a:cubicBezTo>
                              <a:cubicBezTo>
                                <a:pt x="466480" y="1938922"/>
                                <a:pt x="462070" y="1944038"/>
                                <a:pt x="457878" y="1949155"/>
                              </a:cubicBezTo>
                              <a:cubicBezTo>
                                <a:pt x="453687" y="1954271"/>
                                <a:pt x="450876" y="1960264"/>
                                <a:pt x="449445" y="1967135"/>
                              </a:cubicBezTo>
                              <a:cubicBezTo>
                                <a:pt x="444484" y="1970607"/>
                                <a:pt x="439833" y="1974188"/>
                                <a:pt x="435491" y="1977879"/>
                              </a:cubicBezTo>
                              <a:cubicBezTo>
                                <a:pt x="431149" y="1981571"/>
                                <a:pt x="426858" y="1985590"/>
                                <a:pt x="422620" y="1989939"/>
                              </a:cubicBezTo>
                              <a:cubicBezTo>
                                <a:pt x="412707" y="1990816"/>
                                <a:pt x="408361" y="1994325"/>
                                <a:pt x="409581" y="2000465"/>
                              </a:cubicBezTo>
                              <a:cubicBezTo>
                                <a:pt x="410801" y="2006604"/>
                                <a:pt x="408647" y="2010113"/>
                                <a:pt x="403120" y="2010990"/>
                              </a:cubicBezTo>
                              <a:lnTo>
                                <a:pt x="396104" y="2010990"/>
                              </a:lnTo>
                              <a:cubicBezTo>
                                <a:pt x="394941" y="2015923"/>
                                <a:pt x="393114" y="2019651"/>
                                <a:pt x="390623" y="2022173"/>
                              </a:cubicBezTo>
                              <a:cubicBezTo>
                                <a:pt x="388132" y="2024694"/>
                                <a:pt x="386383" y="2027983"/>
                                <a:pt x="385375" y="2032040"/>
                              </a:cubicBezTo>
                              <a:lnTo>
                                <a:pt x="371240" y="2042565"/>
                              </a:lnTo>
                              <a:lnTo>
                                <a:pt x="366698" y="2028532"/>
                              </a:lnTo>
                              <a:cubicBezTo>
                                <a:pt x="363189" y="2028532"/>
                                <a:pt x="361744" y="2026777"/>
                                <a:pt x="362363" y="2023269"/>
                              </a:cubicBezTo>
                              <a:cubicBezTo>
                                <a:pt x="364093" y="2016362"/>
                                <a:pt x="367338" y="2009564"/>
                                <a:pt x="372098" y="2002877"/>
                              </a:cubicBezTo>
                              <a:cubicBezTo>
                                <a:pt x="376859" y="1996189"/>
                                <a:pt x="380182" y="1988953"/>
                                <a:pt x="382066" y="1981169"/>
                              </a:cubicBezTo>
                              <a:cubicBezTo>
                                <a:pt x="382128" y="1981022"/>
                                <a:pt x="382158" y="1980438"/>
                                <a:pt x="382156" y="1979414"/>
                              </a:cubicBezTo>
                              <a:cubicBezTo>
                                <a:pt x="382154" y="1978391"/>
                                <a:pt x="381745" y="1977806"/>
                                <a:pt x="380930" y="1977660"/>
                              </a:cubicBezTo>
                              <a:cubicBezTo>
                                <a:pt x="379909" y="1978062"/>
                                <a:pt x="378418" y="1979889"/>
                                <a:pt x="376455" y="1983142"/>
                              </a:cubicBezTo>
                              <a:cubicBezTo>
                                <a:pt x="374493" y="1986395"/>
                                <a:pt x="372924" y="1988660"/>
                                <a:pt x="371748" y="1989939"/>
                              </a:cubicBezTo>
                              <a:cubicBezTo>
                                <a:pt x="369392" y="1991694"/>
                                <a:pt x="367914" y="1993448"/>
                                <a:pt x="367312" y="1995202"/>
                              </a:cubicBezTo>
                              <a:cubicBezTo>
                                <a:pt x="367048" y="1997943"/>
                                <a:pt x="366623" y="2000355"/>
                                <a:pt x="366036" y="2002438"/>
                              </a:cubicBezTo>
                              <a:cubicBezTo>
                                <a:pt x="365450" y="2004521"/>
                                <a:pt x="363502" y="2005617"/>
                                <a:pt x="360194" y="2005727"/>
                              </a:cubicBezTo>
                              <a:lnTo>
                                <a:pt x="352558" y="2009236"/>
                              </a:lnTo>
                              <a:lnTo>
                                <a:pt x="334707" y="2010990"/>
                              </a:lnTo>
                              <a:lnTo>
                                <a:pt x="326970" y="2025023"/>
                              </a:lnTo>
                              <a:cubicBezTo>
                                <a:pt x="324128" y="2026010"/>
                                <a:pt x="321299" y="2027545"/>
                                <a:pt x="318483" y="2029628"/>
                              </a:cubicBezTo>
                              <a:cubicBezTo>
                                <a:pt x="315668" y="2031711"/>
                                <a:pt x="313200" y="2033684"/>
                                <a:pt x="311080" y="2035548"/>
                              </a:cubicBezTo>
                              <a:cubicBezTo>
                                <a:pt x="309187" y="2035512"/>
                                <a:pt x="307196" y="2036023"/>
                                <a:pt x="305109" y="2037083"/>
                              </a:cubicBezTo>
                              <a:cubicBezTo>
                                <a:pt x="303021" y="2038143"/>
                                <a:pt x="301676" y="2039970"/>
                                <a:pt x="301072" y="2042565"/>
                              </a:cubicBezTo>
                              <a:lnTo>
                                <a:pt x="301589" y="2049582"/>
                              </a:lnTo>
                              <a:lnTo>
                                <a:pt x="285802" y="2049582"/>
                              </a:lnTo>
                              <a:cubicBezTo>
                                <a:pt x="287095" y="2046183"/>
                                <a:pt x="289666" y="2041140"/>
                                <a:pt x="293513" y="2034452"/>
                              </a:cubicBezTo>
                              <a:cubicBezTo>
                                <a:pt x="297360" y="2027764"/>
                                <a:pt x="297505" y="2024036"/>
                                <a:pt x="293950" y="2023269"/>
                              </a:cubicBezTo>
                              <a:cubicBezTo>
                                <a:pt x="292140" y="2023379"/>
                                <a:pt x="290342" y="2024036"/>
                                <a:pt x="288558" y="2025242"/>
                              </a:cubicBezTo>
                              <a:cubicBezTo>
                                <a:pt x="286774" y="2026448"/>
                                <a:pt x="285338" y="2027545"/>
                                <a:pt x="284251" y="2028532"/>
                              </a:cubicBezTo>
                              <a:lnTo>
                                <a:pt x="277031" y="2049582"/>
                              </a:lnTo>
                              <a:lnTo>
                                <a:pt x="266094" y="2061861"/>
                              </a:lnTo>
                              <a:cubicBezTo>
                                <a:pt x="265179" y="2067051"/>
                                <a:pt x="263503" y="2071582"/>
                                <a:pt x="261066" y="2075456"/>
                              </a:cubicBezTo>
                              <a:cubicBezTo>
                                <a:pt x="258629" y="2079330"/>
                                <a:pt x="255353" y="2082984"/>
                                <a:pt x="251239" y="2086420"/>
                              </a:cubicBezTo>
                              <a:lnTo>
                                <a:pt x="248764" y="2100453"/>
                              </a:lnTo>
                              <a:cubicBezTo>
                                <a:pt x="242815" y="2106008"/>
                                <a:pt x="239342" y="2112440"/>
                                <a:pt x="238345" y="2119749"/>
                              </a:cubicBezTo>
                              <a:cubicBezTo>
                                <a:pt x="235679" y="2118909"/>
                                <a:pt x="232910" y="2119274"/>
                                <a:pt x="230039" y="2120846"/>
                              </a:cubicBezTo>
                              <a:cubicBezTo>
                                <a:pt x="227167" y="2122417"/>
                                <a:pt x="225327" y="2124975"/>
                                <a:pt x="224519" y="2128520"/>
                              </a:cubicBezTo>
                              <a:lnTo>
                                <a:pt x="211210" y="2144308"/>
                              </a:lnTo>
                              <a:lnTo>
                                <a:pt x="198105" y="2139045"/>
                              </a:lnTo>
                              <a:cubicBezTo>
                                <a:pt x="201412" y="2133344"/>
                                <a:pt x="204107" y="2126766"/>
                                <a:pt x="206189" y="2119311"/>
                              </a:cubicBezTo>
                              <a:cubicBezTo>
                                <a:pt x="208271" y="2111855"/>
                                <a:pt x="211250" y="2106154"/>
                                <a:pt x="215125" y="2102207"/>
                              </a:cubicBezTo>
                              <a:cubicBezTo>
                                <a:pt x="215813" y="2096652"/>
                                <a:pt x="218667" y="2093729"/>
                                <a:pt x="223689" y="2093436"/>
                              </a:cubicBezTo>
                              <a:cubicBezTo>
                                <a:pt x="227444" y="2093692"/>
                                <a:pt x="232135" y="2093619"/>
                                <a:pt x="237761" y="2093217"/>
                              </a:cubicBezTo>
                              <a:cubicBezTo>
                                <a:pt x="243387" y="2092815"/>
                                <a:pt x="243202" y="2090549"/>
                                <a:pt x="237205" y="2086420"/>
                              </a:cubicBezTo>
                              <a:lnTo>
                                <a:pt x="247315" y="2068878"/>
                              </a:lnTo>
                              <a:lnTo>
                                <a:pt x="240299" y="2068878"/>
                              </a:lnTo>
                              <a:lnTo>
                                <a:pt x="248862" y="2060107"/>
                              </a:lnTo>
                              <a:lnTo>
                                <a:pt x="251955" y="2042565"/>
                              </a:lnTo>
                              <a:lnTo>
                                <a:pt x="265781" y="2033794"/>
                              </a:lnTo>
                              <a:lnTo>
                                <a:pt x="268565" y="2018006"/>
                              </a:lnTo>
                              <a:cubicBezTo>
                                <a:pt x="272760" y="2012451"/>
                                <a:pt x="277678" y="2007774"/>
                                <a:pt x="283319" y="2003973"/>
                              </a:cubicBezTo>
                              <a:lnTo>
                                <a:pt x="291056" y="1989939"/>
                              </a:lnTo>
                              <a:cubicBezTo>
                                <a:pt x="285819" y="1988551"/>
                                <a:pt x="285121" y="1982557"/>
                                <a:pt x="288964" y="1971959"/>
                              </a:cubicBezTo>
                              <a:cubicBezTo>
                                <a:pt x="292806" y="1961361"/>
                                <a:pt x="295772" y="1954490"/>
                                <a:pt x="297861" y="1951347"/>
                              </a:cubicBezTo>
                              <a:cubicBezTo>
                                <a:pt x="301292" y="1950543"/>
                                <a:pt x="303690" y="1946889"/>
                                <a:pt x="305056" y="1940384"/>
                              </a:cubicBezTo>
                              <a:cubicBezTo>
                                <a:pt x="306423" y="1933879"/>
                                <a:pt x="307222" y="1929347"/>
                                <a:pt x="307454" y="1926789"/>
                              </a:cubicBezTo>
                              <a:cubicBezTo>
                                <a:pt x="310229" y="1925765"/>
                                <a:pt x="312391" y="1923865"/>
                                <a:pt x="313941" y="1921088"/>
                              </a:cubicBezTo>
                              <a:cubicBezTo>
                                <a:pt x="315490" y="1918310"/>
                                <a:pt x="316492" y="1915533"/>
                                <a:pt x="316945" y="1912755"/>
                              </a:cubicBezTo>
                              <a:cubicBezTo>
                                <a:pt x="317233" y="1909466"/>
                                <a:pt x="316527" y="1906835"/>
                                <a:pt x="314829" y="1904861"/>
                              </a:cubicBezTo>
                              <a:cubicBezTo>
                                <a:pt x="313130" y="1902888"/>
                                <a:pt x="312424" y="1900257"/>
                                <a:pt x="312712" y="1896968"/>
                              </a:cubicBezTo>
                              <a:cubicBezTo>
                                <a:pt x="305719" y="1898283"/>
                                <a:pt x="301648" y="1903546"/>
                                <a:pt x="300499" y="1912755"/>
                              </a:cubicBezTo>
                              <a:cubicBezTo>
                                <a:pt x="299351" y="1921965"/>
                                <a:pt x="295718" y="1927227"/>
                                <a:pt x="289602" y="1928543"/>
                              </a:cubicBezTo>
                              <a:cubicBezTo>
                                <a:pt x="288472" y="1933915"/>
                                <a:pt x="285756" y="1938958"/>
                                <a:pt x="281453" y="1943673"/>
                              </a:cubicBezTo>
                              <a:cubicBezTo>
                                <a:pt x="277150" y="1948387"/>
                                <a:pt x="272472" y="1952115"/>
                                <a:pt x="267421" y="1954856"/>
                              </a:cubicBezTo>
                              <a:lnTo>
                                <a:pt x="263400" y="1977660"/>
                              </a:lnTo>
                              <a:cubicBezTo>
                                <a:pt x="246706" y="1985079"/>
                                <a:pt x="236087" y="1993484"/>
                                <a:pt x="231544" y="2002877"/>
                              </a:cubicBezTo>
                              <a:cubicBezTo>
                                <a:pt x="227001" y="2012269"/>
                                <a:pt x="220356" y="2025498"/>
                                <a:pt x="211609" y="2042565"/>
                              </a:cubicBezTo>
                              <a:cubicBezTo>
                                <a:pt x="205598" y="2043077"/>
                                <a:pt x="199975" y="2045123"/>
                                <a:pt x="194738" y="2048705"/>
                              </a:cubicBezTo>
                              <a:cubicBezTo>
                                <a:pt x="189502" y="2052286"/>
                                <a:pt x="183879" y="2054333"/>
                                <a:pt x="177868" y="2054844"/>
                              </a:cubicBezTo>
                              <a:lnTo>
                                <a:pt x="174466" y="2074140"/>
                              </a:lnTo>
                              <a:lnTo>
                                <a:pt x="169203" y="2074140"/>
                              </a:lnTo>
                              <a:cubicBezTo>
                                <a:pt x="165841" y="2074140"/>
                                <a:pt x="163949" y="2073263"/>
                                <a:pt x="163527" y="2071509"/>
                              </a:cubicBezTo>
                              <a:cubicBezTo>
                                <a:pt x="163106" y="2069755"/>
                                <a:pt x="163277" y="2067124"/>
                                <a:pt x="164042" y="2063615"/>
                              </a:cubicBezTo>
                              <a:lnTo>
                                <a:pt x="171779" y="2049582"/>
                              </a:lnTo>
                              <a:cubicBezTo>
                                <a:pt x="171895" y="2048303"/>
                                <a:pt x="171637" y="2046037"/>
                                <a:pt x="171005" y="2042784"/>
                              </a:cubicBezTo>
                              <a:cubicBezTo>
                                <a:pt x="170372" y="2039532"/>
                                <a:pt x="169598" y="2037704"/>
                                <a:pt x="168682" y="2037302"/>
                              </a:cubicBezTo>
                              <a:lnTo>
                                <a:pt x="167754" y="2042565"/>
                              </a:lnTo>
                              <a:cubicBezTo>
                                <a:pt x="163231" y="2045416"/>
                                <a:pt x="157858" y="2049362"/>
                                <a:pt x="151633" y="2054406"/>
                              </a:cubicBezTo>
                              <a:cubicBezTo>
                                <a:pt x="145408" y="2059449"/>
                                <a:pt x="141633" y="2064273"/>
                                <a:pt x="140310" y="2068878"/>
                              </a:cubicBezTo>
                              <a:cubicBezTo>
                                <a:pt x="137380" y="2070778"/>
                                <a:pt x="135063" y="2073556"/>
                                <a:pt x="133359" y="2077210"/>
                              </a:cubicBezTo>
                              <a:cubicBezTo>
                                <a:pt x="131655" y="2080865"/>
                                <a:pt x="130498" y="2084519"/>
                                <a:pt x="129891" y="2088174"/>
                              </a:cubicBezTo>
                              <a:lnTo>
                                <a:pt x="116374" y="2095191"/>
                              </a:lnTo>
                              <a:cubicBezTo>
                                <a:pt x="115914" y="2098005"/>
                                <a:pt x="114849" y="2101148"/>
                                <a:pt x="113177" y="2104619"/>
                              </a:cubicBezTo>
                              <a:cubicBezTo>
                                <a:pt x="111505" y="2108091"/>
                                <a:pt x="109200" y="2110796"/>
                                <a:pt x="106264" y="2112733"/>
                              </a:cubicBezTo>
                              <a:lnTo>
                                <a:pt x="103790" y="2126766"/>
                              </a:lnTo>
                              <a:lnTo>
                                <a:pt x="95845" y="2132029"/>
                              </a:lnTo>
                              <a:cubicBezTo>
                                <a:pt x="94721" y="2137364"/>
                                <a:pt x="91992" y="2142481"/>
                                <a:pt x="87657" y="2147378"/>
                              </a:cubicBezTo>
                              <a:cubicBezTo>
                                <a:pt x="83321" y="2152275"/>
                                <a:pt x="78554" y="2156514"/>
                                <a:pt x="73354" y="2160096"/>
                              </a:cubicBezTo>
                              <a:cubicBezTo>
                                <a:pt x="68787" y="2165687"/>
                                <a:pt x="63426" y="2172046"/>
                                <a:pt x="57272" y="2179172"/>
                              </a:cubicBezTo>
                              <a:cubicBezTo>
                                <a:pt x="51119" y="2186299"/>
                                <a:pt x="44958" y="2192219"/>
                                <a:pt x="38791" y="2196933"/>
                              </a:cubicBezTo>
                              <a:cubicBezTo>
                                <a:pt x="38418" y="2199674"/>
                                <a:pt x="37696" y="2202525"/>
                                <a:pt x="36626" y="2205485"/>
                              </a:cubicBezTo>
                              <a:cubicBezTo>
                                <a:pt x="35555" y="2208445"/>
                                <a:pt x="33595" y="2210857"/>
                                <a:pt x="30745" y="2212721"/>
                              </a:cubicBezTo>
                              <a:cubicBezTo>
                                <a:pt x="29645" y="2218130"/>
                                <a:pt x="27229" y="2223539"/>
                                <a:pt x="23498" y="2228947"/>
                              </a:cubicBezTo>
                              <a:cubicBezTo>
                                <a:pt x="19767" y="2234356"/>
                                <a:pt x="15752" y="2238888"/>
                                <a:pt x="11453" y="2242542"/>
                              </a:cubicBezTo>
                              <a:cubicBezTo>
                                <a:pt x="11131" y="2244370"/>
                                <a:pt x="10409" y="2245978"/>
                                <a:pt x="9287" y="2247366"/>
                              </a:cubicBezTo>
                              <a:cubicBezTo>
                                <a:pt x="8165" y="2248755"/>
                                <a:pt x="6720" y="2249486"/>
                                <a:pt x="4953" y="2249559"/>
                              </a:cubicBezTo>
                              <a:lnTo>
                                <a:pt x="0" y="2247805"/>
                              </a:lnTo>
                              <a:lnTo>
                                <a:pt x="8356" y="2230263"/>
                              </a:lnTo>
                              <a:cubicBezTo>
                                <a:pt x="10438" y="2228399"/>
                                <a:pt x="12179" y="2225987"/>
                                <a:pt x="13578" y="2223027"/>
                              </a:cubicBezTo>
                              <a:cubicBezTo>
                                <a:pt x="14977" y="2220067"/>
                                <a:pt x="15919" y="2217216"/>
                                <a:pt x="16402" y="2214475"/>
                              </a:cubicBezTo>
                              <a:lnTo>
                                <a:pt x="26203" y="2198688"/>
                              </a:lnTo>
                              <a:cubicBezTo>
                                <a:pt x="26533" y="2194741"/>
                                <a:pt x="27160" y="2190355"/>
                                <a:pt x="28084" y="2185531"/>
                              </a:cubicBezTo>
                              <a:cubicBezTo>
                                <a:pt x="29008" y="2180707"/>
                                <a:pt x="31957" y="2178076"/>
                                <a:pt x="36931" y="2177637"/>
                              </a:cubicBezTo>
                              <a:cubicBezTo>
                                <a:pt x="40532" y="2160534"/>
                                <a:pt x="49059" y="2140361"/>
                                <a:pt x="62513" y="2117118"/>
                              </a:cubicBezTo>
                              <a:cubicBezTo>
                                <a:pt x="75967" y="2093875"/>
                                <a:pt x="89448" y="2075456"/>
                                <a:pt x="102955" y="2061861"/>
                              </a:cubicBezTo>
                              <a:cubicBezTo>
                                <a:pt x="104231" y="2055868"/>
                                <a:pt x="106088" y="2050313"/>
                                <a:pt x="108525" y="2045196"/>
                              </a:cubicBezTo>
                              <a:cubicBezTo>
                                <a:pt x="110962" y="2040080"/>
                                <a:pt x="112818" y="2034525"/>
                                <a:pt x="114095" y="2028532"/>
                              </a:cubicBezTo>
                              <a:cubicBezTo>
                                <a:pt x="116709" y="2028422"/>
                                <a:pt x="118729" y="2027326"/>
                                <a:pt x="120156" y="2025242"/>
                              </a:cubicBezTo>
                              <a:cubicBezTo>
                                <a:pt x="121583" y="2023159"/>
                                <a:pt x="122520" y="2020747"/>
                                <a:pt x="122967" y="2018006"/>
                              </a:cubicBezTo>
                              <a:cubicBezTo>
                                <a:pt x="124516" y="2010880"/>
                                <a:pt x="126420" y="2006714"/>
                                <a:pt x="128679" y="2005508"/>
                              </a:cubicBezTo>
                              <a:cubicBezTo>
                                <a:pt x="130939" y="2004302"/>
                                <a:pt x="132611" y="2001451"/>
                                <a:pt x="133696" y="1996956"/>
                              </a:cubicBezTo>
                              <a:lnTo>
                                <a:pt x="145560" y="1979414"/>
                              </a:lnTo>
                              <a:cubicBezTo>
                                <a:pt x="148322" y="1978464"/>
                                <a:pt x="150433" y="1976856"/>
                                <a:pt x="151892" y="1974590"/>
                              </a:cubicBezTo>
                              <a:cubicBezTo>
                                <a:pt x="153352" y="1972324"/>
                                <a:pt x="154302" y="1969839"/>
                                <a:pt x="154742" y="1967135"/>
                              </a:cubicBezTo>
                              <a:lnTo>
                                <a:pt x="154534" y="1958364"/>
                              </a:lnTo>
                              <a:lnTo>
                                <a:pt x="179911" y="1903984"/>
                              </a:lnTo>
                              <a:lnTo>
                                <a:pt x="187855" y="1898722"/>
                              </a:lnTo>
                              <a:lnTo>
                                <a:pt x="194665" y="1889951"/>
                              </a:lnTo>
                              <a:cubicBezTo>
                                <a:pt x="195161" y="1887137"/>
                                <a:pt x="196154" y="1883994"/>
                                <a:pt x="197643" y="1880522"/>
                              </a:cubicBezTo>
                              <a:cubicBezTo>
                                <a:pt x="199132" y="1877050"/>
                                <a:pt x="200925" y="1874346"/>
                                <a:pt x="203020" y="1872409"/>
                              </a:cubicBezTo>
                              <a:cubicBezTo>
                                <a:pt x="202558" y="1869229"/>
                                <a:pt x="203146" y="1865063"/>
                                <a:pt x="204786" y="1859910"/>
                              </a:cubicBezTo>
                              <a:cubicBezTo>
                                <a:pt x="206425" y="1854757"/>
                                <a:pt x="209413" y="1851907"/>
                                <a:pt x="213749" y="1851359"/>
                              </a:cubicBezTo>
                              <a:cubicBezTo>
                                <a:pt x="215221" y="1846535"/>
                                <a:pt x="219756" y="1838641"/>
                                <a:pt x="227353" y="1827677"/>
                              </a:cubicBezTo>
                              <a:cubicBezTo>
                                <a:pt x="234951" y="1816713"/>
                                <a:pt x="240492" y="1810574"/>
                                <a:pt x="243977" y="1809258"/>
                              </a:cubicBezTo>
                              <a:lnTo>
                                <a:pt x="251405" y="1796979"/>
                              </a:lnTo>
                              <a:cubicBezTo>
                                <a:pt x="253850" y="1786015"/>
                                <a:pt x="257597" y="1776367"/>
                                <a:pt x="262648" y="1768035"/>
                              </a:cubicBezTo>
                              <a:cubicBezTo>
                                <a:pt x="267699" y="1759702"/>
                                <a:pt x="271447" y="1750054"/>
                                <a:pt x="273891" y="1739091"/>
                              </a:cubicBezTo>
                              <a:lnTo>
                                <a:pt x="280391" y="1732074"/>
                              </a:lnTo>
                              <a:cubicBezTo>
                                <a:pt x="282342" y="1725569"/>
                                <a:pt x="286899" y="1717967"/>
                                <a:pt x="294060" y="1709269"/>
                              </a:cubicBezTo>
                              <a:cubicBezTo>
                                <a:pt x="301222" y="1700572"/>
                                <a:pt x="305779" y="1692970"/>
                                <a:pt x="307730" y="1686465"/>
                              </a:cubicBezTo>
                              <a:cubicBezTo>
                                <a:pt x="313499" y="1683176"/>
                                <a:pt x="316766" y="1677913"/>
                                <a:pt x="317530" y="1670677"/>
                              </a:cubicBezTo>
                              <a:cubicBezTo>
                                <a:pt x="318295" y="1663441"/>
                                <a:pt x="321561" y="1658179"/>
                                <a:pt x="327331" y="1654890"/>
                              </a:cubicBezTo>
                              <a:cubicBezTo>
                                <a:pt x="329370" y="1649335"/>
                                <a:pt x="336277" y="1635447"/>
                                <a:pt x="348053" y="1613228"/>
                              </a:cubicBezTo>
                              <a:cubicBezTo>
                                <a:pt x="359828" y="1591008"/>
                                <a:pt x="367019" y="1577998"/>
                                <a:pt x="369626" y="1574197"/>
                              </a:cubicBezTo>
                              <a:cubicBezTo>
                                <a:pt x="369125" y="1571237"/>
                                <a:pt x="369559" y="1567948"/>
                                <a:pt x="370928" y="1564330"/>
                              </a:cubicBezTo>
                              <a:cubicBezTo>
                                <a:pt x="372297" y="1560712"/>
                                <a:pt x="375130" y="1558738"/>
                                <a:pt x="379427" y="1558409"/>
                              </a:cubicBezTo>
                              <a:cubicBezTo>
                                <a:pt x="386825" y="1546093"/>
                                <a:pt x="395706" y="1533449"/>
                                <a:pt x="406070" y="1520475"/>
                              </a:cubicBezTo>
                              <a:cubicBezTo>
                                <a:pt x="416434" y="1507501"/>
                                <a:pt x="423200" y="1494418"/>
                                <a:pt x="426366" y="1481225"/>
                              </a:cubicBezTo>
                              <a:cubicBezTo>
                                <a:pt x="427575" y="1480385"/>
                                <a:pt x="429131" y="1479434"/>
                                <a:pt x="431035" y="1478375"/>
                              </a:cubicBezTo>
                              <a:cubicBezTo>
                                <a:pt x="432940" y="1477315"/>
                                <a:pt x="434135" y="1475926"/>
                                <a:pt x="434621" y="1474208"/>
                              </a:cubicBezTo>
                              <a:cubicBezTo>
                                <a:pt x="434549" y="1473368"/>
                                <a:pt x="433763" y="1472856"/>
                                <a:pt x="432260" y="1472673"/>
                              </a:cubicBezTo>
                              <a:cubicBezTo>
                                <a:pt x="430757" y="1472491"/>
                                <a:pt x="429893" y="1472418"/>
                                <a:pt x="429667" y="1472454"/>
                              </a:cubicBezTo>
                              <a:lnTo>
                                <a:pt x="437714" y="1456666"/>
                              </a:lnTo>
                              <a:lnTo>
                                <a:pt x="445349" y="1453158"/>
                              </a:lnTo>
                              <a:cubicBezTo>
                                <a:pt x="449714" y="1448298"/>
                                <a:pt x="453931" y="1441792"/>
                                <a:pt x="458000" y="1433643"/>
                              </a:cubicBezTo>
                              <a:cubicBezTo>
                                <a:pt x="462068" y="1425493"/>
                                <a:pt x="465485" y="1418549"/>
                                <a:pt x="468251" y="1412812"/>
                              </a:cubicBezTo>
                              <a:cubicBezTo>
                                <a:pt x="467945" y="1409157"/>
                                <a:pt x="468659" y="1405941"/>
                                <a:pt x="470391" y="1403164"/>
                              </a:cubicBezTo>
                              <a:cubicBezTo>
                                <a:pt x="472123" y="1400386"/>
                                <a:pt x="475158" y="1398924"/>
                                <a:pt x="479497" y="1398778"/>
                              </a:cubicBezTo>
                              <a:lnTo>
                                <a:pt x="486924" y="1386499"/>
                              </a:lnTo>
                              <a:cubicBezTo>
                                <a:pt x="489480" y="1383612"/>
                                <a:pt x="493112" y="1377107"/>
                                <a:pt x="497821" y="1366984"/>
                              </a:cubicBezTo>
                              <a:cubicBezTo>
                                <a:pt x="502529" y="1356861"/>
                                <a:pt x="505362" y="1349917"/>
                                <a:pt x="506318" y="1346153"/>
                              </a:cubicBezTo>
                              <a:cubicBezTo>
                                <a:pt x="507822" y="1340525"/>
                                <a:pt x="510590" y="1336432"/>
                                <a:pt x="514623" y="1333873"/>
                              </a:cubicBezTo>
                              <a:cubicBezTo>
                                <a:pt x="518655" y="1331315"/>
                                <a:pt x="521424" y="1327222"/>
                                <a:pt x="522928" y="1321594"/>
                              </a:cubicBezTo>
                              <a:lnTo>
                                <a:pt x="541292" y="1297035"/>
                              </a:lnTo>
                              <a:cubicBezTo>
                                <a:pt x="542727" y="1293454"/>
                                <a:pt x="547464" y="1284829"/>
                                <a:pt x="555502" y="1271161"/>
                              </a:cubicBezTo>
                              <a:cubicBezTo>
                                <a:pt x="563540" y="1257493"/>
                                <a:pt x="568122" y="1249745"/>
                                <a:pt x="569249" y="1247918"/>
                              </a:cubicBezTo>
                              <a:cubicBezTo>
                                <a:pt x="569553" y="1244117"/>
                                <a:pt x="570077" y="1240317"/>
                                <a:pt x="570821" y="1236516"/>
                              </a:cubicBezTo>
                              <a:cubicBezTo>
                                <a:pt x="571564" y="1232715"/>
                                <a:pt x="574410" y="1230669"/>
                                <a:pt x="579358" y="1230376"/>
                              </a:cubicBezTo>
                              <a:cubicBezTo>
                                <a:pt x="586934" y="1217878"/>
                                <a:pt x="596568" y="1204283"/>
                                <a:pt x="608258" y="1189591"/>
                              </a:cubicBezTo>
                              <a:cubicBezTo>
                                <a:pt x="619948" y="1174900"/>
                                <a:pt x="627544" y="1160428"/>
                                <a:pt x="631044" y="1146175"/>
                              </a:cubicBezTo>
                              <a:cubicBezTo>
                                <a:pt x="632271" y="1145225"/>
                                <a:pt x="633866" y="1144056"/>
                                <a:pt x="635828" y="1142667"/>
                              </a:cubicBezTo>
                              <a:cubicBezTo>
                                <a:pt x="637791" y="1141278"/>
                                <a:pt x="638947" y="1140109"/>
                                <a:pt x="639298" y="1139158"/>
                              </a:cubicBezTo>
                              <a:cubicBezTo>
                                <a:pt x="639484" y="1137477"/>
                                <a:pt x="639007" y="1136454"/>
                                <a:pt x="637865" y="1136089"/>
                              </a:cubicBezTo>
                              <a:cubicBezTo>
                                <a:pt x="636724" y="1135723"/>
                                <a:pt x="635653" y="1135577"/>
                                <a:pt x="634654" y="1135650"/>
                              </a:cubicBezTo>
                              <a:lnTo>
                                <a:pt x="642700" y="1119862"/>
                              </a:lnTo>
                              <a:cubicBezTo>
                                <a:pt x="645684" y="1118072"/>
                                <a:pt x="648616" y="1115952"/>
                                <a:pt x="651496" y="1113504"/>
                              </a:cubicBezTo>
                              <a:cubicBezTo>
                                <a:pt x="654376" y="1111055"/>
                                <a:pt x="656947" y="1108497"/>
                                <a:pt x="659208" y="1105829"/>
                              </a:cubicBezTo>
                              <a:lnTo>
                                <a:pt x="675920" y="1070745"/>
                              </a:lnTo>
                              <a:cubicBezTo>
                                <a:pt x="675687" y="1067091"/>
                                <a:pt x="676693" y="1063875"/>
                                <a:pt x="678936" y="1061097"/>
                              </a:cubicBezTo>
                              <a:cubicBezTo>
                                <a:pt x="681180" y="1058320"/>
                                <a:pt x="684508" y="1056858"/>
                                <a:pt x="688919" y="1056712"/>
                              </a:cubicBezTo>
                              <a:cubicBezTo>
                                <a:pt x="689706" y="1053496"/>
                                <a:pt x="690995" y="1051157"/>
                                <a:pt x="692788" y="1049695"/>
                              </a:cubicBezTo>
                              <a:cubicBezTo>
                                <a:pt x="694580" y="1048233"/>
                                <a:pt x="695870" y="1045894"/>
                                <a:pt x="696656" y="1042678"/>
                              </a:cubicBezTo>
                              <a:cubicBezTo>
                                <a:pt x="698427" y="1040303"/>
                                <a:pt x="702236" y="1033213"/>
                                <a:pt x="708081" y="1021409"/>
                              </a:cubicBezTo>
                              <a:cubicBezTo>
                                <a:pt x="713927" y="1009604"/>
                                <a:pt x="717374" y="1002076"/>
                                <a:pt x="718423" y="998824"/>
                              </a:cubicBezTo>
                              <a:cubicBezTo>
                                <a:pt x="719940" y="993122"/>
                                <a:pt x="722759" y="988737"/>
                                <a:pt x="726882" y="985667"/>
                              </a:cubicBezTo>
                              <a:cubicBezTo>
                                <a:pt x="731005" y="982597"/>
                                <a:pt x="733825" y="978212"/>
                                <a:pt x="735342" y="972511"/>
                              </a:cubicBezTo>
                              <a:lnTo>
                                <a:pt x="744833" y="958477"/>
                              </a:lnTo>
                              <a:cubicBezTo>
                                <a:pt x="745993" y="954384"/>
                                <a:pt x="748315" y="951168"/>
                                <a:pt x="751797" y="948829"/>
                              </a:cubicBezTo>
                              <a:cubicBezTo>
                                <a:pt x="755279" y="946490"/>
                                <a:pt x="757600" y="943274"/>
                                <a:pt x="758761" y="939181"/>
                              </a:cubicBezTo>
                              <a:cubicBezTo>
                                <a:pt x="764075" y="938889"/>
                                <a:pt x="768099" y="935965"/>
                                <a:pt x="770832" y="930410"/>
                              </a:cubicBezTo>
                              <a:cubicBezTo>
                                <a:pt x="771011" y="929606"/>
                                <a:pt x="771041" y="929022"/>
                                <a:pt x="770922" y="928656"/>
                              </a:cubicBezTo>
                              <a:cubicBezTo>
                                <a:pt x="770804" y="928291"/>
                                <a:pt x="770396" y="927706"/>
                                <a:pt x="769697" y="926902"/>
                              </a:cubicBezTo>
                              <a:lnTo>
                                <a:pt x="774133" y="921639"/>
                              </a:lnTo>
                              <a:cubicBezTo>
                                <a:pt x="775270" y="919958"/>
                                <a:pt x="776039" y="918496"/>
                                <a:pt x="776441" y="917254"/>
                              </a:cubicBezTo>
                              <a:cubicBezTo>
                                <a:pt x="776843" y="916011"/>
                                <a:pt x="777174" y="914549"/>
                                <a:pt x="777434" y="912868"/>
                              </a:cubicBezTo>
                              <a:cubicBezTo>
                                <a:pt x="786283" y="902270"/>
                                <a:pt x="794480" y="891014"/>
                                <a:pt x="802026" y="879100"/>
                              </a:cubicBezTo>
                              <a:cubicBezTo>
                                <a:pt x="809573" y="867186"/>
                                <a:pt x="816609" y="855053"/>
                                <a:pt x="823136" y="842701"/>
                              </a:cubicBezTo>
                              <a:cubicBezTo>
                                <a:pt x="824114" y="839850"/>
                                <a:pt x="827239" y="834149"/>
                                <a:pt x="832511" y="825597"/>
                              </a:cubicBezTo>
                              <a:cubicBezTo>
                                <a:pt x="837783" y="817046"/>
                                <a:pt x="841192" y="812222"/>
                                <a:pt x="842737" y="811126"/>
                              </a:cubicBezTo>
                              <a:cubicBezTo>
                                <a:pt x="843983" y="805095"/>
                                <a:pt x="846339" y="799614"/>
                                <a:pt x="849803" y="794680"/>
                              </a:cubicBezTo>
                              <a:cubicBezTo>
                                <a:pt x="853268" y="789746"/>
                                <a:pt x="856862" y="784703"/>
                                <a:pt x="860584" y="779550"/>
                              </a:cubicBezTo>
                              <a:lnTo>
                                <a:pt x="868529" y="774288"/>
                              </a:lnTo>
                              <a:cubicBezTo>
                                <a:pt x="868757" y="773410"/>
                                <a:pt x="869204" y="772533"/>
                                <a:pt x="869870" y="771656"/>
                              </a:cubicBezTo>
                              <a:cubicBezTo>
                                <a:pt x="870536" y="770779"/>
                                <a:pt x="870983" y="769902"/>
                                <a:pt x="871211" y="769025"/>
                              </a:cubicBezTo>
                              <a:cubicBezTo>
                                <a:pt x="872503" y="766467"/>
                                <a:pt x="873427" y="764128"/>
                                <a:pt x="873983" y="762008"/>
                              </a:cubicBezTo>
                              <a:cubicBezTo>
                                <a:pt x="874540" y="759889"/>
                                <a:pt x="875025" y="757550"/>
                                <a:pt x="875440" y="754992"/>
                              </a:cubicBezTo>
                              <a:cubicBezTo>
                                <a:pt x="876360" y="754955"/>
                                <a:pt x="877228" y="754590"/>
                                <a:pt x="878045" y="753895"/>
                              </a:cubicBezTo>
                              <a:cubicBezTo>
                                <a:pt x="878862" y="753201"/>
                                <a:pt x="879369" y="752397"/>
                                <a:pt x="879567" y="751483"/>
                              </a:cubicBezTo>
                              <a:cubicBezTo>
                                <a:pt x="879808" y="750533"/>
                                <a:pt x="880306" y="749363"/>
                                <a:pt x="881063" y="747975"/>
                              </a:cubicBezTo>
                              <a:cubicBezTo>
                                <a:pt x="881819" y="746586"/>
                                <a:pt x="882318" y="745417"/>
                                <a:pt x="882558" y="744466"/>
                              </a:cubicBezTo>
                              <a:lnTo>
                                <a:pt x="884313" y="744466"/>
                              </a:lnTo>
                              <a:cubicBezTo>
                                <a:pt x="884914" y="742712"/>
                                <a:pt x="886393" y="740958"/>
                                <a:pt x="888749" y="739204"/>
                              </a:cubicBezTo>
                              <a:lnTo>
                                <a:pt x="896795" y="723416"/>
                              </a:lnTo>
                              <a:cubicBezTo>
                                <a:pt x="898280" y="719762"/>
                                <a:pt x="899436" y="716107"/>
                                <a:pt x="900263" y="712452"/>
                              </a:cubicBezTo>
                              <a:cubicBezTo>
                                <a:pt x="901091" y="708798"/>
                                <a:pt x="901653" y="706020"/>
                                <a:pt x="901952" y="704120"/>
                              </a:cubicBezTo>
                              <a:cubicBezTo>
                                <a:pt x="903833" y="704230"/>
                                <a:pt x="905772" y="704010"/>
                                <a:pt x="907769" y="703462"/>
                              </a:cubicBezTo>
                              <a:cubicBezTo>
                                <a:pt x="909766" y="702914"/>
                                <a:pt x="911060" y="701379"/>
                                <a:pt x="911651" y="698858"/>
                              </a:cubicBezTo>
                              <a:cubicBezTo>
                                <a:pt x="911962" y="696263"/>
                                <a:pt x="912577" y="694435"/>
                                <a:pt x="913495" y="693376"/>
                              </a:cubicBezTo>
                              <a:cubicBezTo>
                                <a:pt x="914412" y="692316"/>
                                <a:pt x="916549" y="691804"/>
                                <a:pt x="919905" y="691841"/>
                              </a:cubicBezTo>
                              <a:lnTo>
                                <a:pt x="929396" y="677807"/>
                              </a:lnTo>
                              <a:lnTo>
                                <a:pt x="937341" y="672545"/>
                              </a:lnTo>
                              <a:lnTo>
                                <a:pt x="953641" y="649740"/>
                              </a:lnTo>
                              <a:cubicBezTo>
                                <a:pt x="954527" y="646378"/>
                                <a:pt x="956212" y="643454"/>
                                <a:pt x="958696" y="640969"/>
                              </a:cubicBezTo>
                              <a:cubicBezTo>
                                <a:pt x="961181" y="638484"/>
                                <a:pt x="962866" y="635561"/>
                                <a:pt x="963751" y="632198"/>
                              </a:cubicBezTo>
                              <a:lnTo>
                                <a:pt x="974997" y="618165"/>
                              </a:lnTo>
                              <a:lnTo>
                                <a:pt x="982115" y="607640"/>
                              </a:lnTo>
                              <a:cubicBezTo>
                                <a:pt x="984051" y="601427"/>
                                <a:pt x="986497" y="595434"/>
                                <a:pt x="989452" y="589659"/>
                              </a:cubicBezTo>
                              <a:cubicBezTo>
                                <a:pt x="992407" y="583885"/>
                                <a:pt x="996014" y="578769"/>
                                <a:pt x="1000272" y="574310"/>
                              </a:cubicBezTo>
                              <a:cubicBezTo>
                                <a:pt x="1006706" y="562689"/>
                                <a:pt x="1012148" y="551725"/>
                                <a:pt x="1016596" y="541419"/>
                              </a:cubicBezTo>
                              <a:cubicBezTo>
                                <a:pt x="1021045" y="531113"/>
                                <a:pt x="1024268" y="522781"/>
                                <a:pt x="1026267" y="516422"/>
                              </a:cubicBezTo>
                              <a:cubicBezTo>
                                <a:pt x="1027763" y="517884"/>
                                <a:pt x="1029414" y="518468"/>
                                <a:pt x="1031220" y="518176"/>
                              </a:cubicBezTo>
                              <a:lnTo>
                                <a:pt x="1039165" y="512913"/>
                              </a:lnTo>
                              <a:cubicBezTo>
                                <a:pt x="1040246" y="511963"/>
                                <a:pt x="1040817" y="510794"/>
                                <a:pt x="1040880" y="509405"/>
                              </a:cubicBezTo>
                              <a:cubicBezTo>
                                <a:pt x="1040942" y="508016"/>
                                <a:pt x="1040198" y="506847"/>
                                <a:pt x="1038648" y="505897"/>
                              </a:cubicBezTo>
                              <a:cubicBezTo>
                                <a:pt x="1044453" y="500123"/>
                                <a:pt x="1050717" y="492375"/>
                                <a:pt x="1057437" y="482654"/>
                              </a:cubicBezTo>
                              <a:cubicBezTo>
                                <a:pt x="1064158" y="472933"/>
                                <a:pt x="1068383" y="464308"/>
                                <a:pt x="1070113" y="456780"/>
                              </a:cubicBezTo>
                              <a:cubicBezTo>
                                <a:pt x="1073170" y="454989"/>
                                <a:pt x="1075517" y="452869"/>
                                <a:pt x="1077155" y="450421"/>
                              </a:cubicBezTo>
                              <a:cubicBezTo>
                                <a:pt x="1078792" y="447972"/>
                                <a:pt x="1079024" y="445414"/>
                                <a:pt x="1077850" y="442746"/>
                              </a:cubicBezTo>
                              <a:cubicBezTo>
                                <a:pt x="1080057" y="436862"/>
                                <a:pt x="1083328" y="432404"/>
                                <a:pt x="1087664" y="429370"/>
                              </a:cubicBezTo>
                              <a:cubicBezTo>
                                <a:pt x="1092000" y="426337"/>
                                <a:pt x="1095916" y="423194"/>
                                <a:pt x="1099413" y="419942"/>
                              </a:cubicBezTo>
                              <a:cubicBezTo>
                                <a:pt x="1102207" y="418187"/>
                                <a:pt x="1103686" y="416433"/>
                                <a:pt x="1103849" y="414679"/>
                              </a:cubicBezTo>
                              <a:cubicBezTo>
                                <a:pt x="1104013" y="412925"/>
                                <a:pt x="1103737" y="411171"/>
                                <a:pt x="1103023" y="409416"/>
                              </a:cubicBezTo>
                              <a:lnTo>
                                <a:pt x="1123760" y="381349"/>
                              </a:lnTo>
                              <a:cubicBezTo>
                                <a:pt x="1125129" y="379595"/>
                                <a:pt x="1126904" y="377403"/>
                                <a:pt x="1129086" y="374771"/>
                              </a:cubicBezTo>
                              <a:cubicBezTo>
                                <a:pt x="1131268" y="372140"/>
                                <a:pt x="1132759" y="369070"/>
                                <a:pt x="1133560" y="365562"/>
                              </a:cubicBezTo>
                              <a:cubicBezTo>
                                <a:pt x="1143472" y="355365"/>
                                <a:pt x="1152099" y="343744"/>
                                <a:pt x="1159443" y="330697"/>
                              </a:cubicBezTo>
                              <a:cubicBezTo>
                                <a:pt x="1166787" y="317651"/>
                                <a:pt x="1176214" y="306468"/>
                                <a:pt x="1187724" y="297148"/>
                              </a:cubicBezTo>
                              <a:lnTo>
                                <a:pt x="1188135" y="284869"/>
                              </a:lnTo>
                              <a:lnTo>
                                <a:pt x="1212690" y="255048"/>
                              </a:lnTo>
                              <a:cubicBezTo>
                                <a:pt x="1213824" y="250480"/>
                                <a:pt x="1217641" y="242513"/>
                                <a:pt x="1224140" y="231147"/>
                              </a:cubicBezTo>
                              <a:cubicBezTo>
                                <a:pt x="1230640" y="219781"/>
                                <a:pt x="1236726" y="211376"/>
                                <a:pt x="1242401" y="205931"/>
                              </a:cubicBezTo>
                              <a:cubicBezTo>
                                <a:pt x="1243587" y="199206"/>
                                <a:pt x="1248126" y="193359"/>
                                <a:pt x="1256019" y="188389"/>
                              </a:cubicBezTo>
                              <a:cubicBezTo>
                                <a:pt x="1254299" y="184880"/>
                                <a:pt x="1254694" y="181811"/>
                                <a:pt x="1257205" y="179179"/>
                              </a:cubicBezTo>
                              <a:cubicBezTo>
                                <a:pt x="1259715" y="176548"/>
                                <a:pt x="1262587" y="174355"/>
                                <a:pt x="1265820" y="172601"/>
                              </a:cubicBezTo>
                              <a:lnTo>
                                <a:pt x="1350830" y="58579"/>
                              </a:lnTo>
                              <a:cubicBezTo>
                                <a:pt x="1355606" y="54084"/>
                                <a:pt x="1359415" y="49479"/>
                                <a:pt x="1362256" y="44765"/>
                              </a:cubicBezTo>
                              <a:cubicBezTo>
                                <a:pt x="1365098" y="40050"/>
                                <a:pt x="1369268" y="35884"/>
                                <a:pt x="1374766" y="32266"/>
                              </a:cubicBezTo>
                              <a:cubicBezTo>
                                <a:pt x="1375323" y="29525"/>
                                <a:pt x="1376556" y="26675"/>
                                <a:pt x="1378467" y="23715"/>
                              </a:cubicBezTo>
                              <a:cubicBezTo>
                                <a:pt x="1380378" y="20754"/>
                                <a:pt x="1382411" y="18342"/>
                                <a:pt x="1384567" y="16478"/>
                              </a:cubicBezTo>
                              <a:lnTo>
                                <a:pt x="1393749" y="4199"/>
                              </a:lnTo>
                              <a:cubicBezTo>
                                <a:pt x="1395965" y="2408"/>
                                <a:pt x="1398523" y="1166"/>
                                <a:pt x="1401423" y="471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3" name="Freeform 62"/>
                        <p:cNvSpPr/>
                        <p:nvPr/>
                      </p:nvSpPr>
                      <p:spPr>
                        <a:xfrm>
                          <a:off x="10239789" y="2715353"/>
                          <a:ext cx="1526083" cy="224955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6083" h="2249559">
                              <a:moveTo>
                                <a:pt x="176110" y="2025023"/>
                              </a:moveTo>
                              <a:cubicBezTo>
                                <a:pt x="175972" y="2026010"/>
                                <a:pt x="176144" y="2027106"/>
                                <a:pt x="176626" y="2028312"/>
                              </a:cubicBezTo>
                              <a:cubicBezTo>
                                <a:pt x="177108" y="2029518"/>
                                <a:pt x="177796" y="2030176"/>
                                <a:pt x="178690" y="2030286"/>
                              </a:cubicBezTo>
                              <a:cubicBezTo>
                                <a:pt x="179610" y="2030249"/>
                                <a:pt x="180479" y="2029884"/>
                                <a:pt x="181296" y="2029189"/>
                              </a:cubicBezTo>
                              <a:cubicBezTo>
                                <a:pt x="182112" y="2028495"/>
                                <a:pt x="182620" y="2027691"/>
                                <a:pt x="182817" y="2026777"/>
                              </a:cubicBezTo>
                              <a:close/>
                              <a:moveTo>
                                <a:pt x="185601" y="2010990"/>
                              </a:moveTo>
                              <a:cubicBezTo>
                                <a:pt x="185354" y="2011976"/>
                                <a:pt x="185307" y="2013073"/>
                                <a:pt x="185460" y="2014279"/>
                              </a:cubicBezTo>
                              <a:cubicBezTo>
                                <a:pt x="185612" y="2015485"/>
                                <a:pt x="186520" y="2016142"/>
                                <a:pt x="188181" y="2016252"/>
                              </a:cubicBezTo>
                              <a:lnTo>
                                <a:pt x="189936" y="2016252"/>
                              </a:lnTo>
                              <a:cubicBezTo>
                                <a:pt x="190554" y="2012744"/>
                                <a:pt x="189109" y="2010990"/>
                                <a:pt x="185601" y="2010990"/>
                              </a:cubicBezTo>
                              <a:close/>
                              <a:moveTo>
                                <a:pt x="344300" y="1986431"/>
                              </a:moveTo>
                              <a:cubicBezTo>
                                <a:pt x="344089" y="1987418"/>
                                <a:pt x="343969" y="1988514"/>
                                <a:pt x="343939" y="1989720"/>
                              </a:cubicBezTo>
                              <a:cubicBezTo>
                                <a:pt x="343909" y="1990926"/>
                                <a:pt x="344305" y="1991584"/>
                                <a:pt x="345126" y="1991694"/>
                              </a:cubicBezTo>
                              <a:lnTo>
                                <a:pt x="350698" y="1989939"/>
                              </a:lnTo>
                              <a:close/>
                              <a:moveTo>
                                <a:pt x="478855" y="1979414"/>
                              </a:moveTo>
                              <a:lnTo>
                                <a:pt x="483707" y="1991694"/>
                              </a:lnTo>
                              <a:lnTo>
                                <a:pt x="479478" y="2005727"/>
                              </a:lnTo>
                              <a:cubicBezTo>
                                <a:pt x="475039" y="2006239"/>
                                <a:pt x="472412" y="2008285"/>
                                <a:pt x="471598" y="2011867"/>
                              </a:cubicBezTo>
                              <a:cubicBezTo>
                                <a:pt x="470784" y="2015448"/>
                                <a:pt x="466842" y="2017495"/>
                                <a:pt x="459771" y="2018006"/>
                              </a:cubicBezTo>
                              <a:cubicBezTo>
                                <a:pt x="461494" y="2011136"/>
                                <a:pt x="464675" y="2004704"/>
                                <a:pt x="469313" y="1998710"/>
                              </a:cubicBezTo>
                              <a:cubicBezTo>
                                <a:pt x="473952" y="1992717"/>
                                <a:pt x="477132" y="1986285"/>
                                <a:pt x="478855" y="1979414"/>
                              </a:cubicBezTo>
                              <a:close/>
                              <a:moveTo>
                                <a:pt x="390108" y="1935560"/>
                              </a:moveTo>
                              <a:cubicBezTo>
                                <a:pt x="389861" y="1936546"/>
                                <a:pt x="389814" y="1937643"/>
                                <a:pt x="389967" y="1938849"/>
                              </a:cubicBezTo>
                              <a:cubicBezTo>
                                <a:pt x="390119" y="1940055"/>
                                <a:pt x="391027" y="1940713"/>
                                <a:pt x="392689" y="1940822"/>
                              </a:cubicBezTo>
                              <a:lnTo>
                                <a:pt x="396197" y="1940822"/>
                              </a:lnTo>
                              <a:cubicBezTo>
                                <a:pt x="396433" y="1939068"/>
                                <a:pt x="395934" y="1937752"/>
                                <a:pt x="394700" y="1936875"/>
                              </a:cubicBezTo>
                              <a:cubicBezTo>
                                <a:pt x="393466" y="1935998"/>
                                <a:pt x="391935" y="1935560"/>
                                <a:pt x="390108" y="1935560"/>
                              </a:cubicBezTo>
                              <a:close/>
                              <a:moveTo>
                                <a:pt x="514338" y="1877671"/>
                              </a:moveTo>
                              <a:cubicBezTo>
                                <a:pt x="514187" y="1878731"/>
                                <a:pt x="514308" y="1880120"/>
                                <a:pt x="514699" y="1881838"/>
                              </a:cubicBezTo>
                              <a:cubicBezTo>
                                <a:pt x="515091" y="1883555"/>
                                <a:pt x="515727" y="1884506"/>
                                <a:pt x="516609" y="1884688"/>
                              </a:cubicBezTo>
                              <a:cubicBezTo>
                                <a:pt x="518309" y="1884578"/>
                                <a:pt x="519449" y="1883921"/>
                                <a:pt x="520027" y="1882715"/>
                              </a:cubicBezTo>
                              <a:cubicBezTo>
                                <a:pt x="520605" y="1881509"/>
                                <a:pt x="520944" y="1880412"/>
                                <a:pt x="521045" y="1879426"/>
                              </a:cubicBezTo>
                              <a:close/>
                              <a:moveTo>
                                <a:pt x="335614" y="1856621"/>
                              </a:moveTo>
                              <a:lnTo>
                                <a:pt x="334067" y="1865392"/>
                              </a:lnTo>
                              <a:cubicBezTo>
                                <a:pt x="333696" y="1867914"/>
                                <a:pt x="334156" y="1869449"/>
                                <a:pt x="335448" y="1869997"/>
                              </a:cubicBezTo>
                              <a:cubicBezTo>
                                <a:pt x="336740" y="1870545"/>
                                <a:pt x="338310" y="1870764"/>
                                <a:pt x="340156" y="1870655"/>
                              </a:cubicBezTo>
                              <a:close/>
                              <a:moveTo>
                                <a:pt x="464081" y="1844342"/>
                              </a:moveTo>
                              <a:cubicBezTo>
                                <a:pt x="458792" y="1844488"/>
                                <a:pt x="454510" y="1846388"/>
                                <a:pt x="451235" y="1850043"/>
                              </a:cubicBezTo>
                              <a:cubicBezTo>
                                <a:pt x="447959" y="1853698"/>
                                <a:pt x="445844" y="1858229"/>
                                <a:pt x="444891" y="1863638"/>
                              </a:cubicBezTo>
                              <a:lnTo>
                                <a:pt x="444581" y="1865392"/>
                              </a:lnTo>
                              <a:cubicBezTo>
                                <a:pt x="444222" y="1865356"/>
                                <a:pt x="442748" y="1865429"/>
                                <a:pt x="440157" y="1865611"/>
                              </a:cubicBezTo>
                              <a:cubicBezTo>
                                <a:pt x="437567" y="1865794"/>
                                <a:pt x="436015" y="1866306"/>
                                <a:pt x="435501" y="1867146"/>
                              </a:cubicBezTo>
                              <a:cubicBezTo>
                                <a:pt x="435888" y="1868060"/>
                                <a:pt x="438158" y="1868864"/>
                                <a:pt x="442312" y="1869558"/>
                              </a:cubicBezTo>
                              <a:cubicBezTo>
                                <a:pt x="446465" y="1870253"/>
                                <a:pt x="449251" y="1870618"/>
                                <a:pt x="450670" y="1870655"/>
                              </a:cubicBezTo>
                              <a:lnTo>
                                <a:pt x="462742" y="1861884"/>
                              </a:lnTo>
                              <a:cubicBezTo>
                                <a:pt x="460186" y="1861664"/>
                                <a:pt x="458590" y="1860349"/>
                                <a:pt x="457956" y="1857937"/>
                              </a:cubicBezTo>
                              <a:cubicBezTo>
                                <a:pt x="457321" y="1855525"/>
                                <a:pt x="457196" y="1853332"/>
                                <a:pt x="457581" y="1851359"/>
                              </a:cubicBezTo>
                              <a:close/>
                              <a:moveTo>
                                <a:pt x="356558" y="1837325"/>
                              </a:moveTo>
                              <a:cubicBezTo>
                                <a:pt x="355742" y="1837398"/>
                                <a:pt x="355105" y="1837691"/>
                                <a:pt x="354650" y="1838202"/>
                              </a:cubicBezTo>
                              <a:cubicBezTo>
                                <a:pt x="354194" y="1838714"/>
                                <a:pt x="353558" y="1839006"/>
                                <a:pt x="352741" y="1839079"/>
                              </a:cubicBezTo>
                              <a:cubicBezTo>
                                <a:pt x="352590" y="1840139"/>
                                <a:pt x="352711" y="1841528"/>
                                <a:pt x="353102" y="1843246"/>
                              </a:cubicBezTo>
                              <a:cubicBezTo>
                                <a:pt x="353494" y="1844963"/>
                                <a:pt x="354130" y="1845913"/>
                                <a:pt x="355012" y="1846096"/>
                              </a:cubicBezTo>
                              <a:cubicBezTo>
                                <a:pt x="356712" y="1845986"/>
                                <a:pt x="357852" y="1845329"/>
                                <a:pt x="358430" y="1844123"/>
                              </a:cubicBezTo>
                              <a:cubicBezTo>
                                <a:pt x="359008" y="1842917"/>
                                <a:pt x="359347" y="1841820"/>
                                <a:pt x="359448" y="1840833"/>
                              </a:cubicBezTo>
                              <a:cubicBezTo>
                                <a:pt x="359517" y="1838787"/>
                                <a:pt x="358553" y="1837618"/>
                                <a:pt x="356558" y="1837325"/>
                              </a:cubicBezTo>
                              <a:close/>
                              <a:moveTo>
                                <a:pt x="564892" y="1819783"/>
                              </a:moveTo>
                              <a:cubicBezTo>
                                <a:pt x="558997" y="1820258"/>
                                <a:pt x="555179" y="1823255"/>
                                <a:pt x="553439" y="1828773"/>
                              </a:cubicBezTo>
                              <a:cubicBezTo>
                                <a:pt x="551698" y="1834292"/>
                                <a:pt x="550564" y="1839481"/>
                                <a:pt x="550036" y="1844342"/>
                              </a:cubicBezTo>
                              <a:cubicBezTo>
                                <a:pt x="547295" y="1844342"/>
                                <a:pt x="544367" y="1844780"/>
                                <a:pt x="541252" y="1845657"/>
                              </a:cubicBezTo>
                              <a:cubicBezTo>
                                <a:pt x="538137" y="1846535"/>
                                <a:pt x="535493" y="1847850"/>
                                <a:pt x="533320" y="1849604"/>
                              </a:cubicBezTo>
                              <a:lnTo>
                                <a:pt x="534045" y="1865392"/>
                              </a:lnTo>
                              <a:cubicBezTo>
                                <a:pt x="535717" y="1860678"/>
                                <a:pt x="538356" y="1856073"/>
                                <a:pt x="541963" y="1851578"/>
                              </a:cubicBezTo>
                              <a:cubicBezTo>
                                <a:pt x="545569" y="1847083"/>
                                <a:pt x="550015" y="1844671"/>
                                <a:pt x="555299" y="1844342"/>
                              </a:cubicBezTo>
                              <a:cubicBezTo>
                                <a:pt x="556278" y="1840029"/>
                                <a:pt x="557877" y="1835936"/>
                                <a:pt x="560095" y="1832063"/>
                              </a:cubicBezTo>
                              <a:cubicBezTo>
                                <a:pt x="562313" y="1828189"/>
                                <a:pt x="563912" y="1824096"/>
                                <a:pt x="564892" y="1819783"/>
                              </a:cubicBezTo>
                              <a:close/>
                              <a:moveTo>
                                <a:pt x="496474" y="1789962"/>
                              </a:moveTo>
                              <a:cubicBezTo>
                                <a:pt x="494748" y="1790218"/>
                                <a:pt x="493505" y="1791460"/>
                                <a:pt x="492747" y="1793690"/>
                              </a:cubicBezTo>
                              <a:cubicBezTo>
                                <a:pt x="491988" y="1795919"/>
                                <a:pt x="491546" y="1797600"/>
                                <a:pt x="491419" y="1798733"/>
                              </a:cubicBezTo>
                              <a:cubicBezTo>
                                <a:pt x="490566" y="1803155"/>
                                <a:pt x="488714" y="1807029"/>
                                <a:pt x="485861" y="1810355"/>
                              </a:cubicBezTo>
                              <a:cubicBezTo>
                                <a:pt x="483009" y="1813680"/>
                                <a:pt x="479635" y="1816238"/>
                                <a:pt x="475737" y="1818029"/>
                              </a:cubicBezTo>
                              <a:cubicBezTo>
                                <a:pt x="474758" y="1822341"/>
                                <a:pt x="473159" y="1826435"/>
                                <a:pt x="470941" y="1830308"/>
                              </a:cubicBezTo>
                              <a:cubicBezTo>
                                <a:pt x="468723" y="1834182"/>
                                <a:pt x="467124" y="1838275"/>
                                <a:pt x="466144" y="1842588"/>
                              </a:cubicBezTo>
                              <a:cubicBezTo>
                                <a:pt x="472423" y="1836412"/>
                                <a:pt x="478102" y="1829906"/>
                                <a:pt x="483180" y="1823072"/>
                              </a:cubicBezTo>
                              <a:cubicBezTo>
                                <a:pt x="488259" y="1816238"/>
                                <a:pt x="493138" y="1809295"/>
                                <a:pt x="497817" y="1802241"/>
                              </a:cubicBezTo>
                              <a:cubicBezTo>
                                <a:pt x="498006" y="1800962"/>
                                <a:pt x="498040" y="1798697"/>
                                <a:pt x="497919" y="1795444"/>
                              </a:cubicBezTo>
                              <a:cubicBezTo>
                                <a:pt x="497799" y="1792191"/>
                                <a:pt x="497317" y="1790364"/>
                                <a:pt x="496474" y="1789962"/>
                              </a:cubicBezTo>
                              <a:close/>
                              <a:moveTo>
                                <a:pt x="388744" y="1774174"/>
                              </a:moveTo>
                              <a:lnTo>
                                <a:pt x="378016" y="1795225"/>
                              </a:lnTo>
                              <a:cubicBezTo>
                                <a:pt x="377730" y="1795188"/>
                                <a:pt x="376547" y="1795261"/>
                                <a:pt x="374468" y="1795444"/>
                              </a:cubicBezTo>
                              <a:cubicBezTo>
                                <a:pt x="372390" y="1795627"/>
                                <a:pt x="371130" y="1796138"/>
                                <a:pt x="370689" y="1796979"/>
                              </a:cubicBezTo>
                              <a:cubicBezTo>
                                <a:pt x="370726" y="1798843"/>
                                <a:pt x="372279" y="1800816"/>
                                <a:pt x="375347" y="1802899"/>
                              </a:cubicBezTo>
                              <a:cubicBezTo>
                                <a:pt x="378415" y="1804982"/>
                                <a:pt x="380921" y="1806517"/>
                                <a:pt x="382867" y="1807504"/>
                              </a:cubicBezTo>
                              <a:lnTo>
                                <a:pt x="398240" y="1789962"/>
                              </a:lnTo>
                              <a:close/>
                              <a:moveTo>
                                <a:pt x="424129" y="1712778"/>
                              </a:moveTo>
                              <a:cubicBezTo>
                                <a:pt x="414397" y="1726519"/>
                                <a:pt x="405387" y="1741137"/>
                                <a:pt x="397100" y="1756633"/>
                              </a:cubicBezTo>
                              <a:cubicBezTo>
                                <a:pt x="397382" y="1760214"/>
                                <a:pt x="398547" y="1763138"/>
                                <a:pt x="400597" y="1765403"/>
                              </a:cubicBezTo>
                              <a:cubicBezTo>
                                <a:pt x="402646" y="1767669"/>
                                <a:pt x="405436" y="1768839"/>
                                <a:pt x="408968" y="1768912"/>
                              </a:cubicBezTo>
                              <a:cubicBezTo>
                                <a:pt x="411749" y="1763503"/>
                                <a:pt x="415652" y="1755463"/>
                                <a:pt x="420676" y="1744792"/>
                              </a:cubicBezTo>
                              <a:cubicBezTo>
                                <a:pt x="425701" y="1734120"/>
                                <a:pt x="430326" y="1726958"/>
                                <a:pt x="434552" y="1723303"/>
                              </a:cubicBezTo>
                              <a:close/>
                              <a:moveTo>
                                <a:pt x="468284" y="1651381"/>
                              </a:moveTo>
                              <a:lnTo>
                                <a:pt x="457658" y="1661906"/>
                              </a:lnTo>
                              <a:lnTo>
                                <a:pt x="456730" y="1667169"/>
                              </a:lnTo>
                              <a:lnTo>
                                <a:pt x="460238" y="1667169"/>
                              </a:lnTo>
                              <a:cubicBezTo>
                                <a:pt x="463648" y="1667315"/>
                                <a:pt x="466038" y="1667023"/>
                                <a:pt x="467409" y="1666292"/>
                              </a:cubicBezTo>
                              <a:cubicBezTo>
                                <a:pt x="468781" y="1665561"/>
                                <a:pt x="469726" y="1663514"/>
                                <a:pt x="470246" y="1660152"/>
                              </a:cubicBezTo>
                              <a:close/>
                              <a:moveTo>
                                <a:pt x="679198" y="1639102"/>
                              </a:moveTo>
                              <a:lnTo>
                                <a:pt x="661143" y="1661906"/>
                              </a:lnTo>
                              <a:cubicBezTo>
                                <a:pt x="663672" y="1667461"/>
                                <a:pt x="664292" y="1673893"/>
                                <a:pt x="663003" y="1681202"/>
                              </a:cubicBezTo>
                              <a:cubicBezTo>
                                <a:pt x="662030" y="1681129"/>
                                <a:pt x="660907" y="1681275"/>
                                <a:pt x="659637" y="1681641"/>
                              </a:cubicBezTo>
                              <a:cubicBezTo>
                                <a:pt x="658367" y="1682006"/>
                                <a:pt x="657528" y="1683030"/>
                                <a:pt x="657122" y="1684711"/>
                              </a:cubicBezTo>
                              <a:cubicBezTo>
                                <a:pt x="656923" y="1686465"/>
                                <a:pt x="657271" y="1688219"/>
                                <a:pt x="658168" y="1689973"/>
                              </a:cubicBezTo>
                              <a:cubicBezTo>
                                <a:pt x="659064" y="1691728"/>
                                <a:pt x="659851" y="1693482"/>
                                <a:pt x="660529" y="1695236"/>
                              </a:cubicBezTo>
                              <a:lnTo>
                                <a:pt x="671880" y="1700498"/>
                              </a:lnTo>
                              <a:lnTo>
                                <a:pt x="674562" y="1695236"/>
                              </a:lnTo>
                              <a:lnTo>
                                <a:pt x="667029" y="1688219"/>
                              </a:lnTo>
                              <a:cubicBezTo>
                                <a:pt x="667469" y="1685515"/>
                                <a:pt x="668419" y="1683030"/>
                                <a:pt x="669878" y="1680764"/>
                              </a:cubicBezTo>
                              <a:cubicBezTo>
                                <a:pt x="671338" y="1678498"/>
                                <a:pt x="673448" y="1676890"/>
                                <a:pt x="676211" y="1675940"/>
                              </a:cubicBezTo>
                              <a:cubicBezTo>
                                <a:pt x="677476" y="1669800"/>
                                <a:pt x="678632" y="1663661"/>
                                <a:pt x="679678" y="1657521"/>
                              </a:cubicBezTo>
                              <a:cubicBezTo>
                                <a:pt x="680724" y="1651381"/>
                                <a:pt x="680564" y="1645242"/>
                                <a:pt x="679198" y="1639102"/>
                              </a:cubicBezTo>
                              <a:close/>
                              <a:moveTo>
                                <a:pt x="492530" y="1623314"/>
                              </a:moveTo>
                              <a:lnTo>
                                <a:pt x="487784" y="1630331"/>
                              </a:lnTo>
                              <a:cubicBezTo>
                                <a:pt x="490140" y="1628577"/>
                                <a:pt x="491619" y="1626823"/>
                                <a:pt x="492220" y="1625068"/>
                              </a:cubicBezTo>
                              <a:close/>
                              <a:moveTo>
                                <a:pt x="726862" y="1577705"/>
                              </a:moveTo>
                              <a:cubicBezTo>
                                <a:pt x="726260" y="1579460"/>
                                <a:pt x="726536" y="1581214"/>
                                <a:pt x="727688" y="1582968"/>
                              </a:cubicBezTo>
                              <a:lnTo>
                                <a:pt x="728616" y="1577705"/>
                              </a:lnTo>
                              <a:close/>
                              <a:moveTo>
                                <a:pt x="751315" y="1558409"/>
                              </a:moveTo>
                              <a:cubicBezTo>
                                <a:pt x="748099" y="1558409"/>
                                <a:pt x="745450" y="1560164"/>
                                <a:pt x="743370" y="1563672"/>
                              </a:cubicBezTo>
                              <a:lnTo>
                                <a:pt x="748633" y="1563672"/>
                              </a:lnTo>
                              <a:cubicBezTo>
                                <a:pt x="748860" y="1562795"/>
                                <a:pt x="749307" y="1561918"/>
                                <a:pt x="749974" y="1561041"/>
                              </a:cubicBezTo>
                              <a:cubicBezTo>
                                <a:pt x="750640" y="1560164"/>
                                <a:pt x="751087" y="1559286"/>
                                <a:pt x="751315" y="1558409"/>
                              </a:cubicBezTo>
                              <a:close/>
                              <a:moveTo>
                                <a:pt x="766480" y="1532097"/>
                              </a:moveTo>
                              <a:lnTo>
                                <a:pt x="764933" y="1540867"/>
                              </a:lnTo>
                              <a:lnTo>
                                <a:pt x="752654" y="1540867"/>
                              </a:lnTo>
                              <a:lnTo>
                                <a:pt x="751416" y="1547884"/>
                              </a:lnTo>
                              <a:lnTo>
                                <a:pt x="753997" y="1553147"/>
                              </a:lnTo>
                              <a:lnTo>
                                <a:pt x="770196" y="1540867"/>
                              </a:lnTo>
                              <a:lnTo>
                                <a:pt x="771433" y="1533851"/>
                              </a:lnTo>
                              <a:close/>
                              <a:moveTo>
                                <a:pt x="781852" y="1514555"/>
                              </a:moveTo>
                              <a:lnTo>
                                <a:pt x="776280" y="1516309"/>
                              </a:lnTo>
                              <a:lnTo>
                                <a:pt x="773806" y="1530342"/>
                              </a:lnTo>
                              <a:cubicBezTo>
                                <a:pt x="776656" y="1528478"/>
                                <a:pt x="778616" y="1526067"/>
                                <a:pt x="779686" y="1523106"/>
                              </a:cubicBezTo>
                              <a:cubicBezTo>
                                <a:pt x="780756" y="1520146"/>
                                <a:pt x="781478" y="1517296"/>
                                <a:pt x="781852" y="1514555"/>
                              </a:cubicBezTo>
                              <a:close/>
                              <a:moveTo>
                                <a:pt x="803309" y="1472454"/>
                              </a:moveTo>
                              <a:cubicBezTo>
                                <a:pt x="800649" y="1478009"/>
                                <a:pt x="797846" y="1483125"/>
                                <a:pt x="794901" y="1487803"/>
                              </a:cubicBezTo>
                              <a:cubicBezTo>
                                <a:pt x="791957" y="1492481"/>
                                <a:pt x="788741" y="1494966"/>
                                <a:pt x="785255" y="1495259"/>
                              </a:cubicBezTo>
                              <a:cubicBezTo>
                                <a:pt x="785126" y="1496611"/>
                                <a:pt x="785332" y="1499169"/>
                                <a:pt x="785875" y="1502933"/>
                              </a:cubicBezTo>
                              <a:cubicBezTo>
                                <a:pt x="786417" y="1506697"/>
                                <a:pt x="787140" y="1508817"/>
                                <a:pt x="788043" y="1509292"/>
                              </a:cubicBezTo>
                              <a:cubicBezTo>
                                <a:pt x="788902" y="1509182"/>
                                <a:pt x="789530" y="1508525"/>
                                <a:pt x="789925" y="1507319"/>
                              </a:cubicBezTo>
                              <a:cubicBezTo>
                                <a:pt x="790321" y="1506113"/>
                                <a:pt x="790587" y="1505016"/>
                                <a:pt x="790725" y="1504029"/>
                              </a:cubicBezTo>
                              <a:cubicBezTo>
                                <a:pt x="794288" y="1500192"/>
                                <a:pt x="798174" y="1495149"/>
                                <a:pt x="802383" y="1488900"/>
                              </a:cubicBezTo>
                              <a:cubicBezTo>
                                <a:pt x="806591" y="1482650"/>
                                <a:pt x="809239" y="1477168"/>
                                <a:pt x="810326" y="1472454"/>
                              </a:cubicBezTo>
                              <a:close/>
                              <a:moveTo>
                                <a:pt x="871095" y="1416320"/>
                              </a:moveTo>
                              <a:cubicBezTo>
                                <a:pt x="869958" y="1418001"/>
                                <a:pt x="869189" y="1419463"/>
                                <a:pt x="868787" y="1420706"/>
                              </a:cubicBezTo>
                              <a:cubicBezTo>
                                <a:pt x="868385" y="1421948"/>
                                <a:pt x="868055" y="1423410"/>
                                <a:pt x="867795" y="1425091"/>
                              </a:cubicBezTo>
                              <a:cubicBezTo>
                                <a:pt x="868869" y="1424177"/>
                                <a:pt x="869893" y="1422935"/>
                                <a:pt x="870864" y="1421363"/>
                              </a:cubicBezTo>
                              <a:cubicBezTo>
                                <a:pt x="871835" y="1419792"/>
                                <a:pt x="872497" y="1418111"/>
                                <a:pt x="872850" y="1416320"/>
                              </a:cubicBezTo>
                              <a:close/>
                              <a:moveTo>
                                <a:pt x="866757" y="1381236"/>
                              </a:moveTo>
                              <a:cubicBezTo>
                                <a:pt x="864986" y="1387961"/>
                                <a:pt x="861616" y="1393808"/>
                                <a:pt x="856647" y="1398778"/>
                              </a:cubicBezTo>
                              <a:cubicBezTo>
                                <a:pt x="851677" y="1403748"/>
                                <a:pt x="848307" y="1409596"/>
                                <a:pt x="846537" y="1416320"/>
                              </a:cubicBezTo>
                              <a:lnTo>
                                <a:pt x="833537" y="1430354"/>
                              </a:lnTo>
                              <a:cubicBezTo>
                                <a:pt x="832632" y="1431340"/>
                                <a:pt x="832585" y="1432437"/>
                                <a:pt x="833396" y="1433643"/>
                              </a:cubicBezTo>
                              <a:cubicBezTo>
                                <a:pt x="834206" y="1434849"/>
                                <a:pt x="835114" y="1435507"/>
                                <a:pt x="836118" y="1435616"/>
                              </a:cubicBezTo>
                              <a:lnTo>
                                <a:pt x="846952" y="1433862"/>
                              </a:lnTo>
                              <a:cubicBezTo>
                                <a:pt x="849632" y="1429440"/>
                                <a:pt x="852370" y="1424689"/>
                                <a:pt x="855166" y="1419609"/>
                              </a:cubicBezTo>
                              <a:cubicBezTo>
                                <a:pt x="857962" y="1414529"/>
                                <a:pt x="859901" y="1409340"/>
                                <a:pt x="860981" y="1404041"/>
                              </a:cubicBezTo>
                              <a:cubicBezTo>
                                <a:pt x="863350" y="1400350"/>
                                <a:pt x="865886" y="1396330"/>
                                <a:pt x="868590" y="1391981"/>
                              </a:cubicBezTo>
                              <a:cubicBezTo>
                                <a:pt x="871293" y="1387632"/>
                                <a:pt x="874191" y="1384050"/>
                                <a:pt x="877282" y="1381236"/>
                              </a:cubicBezTo>
                              <a:close/>
                              <a:moveTo>
                                <a:pt x="902353" y="1358432"/>
                              </a:moveTo>
                              <a:lnTo>
                                <a:pt x="889972" y="1368957"/>
                              </a:lnTo>
                              <a:cubicBezTo>
                                <a:pt x="890838" y="1366326"/>
                                <a:pt x="889828" y="1365010"/>
                                <a:pt x="886940" y="1365010"/>
                              </a:cubicBezTo>
                              <a:cubicBezTo>
                                <a:pt x="884053" y="1365010"/>
                                <a:pt x="882140" y="1366326"/>
                                <a:pt x="881201" y="1368957"/>
                              </a:cubicBezTo>
                              <a:lnTo>
                                <a:pt x="890697" y="1384745"/>
                              </a:lnTo>
                              <a:lnTo>
                                <a:pt x="897713" y="1384745"/>
                              </a:lnTo>
                              <a:lnTo>
                                <a:pt x="902251" y="1368957"/>
                              </a:lnTo>
                              <a:close/>
                              <a:moveTo>
                                <a:pt x="927217" y="1326857"/>
                              </a:moveTo>
                              <a:lnTo>
                                <a:pt x="915971" y="1340890"/>
                              </a:lnTo>
                              <a:lnTo>
                                <a:pt x="921234" y="1340890"/>
                              </a:lnTo>
                              <a:cubicBezTo>
                                <a:pt x="922463" y="1339099"/>
                                <a:pt x="923641" y="1336980"/>
                                <a:pt x="924767" y="1334531"/>
                              </a:cubicBezTo>
                              <a:cubicBezTo>
                                <a:pt x="925893" y="1332083"/>
                                <a:pt x="926710" y="1329524"/>
                                <a:pt x="927217" y="1326857"/>
                              </a:cubicBezTo>
                              <a:close/>
                              <a:moveTo>
                                <a:pt x="891307" y="1321594"/>
                              </a:moveTo>
                              <a:cubicBezTo>
                                <a:pt x="891092" y="1322398"/>
                                <a:pt x="890697" y="1322983"/>
                                <a:pt x="890121" y="1323348"/>
                              </a:cubicBezTo>
                              <a:cubicBezTo>
                                <a:pt x="889544" y="1323714"/>
                                <a:pt x="889149" y="1324298"/>
                                <a:pt x="888934" y="1325102"/>
                              </a:cubicBezTo>
                              <a:lnTo>
                                <a:pt x="887388" y="1333873"/>
                              </a:lnTo>
                              <a:cubicBezTo>
                                <a:pt x="886750" y="1337491"/>
                                <a:pt x="886531" y="1341219"/>
                                <a:pt x="886731" y="1345056"/>
                              </a:cubicBezTo>
                              <a:cubicBezTo>
                                <a:pt x="886932" y="1348894"/>
                                <a:pt x="887667" y="1352183"/>
                                <a:pt x="888938" y="1354924"/>
                              </a:cubicBezTo>
                              <a:lnTo>
                                <a:pt x="899769" y="1323348"/>
                              </a:lnTo>
                              <a:close/>
                              <a:moveTo>
                                <a:pt x="915243" y="1295281"/>
                              </a:moveTo>
                              <a:lnTo>
                                <a:pt x="907607" y="1298790"/>
                              </a:lnTo>
                              <a:lnTo>
                                <a:pt x="898425" y="1311069"/>
                              </a:lnTo>
                              <a:lnTo>
                                <a:pt x="907815" y="1307561"/>
                              </a:lnTo>
                              <a:lnTo>
                                <a:pt x="914624" y="1298790"/>
                              </a:lnTo>
                              <a:close/>
                              <a:moveTo>
                                <a:pt x="950420" y="1225114"/>
                              </a:moveTo>
                              <a:cubicBezTo>
                                <a:pt x="949587" y="1230669"/>
                                <a:pt x="948599" y="1237101"/>
                                <a:pt x="947456" y="1244410"/>
                              </a:cubicBezTo>
                              <a:cubicBezTo>
                                <a:pt x="946313" y="1251719"/>
                                <a:pt x="944448" y="1258151"/>
                                <a:pt x="941861" y="1263706"/>
                              </a:cubicBezTo>
                              <a:cubicBezTo>
                                <a:pt x="945988" y="1260197"/>
                                <a:pt x="948670" y="1254935"/>
                                <a:pt x="949907" y="1247918"/>
                              </a:cubicBezTo>
                              <a:lnTo>
                                <a:pt x="961771" y="1230376"/>
                              </a:lnTo>
                              <a:close/>
                              <a:moveTo>
                                <a:pt x="1026041" y="1114600"/>
                              </a:moveTo>
                              <a:lnTo>
                                <a:pt x="1022121" y="1126879"/>
                              </a:lnTo>
                              <a:cubicBezTo>
                                <a:pt x="1018970" y="1129620"/>
                                <a:pt x="1015832" y="1132909"/>
                                <a:pt x="1012707" y="1136747"/>
                              </a:cubicBezTo>
                              <a:cubicBezTo>
                                <a:pt x="1009582" y="1140584"/>
                                <a:pt x="1006805" y="1144311"/>
                                <a:pt x="1004376" y="1147929"/>
                              </a:cubicBezTo>
                              <a:cubicBezTo>
                                <a:pt x="1003380" y="1155239"/>
                                <a:pt x="999907" y="1161671"/>
                                <a:pt x="993957" y="1167225"/>
                              </a:cubicBezTo>
                              <a:cubicBezTo>
                                <a:pt x="992162" y="1165800"/>
                                <a:pt x="990076" y="1166019"/>
                                <a:pt x="987701" y="1167883"/>
                              </a:cubicBezTo>
                              <a:cubicBezTo>
                                <a:pt x="985326" y="1169747"/>
                                <a:pt x="984763" y="1171282"/>
                                <a:pt x="986012" y="1172488"/>
                              </a:cubicBezTo>
                              <a:lnTo>
                                <a:pt x="973322" y="1184767"/>
                              </a:lnTo>
                              <a:lnTo>
                                <a:pt x="964966" y="1202309"/>
                              </a:lnTo>
                              <a:lnTo>
                                <a:pt x="961458" y="1202309"/>
                              </a:lnTo>
                              <a:lnTo>
                                <a:pt x="959293" y="1214589"/>
                              </a:lnTo>
                              <a:lnTo>
                                <a:pt x="967445" y="1218097"/>
                              </a:lnTo>
                              <a:cubicBezTo>
                                <a:pt x="966808" y="1217147"/>
                                <a:pt x="966791" y="1216416"/>
                                <a:pt x="967393" y="1215904"/>
                              </a:cubicBezTo>
                              <a:cubicBezTo>
                                <a:pt x="967995" y="1215393"/>
                                <a:pt x="968700" y="1215539"/>
                                <a:pt x="969508" y="1216343"/>
                              </a:cubicBezTo>
                              <a:lnTo>
                                <a:pt x="974254" y="1209326"/>
                              </a:lnTo>
                              <a:cubicBezTo>
                                <a:pt x="975144" y="1209874"/>
                                <a:pt x="976356" y="1209216"/>
                                <a:pt x="977891" y="1207353"/>
                              </a:cubicBezTo>
                              <a:cubicBezTo>
                                <a:pt x="979426" y="1205489"/>
                                <a:pt x="980277" y="1204392"/>
                                <a:pt x="980444" y="1204063"/>
                              </a:cubicBezTo>
                              <a:lnTo>
                                <a:pt x="996436" y="1183013"/>
                              </a:lnTo>
                              <a:cubicBezTo>
                                <a:pt x="997602" y="1178262"/>
                                <a:pt x="1000993" y="1170222"/>
                                <a:pt x="1006609" y="1158893"/>
                              </a:cubicBezTo>
                              <a:cubicBezTo>
                                <a:pt x="1012225" y="1147564"/>
                                <a:pt x="1016777" y="1140401"/>
                                <a:pt x="1020266" y="1137404"/>
                              </a:cubicBezTo>
                              <a:lnTo>
                                <a:pt x="1028109" y="1142667"/>
                              </a:lnTo>
                              <a:cubicBezTo>
                                <a:pt x="1029550" y="1139049"/>
                                <a:pt x="1031231" y="1135321"/>
                                <a:pt x="1033150" y="1131484"/>
                              </a:cubicBezTo>
                              <a:cubicBezTo>
                                <a:pt x="1035069" y="1127647"/>
                                <a:pt x="1037550" y="1124358"/>
                                <a:pt x="1040591" y="1121617"/>
                              </a:cubicBezTo>
                              <a:lnTo>
                                <a:pt x="1032130" y="1119862"/>
                              </a:lnTo>
                              <a:close/>
                              <a:moveTo>
                                <a:pt x="1057201" y="1097058"/>
                              </a:moveTo>
                              <a:cubicBezTo>
                                <a:pt x="1057132" y="1099105"/>
                                <a:pt x="1056342" y="1100274"/>
                                <a:pt x="1054828" y="1100566"/>
                              </a:cubicBezTo>
                              <a:lnTo>
                                <a:pt x="1050599" y="1114600"/>
                              </a:lnTo>
                              <a:lnTo>
                                <a:pt x="1051426" y="1119862"/>
                              </a:lnTo>
                              <a:cubicBezTo>
                                <a:pt x="1053730" y="1117158"/>
                                <a:pt x="1055853" y="1114235"/>
                                <a:pt x="1057796" y="1111092"/>
                              </a:cubicBezTo>
                              <a:cubicBezTo>
                                <a:pt x="1059739" y="1107949"/>
                                <a:pt x="1060986" y="1105025"/>
                                <a:pt x="1061536" y="1102321"/>
                              </a:cubicBezTo>
                              <a:cubicBezTo>
                                <a:pt x="1062154" y="1098812"/>
                                <a:pt x="1060709" y="1097058"/>
                                <a:pt x="1057201" y="1097058"/>
                              </a:cubicBezTo>
                              <a:close/>
                              <a:moveTo>
                                <a:pt x="1042341" y="1091795"/>
                              </a:moveTo>
                              <a:lnTo>
                                <a:pt x="1041104" y="1098812"/>
                              </a:lnTo>
                              <a:cubicBezTo>
                                <a:pt x="1042185" y="1097862"/>
                                <a:pt x="1043195" y="1096693"/>
                                <a:pt x="1044135" y="1095304"/>
                              </a:cubicBezTo>
                              <a:cubicBezTo>
                                <a:pt x="1045074" y="1093915"/>
                                <a:pt x="1045646" y="1092746"/>
                                <a:pt x="1045850" y="1091795"/>
                              </a:cubicBezTo>
                              <a:close/>
                              <a:moveTo>
                                <a:pt x="1081234" y="1030399"/>
                              </a:moveTo>
                              <a:cubicBezTo>
                                <a:pt x="1080101" y="1030399"/>
                                <a:pt x="1078343" y="1030837"/>
                                <a:pt x="1075959" y="1031715"/>
                              </a:cubicBezTo>
                              <a:cubicBezTo>
                                <a:pt x="1073575" y="1032592"/>
                                <a:pt x="1072101" y="1033907"/>
                                <a:pt x="1071536" y="1035661"/>
                              </a:cubicBezTo>
                              <a:cubicBezTo>
                                <a:pt x="1071497" y="1036502"/>
                                <a:pt x="1072064" y="1037014"/>
                                <a:pt x="1073238" y="1037196"/>
                              </a:cubicBezTo>
                              <a:cubicBezTo>
                                <a:pt x="1074412" y="1037379"/>
                                <a:pt x="1075496" y="1037452"/>
                                <a:pt x="1076489" y="1037416"/>
                              </a:cubicBezTo>
                              <a:close/>
                              <a:moveTo>
                                <a:pt x="1181511" y="879539"/>
                              </a:moveTo>
                              <a:lnTo>
                                <a:pt x="1180274" y="886556"/>
                              </a:lnTo>
                              <a:lnTo>
                                <a:pt x="1182956" y="881293"/>
                              </a:lnTo>
                              <a:close/>
                              <a:moveTo>
                                <a:pt x="1198634" y="832176"/>
                              </a:moveTo>
                              <a:lnTo>
                                <a:pt x="1198325" y="833930"/>
                              </a:lnTo>
                              <a:cubicBezTo>
                                <a:pt x="1197818" y="836598"/>
                                <a:pt x="1197956" y="838717"/>
                                <a:pt x="1198738" y="840289"/>
                              </a:cubicBezTo>
                              <a:cubicBezTo>
                                <a:pt x="1199521" y="841860"/>
                                <a:pt x="1201207" y="842664"/>
                                <a:pt x="1203795" y="842701"/>
                              </a:cubicBezTo>
                              <a:close/>
                              <a:moveTo>
                                <a:pt x="1266937" y="783058"/>
                              </a:moveTo>
                              <a:lnTo>
                                <a:pt x="1260747" y="788321"/>
                              </a:lnTo>
                              <a:cubicBezTo>
                                <a:pt x="1261555" y="789125"/>
                                <a:pt x="1262183" y="789710"/>
                                <a:pt x="1262630" y="790075"/>
                              </a:cubicBezTo>
                              <a:cubicBezTo>
                                <a:pt x="1263077" y="790441"/>
                                <a:pt x="1262828" y="791025"/>
                                <a:pt x="1261882" y="791829"/>
                              </a:cubicBezTo>
                              <a:cubicBezTo>
                                <a:pt x="1261281" y="793584"/>
                                <a:pt x="1259802" y="795338"/>
                                <a:pt x="1257446" y="797092"/>
                              </a:cubicBezTo>
                              <a:lnTo>
                                <a:pt x="1247747" y="802354"/>
                              </a:lnTo>
                              <a:lnTo>
                                <a:pt x="1244857" y="798846"/>
                              </a:lnTo>
                              <a:cubicBezTo>
                                <a:pt x="1241883" y="804109"/>
                                <a:pt x="1240095" y="807617"/>
                                <a:pt x="1239493" y="809371"/>
                              </a:cubicBezTo>
                              <a:cubicBezTo>
                                <a:pt x="1234790" y="814488"/>
                                <a:pt x="1230087" y="819604"/>
                                <a:pt x="1225384" y="824720"/>
                              </a:cubicBezTo>
                              <a:cubicBezTo>
                                <a:pt x="1220681" y="829837"/>
                                <a:pt x="1217578" y="835830"/>
                                <a:pt x="1216074" y="842701"/>
                              </a:cubicBezTo>
                              <a:lnTo>
                                <a:pt x="1206274" y="858488"/>
                              </a:lnTo>
                              <a:cubicBezTo>
                                <a:pt x="1203423" y="860352"/>
                                <a:pt x="1201463" y="862764"/>
                                <a:pt x="1200393" y="865725"/>
                              </a:cubicBezTo>
                              <a:cubicBezTo>
                                <a:pt x="1199323" y="868685"/>
                                <a:pt x="1198601" y="871535"/>
                                <a:pt x="1198227" y="874276"/>
                              </a:cubicBezTo>
                              <a:cubicBezTo>
                                <a:pt x="1195958" y="882170"/>
                                <a:pt x="1191058" y="890064"/>
                                <a:pt x="1183526" y="897958"/>
                              </a:cubicBezTo>
                              <a:cubicBezTo>
                                <a:pt x="1175995" y="905852"/>
                                <a:pt x="1171094" y="913745"/>
                                <a:pt x="1168825" y="921639"/>
                              </a:cubicBezTo>
                              <a:lnTo>
                                <a:pt x="1160881" y="926902"/>
                              </a:lnTo>
                              <a:cubicBezTo>
                                <a:pt x="1159275" y="930410"/>
                                <a:pt x="1157122" y="933919"/>
                                <a:pt x="1154420" y="937427"/>
                              </a:cubicBezTo>
                              <a:cubicBezTo>
                                <a:pt x="1151718" y="940935"/>
                                <a:pt x="1149126" y="944444"/>
                                <a:pt x="1146644" y="947952"/>
                              </a:cubicBezTo>
                              <a:lnTo>
                                <a:pt x="1144479" y="960231"/>
                              </a:lnTo>
                              <a:cubicBezTo>
                                <a:pt x="1151274" y="957966"/>
                                <a:pt x="1157726" y="953288"/>
                                <a:pt x="1163837" y="946198"/>
                              </a:cubicBezTo>
                              <a:cubicBezTo>
                                <a:pt x="1169948" y="939108"/>
                                <a:pt x="1173640" y="932676"/>
                                <a:pt x="1174914" y="926902"/>
                              </a:cubicBezTo>
                              <a:cubicBezTo>
                                <a:pt x="1176729" y="926975"/>
                                <a:pt x="1178362" y="926829"/>
                                <a:pt x="1179815" y="926463"/>
                              </a:cubicBezTo>
                              <a:cubicBezTo>
                                <a:pt x="1181269" y="926098"/>
                                <a:pt x="1182180" y="925075"/>
                                <a:pt x="1182550" y="923393"/>
                              </a:cubicBezTo>
                              <a:cubicBezTo>
                                <a:pt x="1182814" y="920653"/>
                                <a:pt x="1183239" y="918240"/>
                                <a:pt x="1183825" y="916157"/>
                              </a:cubicBezTo>
                              <a:cubicBezTo>
                                <a:pt x="1184412" y="914074"/>
                                <a:pt x="1186360" y="912978"/>
                                <a:pt x="1189668" y="912868"/>
                              </a:cubicBezTo>
                              <a:lnTo>
                                <a:pt x="1220616" y="856734"/>
                              </a:lnTo>
                              <a:cubicBezTo>
                                <a:pt x="1226171" y="856734"/>
                                <a:pt x="1229404" y="854980"/>
                                <a:pt x="1230315" y="851472"/>
                              </a:cubicBezTo>
                              <a:cubicBezTo>
                                <a:pt x="1230775" y="848037"/>
                                <a:pt x="1231480" y="845698"/>
                                <a:pt x="1232430" y="844455"/>
                              </a:cubicBezTo>
                              <a:cubicBezTo>
                                <a:pt x="1233380" y="843213"/>
                                <a:pt x="1235529" y="842628"/>
                                <a:pt x="1238879" y="842701"/>
                              </a:cubicBezTo>
                              <a:lnTo>
                                <a:pt x="1250743" y="825159"/>
                              </a:lnTo>
                              <a:cubicBezTo>
                                <a:pt x="1251239" y="822345"/>
                                <a:pt x="1252464" y="817886"/>
                                <a:pt x="1254417" y="811783"/>
                              </a:cubicBezTo>
                              <a:cubicBezTo>
                                <a:pt x="1256370" y="805680"/>
                                <a:pt x="1258859" y="799029"/>
                                <a:pt x="1261882" y="791829"/>
                              </a:cubicBezTo>
                              <a:cubicBezTo>
                                <a:pt x="1263112" y="790039"/>
                                <a:pt x="1264212" y="788358"/>
                                <a:pt x="1265183" y="786786"/>
                              </a:cubicBezTo>
                              <a:cubicBezTo>
                                <a:pt x="1266155" y="785215"/>
                                <a:pt x="1266740" y="783972"/>
                                <a:pt x="1266937" y="783058"/>
                              </a:cubicBezTo>
                              <a:close/>
                              <a:moveTo>
                                <a:pt x="1270958" y="760254"/>
                              </a:moveTo>
                              <a:lnTo>
                                <a:pt x="1269878" y="761699"/>
                              </a:lnTo>
                              <a:lnTo>
                                <a:pt x="1274467" y="760254"/>
                              </a:lnTo>
                              <a:close/>
                              <a:moveTo>
                                <a:pt x="1296702" y="751045"/>
                              </a:moveTo>
                              <a:cubicBezTo>
                                <a:pt x="1294265" y="751191"/>
                                <a:pt x="1292046" y="751337"/>
                                <a:pt x="1290047" y="751483"/>
                              </a:cubicBezTo>
                              <a:cubicBezTo>
                                <a:pt x="1287784" y="754992"/>
                                <a:pt x="1285630" y="758500"/>
                                <a:pt x="1283586" y="762008"/>
                              </a:cubicBezTo>
                              <a:cubicBezTo>
                                <a:pt x="1281542" y="765517"/>
                                <a:pt x="1278950" y="769025"/>
                                <a:pt x="1275810" y="772533"/>
                              </a:cubicBezTo>
                              <a:cubicBezTo>
                                <a:pt x="1279318" y="772533"/>
                                <a:pt x="1282517" y="774288"/>
                                <a:pt x="1285407" y="777796"/>
                              </a:cubicBezTo>
                              <a:lnTo>
                                <a:pt x="1293763" y="760254"/>
                              </a:lnTo>
                              <a:cubicBezTo>
                                <a:pt x="1294917" y="759304"/>
                                <a:pt x="1296220" y="758134"/>
                                <a:pt x="1297671" y="756746"/>
                              </a:cubicBezTo>
                              <a:cubicBezTo>
                                <a:pt x="1299121" y="755357"/>
                                <a:pt x="1299985" y="754187"/>
                                <a:pt x="1300263" y="753237"/>
                              </a:cubicBezTo>
                              <a:cubicBezTo>
                                <a:pt x="1300327" y="751629"/>
                                <a:pt x="1299140" y="750898"/>
                                <a:pt x="1296702" y="751045"/>
                              </a:cubicBezTo>
                              <a:close/>
                              <a:moveTo>
                                <a:pt x="1305724" y="702366"/>
                              </a:moveTo>
                              <a:lnTo>
                                <a:pt x="1298089" y="705874"/>
                              </a:lnTo>
                              <a:cubicBezTo>
                                <a:pt x="1296611" y="712599"/>
                                <a:pt x="1294410" y="718446"/>
                                <a:pt x="1291487" y="723416"/>
                              </a:cubicBezTo>
                              <a:cubicBezTo>
                                <a:pt x="1294628" y="719908"/>
                                <a:pt x="1297220" y="716399"/>
                                <a:pt x="1299264" y="712891"/>
                              </a:cubicBezTo>
                              <a:cubicBezTo>
                                <a:pt x="1301308" y="709383"/>
                                <a:pt x="1303461" y="705874"/>
                                <a:pt x="1305724" y="702366"/>
                              </a:cubicBezTo>
                              <a:close/>
                              <a:moveTo>
                                <a:pt x="1321097" y="684824"/>
                              </a:moveTo>
                              <a:cubicBezTo>
                                <a:pt x="1320237" y="688040"/>
                                <a:pt x="1320410" y="690379"/>
                                <a:pt x="1321614" y="691841"/>
                              </a:cubicBezTo>
                              <a:lnTo>
                                <a:pt x="1325122" y="691841"/>
                              </a:lnTo>
                              <a:cubicBezTo>
                                <a:pt x="1326636" y="691548"/>
                                <a:pt x="1327426" y="690379"/>
                                <a:pt x="1327495" y="688332"/>
                              </a:cubicBezTo>
                              <a:cubicBezTo>
                                <a:pt x="1327791" y="686651"/>
                                <a:pt x="1327533" y="685628"/>
                                <a:pt x="1326721" y="685263"/>
                              </a:cubicBezTo>
                              <a:cubicBezTo>
                                <a:pt x="1325908" y="684897"/>
                                <a:pt x="1324618" y="684751"/>
                                <a:pt x="1322851" y="684824"/>
                              </a:cubicBezTo>
                              <a:close/>
                              <a:moveTo>
                                <a:pt x="1342554" y="642723"/>
                              </a:moveTo>
                              <a:lnTo>
                                <a:pt x="1340389" y="655003"/>
                              </a:lnTo>
                              <a:cubicBezTo>
                                <a:pt x="1338562" y="655003"/>
                                <a:pt x="1336876" y="655441"/>
                                <a:pt x="1335333" y="656318"/>
                              </a:cubicBezTo>
                              <a:cubicBezTo>
                                <a:pt x="1333789" y="657196"/>
                                <a:pt x="1332827" y="658511"/>
                                <a:pt x="1332444" y="660265"/>
                              </a:cubicBezTo>
                              <a:cubicBezTo>
                                <a:pt x="1332109" y="662166"/>
                                <a:pt x="1332212" y="664066"/>
                                <a:pt x="1332755" y="665966"/>
                              </a:cubicBezTo>
                              <a:cubicBezTo>
                                <a:pt x="1333296" y="667867"/>
                                <a:pt x="1334432" y="668890"/>
                                <a:pt x="1336160" y="669036"/>
                              </a:cubicBezTo>
                              <a:cubicBezTo>
                                <a:pt x="1337026" y="668890"/>
                                <a:pt x="1337641" y="668305"/>
                                <a:pt x="1338004" y="667282"/>
                              </a:cubicBezTo>
                              <a:cubicBezTo>
                                <a:pt x="1338367" y="666259"/>
                                <a:pt x="1338544" y="665674"/>
                                <a:pt x="1338533" y="665528"/>
                              </a:cubicBezTo>
                              <a:lnTo>
                                <a:pt x="1350088" y="649740"/>
                              </a:lnTo>
                              <a:close/>
                              <a:moveTo>
                                <a:pt x="1353592" y="619919"/>
                              </a:moveTo>
                              <a:lnTo>
                                <a:pt x="1352664" y="625182"/>
                              </a:lnTo>
                              <a:lnTo>
                                <a:pt x="1344101" y="633953"/>
                              </a:lnTo>
                              <a:lnTo>
                                <a:pt x="1343482" y="637461"/>
                              </a:lnTo>
                              <a:lnTo>
                                <a:pt x="1353490" y="630444"/>
                              </a:lnTo>
                              <a:lnTo>
                                <a:pt x="1354418" y="625182"/>
                              </a:lnTo>
                              <a:cubicBezTo>
                                <a:pt x="1354493" y="624962"/>
                                <a:pt x="1354575" y="624085"/>
                                <a:pt x="1354663" y="622550"/>
                              </a:cubicBezTo>
                              <a:cubicBezTo>
                                <a:pt x="1354751" y="621015"/>
                                <a:pt x="1354394" y="620138"/>
                                <a:pt x="1353592" y="619919"/>
                              </a:cubicBezTo>
                              <a:close/>
                              <a:moveTo>
                                <a:pt x="1294217" y="319953"/>
                              </a:moveTo>
                              <a:lnTo>
                                <a:pt x="1271828" y="337495"/>
                              </a:lnTo>
                              <a:cubicBezTo>
                                <a:pt x="1265500" y="343123"/>
                                <a:pt x="1262422" y="348970"/>
                                <a:pt x="1262595" y="355037"/>
                              </a:cubicBezTo>
                              <a:cubicBezTo>
                                <a:pt x="1262768" y="361103"/>
                                <a:pt x="1261754" y="365196"/>
                                <a:pt x="1259553" y="367316"/>
                              </a:cubicBezTo>
                              <a:lnTo>
                                <a:pt x="1272141" y="365562"/>
                              </a:lnTo>
                              <a:lnTo>
                                <a:pt x="1273896" y="365562"/>
                              </a:lnTo>
                              <a:lnTo>
                                <a:pt x="1275234" y="348020"/>
                              </a:lnTo>
                              <a:lnTo>
                                <a:pt x="1293187" y="335741"/>
                              </a:lnTo>
                              <a:lnTo>
                                <a:pt x="1300924" y="321707"/>
                              </a:lnTo>
                              <a:close/>
                              <a:moveTo>
                                <a:pt x="1401423" y="471"/>
                              </a:moveTo>
                              <a:cubicBezTo>
                                <a:pt x="1404323" y="-223"/>
                                <a:pt x="1406649" y="-150"/>
                                <a:pt x="1408401" y="691"/>
                              </a:cubicBezTo>
                              <a:cubicBezTo>
                                <a:pt x="1408524" y="4967"/>
                                <a:pt x="1403792" y="14395"/>
                                <a:pt x="1394204" y="28977"/>
                              </a:cubicBezTo>
                              <a:cubicBezTo>
                                <a:pt x="1384616" y="43559"/>
                                <a:pt x="1377175" y="53426"/>
                                <a:pt x="1371881" y="58579"/>
                              </a:cubicBezTo>
                              <a:lnTo>
                                <a:pt x="1373635" y="58579"/>
                              </a:lnTo>
                              <a:cubicBezTo>
                                <a:pt x="1375778" y="61137"/>
                                <a:pt x="1376755" y="63476"/>
                                <a:pt x="1376564" y="65596"/>
                              </a:cubicBezTo>
                              <a:cubicBezTo>
                                <a:pt x="1376373" y="67715"/>
                                <a:pt x="1375156" y="70054"/>
                                <a:pt x="1372914" y="72612"/>
                              </a:cubicBezTo>
                              <a:cubicBezTo>
                                <a:pt x="1368376" y="85915"/>
                                <a:pt x="1362006" y="99656"/>
                                <a:pt x="1353805" y="113836"/>
                              </a:cubicBezTo>
                              <a:cubicBezTo>
                                <a:pt x="1345603" y="128016"/>
                                <a:pt x="1338356" y="141757"/>
                                <a:pt x="1332064" y="155059"/>
                              </a:cubicBezTo>
                              <a:cubicBezTo>
                                <a:pt x="1333277" y="157508"/>
                                <a:pt x="1333199" y="159189"/>
                                <a:pt x="1331832" y="160103"/>
                              </a:cubicBezTo>
                              <a:cubicBezTo>
                                <a:pt x="1330465" y="161016"/>
                                <a:pt x="1328273" y="162259"/>
                                <a:pt x="1325255" y="163830"/>
                              </a:cubicBezTo>
                              <a:cubicBezTo>
                                <a:pt x="1324786" y="165657"/>
                                <a:pt x="1324356" y="167265"/>
                                <a:pt x="1323965" y="168654"/>
                              </a:cubicBezTo>
                              <a:cubicBezTo>
                                <a:pt x="1323574" y="170043"/>
                                <a:pt x="1324176" y="170774"/>
                                <a:pt x="1325772" y="170847"/>
                              </a:cubicBezTo>
                              <a:cubicBezTo>
                                <a:pt x="1323983" y="173734"/>
                                <a:pt x="1321550" y="177169"/>
                                <a:pt x="1318472" y="181153"/>
                              </a:cubicBezTo>
                              <a:cubicBezTo>
                                <a:pt x="1315395" y="185136"/>
                                <a:pt x="1314355" y="188133"/>
                                <a:pt x="1315352" y="190143"/>
                              </a:cubicBezTo>
                              <a:lnTo>
                                <a:pt x="1327733" y="179618"/>
                              </a:lnTo>
                              <a:cubicBezTo>
                                <a:pt x="1329870" y="177864"/>
                                <a:pt x="1331349" y="176110"/>
                                <a:pt x="1332170" y="174355"/>
                              </a:cubicBezTo>
                              <a:cubicBezTo>
                                <a:pt x="1332991" y="172601"/>
                                <a:pt x="1332715" y="170847"/>
                                <a:pt x="1331343" y="169093"/>
                              </a:cubicBezTo>
                              <a:cubicBezTo>
                                <a:pt x="1333536" y="167229"/>
                                <a:pt x="1335935" y="164817"/>
                                <a:pt x="1338540" y="161857"/>
                              </a:cubicBezTo>
                              <a:cubicBezTo>
                                <a:pt x="1341145" y="158897"/>
                                <a:pt x="1343182" y="156046"/>
                                <a:pt x="1344652" y="153305"/>
                              </a:cubicBezTo>
                              <a:lnTo>
                                <a:pt x="1364254" y="121730"/>
                              </a:lnTo>
                              <a:lnTo>
                                <a:pt x="1376325" y="112959"/>
                              </a:lnTo>
                              <a:cubicBezTo>
                                <a:pt x="1378548" y="111131"/>
                                <a:pt x="1380371" y="109085"/>
                                <a:pt x="1381793" y="106819"/>
                              </a:cubicBezTo>
                              <a:cubicBezTo>
                                <a:pt x="1383216" y="104553"/>
                                <a:pt x="1383285" y="102507"/>
                                <a:pt x="1381999" y="100679"/>
                              </a:cubicBezTo>
                              <a:lnTo>
                                <a:pt x="1391490" y="86646"/>
                              </a:lnTo>
                              <a:cubicBezTo>
                                <a:pt x="1391644" y="80799"/>
                                <a:pt x="1394275" y="75828"/>
                                <a:pt x="1399382" y="71735"/>
                              </a:cubicBezTo>
                              <a:cubicBezTo>
                                <a:pt x="1404489" y="67642"/>
                                <a:pt x="1407120" y="62672"/>
                                <a:pt x="1407274" y="56825"/>
                              </a:cubicBezTo>
                              <a:lnTo>
                                <a:pt x="1433481" y="37529"/>
                              </a:lnTo>
                              <a:cubicBezTo>
                                <a:pt x="1437003" y="42426"/>
                                <a:pt x="1438602" y="45788"/>
                                <a:pt x="1438280" y="47615"/>
                              </a:cubicBezTo>
                              <a:cubicBezTo>
                                <a:pt x="1437958" y="49443"/>
                                <a:pt x="1435327" y="51928"/>
                                <a:pt x="1430387" y="55071"/>
                              </a:cubicBezTo>
                              <a:cubicBezTo>
                                <a:pt x="1432843" y="60004"/>
                                <a:pt x="1432113" y="63732"/>
                                <a:pt x="1428196" y="66253"/>
                              </a:cubicBezTo>
                              <a:cubicBezTo>
                                <a:pt x="1424280" y="68775"/>
                                <a:pt x="1423188" y="72064"/>
                                <a:pt x="1424921" y="76121"/>
                              </a:cubicBezTo>
                              <a:cubicBezTo>
                                <a:pt x="1421010" y="80689"/>
                                <a:pt x="1416247" y="88217"/>
                                <a:pt x="1410633" y="98706"/>
                              </a:cubicBezTo>
                              <a:cubicBezTo>
                                <a:pt x="1405019" y="109195"/>
                                <a:pt x="1402527" y="116284"/>
                                <a:pt x="1403155" y="119975"/>
                              </a:cubicBezTo>
                              <a:lnTo>
                                <a:pt x="1383244" y="153305"/>
                              </a:lnTo>
                              <a:cubicBezTo>
                                <a:pt x="1386113" y="157764"/>
                                <a:pt x="1387188" y="162441"/>
                                <a:pt x="1386471" y="167339"/>
                              </a:cubicBezTo>
                              <a:cubicBezTo>
                                <a:pt x="1385754" y="172236"/>
                                <a:pt x="1382444" y="176913"/>
                                <a:pt x="1376541" y="181372"/>
                              </a:cubicBezTo>
                              <a:cubicBezTo>
                                <a:pt x="1373511" y="188608"/>
                                <a:pt x="1369565" y="196063"/>
                                <a:pt x="1364704" y="203738"/>
                              </a:cubicBezTo>
                              <a:cubicBezTo>
                                <a:pt x="1359842" y="211413"/>
                                <a:pt x="1354297" y="217991"/>
                                <a:pt x="1348067" y="223473"/>
                              </a:cubicBezTo>
                              <a:lnTo>
                                <a:pt x="1350855" y="237506"/>
                              </a:lnTo>
                              <a:lnTo>
                                <a:pt x="1337030" y="246277"/>
                              </a:lnTo>
                              <a:lnTo>
                                <a:pt x="1333627" y="265573"/>
                              </a:lnTo>
                              <a:cubicBezTo>
                                <a:pt x="1330693" y="269155"/>
                                <a:pt x="1328565" y="272517"/>
                                <a:pt x="1327244" y="275660"/>
                              </a:cubicBezTo>
                              <a:cubicBezTo>
                                <a:pt x="1325922" y="278803"/>
                                <a:pt x="1323510" y="281288"/>
                                <a:pt x="1320009" y="283115"/>
                              </a:cubicBezTo>
                              <a:cubicBezTo>
                                <a:pt x="1318850" y="285125"/>
                                <a:pt x="1318253" y="287683"/>
                                <a:pt x="1318217" y="290789"/>
                              </a:cubicBezTo>
                              <a:cubicBezTo>
                                <a:pt x="1318181" y="293896"/>
                                <a:pt x="1318538" y="296016"/>
                                <a:pt x="1319288" y="297148"/>
                              </a:cubicBezTo>
                              <a:cubicBezTo>
                                <a:pt x="1319985" y="298793"/>
                                <a:pt x="1320966" y="299451"/>
                                <a:pt x="1322230" y="299122"/>
                              </a:cubicBezTo>
                              <a:cubicBezTo>
                                <a:pt x="1323494" y="298793"/>
                                <a:pt x="1324267" y="298135"/>
                                <a:pt x="1324551" y="297148"/>
                              </a:cubicBezTo>
                              <a:cubicBezTo>
                                <a:pt x="1321897" y="291886"/>
                                <a:pt x="1323256" y="287500"/>
                                <a:pt x="1328625" y="283992"/>
                              </a:cubicBezTo>
                              <a:cubicBezTo>
                                <a:pt x="1333995" y="280484"/>
                                <a:pt x="1338552" y="277852"/>
                                <a:pt x="1342296" y="276098"/>
                              </a:cubicBezTo>
                              <a:lnTo>
                                <a:pt x="1346936" y="249785"/>
                              </a:lnTo>
                              <a:lnTo>
                                <a:pt x="1348690" y="249785"/>
                              </a:lnTo>
                              <a:cubicBezTo>
                                <a:pt x="1349999" y="247958"/>
                                <a:pt x="1351018" y="245912"/>
                                <a:pt x="1351746" y="243646"/>
                              </a:cubicBezTo>
                              <a:cubicBezTo>
                                <a:pt x="1352475" y="241380"/>
                                <a:pt x="1352178" y="239333"/>
                                <a:pt x="1350855" y="237506"/>
                              </a:cubicBezTo>
                              <a:cubicBezTo>
                                <a:pt x="1356558" y="232938"/>
                                <a:pt x="1361222" y="228041"/>
                                <a:pt x="1364848" y="222815"/>
                              </a:cubicBezTo>
                              <a:cubicBezTo>
                                <a:pt x="1368474" y="217589"/>
                                <a:pt x="1373061" y="213130"/>
                                <a:pt x="1378609" y="209439"/>
                              </a:cubicBezTo>
                              <a:cubicBezTo>
                                <a:pt x="1373834" y="203774"/>
                                <a:pt x="1372934" y="199754"/>
                                <a:pt x="1375912" y="197379"/>
                              </a:cubicBezTo>
                              <a:cubicBezTo>
                                <a:pt x="1378889" y="195003"/>
                                <a:pt x="1384052" y="191422"/>
                                <a:pt x="1391401" y="186635"/>
                              </a:cubicBezTo>
                              <a:cubicBezTo>
                                <a:pt x="1396216" y="181920"/>
                                <a:pt x="1400720" y="173369"/>
                                <a:pt x="1404915" y="160980"/>
                              </a:cubicBezTo>
                              <a:cubicBezTo>
                                <a:pt x="1409109" y="148591"/>
                                <a:pt x="1414130" y="139600"/>
                                <a:pt x="1419977" y="134009"/>
                              </a:cubicBezTo>
                              <a:cubicBezTo>
                                <a:pt x="1421909" y="133205"/>
                                <a:pt x="1423616" y="133059"/>
                                <a:pt x="1425097" y="133570"/>
                              </a:cubicBezTo>
                              <a:cubicBezTo>
                                <a:pt x="1426578" y="134082"/>
                                <a:pt x="1427692" y="134813"/>
                                <a:pt x="1428438" y="135763"/>
                              </a:cubicBezTo>
                              <a:cubicBezTo>
                                <a:pt x="1431571" y="140587"/>
                                <a:pt x="1431370" y="146288"/>
                                <a:pt x="1427834" y="152867"/>
                              </a:cubicBezTo>
                              <a:cubicBezTo>
                                <a:pt x="1424299" y="159445"/>
                                <a:pt x="1420305" y="164269"/>
                                <a:pt x="1415854" y="167339"/>
                              </a:cubicBezTo>
                              <a:cubicBezTo>
                                <a:pt x="1409696" y="178631"/>
                                <a:pt x="1404293" y="189375"/>
                                <a:pt x="1399645" y="199572"/>
                              </a:cubicBezTo>
                              <a:cubicBezTo>
                                <a:pt x="1394996" y="209768"/>
                                <a:pt x="1389671" y="220074"/>
                                <a:pt x="1383668" y="230489"/>
                              </a:cubicBezTo>
                              <a:cubicBezTo>
                                <a:pt x="1384980" y="232170"/>
                                <a:pt x="1385014" y="233632"/>
                                <a:pt x="1383772" y="234875"/>
                              </a:cubicBezTo>
                              <a:cubicBezTo>
                                <a:pt x="1382529" y="236117"/>
                                <a:pt x="1380810" y="237579"/>
                                <a:pt x="1378613" y="239260"/>
                              </a:cubicBezTo>
                              <a:cubicBezTo>
                                <a:pt x="1376616" y="241051"/>
                                <a:pt x="1375735" y="242732"/>
                                <a:pt x="1375970" y="244304"/>
                              </a:cubicBezTo>
                              <a:cubicBezTo>
                                <a:pt x="1376204" y="245875"/>
                                <a:pt x="1377155" y="247118"/>
                                <a:pt x="1378821" y="248031"/>
                              </a:cubicBezTo>
                              <a:cubicBezTo>
                                <a:pt x="1375603" y="250736"/>
                                <a:pt x="1372675" y="253659"/>
                                <a:pt x="1370038" y="256802"/>
                              </a:cubicBezTo>
                              <a:cubicBezTo>
                                <a:pt x="1367401" y="259945"/>
                                <a:pt x="1365789" y="262869"/>
                                <a:pt x="1365202" y="265573"/>
                              </a:cubicBezTo>
                              <a:lnTo>
                                <a:pt x="1356020" y="277852"/>
                              </a:lnTo>
                              <a:cubicBezTo>
                                <a:pt x="1357947" y="281434"/>
                                <a:pt x="1358378" y="284796"/>
                                <a:pt x="1357312" y="287939"/>
                              </a:cubicBezTo>
                              <a:cubicBezTo>
                                <a:pt x="1356246" y="291082"/>
                                <a:pt x="1354200" y="293567"/>
                                <a:pt x="1351173" y="295394"/>
                              </a:cubicBezTo>
                              <a:cubicBezTo>
                                <a:pt x="1357207" y="294956"/>
                                <a:pt x="1365105" y="294517"/>
                                <a:pt x="1374867" y="294079"/>
                              </a:cubicBezTo>
                              <a:cubicBezTo>
                                <a:pt x="1384629" y="293640"/>
                                <a:pt x="1391625" y="295833"/>
                                <a:pt x="1395854" y="300657"/>
                              </a:cubicBezTo>
                              <a:cubicBezTo>
                                <a:pt x="1397834" y="304348"/>
                                <a:pt x="1398519" y="307929"/>
                                <a:pt x="1397906" y="311401"/>
                              </a:cubicBezTo>
                              <a:cubicBezTo>
                                <a:pt x="1397294" y="314873"/>
                                <a:pt x="1395579" y="317139"/>
                                <a:pt x="1392761" y="318199"/>
                              </a:cubicBezTo>
                              <a:cubicBezTo>
                                <a:pt x="1392398" y="319222"/>
                                <a:pt x="1391628" y="320684"/>
                                <a:pt x="1390453" y="322584"/>
                              </a:cubicBezTo>
                              <a:cubicBezTo>
                                <a:pt x="1389277" y="324485"/>
                                <a:pt x="1388946" y="325946"/>
                                <a:pt x="1389460" y="326970"/>
                              </a:cubicBezTo>
                              <a:lnTo>
                                <a:pt x="1395341" y="323461"/>
                              </a:lnTo>
                              <a:lnTo>
                                <a:pt x="1421239" y="305919"/>
                              </a:lnTo>
                              <a:lnTo>
                                <a:pt x="1426912" y="293640"/>
                              </a:lnTo>
                              <a:cubicBezTo>
                                <a:pt x="1425736" y="291192"/>
                                <a:pt x="1425740" y="289510"/>
                                <a:pt x="1426925" y="288597"/>
                              </a:cubicBezTo>
                              <a:cubicBezTo>
                                <a:pt x="1428109" y="287683"/>
                                <a:pt x="1429790" y="286440"/>
                                <a:pt x="1431967" y="284869"/>
                              </a:cubicBezTo>
                              <a:cubicBezTo>
                                <a:pt x="1433074" y="283151"/>
                                <a:pt x="1433465" y="281763"/>
                                <a:pt x="1433141" y="280703"/>
                              </a:cubicBezTo>
                              <a:cubicBezTo>
                                <a:pt x="1432816" y="279643"/>
                                <a:pt x="1432252" y="278693"/>
                                <a:pt x="1431450" y="277852"/>
                              </a:cubicBezTo>
                              <a:cubicBezTo>
                                <a:pt x="1437521" y="272444"/>
                                <a:pt x="1443229" y="266596"/>
                                <a:pt x="1448577" y="260311"/>
                              </a:cubicBezTo>
                              <a:cubicBezTo>
                                <a:pt x="1453925" y="254025"/>
                                <a:pt x="1459634" y="248177"/>
                                <a:pt x="1465704" y="242769"/>
                              </a:cubicBezTo>
                              <a:cubicBezTo>
                                <a:pt x="1468955" y="234692"/>
                                <a:pt x="1473645" y="227164"/>
                                <a:pt x="1479773" y="220183"/>
                              </a:cubicBezTo>
                              <a:cubicBezTo>
                                <a:pt x="1485901" y="213203"/>
                                <a:pt x="1492835" y="207868"/>
                                <a:pt x="1500576" y="204176"/>
                              </a:cubicBezTo>
                              <a:lnTo>
                                <a:pt x="1500368" y="195406"/>
                              </a:lnTo>
                              <a:cubicBezTo>
                                <a:pt x="1500035" y="192738"/>
                                <a:pt x="1500778" y="190180"/>
                                <a:pt x="1502599" y="187731"/>
                              </a:cubicBezTo>
                              <a:cubicBezTo>
                                <a:pt x="1504419" y="185282"/>
                                <a:pt x="1506839" y="183163"/>
                                <a:pt x="1509860" y="181372"/>
                              </a:cubicBezTo>
                              <a:cubicBezTo>
                                <a:pt x="1514657" y="174063"/>
                                <a:pt x="1518371" y="172893"/>
                                <a:pt x="1521003" y="177864"/>
                              </a:cubicBezTo>
                              <a:cubicBezTo>
                                <a:pt x="1524095" y="181262"/>
                                <a:pt x="1525781" y="184552"/>
                                <a:pt x="1526061" y="187731"/>
                              </a:cubicBezTo>
                              <a:cubicBezTo>
                                <a:pt x="1526341" y="190910"/>
                                <a:pt x="1524002" y="194638"/>
                                <a:pt x="1519046" y="198914"/>
                              </a:cubicBezTo>
                              <a:cubicBezTo>
                                <a:pt x="1515086" y="202093"/>
                                <a:pt x="1509954" y="207575"/>
                                <a:pt x="1503647" y="215360"/>
                              </a:cubicBezTo>
                              <a:cubicBezTo>
                                <a:pt x="1497341" y="223144"/>
                                <a:pt x="1495046" y="229941"/>
                                <a:pt x="1496762" y="235752"/>
                              </a:cubicBezTo>
                              <a:cubicBezTo>
                                <a:pt x="1494841" y="241051"/>
                                <a:pt x="1490973" y="249310"/>
                                <a:pt x="1485157" y="260530"/>
                              </a:cubicBezTo>
                              <a:cubicBezTo>
                                <a:pt x="1479342" y="271749"/>
                                <a:pt x="1473203" y="280447"/>
                                <a:pt x="1466742" y="286623"/>
                              </a:cubicBezTo>
                              <a:cubicBezTo>
                                <a:pt x="1468726" y="289255"/>
                                <a:pt x="1469144" y="291447"/>
                                <a:pt x="1467994" y="293202"/>
                              </a:cubicBezTo>
                              <a:cubicBezTo>
                                <a:pt x="1466844" y="294956"/>
                                <a:pt x="1465223" y="296271"/>
                                <a:pt x="1463132" y="297148"/>
                              </a:cubicBezTo>
                              <a:cubicBezTo>
                                <a:pt x="1459757" y="300328"/>
                                <a:pt x="1459311" y="304933"/>
                                <a:pt x="1461792" y="310963"/>
                              </a:cubicBezTo>
                              <a:cubicBezTo>
                                <a:pt x="1464274" y="316993"/>
                                <a:pt x="1466097" y="321159"/>
                                <a:pt x="1467263" y="323461"/>
                              </a:cubicBezTo>
                              <a:cubicBezTo>
                                <a:pt x="1462360" y="329089"/>
                                <a:pt x="1454034" y="341076"/>
                                <a:pt x="1442284" y="359422"/>
                              </a:cubicBezTo>
                              <a:cubicBezTo>
                                <a:pt x="1430534" y="377768"/>
                                <a:pt x="1425277" y="389755"/>
                                <a:pt x="1426514" y="395383"/>
                              </a:cubicBezTo>
                              <a:lnTo>
                                <a:pt x="1410315" y="407662"/>
                              </a:lnTo>
                              <a:cubicBezTo>
                                <a:pt x="1406732" y="412852"/>
                                <a:pt x="1403298" y="417822"/>
                                <a:pt x="1400012" y="422573"/>
                              </a:cubicBezTo>
                              <a:cubicBezTo>
                                <a:pt x="1396725" y="427324"/>
                                <a:pt x="1393729" y="432294"/>
                                <a:pt x="1391023" y="437483"/>
                              </a:cubicBezTo>
                              <a:lnTo>
                                <a:pt x="1391850" y="442746"/>
                              </a:lnTo>
                              <a:cubicBezTo>
                                <a:pt x="1397660" y="441504"/>
                                <a:pt x="1402703" y="436533"/>
                                <a:pt x="1406977" y="427835"/>
                              </a:cubicBezTo>
                              <a:cubicBezTo>
                                <a:pt x="1411252" y="419138"/>
                                <a:pt x="1416733" y="414167"/>
                                <a:pt x="1423421" y="412925"/>
                              </a:cubicBezTo>
                              <a:cubicBezTo>
                                <a:pt x="1426688" y="412632"/>
                                <a:pt x="1430988" y="411463"/>
                                <a:pt x="1436319" y="409416"/>
                              </a:cubicBezTo>
                              <a:lnTo>
                                <a:pt x="1424967" y="404154"/>
                              </a:lnTo>
                              <a:lnTo>
                                <a:pt x="1430849" y="400646"/>
                              </a:lnTo>
                              <a:cubicBezTo>
                                <a:pt x="1433727" y="399038"/>
                                <a:pt x="1436044" y="398745"/>
                                <a:pt x="1437801" y="399768"/>
                              </a:cubicBezTo>
                              <a:cubicBezTo>
                                <a:pt x="1439557" y="400792"/>
                                <a:pt x="1441127" y="402254"/>
                                <a:pt x="1442509" y="404154"/>
                              </a:cubicBezTo>
                              <a:cubicBezTo>
                                <a:pt x="1444788" y="401596"/>
                                <a:pt x="1446808" y="399257"/>
                                <a:pt x="1448571" y="397137"/>
                              </a:cubicBezTo>
                              <a:cubicBezTo>
                                <a:pt x="1450333" y="395018"/>
                                <a:pt x="1451476" y="392678"/>
                                <a:pt x="1452001" y="390120"/>
                              </a:cubicBezTo>
                              <a:cubicBezTo>
                                <a:pt x="1453980" y="388220"/>
                                <a:pt x="1455566" y="385443"/>
                                <a:pt x="1456759" y="381788"/>
                              </a:cubicBezTo>
                              <a:cubicBezTo>
                                <a:pt x="1457951" y="378133"/>
                                <a:pt x="1459254" y="374479"/>
                                <a:pt x="1460666" y="370824"/>
                              </a:cubicBezTo>
                              <a:cubicBezTo>
                                <a:pt x="1455162" y="370532"/>
                                <a:pt x="1451000" y="367608"/>
                                <a:pt x="1448179" y="362053"/>
                              </a:cubicBezTo>
                              <a:cubicBezTo>
                                <a:pt x="1454352" y="358545"/>
                                <a:pt x="1458204" y="353282"/>
                                <a:pt x="1459734" y="346266"/>
                              </a:cubicBezTo>
                              <a:lnTo>
                                <a:pt x="1476657" y="349774"/>
                              </a:lnTo>
                              <a:cubicBezTo>
                                <a:pt x="1473744" y="352405"/>
                                <a:pt x="1471599" y="355037"/>
                                <a:pt x="1470221" y="357668"/>
                              </a:cubicBezTo>
                              <a:cubicBezTo>
                                <a:pt x="1468844" y="360299"/>
                                <a:pt x="1467137" y="362930"/>
                                <a:pt x="1465102" y="365562"/>
                              </a:cubicBezTo>
                              <a:lnTo>
                                <a:pt x="1471191" y="370824"/>
                              </a:lnTo>
                              <a:cubicBezTo>
                                <a:pt x="1474699" y="370824"/>
                                <a:pt x="1476144" y="372579"/>
                                <a:pt x="1475525" y="376087"/>
                              </a:cubicBezTo>
                              <a:cubicBezTo>
                                <a:pt x="1474754" y="379632"/>
                                <a:pt x="1473125" y="383067"/>
                                <a:pt x="1470638" y="386393"/>
                              </a:cubicBezTo>
                              <a:cubicBezTo>
                                <a:pt x="1468152" y="389718"/>
                                <a:pt x="1465723" y="392715"/>
                                <a:pt x="1463352" y="395383"/>
                              </a:cubicBezTo>
                              <a:cubicBezTo>
                                <a:pt x="1465964" y="396114"/>
                                <a:pt x="1468763" y="396406"/>
                                <a:pt x="1471749" y="396260"/>
                              </a:cubicBezTo>
                              <a:cubicBezTo>
                                <a:pt x="1474735" y="396114"/>
                                <a:pt x="1477095" y="396406"/>
                                <a:pt x="1478830" y="397137"/>
                              </a:cubicBezTo>
                              <a:cubicBezTo>
                                <a:pt x="1479594" y="400061"/>
                                <a:pt x="1477681" y="403862"/>
                                <a:pt x="1473092" y="408539"/>
                              </a:cubicBezTo>
                              <a:cubicBezTo>
                                <a:pt x="1468503" y="413217"/>
                                <a:pt x="1464398" y="417018"/>
                                <a:pt x="1460776" y="419942"/>
                              </a:cubicBezTo>
                              <a:cubicBezTo>
                                <a:pt x="1460058" y="423596"/>
                                <a:pt x="1458760" y="426812"/>
                                <a:pt x="1456882" y="429590"/>
                              </a:cubicBezTo>
                              <a:cubicBezTo>
                                <a:pt x="1455003" y="432367"/>
                                <a:pt x="1453137" y="433829"/>
                                <a:pt x="1451284" y="433975"/>
                              </a:cubicBezTo>
                              <a:lnTo>
                                <a:pt x="1440348" y="446254"/>
                              </a:lnTo>
                              <a:lnTo>
                                <a:pt x="1437564" y="462042"/>
                              </a:lnTo>
                              <a:lnTo>
                                <a:pt x="1443755" y="456780"/>
                              </a:lnTo>
                              <a:lnTo>
                                <a:pt x="1453246" y="442746"/>
                              </a:lnTo>
                              <a:cubicBezTo>
                                <a:pt x="1454506" y="440992"/>
                                <a:pt x="1455907" y="439676"/>
                                <a:pt x="1457451" y="438799"/>
                              </a:cubicBezTo>
                              <a:cubicBezTo>
                                <a:pt x="1458994" y="437922"/>
                                <a:pt x="1460241" y="437483"/>
                                <a:pt x="1461191" y="437483"/>
                              </a:cubicBezTo>
                              <a:cubicBezTo>
                                <a:pt x="1460871" y="438470"/>
                                <a:pt x="1460015" y="440005"/>
                                <a:pt x="1458625" y="442088"/>
                              </a:cubicBezTo>
                              <a:cubicBezTo>
                                <a:pt x="1457234" y="444171"/>
                                <a:pt x="1456301" y="446145"/>
                                <a:pt x="1455827" y="448009"/>
                              </a:cubicBezTo>
                              <a:cubicBezTo>
                                <a:pt x="1457035" y="452759"/>
                                <a:pt x="1453665" y="458607"/>
                                <a:pt x="1445717" y="465551"/>
                              </a:cubicBezTo>
                              <a:cubicBezTo>
                                <a:pt x="1437768" y="472494"/>
                                <a:pt x="1434398" y="478341"/>
                                <a:pt x="1435607" y="483092"/>
                              </a:cubicBezTo>
                              <a:lnTo>
                                <a:pt x="1426425" y="495372"/>
                              </a:lnTo>
                              <a:cubicBezTo>
                                <a:pt x="1426073" y="497162"/>
                                <a:pt x="1425333" y="499282"/>
                                <a:pt x="1424207" y="501731"/>
                              </a:cubicBezTo>
                              <a:cubicBezTo>
                                <a:pt x="1423081" y="504179"/>
                                <a:pt x="1421826" y="506737"/>
                                <a:pt x="1420442" y="509405"/>
                              </a:cubicBezTo>
                              <a:cubicBezTo>
                                <a:pt x="1424943" y="505020"/>
                                <a:pt x="1429302" y="500196"/>
                                <a:pt x="1433519" y="494933"/>
                              </a:cubicBezTo>
                              <a:cubicBezTo>
                                <a:pt x="1437736" y="489671"/>
                                <a:pt x="1440495" y="483969"/>
                                <a:pt x="1441797" y="477830"/>
                              </a:cubicBezTo>
                              <a:lnTo>
                                <a:pt x="1454903" y="483092"/>
                              </a:lnTo>
                              <a:lnTo>
                                <a:pt x="1447992" y="502388"/>
                              </a:lnTo>
                              <a:lnTo>
                                <a:pt x="1457072" y="500634"/>
                              </a:lnTo>
                              <a:lnTo>
                                <a:pt x="1463987" y="511159"/>
                              </a:lnTo>
                              <a:lnTo>
                                <a:pt x="1450577" y="537472"/>
                              </a:lnTo>
                              <a:cubicBezTo>
                                <a:pt x="1442626" y="544014"/>
                                <a:pt x="1435597" y="551542"/>
                                <a:pt x="1429491" y="560057"/>
                              </a:cubicBezTo>
                              <a:cubicBezTo>
                                <a:pt x="1423384" y="568573"/>
                                <a:pt x="1417310" y="575662"/>
                                <a:pt x="1411268" y="581327"/>
                              </a:cubicBezTo>
                              <a:lnTo>
                                <a:pt x="1407760" y="581327"/>
                              </a:lnTo>
                              <a:lnTo>
                                <a:pt x="1406832" y="586589"/>
                              </a:lnTo>
                              <a:lnTo>
                                <a:pt x="1393214" y="604131"/>
                              </a:lnTo>
                              <a:cubicBezTo>
                                <a:pt x="1391168" y="611587"/>
                                <a:pt x="1387085" y="618165"/>
                                <a:pt x="1380963" y="623866"/>
                              </a:cubicBezTo>
                              <a:cubicBezTo>
                                <a:pt x="1374841" y="629567"/>
                                <a:pt x="1370603" y="637022"/>
                                <a:pt x="1368248" y="646232"/>
                              </a:cubicBezTo>
                              <a:cubicBezTo>
                                <a:pt x="1365478" y="649923"/>
                                <a:pt x="1361166" y="656136"/>
                                <a:pt x="1355314" y="664870"/>
                              </a:cubicBezTo>
                              <a:cubicBezTo>
                                <a:pt x="1349461" y="673605"/>
                                <a:pt x="1345382" y="678502"/>
                                <a:pt x="1343075" y="679561"/>
                              </a:cubicBezTo>
                              <a:cubicBezTo>
                                <a:pt x="1342388" y="685116"/>
                                <a:pt x="1340669" y="691548"/>
                                <a:pt x="1337918" y="698858"/>
                              </a:cubicBezTo>
                              <a:lnTo>
                                <a:pt x="1339673" y="698858"/>
                              </a:lnTo>
                              <a:cubicBezTo>
                                <a:pt x="1341410" y="700612"/>
                                <a:pt x="1340516" y="702366"/>
                                <a:pt x="1336991" y="704120"/>
                              </a:cubicBezTo>
                              <a:lnTo>
                                <a:pt x="1333482" y="704120"/>
                              </a:lnTo>
                              <a:cubicBezTo>
                                <a:pt x="1330559" y="709090"/>
                                <a:pt x="1327223" y="711429"/>
                                <a:pt x="1323474" y="711137"/>
                              </a:cubicBezTo>
                              <a:cubicBezTo>
                                <a:pt x="1322112" y="717203"/>
                                <a:pt x="1319911" y="723051"/>
                                <a:pt x="1316872" y="728679"/>
                              </a:cubicBezTo>
                              <a:cubicBezTo>
                                <a:pt x="1313834" y="734307"/>
                                <a:pt x="1311633" y="740154"/>
                                <a:pt x="1310271" y="746221"/>
                              </a:cubicBezTo>
                              <a:lnTo>
                                <a:pt x="1318321" y="760254"/>
                              </a:lnTo>
                              <a:cubicBezTo>
                                <a:pt x="1319241" y="760218"/>
                                <a:pt x="1320033" y="760291"/>
                                <a:pt x="1320695" y="760473"/>
                              </a:cubicBezTo>
                              <a:cubicBezTo>
                                <a:pt x="1321357" y="760656"/>
                                <a:pt x="1321632" y="761168"/>
                                <a:pt x="1321520" y="762008"/>
                              </a:cubicBezTo>
                              <a:cubicBezTo>
                                <a:pt x="1321119" y="763872"/>
                                <a:pt x="1320040" y="765846"/>
                                <a:pt x="1318284" y="767929"/>
                              </a:cubicBezTo>
                              <a:cubicBezTo>
                                <a:pt x="1316528" y="770012"/>
                                <a:pt x="1314649" y="771547"/>
                                <a:pt x="1312648" y="772533"/>
                              </a:cubicBezTo>
                              <a:cubicBezTo>
                                <a:pt x="1312238" y="775274"/>
                                <a:pt x="1311228" y="777686"/>
                                <a:pt x="1309618" y="779769"/>
                              </a:cubicBezTo>
                              <a:cubicBezTo>
                                <a:pt x="1308008" y="781852"/>
                                <a:pt x="1305476" y="782949"/>
                                <a:pt x="1302021" y="783058"/>
                              </a:cubicBezTo>
                              <a:lnTo>
                                <a:pt x="1296758" y="783058"/>
                              </a:lnTo>
                              <a:lnTo>
                                <a:pt x="1291602" y="802354"/>
                              </a:lnTo>
                              <a:lnTo>
                                <a:pt x="1268183" y="835684"/>
                              </a:lnTo>
                              <a:lnTo>
                                <a:pt x="1260238" y="840947"/>
                              </a:lnTo>
                              <a:cubicBezTo>
                                <a:pt x="1259102" y="846355"/>
                                <a:pt x="1256682" y="852203"/>
                                <a:pt x="1252979" y="858488"/>
                              </a:cubicBezTo>
                              <a:cubicBezTo>
                                <a:pt x="1249276" y="864774"/>
                                <a:pt x="1245540" y="870622"/>
                                <a:pt x="1241772" y="876030"/>
                              </a:cubicBezTo>
                              <a:lnTo>
                                <a:pt x="1238061" y="897081"/>
                              </a:lnTo>
                              <a:lnTo>
                                <a:pt x="1221862" y="909360"/>
                              </a:lnTo>
                              <a:lnTo>
                                <a:pt x="1211752" y="926902"/>
                              </a:lnTo>
                              <a:lnTo>
                                <a:pt x="1199680" y="935673"/>
                              </a:lnTo>
                              <a:cubicBezTo>
                                <a:pt x="1198157" y="941410"/>
                                <a:pt x="1195273" y="946161"/>
                                <a:pt x="1191027" y="949926"/>
                              </a:cubicBezTo>
                              <a:cubicBezTo>
                                <a:pt x="1186782" y="953690"/>
                                <a:pt x="1183821" y="958879"/>
                                <a:pt x="1182143" y="965494"/>
                              </a:cubicBezTo>
                              <a:lnTo>
                                <a:pt x="1161097" y="995315"/>
                              </a:lnTo>
                              <a:cubicBezTo>
                                <a:pt x="1155628" y="996485"/>
                                <a:pt x="1151733" y="1001162"/>
                                <a:pt x="1149413" y="1009349"/>
                              </a:cubicBezTo>
                              <a:cubicBezTo>
                                <a:pt x="1147092" y="1017535"/>
                                <a:pt x="1142320" y="1022213"/>
                                <a:pt x="1135097" y="1023382"/>
                              </a:cubicBezTo>
                              <a:lnTo>
                                <a:pt x="1145512" y="974265"/>
                              </a:lnTo>
                              <a:lnTo>
                                <a:pt x="1135606" y="970757"/>
                              </a:lnTo>
                              <a:lnTo>
                                <a:pt x="1126424" y="983036"/>
                              </a:lnTo>
                              <a:cubicBezTo>
                                <a:pt x="1123054" y="990126"/>
                                <a:pt x="1118524" y="1000066"/>
                                <a:pt x="1112833" y="1012857"/>
                              </a:cubicBezTo>
                              <a:cubicBezTo>
                                <a:pt x="1107142" y="1025648"/>
                                <a:pt x="1103489" y="1035588"/>
                                <a:pt x="1101874" y="1042678"/>
                              </a:cubicBezTo>
                              <a:cubicBezTo>
                                <a:pt x="1100845" y="1050170"/>
                                <a:pt x="1099061" y="1054482"/>
                                <a:pt x="1096523" y="1055615"/>
                              </a:cubicBezTo>
                              <a:cubicBezTo>
                                <a:pt x="1093984" y="1056748"/>
                                <a:pt x="1088511" y="1057114"/>
                                <a:pt x="1080103" y="1056712"/>
                              </a:cubicBezTo>
                              <a:lnTo>
                                <a:pt x="1077421" y="1061974"/>
                              </a:lnTo>
                              <a:cubicBezTo>
                                <a:pt x="1079227" y="1064167"/>
                                <a:pt x="1080440" y="1067237"/>
                                <a:pt x="1081059" y="1071184"/>
                              </a:cubicBezTo>
                              <a:cubicBezTo>
                                <a:pt x="1081679" y="1075131"/>
                                <a:pt x="1079538" y="1077323"/>
                                <a:pt x="1074637" y="1077762"/>
                              </a:cubicBezTo>
                              <a:cubicBezTo>
                                <a:pt x="1073425" y="1077799"/>
                                <a:pt x="1071387" y="1078164"/>
                                <a:pt x="1068523" y="1078858"/>
                              </a:cubicBezTo>
                              <a:cubicBezTo>
                                <a:pt x="1065660" y="1079553"/>
                                <a:pt x="1063983" y="1080357"/>
                                <a:pt x="1063493" y="1081270"/>
                              </a:cubicBezTo>
                              <a:lnTo>
                                <a:pt x="1063184" y="1083025"/>
                              </a:lnTo>
                              <a:lnTo>
                                <a:pt x="1085268" y="1097058"/>
                              </a:lnTo>
                              <a:cubicBezTo>
                                <a:pt x="1090416" y="1092526"/>
                                <a:pt x="1094513" y="1087118"/>
                                <a:pt x="1097558" y="1080832"/>
                              </a:cubicBezTo>
                              <a:cubicBezTo>
                                <a:pt x="1100603" y="1074546"/>
                                <a:pt x="1102662" y="1068260"/>
                                <a:pt x="1103734" y="1061974"/>
                              </a:cubicBezTo>
                              <a:cubicBezTo>
                                <a:pt x="1106786" y="1059380"/>
                                <a:pt x="1109090" y="1056675"/>
                                <a:pt x="1110646" y="1053861"/>
                              </a:cubicBezTo>
                              <a:cubicBezTo>
                                <a:pt x="1112202" y="1051047"/>
                                <a:pt x="1113268" y="1047904"/>
                                <a:pt x="1113844" y="1044432"/>
                              </a:cubicBezTo>
                              <a:lnTo>
                                <a:pt x="1123644" y="1028645"/>
                              </a:lnTo>
                              <a:cubicBezTo>
                                <a:pt x="1123795" y="1027585"/>
                                <a:pt x="1124112" y="1026196"/>
                                <a:pt x="1124598" y="1024479"/>
                              </a:cubicBezTo>
                              <a:cubicBezTo>
                                <a:pt x="1125084" y="1022761"/>
                                <a:pt x="1125763" y="1021811"/>
                                <a:pt x="1126636" y="1021628"/>
                              </a:cubicBezTo>
                              <a:cubicBezTo>
                                <a:pt x="1130108" y="1022249"/>
                                <a:pt x="1132477" y="1025392"/>
                                <a:pt x="1133744" y="1031057"/>
                              </a:cubicBezTo>
                              <a:cubicBezTo>
                                <a:pt x="1135011" y="1036721"/>
                                <a:pt x="1135394" y="1041180"/>
                                <a:pt x="1134894" y="1044432"/>
                              </a:cubicBezTo>
                              <a:cubicBezTo>
                                <a:pt x="1134793" y="1045419"/>
                                <a:pt x="1134453" y="1046516"/>
                                <a:pt x="1133875" y="1047722"/>
                              </a:cubicBezTo>
                              <a:cubicBezTo>
                                <a:pt x="1133297" y="1048928"/>
                                <a:pt x="1132158" y="1049585"/>
                                <a:pt x="1130457" y="1049695"/>
                              </a:cubicBezTo>
                              <a:cubicBezTo>
                                <a:pt x="1127326" y="1057296"/>
                                <a:pt x="1122757" y="1066214"/>
                                <a:pt x="1116750" y="1076446"/>
                              </a:cubicBezTo>
                              <a:cubicBezTo>
                                <a:pt x="1110743" y="1086679"/>
                                <a:pt x="1104136" y="1094719"/>
                                <a:pt x="1096929" y="1100566"/>
                              </a:cubicBezTo>
                              <a:cubicBezTo>
                                <a:pt x="1096129" y="1103856"/>
                                <a:pt x="1094788" y="1106487"/>
                                <a:pt x="1092905" y="1108460"/>
                              </a:cubicBezTo>
                              <a:cubicBezTo>
                                <a:pt x="1091023" y="1110434"/>
                                <a:pt x="1089682" y="1113065"/>
                                <a:pt x="1088882" y="1116354"/>
                              </a:cubicBezTo>
                              <a:cubicBezTo>
                                <a:pt x="1085149" y="1122603"/>
                                <a:pt x="1080958" y="1128962"/>
                                <a:pt x="1076309" y="1135431"/>
                              </a:cubicBezTo>
                              <a:cubicBezTo>
                                <a:pt x="1071660" y="1141899"/>
                                <a:pt x="1066669" y="1147820"/>
                                <a:pt x="1061336" y="1153192"/>
                              </a:cubicBezTo>
                              <a:cubicBezTo>
                                <a:pt x="1061001" y="1155092"/>
                                <a:pt x="1060228" y="1156993"/>
                                <a:pt x="1059015" y="1158893"/>
                              </a:cubicBezTo>
                              <a:cubicBezTo>
                                <a:pt x="1057803" y="1160793"/>
                                <a:pt x="1056307" y="1161817"/>
                                <a:pt x="1054527" y="1161963"/>
                              </a:cubicBezTo>
                              <a:cubicBezTo>
                                <a:pt x="1051341" y="1161378"/>
                                <a:pt x="1050077" y="1158601"/>
                                <a:pt x="1050734" y="1153631"/>
                              </a:cubicBezTo>
                              <a:cubicBezTo>
                                <a:pt x="1051391" y="1148660"/>
                                <a:pt x="1052035" y="1145006"/>
                                <a:pt x="1052667" y="1142667"/>
                              </a:cubicBezTo>
                              <a:lnTo>
                                <a:pt x="1037706" y="1147929"/>
                              </a:lnTo>
                              <a:lnTo>
                                <a:pt x="1032858" y="1165471"/>
                              </a:lnTo>
                              <a:lnTo>
                                <a:pt x="1011503" y="1197047"/>
                              </a:lnTo>
                              <a:lnTo>
                                <a:pt x="1009749" y="1197047"/>
                              </a:lnTo>
                              <a:lnTo>
                                <a:pt x="990148" y="1228622"/>
                              </a:lnTo>
                              <a:cubicBezTo>
                                <a:pt x="988295" y="1230011"/>
                                <a:pt x="987048" y="1232935"/>
                                <a:pt x="986408" y="1237393"/>
                              </a:cubicBezTo>
                              <a:cubicBezTo>
                                <a:pt x="985768" y="1241852"/>
                                <a:pt x="985399" y="1244775"/>
                                <a:pt x="985300" y="1246164"/>
                              </a:cubicBezTo>
                              <a:cubicBezTo>
                                <a:pt x="987757" y="1244044"/>
                                <a:pt x="989679" y="1244337"/>
                                <a:pt x="991066" y="1247041"/>
                              </a:cubicBezTo>
                              <a:cubicBezTo>
                                <a:pt x="992453" y="1249745"/>
                                <a:pt x="991873" y="1251792"/>
                                <a:pt x="989326" y="1253181"/>
                              </a:cubicBezTo>
                              <a:cubicBezTo>
                                <a:pt x="988352" y="1253108"/>
                                <a:pt x="987230" y="1253254"/>
                                <a:pt x="985959" y="1253619"/>
                              </a:cubicBezTo>
                              <a:cubicBezTo>
                                <a:pt x="984689" y="1253985"/>
                                <a:pt x="983850" y="1255008"/>
                                <a:pt x="983444" y="1256689"/>
                              </a:cubicBezTo>
                              <a:cubicBezTo>
                                <a:pt x="983268" y="1258516"/>
                                <a:pt x="983931" y="1260563"/>
                                <a:pt x="985432" y="1262829"/>
                              </a:cubicBezTo>
                              <a:cubicBezTo>
                                <a:pt x="986932" y="1265094"/>
                                <a:pt x="988472" y="1267141"/>
                                <a:pt x="990050" y="1268968"/>
                              </a:cubicBezTo>
                              <a:cubicBezTo>
                                <a:pt x="989060" y="1272513"/>
                                <a:pt x="986167" y="1278141"/>
                                <a:pt x="981372" y="1285852"/>
                              </a:cubicBezTo>
                              <a:cubicBezTo>
                                <a:pt x="976577" y="1293564"/>
                                <a:pt x="973039" y="1297876"/>
                                <a:pt x="970758" y="1298790"/>
                              </a:cubicBezTo>
                              <a:cubicBezTo>
                                <a:pt x="969964" y="1304747"/>
                                <a:pt x="968769" y="1308620"/>
                                <a:pt x="967174" y="1310411"/>
                              </a:cubicBezTo>
                              <a:cubicBezTo>
                                <a:pt x="965579" y="1312202"/>
                                <a:pt x="961856" y="1313006"/>
                                <a:pt x="956004" y="1312823"/>
                              </a:cubicBezTo>
                              <a:lnTo>
                                <a:pt x="952602" y="1332119"/>
                              </a:lnTo>
                              <a:cubicBezTo>
                                <a:pt x="948607" y="1329488"/>
                                <a:pt x="944909" y="1326418"/>
                                <a:pt x="941508" y="1322910"/>
                              </a:cubicBezTo>
                              <a:cubicBezTo>
                                <a:pt x="938107" y="1319401"/>
                                <a:pt x="935440" y="1315454"/>
                                <a:pt x="933509" y="1311069"/>
                              </a:cubicBezTo>
                              <a:cubicBezTo>
                                <a:pt x="933183" y="1314577"/>
                                <a:pt x="931980" y="1318086"/>
                                <a:pt x="929899" y="1321594"/>
                              </a:cubicBezTo>
                              <a:lnTo>
                                <a:pt x="937331" y="1339136"/>
                              </a:lnTo>
                              <a:cubicBezTo>
                                <a:pt x="934165" y="1345897"/>
                                <a:pt x="927525" y="1358688"/>
                                <a:pt x="917408" y="1377509"/>
                              </a:cubicBezTo>
                              <a:cubicBezTo>
                                <a:pt x="907292" y="1396330"/>
                                <a:pt x="897529" y="1406928"/>
                                <a:pt x="888120" y="1409303"/>
                              </a:cubicBezTo>
                              <a:cubicBezTo>
                                <a:pt x="887338" y="1412702"/>
                                <a:pt x="885060" y="1417745"/>
                                <a:pt x="881286" y="1424433"/>
                              </a:cubicBezTo>
                              <a:cubicBezTo>
                                <a:pt x="877512" y="1431121"/>
                                <a:pt x="874151" y="1434849"/>
                                <a:pt x="871201" y="1435616"/>
                              </a:cubicBezTo>
                              <a:cubicBezTo>
                                <a:pt x="870399" y="1435397"/>
                                <a:pt x="870042" y="1434520"/>
                                <a:pt x="870130" y="1432985"/>
                              </a:cubicBezTo>
                              <a:cubicBezTo>
                                <a:pt x="870218" y="1431450"/>
                                <a:pt x="870300" y="1430573"/>
                                <a:pt x="870375" y="1430354"/>
                              </a:cubicBezTo>
                              <a:lnTo>
                                <a:pt x="863668" y="1428599"/>
                              </a:lnTo>
                              <a:lnTo>
                                <a:pt x="857168" y="1435616"/>
                              </a:lnTo>
                              <a:lnTo>
                                <a:pt x="867282" y="1447896"/>
                              </a:lnTo>
                              <a:cubicBezTo>
                                <a:pt x="865454" y="1457434"/>
                                <a:pt x="862046" y="1465986"/>
                                <a:pt x="857057" y="1473551"/>
                              </a:cubicBezTo>
                              <a:cubicBezTo>
                                <a:pt x="852069" y="1481115"/>
                                <a:pt x="846261" y="1488352"/>
                                <a:pt x="839634" y="1495259"/>
                              </a:cubicBezTo>
                              <a:cubicBezTo>
                                <a:pt x="839706" y="1497963"/>
                                <a:pt x="840338" y="1503079"/>
                                <a:pt x="841533" y="1510608"/>
                              </a:cubicBezTo>
                              <a:cubicBezTo>
                                <a:pt x="842727" y="1518136"/>
                                <a:pt x="842198" y="1522375"/>
                                <a:pt x="839948" y="1523326"/>
                              </a:cubicBezTo>
                              <a:cubicBezTo>
                                <a:pt x="837366" y="1523252"/>
                                <a:pt x="835229" y="1522522"/>
                                <a:pt x="833537" y="1521133"/>
                              </a:cubicBezTo>
                              <a:cubicBezTo>
                                <a:pt x="831845" y="1519744"/>
                                <a:pt x="830301" y="1518136"/>
                                <a:pt x="828906" y="1516309"/>
                              </a:cubicBezTo>
                              <a:cubicBezTo>
                                <a:pt x="827772" y="1522741"/>
                                <a:pt x="825683" y="1529611"/>
                                <a:pt x="822640" y="1536920"/>
                              </a:cubicBezTo>
                              <a:cubicBezTo>
                                <a:pt x="819597" y="1544230"/>
                                <a:pt x="815909" y="1550223"/>
                                <a:pt x="811576" y="1554901"/>
                              </a:cubicBezTo>
                              <a:lnTo>
                                <a:pt x="805279" y="1540867"/>
                              </a:lnTo>
                              <a:lnTo>
                                <a:pt x="813635" y="1523326"/>
                              </a:lnTo>
                              <a:cubicBezTo>
                                <a:pt x="812803" y="1522448"/>
                                <a:pt x="811861" y="1521571"/>
                                <a:pt x="810810" y="1520694"/>
                              </a:cubicBezTo>
                              <a:cubicBezTo>
                                <a:pt x="809759" y="1519817"/>
                                <a:pt x="809255" y="1518940"/>
                                <a:pt x="809300" y="1518063"/>
                              </a:cubicBezTo>
                              <a:cubicBezTo>
                                <a:pt x="809999" y="1516382"/>
                                <a:pt x="812007" y="1515359"/>
                                <a:pt x="815324" y="1514993"/>
                              </a:cubicBezTo>
                              <a:cubicBezTo>
                                <a:pt x="818641" y="1514628"/>
                                <a:pt x="820932" y="1514481"/>
                                <a:pt x="822198" y="1514555"/>
                              </a:cubicBezTo>
                              <a:cubicBezTo>
                                <a:pt x="823249" y="1509219"/>
                                <a:pt x="825325" y="1503664"/>
                                <a:pt x="828426" y="1497890"/>
                              </a:cubicBezTo>
                              <a:cubicBezTo>
                                <a:pt x="831527" y="1492116"/>
                                <a:pt x="834919" y="1486561"/>
                                <a:pt x="838601" y="1481225"/>
                              </a:cubicBezTo>
                              <a:cubicBezTo>
                                <a:pt x="838744" y="1480202"/>
                                <a:pt x="838637" y="1478740"/>
                                <a:pt x="838277" y="1476840"/>
                              </a:cubicBezTo>
                              <a:cubicBezTo>
                                <a:pt x="837918" y="1474939"/>
                                <a:pt x="837372" y="1473477"/>
                                <a:pt x="836639" y="1472454"/>
                              </a:cubicBezTo>
                              <a:lnTo>
                                <a:pt x="821576" y="1488242"/>
                              </a:lnTo>
                              <a:lnTo>
                                <a:pt x="812495" y="1489996"/>
                              </a:lnTo>
                              <a:lnTo>
                                <a:pt x="808165" y="1514555"/>
                              </a:lnTo>
                              <a:cubicBezTo>
                                <a:pt x="801026" y="1519598"/>
                                <a:pt x="794230" y="1527053"/>
                                <a:pt x="787776" y="1536920"/>
                              </a:cubicBezTo>
                              <a:cubicBezTo>
                                <a:pt x="781321" y="1546788"/>
                                <a:pt x="776563" y="1555120"/>
                                <a:pt x="773500" y="1561918"/>
                              </a:cubicBezTo>
                              <a:cubicBezTo>
                                <a:pt x="772615" y="1565280"/>
                                <a:pt x="770930" y="1568203"/>
                                <a:pt x="768446" y="1570689"/>
                              </a:cubicBezTo>
                              <a:cubicBezTo>
                                <a:pt x="765961" y="1573174"/>
                                <a:pt x="764276" y="1576097"/>
                                <a:pt x="763391" y="1579460"/>
                              </a:cubicBezTo>
                              <a:lnTo>
                                <a:pt x="755654" y="1593493"/>
                              </a:lnTo>
                              <a:lnTo>
                                <a:pt x="757408" y="1593493"/>
                              </a:lnTo>
                              <a:cubicBezTo>
                                <a:pt x="756522" y="1596855"/>
                                <a:pt x="754837" y="1599779"/>
                                <a:pt x="752353" y="1602264"/>
                              </a:cubicBezTo>
                              <a:cubicBezTo>
                                <a:pt x="749868" y="1604749"/>
                                <a:pt x="748183" y="1607673"/>
                                <a:pt x="747298" y="1611035"/>
                              </a:cubicBezTo>
                              <a:cubicBezTo>
                                <a:pt x="746961" y="1613776"/>
                                <a:pt x="746243" y="1616188"/>
                                <a:pt x="745145" y="1618271"/>
                              </a:cubicBezTo>
                              <a:cubicBezTo>
                                <a:pt x="744047" y="1620354"/>
                                <a:pt x="741807" y="1621450"/>
                                <a:pt x="738425" y="1621560"/>
                              </a:cubicBezTo>
                              <a:cubicBezTo>
                                <a:pt x="737742" y="1626676"/>
                                <a:pt x="736711" y="1630039"/>
                                <a:pt x="735331" y="1631647"/>
                              </a:cubicBezTo>
                              <a:cubicBezTo>
                                <a:pt x="733951" y="1633255"/>
                                <a:pt x="730752" y="1633985"/>
                                <a:pt x="725735" y="1633839"/>
                              </a:cubicBezTo>
                              <a:lnTo>
                                <a:pt x="722332" y="1653135"/>
                              </a:lnTo>
                              <a:lnTo>
                                <a:pt x="714180" y="1649627"/>
                              </a:lnTo>
                              <a:lnTo>
                                <a:pt x="699324" y="1674186"/>
                              </a:lnTo>
                              <a:lnTo>
                                <a:pt x="702214" y="1677694"/>
                              </a:lnTo>
                              <a:lnTo>
                                <a:pt x="694269" y="1682957"/>
                              </a:lnTo>
                              <a:lnTo>
                                <a:pt x="689524" y="1689973"/>
                              </a:lnTo>
                              <a:lnTo>
                                <a:pt x="692621" y="1702253"/>
                              </a:lnTo>
                              <a:lnTo>
                                <a:pt x="688392" y="1716286"/>
                              </a:lnTo>
                              <a:cubicBezTo>
                                <a:pt x="683977" y="1716871"/>
                                <a:pt x="681226" y="1719210"/>
                                <a:pt x="680138" y="1723303"/>
                              </a:cubicBezTo>
                              <a:cubicBezTo>
                                <a:pt x="679051" y="1727396"/>
                                <a:pt x="674546" y="1729735"/>
                                <a:pt x="666622" y="1730320"/>
                              </a:cubicBezTo>
                              <a:lnTo>
                                <a:pt x="668168" y="1721549"/>
                              </a:lnTo>
                              <a:lnTo>
                                <a:pt x="662597" y="1723303"/>
                              </a:lnTo>
                              <a:cubicBezTo>
                                <a:pt x="661062" y="1725788"/>
                                <a:pt x="658560" y="1730027"/>
                                <a:pt x="655091" y="1736021"/>
                              </a:cubicBezTo>
                              <a:cubicBezTo>
                                <a:pt x="651623" y="1742014"/>
                                <a:pt x="649276" y="1745377"/>
                                <a:pt x="648050" y="1746107"/>
                              </a:cubicBezTo>
                              <a:cubicBezTo>
                                <a:pt x="647236" y="1745961"/>
                                <a:pt x="646827" y="1745377"/>
                                <a:pt x="646825" y="1744353"/>
                              </a:cubicBezTo>
                              <a:cubicBezTo>
                                <a:pt x="646822" y="1743330"/>
                                <a:pt x="646852" y="1742745"/>
                                <a:pt x="646915" y="1742599"/>
                              </a:cubicBezTo>
                              <a:cubicBezTo>
                                <a:pt x="642142" y="1742307"/>
                                <a:pt x="640672" y="1740699"/>
                                <a:pt x="642503" y="1737775"/>
                              </a:cubicBezTo>
                              <a:cubicBezTo>
                                <a:pt x="644334" y="1734851"/>
                                <a:pt x="646526" y="1732366"/>
                                <a:pt x="649080" y="1730320"/>
                              </a:cubicBezTo>
                              <a:lnTo>
                                <a:pt x="644847" y="1714532"/>
                              </a:lnTo>
                              <a:lnTo>
                                <a:pt x="654029" y="1702253"/>
                              </a:lnTo>
                              <a:lnTo>
                                <a:pt x="642678" y="1696990"/>
                              </a:lnTo>
                              <a:cubicBezTo>
                                <a:pt x="641129" y="1702874"/>
                                <a:pt x="638141" y="1708210"/>
                                <a:pt x="633716" y="1712997"/>
                              </a:cubicBezTo>
                              <a:cubicBezTo>
                                <a:pt x="629290" y="1717785"/>
                                <a:pt x="626225" y="1723559"/>
                                <a:pt x="624521" y="1730320"/>
                              </a:cubicBezTo>
                              <a:cubicBezTo>
                                <a:pt x="618045" y="1737410"/>
                                <a:pt x="611859" y="1744719"/>
                                <a:pt x="605964" y="1752247"/>
                              </a:cubicBezTo>
                              <a:cubicBezTo>
                                <a:pt x="600068" y="1759775"/>
                                <a:pt x="594321" y="1767084"/>
                                <a:pt x="588721" y="1774174"/>
                              </a:cubicBezTo>
                              <a:cubicBezTo>
                                <a:pt x="587097" y="1778414"/>
                                <a:pt x="584363" y="1783969"/>
                                <a:pt x="580520" y="1790839"/>
                              </a:cubicBezTo>
                              <a:cubicBezTo>
                                <a:pt x="576678" y="1797710"/>
                                <a:pt x="572499" y="1801510"/>
                                <a:pt x="567985" y="1802241"/>
                              </a:cubicBezTo>
                              <a:cubicBezTo>
                                <a:pt x="567966" y="1803594"/>
                                <a:pt x="568392" y="1806152"/>
                                <a:pt x="569263" y="1809916"/>
                              </a:cubicBezTo>
                              <a:cubicBezTo>
                                <a:pt x="570134" y="1813680"/>
                                <a:pt x="570637" y="1815800"/>
                                <a:pt x="570773" y="1816275"/>
                              </a:cubicBezTo>
                              <a:cubicBezTo>
                                <a:pt x="571652" y="1816056"/>
                                <a:pt x="572318" y="1815179"/>
                                <a:pt x="572772" y="1813644"/>
                              </a:cubicBezTo>
                              <a:cubicBezTo>
                                <a:pt x="573225" y="1812109"/>
                                <a:pt x="573453" y="1811232"/>
                                <a:pt x="573455" y="1811012"/>
                              </a:cubicBezTo>
                              <a:cubicBezTo>
                                <a:pt x="580249" y="1800670"/>
                                <a:pt x="587862" y="1790656"/>
                                <a:pt x="596294" y="1780972"/>
                              </a:cubicBezTo>
                              <a:cubicBezTo>
                                <a:pt x="604726" y="1771287"/>
                                <a:pt x="610662" y="1760835"/>
                                <a:pt x="614102" y="1749616"/>
                              </a:cubicBezTo>
                              <a:lnTo>
                                <a:pt x="622873" y="1749616"/>
                              </a:lnTo>
                              <a:cubicBezTo>
                                <a:pt x="626925" y="1749433"/>
                                <a:pt x="631539" y="1749798"/>
                                <a:pt x="636713" y="1750712"/>
                              </a:cubicBezTo>
                              <a:cubicBezTo>
                                <a:pt x="641888" y="1751626"/>
                                <a:pt x="644360" y="1754184"/>
                                <a:pt x="644131" y="1758387"/>
                              </a:cubicBezTo>
                              <a:cubicBezTo>
                                <a:pt x="642543" y="1766354"/>
                                <a:pt x="639350" y="1774101"/>
                                <a:pt x="634551" y="1781630"/>
                              </a:cubicBezTo>
                              <a:cubicBezTo>
                                <a:pt x="629751" y="1789158"/>
                                <a:pt x="624520" y="1796029"/>
                                <a:pt x="618856" y="1802241"/>
                              </a:cubicBezTo>
                              <a:cubicBezTo>
                                <a:pt x="618328" y="1806481"/>
                                <a:pt x="618535" y="1810281"/>
                                <a:pt x="619477" y="1813644"/>
                              </a:cubicBezTo>
                              <a:cubicBezTo>
                                <a:pt x="620419" y="1817006"/>
                                <a:pt x="620626" y="1820807"/>
                                <a:pt x="620098" y="1825046"/>
                              </a:cubicBezTo>
                              <a:lnTo>
                                <a:pt x="608437" y="1821537"/>
                              </a:lnTo>
                              <a:cubicBezTo>
                                <a:pt x="607556" y="1826946"/>
                                <a:pt x="605940" y="1832793"/>
                                <a:pt x="603590" y="1839079"/>
                              </a:cubicBezTo>
                              <a:cubicBezTo>
                                <a:pt x="601239" y="1845365"/>
                                <a:pt x="597869" y="1851212"/>
                                <a:pt x="593480" y="1856621"/>
                              </a:cubicBezTo>
                              <a:lnTo>
                                <a:pt x="586874" y="1844342"/>
                              </a:lnTo>
                              <a:lnTo>
                                <a:pt x="594920" y="1828554"/>
                              </a:lnTo>
                              <a:cubicBezTo>
                                <a:pt x="594088" y="1827677"/>
                                <a:pt x="593147" y="1826800"/>
                                <a:pt x="592095" y="1825923"/>
                              </a:cubicBezTo>
                              <a:cubicBezTo>
                                <a:pt x="591044" y="1825046"/>
                                <a:pt x="590541" y="1824169"/>
                                <a:pt x="590586" y="1823292"/>
                              </a:cubicBezTo>
                              <a:cubicBezTo>
                                <a:pt x="591211" y="1821611"/>
                                <a:pt x="592926" y="1820587"/>
                                <a:pt x="595732" y="1820222"/>
                              </a:cubicBezTo>
                              <a:cubicBezTo>
                                <a:pt x="598537" y="1819856"/>
                                <a:pt x="600536" y="1819710"/>
                                <a:pt x="601729" y="1819783"/>
                              </a:cubicBezTo>
                              <a:lnTo>
                                <a:pt x="617513" y="1789962"/>
                              </a:lnTo>
                              <a:lnTo>
                                <a:pt x="616996" y="1782945"/>
                              </a:lnTo>
                              <a:lnTo>
                                <a:pt x="611526" y="1774174"/>
                              </a:lnTo>
                              <a:lnTo>
                                <a:pt x="601208" y="1782945"/>
                              </a:lnTo>
                              <a:lnTo>
                                <a:pt x="589450" y="1819783"/>
                              </a:lnTo>
                              <a:cubicBezTo>
                                <a:pt x="583178" y="1824680"/>
                                <a:pt x="576996" y="1831551"/>
                                <a:pt x="570905" y="1840395"/>
                              </a:cubicBezTo>
                              <a:cubicBezTo>
                                <a:pt x="564814" y="1849239"/>
                                <a:pt x="560232" y="1856987"/>
                                <a:pt x="557159" y="1863638"/>
                              </a:cubicBezTo>
                              <a:cubicBezTo>
                                <a:pt x="555870" y="1869705"/>
                                <a:pt x="553523" y="1875552"/>
                                <a:pt x="550119" y="1881180"/>
                              </a:cubicBezTo>
                              <a:cubicBezTo>
                                <a:pt x="546714" y="1886808"/>
                                <a:pt x="543490" y="1892655"/>
                                <a:pt x="540447" y="1898722"/>
                              </a:cubicBezTo>
                              <a:cubicBezTo>
                                <a:pt x="530680" y="1906031"/>
                                <a:pt x="521635" y="1914217"/>
                                <a:pt x="513312" y="1923280"/>
                              </a:cubicBezTo>
                              <a:lnTo>
                                <a:pt x="494847" y="1958364"/>
                              </a:lnTo>
                              <a:cubicBezTo>
                                <a:pt x="493800" y="1958291"/>
                                <a:pt x="492385" y="1958437"/>
                                <a:pt x="490603" y="1958803"/>
                              </a:cubicBezTo>
                              <a:cubicBezTo>
                                <a:pt x="488821" y="1959168"/>
                                <a:pt x="487690" y="1960191"/>
                                <a:pt x="487211" y="1961872"/>
                              </a:cubicBezTo>
                              <a:cubicBezTo>
                                <a:pt x="487226" y="1962823"/>
                                <a:pt x="487970" y="1963992"/>
                                <a:pt x="489443" y="1965381"/>
                              </a:cubicBezTo>
                              <a:cubicBezTo>
                                <a:pt x="490916" y="1966770"/>
                                <a:pt x="492098" y="1967939"/>
                                <a:pt x="492991" y="1968889"/>
                              </a:cubicBezTo>
                              <a:lnTo>
                                <a:pt x="471839" y="1979414"/>
                              </a:lnTo>
                              <a:lnTo>
                                <a:pt x="459559" y="1979414"/>
                              </a:lnTo>
                              <a:cubicBezTo>
                                <a:pt x="461072" y="1972909"/>
                                <a:pt x="463204" y="1966623"/>
                                <a:pt x="465954" y="1960557"/>
                              </a:cubicBezTo>
                              <a:cubicBezTo>
                                <a:pt x="468705" y="1954490"/>
                                <a:pt x="470424" y="1945573"/>
                                <a:pt x="471110" y="1933805"/>
                              </a:cubicBezTo>
                              <a:cubicBezTo>
                                <a:pt x="466480" y="1938922"/>
                                <a:pt x="462070" y="1944038"/>
                                <a:pt x="457878" y="1949155"/>
                              </a:cubicBezTo>
                              <a:cubicBezTo>
                                <a:pt x="453687" y="1954271"/>
                                <a:pt x="450876" y="1960264"/>
                                <a:pt x="449445" y="1967135"/>
                              </a:cubicBezTo>
                              <a:cubicBezTo>
                                <a:pt x="444484" y="1970607"/>
                                <a:pt x="439833" y="1974188"/>
                                <a:pt x="435491" y="1977879"/>
                              </a:cubicBezTo>
                              <a:cubicBezTo>
                                <a:pt x="431149" y="1981571"/>
                                <a:pt x="426858" y="1985590"/>
                                <a:pt x="422620" y="1989939"/>
                              </a:cubicBezTo>
                              <a:cubicBezTo>
                                <a:pt x="412707" y="1990816"/>
                                <a:pt x="408361" y="1994325"/>
                                <a:pt x="409581" y="2000465"/>
                              </a:cubicBezTo>
                              <a:cubicBezTo>
                                <a:pt x="410801" y="2006604"/>
                                <a:pt x="408647" y="2010113"/>
                                <a:pt x="403120" y="2010990"/>
                              </a:cubicBezTo>
                              <a:lnTo>
                                <a:pt x="396104" y="2010990"/>
                              </a:lnTo>
                              <a:cubicBezTo>
                                <a:pt x="394941" y="2015923"/>
                                <a:pt x="393114" y="2019651"/>
                                <a:pt x="390623" y="2022173"/>
                              </a:cubicBezTo>
                              <a:cubicBezTo>
                                <a:pt x="388132" y="2024694"/>
                                <a:pt x="386383" y="2027983"/>
                                <a:pt x="385375" y="2032040"/>
                              </a:cubicBezTo>
                              <a:lnTo>
                                <a:pt x="371240" y="2042565"/>
                              </a:lnTo>
                              <a:lnTo>
                                <a:pt x="366698" y="2028532"/>
                              </a:lnTo>
                              <a:cubicBezTo>
                                <a:pt x="363189" y="2028532"/>
                                <a:pt x="361744" y="2026777"/>
                                <a:pt x="362363" y="2023269"/>
                              </a:cubicBezTo>
                              <a:cubicBezTo>
                                <a:pt x="364093" y="2016362"/>
                                <a:pt x="367338" y="2009564"/>
                                <a:pt x="372098" y="2002877"/>
                              </a:cubicBezTo>
                              <a:cubicBezTo>
                                <a:pt x="376859" y="1996189"/>
                                <a:pt x="380182" y="1988953"/>
                                <a:pt x="382066" y="1981169"/>
                              </a:cubicBezTo>
                              <a:cubicBezTo>
                                <a:pt x="382128" y="1981022"/>
                                <a:pt x="382158" y="1980438"/>
                                <a:pt x="382156" y="1979414"/>
                              </a:cubicBezTo>
                              <a:cubicBezTo>
                                <a:pt x="382154" y="1978391"/>
                                <a:pt x="381745" y="1977806"/>
                                <a:pt x="380930" y="1977660"/>
                              </a:cubicBezTo>
                              <a:cubicBezTo>
                                <a:pt x="379909" y="1978062"/>
                                <a:pt x="378418" y="1979889"/>
                                <a:pt x="376455" y="1983142"/>
                              </a:cubicBezTo>
                              <a:cubicBezTo>
                                <a:pt x="374493" y="1986395"/>
                                <a:pt x="372924" y="1988660"/>
                                <a:pt x="371748" y="1989939"/>
                              </a:cubicBezTo>
                              <a:cubicBezTo>
                                <a:pt x="369392" y="1991694"/>
                                <a:pt x="367914" y="1993448"/>
                                <a:pt x="367312" y="1995202"/>
                              </a:cubicBezTo>
                              <a:cubicBezTo>
                                <a:pt x="367048" y="1997943"/>
                                <a:pt x="366623" y="2000355"/>
                                <a:pt x="366036" y="2002438"/>
                              </a:cubicBezTo>
                              <a:cubicBezTo>
                                <a:pt x="365450" y="2004521"/>
                                <a:pt x="363502" y="2005617"/>
                                <a:pt x="360194" y="2005727"/>
                              </a:cubicBezTo>
                              <a:lnTo>
                                <a:pt x="352558" y="2009236"/>
                              </a:lnTo>
                              <a:lnTo>
                                <a:pt x="334707" y="2010990"/>
                              </a:lnTo>
                              <a:lnTo>
                                <a:pt x="326970" y="2025023"/>
                              </a:lnTo>
                              <a:cubicBezTo>
                                <a:pt x="324128" y="2026010"/>
                                <a:pt x="321299" y="2027545"/>
                                <a:pt x="318483" y="2029628"/>
                              </a:cubicBezTo>
                              <a:cubicBezTo>
                                <a:pt x="315668" y="2031711"/>
                                <a:pt x="313200" y="2033684"/>
                                <a:pt x="311080" y="2035548"/>
                              </a:cubicBezTo>
                              <a:cubicBezTo>
                                <a:pt x="309187" y="2035512"/>
                                <a:pt x="307196" y="2036023"/>
                                <a:pt x="305109" y="2037083"/>
                              </a:cubicBezTo>
                              <a:cubicBezTo>
                                <a:pt x="303021" y="2038143"/>
                                <a:pt x="301676" y="2039970"/>
                                <a:pt x="301072" y="2042565"/>
                              </a:cubicBezTo>
                              <a:lnTo>
                                <a:pt x="301589" y="2049582"/>
                              </a:lnTo>
                              <a:lnTo>
                                <a:pt x="285802" y="2049582"/>
                              </a:lnTo>
                              <a:cubicBezTo>
                                <a:pt x="287095" y="2046183"/>
                                <a:pt x="289666" y="2041140"/>
                                <a:pt x="293513" y="2034452"/>
                              </a:cubicBezTo>
                              <a:cubicBezTo>
                                <a:pt x="297360" y="2027764"/>
                                <a:pt x="297505" y="2024036"/>
                                <a:pt x="293950" y="2023269"/>
                              </a:cubicBezTo>
                              <a:cubicBezTo>
                                <a:pt x="292140" y="2023379"/>
                                <a:pt x="290342" y="2024036"/>
                                <a:pt x="288558" y="2025242"/>
                              </a:cubicBezTo>
                              <a:cubicBezTo>
                                <a:pt x="286774" y="2026448"/>
                                <a:pt x="285338" y="2027545"/>
                                <a:pt x="284251" y="2028532"/>
                              </a:cubicBezTo>
                              <a:lnTo>
                                <a:pt x="277031" y="2049582"/>
                              </a:lnTo>
                              <a:lnTo>
                                <a:pt x="266094" y="2061861"/>
                              </a:lnTo>
                              <a:cubicBezTo>
                                <a:pt x="265179" y="2067051"/>
                                <a:pt x="263503" y="2071582"/>
                                <a:pt x="261066" y="2075456"/>
                              </a:cubicBezTo>
                              <a:cubicBezTo>
                                <a:pt x="258629" y="2079330"/>
                                <a:pt x="255353" y="2082984"/>
                                <a:pt x="251239" y="2086420"/>
                              </a:cubicBezTo>
                              <a:lnTo>
                                <a:pt x="248764" y="2100453"/>
                              </a:lnTo>
                              <a:cubicBezTo>
                                <a:pt x="242815" y="2106008"/>
                                <a:pt x="239342" y="2112440"/>
                                <a:pt x="238345" y="2119749"/>
                              </a:cubicBezTo>
                              <a:cubicBezTo>
                                <a:pt x="235679" y="2118909"/>
                                <a:pt x="232910" y="2119274"/>
                                <a:pt x="230039" y="2120846"/>
                              </a:cubicBezTo>
                              <a:cubicBezTo>
                                <a:pt x="227167" y="2122417"/>
                                <a:pt x="225327" y="2124975"/>
                                <a:pt x="224519" y="2128520"/>
                              </a:cubicBezTo>
                              <a:lnTo>
                                <a:pt x="211210" y="2144308"/>
                              </a:lnTo>
                              <a:lnTo>
                                <a:pt x="198105" y="2139045"/>
                              </a:lnTo>
                              <a:cubicBezTo>
                                <a:pt x="201412" y="2133344"/>
                                <a:pt x="204107" y="2126766"/>
                                <a:pt x="206189" y="2119311"/>
                              </a:cubicBezTo>
                              <a:cubicBezTo>
                                <a:pt x="208271" y="2111855"/>
                                <a:pt x="211250" y="2106154"/>
                                <a:pt x="215125" y="2102207"/>
                              </a:cubicBezTo>
                              <a:cubicBezTo>
                                <a:pt x="215813" y="2096652"/>
                                <a:pt x="218667" y="2093729"/>
                                <a:pt x="223689" y="2093436"/>
                              </a:cubicBezTo>
                              <a:cubicBezTo>
                                <a:pt x="227444" y="2093692"/>
                                <a:pt x="232135" y="2093619"/>
                                <a:pt x="237761" y="2093217"/>
                              </a:cubicBezTo>
                              <a:cubicBezTo>
                                <a:pt x="243387" y="2092815"/>
                                <a:pt x="243202" y="2090549"/>
                                <a:pt x="237205" y="2086420"/>
                              </a:cubicBezTo>
                              <a:lnTo>
                                <a:pt x="247315" y="2068878"/>
                              </a:lnTo>
                              <a:lnTo>
                                <a:pt x="240299" y="2068878"/>
                              </a:lnTo>
                              <a:lnTo>
                                <a:pt x="248862" y="2060107"/>
                              </a:lnTo>
                              <a:lnTo>
                                <a:pt x="251955" y="2042565"/>
                              </a:lnTo>
                              <a:lnTo>
                                <a:pt x="265781" y="2033794"/>
                              </a:lnTo>
                              <a:lnTo>
                                <a:pt x="268565" y="2018006"/>
                              </a:lnTo>
                              <a:cubicBezTo>
                                <a:pt x="272760" y="2012451"/>
                                <a:pt x="277678" y="2007774"/>
                                <a:pt x="283319" y="2003973"/>
                              </a:cubicBezTo>
                              <a:lnTo>
                                <a:pt x="291056" y="1989939"/>
                              </a:lnTo>
                              <a:cubicBezTo>
                                <a:pt x="285819" y="1988551"/>
                                <a:pt x="285121" y="1982557"/>
                                <a:pt x="288964" y="1971959"/>
                              </a:cubicBezTo>
                              <a:cubicBezTo>
                                <a:pt x="292806" y="1961361"/>
                                <a:pt x="295772" y="1954490"/>
                                <a:pt x="297861" y="1951347"/>
                              </a:cubicBezTo>
                              <a:cubicBezTo>
                                <a:pt x="301292" y="1950543"/>
                                <a:pt x="303690" y="1946889"/>
                                <a:pt x="305056" y="1940384"/>
                              </a:cubicBezTo>
                              <a:cubicBezTo>
                                <a:pt x="306423" y="1933879"/>
                                <a:pt x="307222" y="1929347"/>
                                <a:pt x="307454" y="1926789"/>
                              </a:cubicBezTo>
                              <a:cubicBezTo>
                                <a:pt x="310229" y="1925765"/>
                                <a:pt x="312391" y="1923865"/>
                                <a:pt x="313941" y="1921088"/>
                              </a:cubicBezTo>
                              <a:cubicBezTo>
                                <a:pt x="315490" y="1918310"/>
                                <a:pt x="316492" y="1915533"/>
                                <a:pt x="316945" y="1912755"/>
                              </a:cubicBezTo>
                              <a:cubicBezTo>
                                <a:pt x="317233" y="1909466"/>
                                <a:pt x="316527" y="1906835"/>
                                <a:pt x="314829" y="1904861"/>
                              </a:cubicBezTo>
                              <a:cubicBezTo>
                                <a:pt x="313130" y="1902888"/>
                                <a:pt x="312424" y="1900257"/>
                                <a:pt x="312712" y="1896968"/>
                              </a:cubicBezTo>
                              <a:cubicBezTo>
                                <a:pt x="305719" y="1898283"/>
                                <a:pt x="301648" y="1903546"/>
                                <a:pt x="300499" y="1912755"/>
                              </a:cubicBezTo>
                              <a:cubicBezTo>
                                <a:pt x="299351" y="1921965"/>
                                <a:pt x="295718" y="1927227"/>
                                <a:pt x="289602" y="1928543"/>
                              </a:cubicBezTo>
                              <a:cubicBezTo>
                                <a:pt x="288472" y="1933915"/>
                                <a:pt x="285756" y="1938958"/>
                                <a:pt x="281453" y="1943673"/>
                              </a:cubicBezTo>
                              <a:cubicBezTo>
                                <a:pt x="277150" y="1948387"/>
                                <a:pt x="272472" y="1952115"/>
                                <a:pt x="267421" y="1954856"/>
                              </a:cubicBezTo>
                              <a:lnTo>
                                <a:pt x="263400" y="1977660"/>
                              </a:lnTo>
                              <a:cubicBezTo>
                                <a:pt x="246706" y="1985079"/>
                                <a:pt x="236087" y="1993484"/>
                                <a:pt x="231544" y="2002877"/>
                              </a:cubicBezTo>
                              <a:cubicBezTo>
                                <a:pt x="227001" y="2012269"/>
                                <a:pt x="220356" y="2025498"/>
                                <a:pt x="211609" y="2042565"/>
                              </a:cubicBezTo>
                              <a:cubicBezTo>
                                <a:pt x="205598" y="2043077"/>
                                <a:pt x="199975" y="2045123"/>
                                <a:pt x="194738" y="2048705"/>
                              </a:cubicBezTo>
                              <a:cubicBezTo>
                                <a:pt x="189502" y="2052286"/>
                                <a:pt x="183879" y="2054333"/>
                                <a:pt x="177868" y="2054844"/>
                              </a:cubicBezTo>
                              <a:lnTo>
                                <a:pt x="174466" y="2074140"/>
                              </a:lnTo>
                              <a:lnTo>
                                <a:pt x="169203" y="2074140"/>
                              </a:lnTo>
                              <a:cubicBezTo>
                                <a:pt x="165841" y="2074140"/>
                                <a:pt x="163949" y="2073263"/>
                                <a:pt x="163527" y="2071509"/>
                              </a:cubicBezTo>
                              <a:cubicBezTo>
                                <a:pt x="163106" y="2069755"/>
                                <a:pt x="163277" y="2067124"/>
                                <a:pt x="164042" y="2063615"/>
                              </a:cubicBezTo>
                              <a:lnTo>
                                <a:pt x="171779" y="2049582"/>
                              </a:lnTo>
                              <a:cubicBezTo>
                                <a:pt x="171895" y="2048303"/>
                                <a:pt x="171637" y="2046037"/>
                                <a:pt x="171005" y="2042784"/>
                              </a:cubicBezTo>
                              <a:cubicBezTo>
                                <a:pt x="170372" y="2039532"/>
                                <a:pt x="169598" y="2037704"/>
                                <a:pt x="168682" y="2037302"/>
                              </a:cubicBezTo>
                              <a:lnTo>
                                <a:pt x="167754" y="2042565"/>
                              </a:lnTo>
                              <a:cubicBezTo>
                                <a:pt x="163231" y="2045416"/>
                                <a:pt x="157858" y="2049362"/>
                                <a:pt x="151633" y="2054406"/>
                              </a:cubicBezTo>
                              <a:cubicBezTo>
                                <a:pt x="145408" y="2059449"/>
                                <a:pt x="141633" y="2064273"/>
                                <a:pt x="140310" y="2068878"/>
                              </a:cubicBezTo>
                              <a:cubicBezTo>
                                <a:pt x="137380" y="2070778"/>
                                <a:pt x="135063" y="2073556"/>
                                <a:pt x="133359" y="2077210"/>
                              </a:cubicBezTo>
                              <a:cubicBezTo>
                                <a:pt x="131655" y="2080865"/>
                                <a:pt x="130498" y="2084519"/>
                                <a:pt x="129891" y="2088174"/>
                              </a:cubicBezTo>
                              <a:lnTo>
                                <a:pt x="116374" y="2095191"/>
                              </a:lnTo>
                              <a:cubicBezTo>
                                <a:pt x="115914" y="2098005"/>
                                <a:pt x="114849" y="2101148"/>
                                <a:pt x="113177" y="2104619"/>
                              </a:cubicBezTo>
                              <a:cubicBezTo>
                                <a:pt x="111505" y="2108091"/>
                                <a:pt x="109200" y="2110796"/>
                                <a:pt x="106264" y="2112733"/>
                              </a:cubicBezTo>
                              <a:lnTo>
                                <a:pt x="103790" y="2126766"/>
                              </a:lnTo>
                              <a:lnTo>
                                <a:pt x="95845" y="2132029"/>
                              </a:lnTo>
                              <a:cubicBezTo>
                                <a:pt x="94721" y="2137364"/>
                                <a:pt x="91992" y="2142481"/>
                                <a:pt x="87657" y="2147378"/>
                              </a:cubicBezTo>
                              <a:cubicBezTo>
                                <a:pt x="83321" y="2152275"/>
                                <a:pt x="78554" y="2156514"/>
                                <a:pt x="73354" y="2160096"/>
                              </a:cubicBezTo>
                              <a:cubicBezTo>
                                <a:pt x="68787" y="2165687"/>
                                <a:pt x="63426" y="2172046"/>
                                <a:pt x="57272" y="2179172"/>
                              </a:cubicBezTo>
                              <a:cubicBezTo>
                                <a:pt x="51119" y="2186299"/>
                                <a:pt x="44958" y="2192219"/>
                                <a:pt x="38791" y="2196933"/>
                              </a:cubicBezTo>
                              <a:cubicBezTo>
                                <a:pt x="38418" y="2199674"/>
                                <a:pt x="37696" y="2202525"/>
                                <a:pt x="36626" y="2205485"/>
                              </a:cubicBezTo>
                              <a:cubicBezTo>
                                <a:pt x="35555" y="2208445"/>
                                <a:pt x="33595" y="2210857"/>
                                <a:pt x="30745" y="2212721"/>
                              </a:cubicBezTo>
                              <a:cubicBezTo>
                                <a:pt x="29645" y="2218130"/>
                                <a:pt x="27229" y="2223539"/>
                                <a:pt x="23498" y="2228947"/>
                              </a:cubicBezTo>
                              <a:cubicBezTo>
                                <a:pt x="19767" y="2234356"/>
                                <a:pt x="15752" y="2238888"/>
                                <a:pt x="11453" y="2242542"/>
                              </a:cubicBezTo>
                              <a:cubicBezTo>
                                <a:pt x="11131" y="2244370"/>
                                <a:pt x="10409" y="2245978"/>
                                <a:pt x="9287" y="2247366"/>
                              </a:cubicBezTo>
                              <a:cubicBezTo>
                                <a:pt x="8165" y="2248755"/>
                                <a:pt x="6720" y="2249486"/>
                                <a:pt x="4953" y="2249559"/>
                              </a:cubicBezTo>
                              <a:lnTo>
                                <a:pt x="0" y="2247805"/>
                              </a:lnTo>
                              <a:lnTo>
                                <a:pt x="8356" y="2230263"/>
                              </a:lnTo>
                              <a:cubicBezTo>
                                <a:pt x="10438" y="2228399"/>
                                <a:pt x="12179" y="2225987"/>
                                <a:pt x="13578" y="2223027"/>
                              </a:cubicBezTo>
                              <a:cubicBezTo>
                                <a:pt x="14977" y="2220067"/>
                                <a:pt x="15919" y="2217216"/>
                                <a:pt x="16402" y="2214475"/>
                              </a:cubicBezTo>
                              <a:lnTo>
                                <a:pt x="26203" y="2198688"/>
                              </a:lnTo>
                              <a:cubicBezTo>
                                <a:pt x="26533" y="2194741"/>
                                <a:pt x="27160" y="2190355"/>
                                <a:pt x="28084" y="2185531"/>
                              </a:cubicBezTo>
                              <a:cubicBezTo>
                                <a:pt x="29008" y="2180707"/>
                                <a:pt x="31957" y="2178076"/>
                                <a:pt x="36931" y="2177637"/>
                              </a:cubicBezTo>
                              <a:cubicBezTo>
                                <a:pt x="40532" y="2160534"/>
                                <a:pt x="49059" y="2140361"/>
                                <a:pt x="62513" y="2117118"/>
                              </a:cubicBezTo>
                              <a:cubicBezTo>
                                <a:pt x="75967" y="2093875"/>
                                <a:pt x="89448" y="2075456"/>
                                <a:pt x="102955" y="2061861"/>
                              </a:cubicBezTo>
                              <a:cubicBezTo>
                                <a:pt x="104231" y="2055868"/>
                                <a:pt x="106088" y="2050313"/>
                                <a:pt x="108525" y="2045196"/>
                              </a:cubicBezTo>
                              <a:cubicBezTo>
                                <a:pt x="110962" y="2040080"/>
                                <a:pt x="112818" y="2034525"/>
                                <a:pt x="114095" y="2028532"/>
                              </a:cubicBezTo>
                              <a:cubicBezTo>
                                <a:pt x="116709" y="2028422"/>
                                <a:pt x="118729" y="2027326"/>
                                <a:pt x="120156" y="2025242"/>
                              </a:cubicBezTo>
                              <a:cubicBezTo>
                                <a:pt x="121583" y="2023159"/>
                                <a:pt x="122520" y="2020747"/>
                                <a:pt x="122967" y="2018006"/>
                              </a:cubicBezTo>
                              <a:cubicBezTo>
                                <a:pt x="124516" y="2010880"/>
                                <a:pt x="126420" y="2006714"/>
                                <a:pt x="128679" y="2005508"/>
                              </a:cubicBezTo>
                              <a:cubicBezTo>
                                <a:pt x="130939" y="2004302"/>
                                <a:pt x="132611" y="2001451"/>
                                <a:pt x="133696" y="1996956"/>
                              </a:cubicBezTo>
                              <a:lnTo>
                                <a:pt x="145560" y="1979414"/>
                              </a:lnTo>
                              <a:cubicBezTo>
                                <a:pt x="148322" y="1978464"/>
                                <a:pt x="150433" y="1976856"/>
                                <a:pt x="151892" y="1974590"/>
                              </a:cubicBezTo>
                              <a:cubicBezTo>
                                <a:pt x="153352" y="1972324"/>
                                <a:pt x="154302" y="1969839"/>
                                <a:pt x="154742" y="1967135"/>
                              </a:cubicBezTo>
                              <a:lnTo>
                                <a:pt x="154534" y="1958364"/>
                              </a:lnTo>
                              <a:lnTo>
                                <a:pt x="179911" y="1903984"/>
                              </a:lnTo>
                              <a:lnTo>
                                <a:pt x="187855" y="1898722"/>
                              </a:lnTo>
                              <a:lnTo>
                                <a:pt x="194665" y="1889951"/>
                              </a:lnTo>
                              <a:cubicBezTo>
                                <a:pt x="195161" y="1887137"/>
                                <a:pt x="196154" y="1883994"/>
                                <a:pt x="197643" y="1880522"/>
                              </a:cubicBezTo>
                              <a:cubicBezTo>
                                <a:pt x="199132" y="1877050"/>
                                <a:pt x="200925" y="1874346"/>
                                <a:pt x="203020" y="1872409"/>
                              </a:cubicBezTo>
                              <a:cubicBezTo>
                                <a:pt x="202558" y="1869229"/>
                                <a:pt x="203146" y="1865063"/>
                                <a:pt x="204786" y="1859910"/>
                              </a:cubicBezTo>
                              <a:cubicBezTo>
                                <a:pt x="206425" y="1854757"/>
                                <a:pt x="209413" y="1851907"/>
                                <a:pt x="213749" y="1851359"/>
                              </a:cubicBezTo>
                              <a:cubicBezTo>
                                <a:pt x="215221" y="1846535"/>
                                <a:pt x="219756" y="1838641"/>
                                <a:pt x="227353" y="1827677"/>
                              </a:cubicBezTo>
                              <a:cubicBezTo>
                                <a:pt x="234951" y="1816713"/>
                                <a:pt x="240492" y="1810574"/>
                                <a:pt x="243977" y="1809258"/>
                              </a:cubicBezTo>
                              <a:lnTo>
                                <a:pt x="251405" y="1796979"/>
                              </a:lnTo>
                              <a:cubicBezTo>
                                <a:pt x="253850" y="1786015"/>
                                <a:pt x="257597" y="1776367"/>
                                <a:pt x="262648" y="1768035"/>
                              </a:cubicBezTo>
                              <a:cubicBezTo>
                                <a:pt x="267699" y="1759702"/>
                                <a:pt x="271447" y="1750054"/>
                                <a:pt x="273891" y="1739091"/>
                              </a:cubicBezTo>
                              <a:lnTo>
                                <a:pt x="280391" y="1732074"/>
                              </a:lnTo>
                              <a:cubicBezTo>
                                <a:pt x="282342" y="1725569"/>
                                <a:pt x="286899" y="1717967"/>
                                <a:pt x="294060" y="1709269"/>
                              </a:cubicBezTo>
                              <a:cubicBezTo>
                                <a:pt x="301222" y="1700572"/>
                                <a:pt x="305779" y="1692970"/>
                                <a:pt x="307730" y="1686465"/>
                              </a:cubicBezTo>
                              <a:cubicBezTo>
                                <a:pt x="313499" y="1683176"/>
                                <a:pt x="316766" y="1677913"/>
                                <a:pt x="317530" y="1670677"/>
                              </a:cubicBezTo>
                              <a:cubicBezTo>
                                <a:pt x="318295" y="1663441"/>
                                <a:pt x="321561" y="1658179"/>
                                <a:pt x="327331" y="1654890"/>
                              </a:cubicBezTo>
                              <a:cubicBezTo>
                                <a:pt x="329370" y="1649335"/>
                                <a:pt x="336277" y="1635447"/>
                                <a:pt x="348053" y="1613228"/>
                              </a:cubicBezTo>
                              <a:cubicBezTo>
                                <a:pt x="359828" y="1591008"/>
                                <a:pt x="367019" y="1577998"/>
                                <a:pt x="369626" y="1574197"/>
                              </a:cubicBezTo>
                              <a:cubicBezTo>
                                <a:pt x="369125" y="1571237"/>
                                <a:pt x="369559" y="1567948"/>
                                <a:pt x="370928" y="1564330"/>
                              </a:cubicBezTo>
                              <a:cubicBezTo>
                                <a:pt x="372297" y="1560712"/>
                                <a:pt x="375130" y="1558738"/>
                                <a:pt x="379427" y="1558409"/>
                              </a:cubicBezTo>
                              <a:cubicBezTo>
                                <a:pt x="386825" y="1546093"/>
                                <a:pt x="395706" y="1533449"/>
                                <a:pt x="406070" y="1520475"/>
                              </a:cubicBezTo>
                              <a:cubicBezTo>
                                <a:pt x="416434" y="1507501"/>
                                <a:pt x="423200" y="1494418"/>
                                <a:pt x="426366" y="1481225"/>
                              </a:cubicBezTo>
                              <a:cubicBezTo>
                                <a:pt x="427575" y="1480385"/>
                                <a:pt x="429131" y="1479434"/>
                                <a:pt x="431035" y="1478375"/>
                              </a:cubicBezTo>
                              <a:cubicBezTo>
                                <a:pt x="432940" y="1477315"/>
                                <a:pt x="434135" y="1475926"/>
                                <a:pt x="434621" y="1474208"/>
                              </a:cubicBezTo>
                              <a:cubicBezTo>
                                <a:pt x="434549" y="1473368"/>
                                <a:pt x="433763" y="1472856"/>
                                <a:pt x="432260" y="1472673"/>
                              </a:cubicBezTo>
                              <a:cubicBezTo>
                                <a:pt x="430757" y="1472491"/>
                                <a:pt x="429893" y="1472418"/>
                                <a:pt x="429667" y="1472454"/>
                              </a:cubicBezTo>
                              <a:lnTo>
                                <a:pt x="437714" y="1456666"/>
                              </a:lnTo>
                              <a:lnTo>
                                <a:pt x="445349" y="1453158"/>
                              </a:lnTo>
                              <a:cubicBezTo>
                                <a:pt x="449714" y="1448298"/>
                                <a:pt x="453931" y="1441792"/>
                                <a:pt x="458000" y="1433643"/>
                              </a:cubicBezTo>
                              <a:cubicBezTo>
                                <a:pt x="462068" y="1425493"/>
                                <a:pt x="465485" y="1418549"/>
                                <a:pt x="468251" y="1412812"/>
                              </a:cubicBezTo>
                              <a:cubicBezTo>
                                <a:pt x="467945" y="1409157"/>
                                <a:pt x="468659" y="1405941"/>
                                <a:pt x="470391" y="1403164"/>
                              </a:cubicBezTo>
                              <a:cubicBezTo>
                                <a:pt x="472123" y="1400386"/>
                                <a:pt x="475158" y="1398924"/>
                                <a:pt x="479497" y="1398778"/>
                              </a:cubicBezTo>
                              <a:lnTo>
                                <a:pt x="486924" y="1386499"/>
                              </a:lnTo>
                              <a:cubicBezTo>
                                <a:pt x="489480" y="1383612"/>
                                <a:pt x="493112" y="1377107"/>
                                <a:pt x="497821" y="1366984"/>
                              </a:cubicBezTo>
                              <a:cubicBezTo>
                                <a:pt x="502529" y="1356861"/>
                                <a:pt x="505362" y="1349917"/>
                                <a:pt x="506318" y="1346153"/>
                              </a:cubicBezTo>
                              <a:cubicBezTo>
                                <a:pt x="507822" y="1340525"/>
                                <a:pt x="510590" y="1336432"/>
                                <a:pt x="514623" y="1333873"/>
                              </a:cubicBezTo>
                              <a:cubicBezTo>
                                <a:pt x="518655" y="1331315"/>
                                <a:pt x="521424" y="1327222"/>
                                <a:pt x="522928" y="1321594"/>
                              </a:cubicBezTo>
                              <a:lnTo>
                                <a:pt x="541292" y="1297035"/>
                              </a:lnTo>
                              <a:cubicBezTo>
                                <a:pt x="542727" y="1293454"/>
                                <a:pt x="547464" y="1284829"/>
                                <a:pt x="555502" y="1271161"/>
                              </a:cubicBezTo>
                              <a:cubicBezTo>
                                <a:pt x="563540" y="1257493"/>
                                <a:pt x="568122" y="1249745"/>
                                <a:pt x="569249" y="1247918"/>
                              </a:cubicBezTo>
                              <a:cubicBezTo>
                                <a:pt x="569553" y="1244117"/>
                                <a:pt x="570077" y="1240317"/>
                                <a:pt x="570821" y="1236516"/>
                              </a:cubicBezTo>
                              <a:cubicBezTo>
                                <a:pt x="571564" y="1232715"/>
                                <a:pt x="574410" y="1230669"/>
                                <a:pt x="579358" y="1230376"/>
                              </a:cubicBezTo>
                              <a:cubicBezTo>
                                <a:pt x="586934" y="1217878"/>
                                <a:pt x="596568" y="1204283"/>
                                <a:pt x="608258" y="1189591"/>
                              </a:cubicBezTo>
                              <a:cubicBezTo>
                                <a:pt x="619948" y="1174900"/>
                                <a:pt x="627544" y="1160428"/>
                                <a:pt x="631044" y="1146175"/>
                              </a:cubicBezTo>
                              <a:cubicBezTo>
                                <a:pt x="632271" y="1145225"/>
                                <a:pt x="633866" y="1144056"/>
                                <a:pt x="635828" y="1142667"/>
                              </a:cubicBezTo>
                              <a:cubicBezTo>
                                <a:pt x="637791" y="1141278"/>
                                <a:pt x="638947" y="1140109"/>
                                <a:pt x="639298" y="1139158"/>
                              </a:cubicBezTo>
                              <a:cubicBezTo>
                                <a:pt x="639484" y="1137477"/>
                                <a:pt x="639007" y="1136454"/>
                                <a:pt x="637865" y="1136089"/>
                              </a:cubicBezTo>
                              <a:cubicBezTo>
                                <a:pt x="636724" y="1135723"/>
                                <a:pt x="635653" y="1135577"/>
                                <a:pt x="634654" y="1135650"/>
                              </a:cubicBezTo>
                              <a:lnTo>
                                <a:pt x="642700" y="1119862"/>
                              </a:lnTo>
                              <a:cubicBezTo>
                                <a:pt x="645684" y="1118072"/>
                                <a:pt x="648616" y="1115952"/>
                                <a:pt x="651496" y="1113504"/>
                              </a:cubicBezTo>
                              <a:cubicBezTo>
                                <a:pt x="654376" y="1111055"/>
                                <a:pt x="656947" y="1108497"/>
                                <a:pt x="659208" y="1105829"/>
                              </a:cubicBezTo>
                              <a:lnTo>
                                <a:pt x="675920" y="1070745"/>
                              </a:lnTo>
                              <a:cubicBezTo>
                                <a:pt x="675687" y="1067091"/>
                                <a:pt x="676693" y="1063875"/>
                                <a:pt x="678936" y="1061097"/>
                              </a:cubicBezTo>
                              <a:cubicBezTo>
                                <a:pt x="681180" y="1058320"/>
                                <a:pt x="684508" y="1056858"/>
                                <a:pt x="688919" y="1056712"/>
                              </a:cubicBezTo>
                              <a:cubicBezTo>
                                <a:pt x="689706" y="1053496"/>
                                <a:pt x="690995" y="1051157"/>
                                <a:pt x="692788" y="1049695"/>
                              </a:cubicBezTo>
                              <a:cubicBezTo>
                                <a:pt x="694580" y="1048233"/>
                                <a:pt x="695870" y="1045894"/>
                                <a:pt x="696656" y="1042678"/>
                              </a:cubicBezTo>
                              <a:cubicBezTo>
                                <a:pt x="698427" y="1040303"/>
                                <a:pt x="702236" y="1033213"/>
                                <a:pt x="708081" y="1021409"/>
                              </a:cubicBezTo>
                              <a:cubicBezTo>
                                <a:pt x="713927" y="1009604"/>
                                <a:pt x="717374" y="1002076"/>
                                <a:pt x="718423" y="998824"/>
                              </a:cubicBezTo>
                              <a:cubicBezTo>
                                <a:pt x="719940" y="993122"/>
                                <a:pt x="722759" y="988737"/>
                                <a:pt x="726882" y="985667"/>
                              </a:cubicBezTo>
                              <a:cubicBezTo>
                                <a:pt x="731005" y="982597"/>
                                <a:pt x="733825" y="978212"/>
                                <a:pt x="735342" y="972511"/>
                              </a:cubicBezTo>
                              <a:lnTo>
                                <a:pt x="744833" y="958477"/>
                              </a:lnTo>
                              <a:cubicBezTo>
                                <a:pt x="745993" y="954384"/>
                                <a:pt x="748315" y="951168"/>
                                <a:pt x="751797" y="948829"/>
                              </a:cubicBezTo>
                              <a:cubicBezTo>
                                <a:pt x="755279" y="946490"/>
                                <a:pt x="757600" y="943274"/>
                                <a:pt x="758761" y="939181"/>
                              </a:cubicBezTo>
                              <a:cubicBezTo>
                                <a:pt x="764075" y="938889"/>
                                <a:pt x="768099" y="935965"/>
                                <a:pt x="770832" y="930410"/>
                              </a:cubicBezTo>
                              <a:cubicBezTo>
                                <a:pt x="771011" y="929606"/>
                                <a:pt x="771041" y="929022"/>
                                <a:pt x="770922" y="928656"/>
                              </a:cubicBezTo>
                              <a:cubicBezTo>
                                <a:pt x="770804" y="928291"/>
                                <a:pt x="770396" y="927706"/>
                                <a:pt x="769697" y="926902"/>
                              </a:cubicBezTo>
                              <a:lnTo>
                                <a:pt x="774133" y="921639"/>
                              </a:lnTo>
                              <a:cubicBezTo>
                                <a:pt x="775270" y="919958"/>
                                <a:pt x="776039" y="918496"/>
                                <a:pt x="776441" y="917254"/>
                              </a:cubicBezTo>
                              <a:cubicBezTo>
                                <a:pt x="776843" y="916011"/>
                                <a:pt x="777174" y="914549"/>
                                <a:pt x="777434" y="912868"/>
                              </a:cubicBezTo>
                              <a:cubicBezTo>
                                <a:pt x="786283" y="902270"/>
                                <a:pt x="794480" y="891014"/>
                                <a:pt x="802026" y="879100"/>
                              </a:cubicBezTo>
                              <a:cubicBezTo>
                                <a:pt x="809573" y="867186"/>
                                <a:pt x="816609" y="855053"/>
                                <a:pt x="823136" y="842701"/>
                              </a:cubicBezTo>
                              <a:cubicBezTo>
                                <a:pt x="824114" y="839850"/>
                                <a:pt x="827239" y="834149"/>
                                <a:pt x="832511" y="825597"/>
                              </a:cubicBezTo>
                              <a:cubicBezTo>
                                <a:pt x="837783" y="817046"/>
                                <a:pt x="841192" y="812222"/>
                                <a:pt x="842737" y="811126"/>
                              </a:cubicBezTo>
                              <a:cubicBezTo>
                                <a:pt x="843983" y="805095"/>
                                <a:pt x="846339" y="799614"/>
                                <a:pt x="849803" y="794680"/>
                              </a:cubicBezTo>
                              <a:cubicBezTo>
                                <a:pt x="853268" y="789746"/>
                                <a:pt x="856862" y="784703"/>
                                <a:pt x="860584" y="779550"/>
                              </a:cubicBezTo>
                              <a:lnTo>
                                <a:pt x="868529" y="774288"/>
                              </a:lnTo>
                              <a:cubicBezTo>
                                <a:pt x="868757" y="773410"/>
                                <a:pt x="869204" y="772533"/>
                                <a:pt x="869870" y="771656"/>
                              </a:cubicBezTo>
                              <a:cubicBezTo>
                                <a:pt x="870536" y="770779"/>
                                <a:pt x="870983" y="769902"/>
                                <a:pt x="871211" y="769025"/>
                              </a:cubicBezTo>
                              <a:cubicBezTo>
                                <a:pt x="872503" y="766467"/>
                                <a:pt x="873427" y="764128"/>
                                <a:pt x="873983" y="762008"/>
                              </a:cubicBezTo>
                              <a:cubicBezTo>
                                <a:pt x="874540" y="759889"/>
                                <a:pt x="875025" y="757550"/>
                                <a:pt x="875440" y="754992"/>
                              </a:cubicBezTo>
                              <a:cubicBezTo>
                                <a:pt x="876360" y="754955"/>
                                <a:pt x="877228" y="754590"/>
                                <a:pt x="878045" y="753895"/>
                              </a:cubicBezTo>
                              <a:cubicBezTo>
                                <a:pt x="878862" y="753201"/>
                                <a:pt x="879369" y="752397"/>
                                <a:pt x="879567" y="751483"/>
                              </a:cubicBezTo>
                              <a:cubicBezTo>
                                <a:pt x="879808" y="750533"/>
                                <a:pt x="880306" y="749363"/>
                                <a:pt x="881063" y="747975"/>
                              </a:cubicBezTo>
                              <a:cubicBezTo>
                                <a:pt x="881819" y="746586"/>
                                <a:pt x="882318" y="745417"/>
                                <a:pt x="882558" y="744466"/>
                              </a:cubicBezTo>
                              <a:lnTo>
                                <a:pt x="884313" y="744466"/>
                              </a:lnTo>
                              <a:cubicBezTo>
                                <a:pt x="884914" y="742712"/>
                                <a:pt x="886393" y="740958"/>
                                <a:pt x="888749" y="739204"/>
                              </a:cubicBezTo>
                              <a:lnTo>
                                <a:pt x="896795" y="723416"/>
                              </a:lnTo>
                              <a:cubicBezTo>
                                <a:pt x="898280" y="719762"/>
                                <a:pt x="899436" y="716107"/>
                                <a:pt x="900263" y="712452"/>
                              </a:cubicBezTo>
                              <a:cubicBezTo>
                                <a:pt x="901091" y="708798"/>
                                <a:pt x="901653" y="706020"/>
                                <a:pt x="901952" y="704120"/>
                              </a:cubicBezTo>
                              <a:cubicBezTo>
                                <a:pt x="903833" y="704230"/>
                                <a:pt x="905772" y="704010"/>
                                <a:pt x="907769" y="703462"/>
                              </a:cubicBezTo>
                              <a:cubicBezTo>
                                <a:pt x="909766" y="702914"/>
                                <a:pt x="911060" y="701379"/>
                                <a:pt x="911651" y="698858"/>
                              </a:cubicBezTo>
                              <a:cubicBezTo>
                                <a:pt x="911962" y="696263"/>
                                <a:pt x="912577" y="694435"/>
                                <a:pt x="913495" y="693376"/>
                              </a:cubicBezTo>
                              <a:cubicBezTo>
                                <a:pt x="914412" y="692316"/>
                                <a:pt x="916549" y="691804"/>
                                <a:pt x="919905" y="691841"/>
                              </a:cubicBezTo>
                              <a:lnTo>
                                <a:pt x="929396" y="677807"/>
                              </a:lnTo>
                              <a:lnTo>
                                <a:pt x="937341" y="672545"/>
                              </a:lnTo>
                              <a:lnTo>
                                <a:pt x="953641" y="649740"/>
                              </a:lnTo>
                              <a:cubicBezTo>
                                <a:pt x="954527" y="646378"/>
                                <a:pt x="956212" y="643454"/>
                                <a:pt x="958696" y="640969"/>
                              </a:cubicBezTo>
                              <a:cubicBezTo>
                                <a:pt x="961181" y="638484"/>
                                <a:pt x="962866" y="635561"/>
                                <a:pt x="963751" y="632198"/>
                              </a:cubicBezTo>
                              <a:lnTo>
                                <a:pt x="974997" y="618165"/>
                              </a:lnTo>
                              <a:lnTo>
                                <a:pt x="982115" y="607640"/>
                              </a:lnTo>
                              <a:cubicBezTo>
                                <a:pt x="984051" y="601427"/>
                                <a:pt x="986497" y="595434"/>
                                <a:pt x="989452" y="589659"/>
                              </a:cubicBezTo>
                              <a:cubicBezTo>
                                <a:pt x="992407" y="583885"/>
                                <a:pt x="996014" y="578769"/>
                                <a:pt x="1000272" y="574310"/>
                              </a:cubicBezTo>
                              <a:cubicBezTo>
                                <a:pt x="1006706" y="562689"/>
                                <a:pt x="1012148" y="551725"/>
                                <a:pt x="1016596" y="541419"/>
                              </a:cubicBezTo>
                              <a:cubicBezTo>
                                <a:pt x="1021045" y="531113"/>
                                <a:pt x="1024268" y="522781"/>
                                <a:pt x="1026267" y="516422"/>
                              </a:cubicBezTo>
                              <a:cubicBezTo>
                                <a:pt x="1027763" y="517884"/>
                                <a:pt x="1029414" y="518468"/>
                                <a:pt x="1031220" y="518176"/>
                              </a:cubicBezTo>
                              <a:lnTo>
                                <a:pt x="1039165" y="512913"/>
                              </a:lnTo>
                              <a:cubicBezTo>
                                <a:pt x="1040246" y="511963"/>
                                <a:pt x="1040817" y="510794"/>
                                <a:pt x="1040880" y="509405"/>
                              </a:cubicBezTo>
                              <a:cubicBezTo>
                                <a:pt x="1040942" y="508016"/>
                                <a:pt x="1040198" y="506847"/>
                                <a:pt x="1038648" y="505897"/>
                              </a:cubicBezTo>
                              <a:cubicBezTo>
                                <a:pt x="1044453" y="500123"/>
                                <a:pt x="1050717" y="492375"/>
                                <a:pt x="1057437" y="482654"/>
                              </a:cubicBezTo>
                              <a:cubicBezTo>
                                <a:pt x="1064158" y="472933"/>
                                <a:pt x="1068383" y="464308"/>
                                <a:pt x="1070113" y="456780"/>
                              </a:cubicBezTo>
                              <a:cubicBezTo>
                                <a:pt x="1073170" y="454989"/>
                                <a:pt x="1075517" y="452869"/>
                                <a:pt x="1077155" y="450421"/>
                              </a:cubicBezTo>
                              <a:cubicBezTo>
                                <a:pt x="1078792" y="447972"/>
                                <a:pt x="1079024" y="445414"/>
                                <a:pt x="1077850" y="442746"/>
                              </a:cubicBezTo>
                              <a:cubicBezTo>
                                <a:pt x="1080057" y="436862"/>
                                <a:pt x="1083328" y="432404"/>
                                <a:pt x="1087664" y="429370"/>
                              </a:cubicBezTo>
                              <a:cubicBezTo>
                                <a:pt x="1092000" y="426337"/>
                                <a:pt x="1095916" y="423194"/>
                                <a:pt x="1099413" y="419942"/>
                              </a:cubicBezTo>
                              <a:cubicBezTo>
                                <a:pt x="1102207" y="418187"/>
                                <a:pt x="1103686" y="416433"/>
                                <a:pt x="1103849" y="414679"/>
                              </a:cubicBezTo>
                              <a:cubicBezTo>
                                <a:pt x="1104013" y="412925"/>
                                <a:pt x="1103737" y="411171"/>
                                <a:pt x="1103023" y="409416"/>
                              </a:cubicBezTo>
                              <a:lnTo>
                                <a:pt x="1123760" y="381349"/>
                              </a:lnTo>
                              <a:cubicBezTo>
                                <a:pt x="1125129" y="379595"/>
                                <a:pt x="1126904" y="377403"/>
                                <a:pt x="1129086" y="374771"/>
                              </a:cubicBezTo>
                              <a:cubicBezTo>
                                <a:pt x="1131268" y="372140"/>
                                <a:pt x="1132759" y="369070"/>
                                <a:pt x="1133560" y="365562"/>
                              </a:cubicBezTo>
                              <a:cubicBezTo>
                                <a:pt x="1143472" y="355365"/>
                                <a:pt x="1152099" y="343744"/>
                                <a:pt x="1159443" y="330697"/>
                              </a:cubicBezTo>
                              <a:cubicBezTo>
                                <a:pt x="1166787" y="317651"/>
                                <a:pt x="1176214" y="306468"/>
                                <a:pt x="1187724" y="297148"/>
                              </a:cubicBezTo>
                              <a:lnTo>
                                <a:pt x="1188135" y="284869"/>
                              </a:lnTo>
                              <a:lnTo>
                                <a:pt x="1212690" y="255048"/>
                              </a:lnTo>
                              <a:cubicBezTo>
                                <a:pt x="1213824" y="250480"/>
                                <a:pt x="1217641" y="242513"/>
                                <a:pt x="1224140" y="231147"/>
                              </a:cubicBezTo>
                              <a:cubicBezTo>
                                <a:pt x="1230640" y="219781"/>
                                <a:pt x="1236726" y="211376"/>
                                <a:pt x="1242401" y="205931"/>
                              </a:cubicBezTo>
                              <a:cubicBezTo>
                                <a:pt x="1243587" y="199206"/>
                                <a:pt x="1248126" y="193359"/>
                                <a:pt x="1256019" y="188389"/>
                              </a:cubicBezTo>
                              <a:cubicBezTo>
                                <a:pt x="1254299" y="184880"/>
                                <a:pt x="1254694" y="181811"/>
                                <a:pt x="1257205" y="179179"/>
                              </a:cubicBezTo>
                              <a:cubicBezTo>
                                <a:pt x="1259715" y="176548"/>
                                <a:pt x="1262587" y="174355"/>
                                <a:pt x="1265820" y="172601"/>
                              </a:cubicBezTo>
                              <a:lnTo>
                                <a:pt x="1350830" y="58579"/>
                              </a:lnTo>
                              <a:cubicBezTo>
                                <a:pt x="1355606" y="54084"/>
                                <a:pt x="1359415" y="49479"/>
                                <a:pt x="1362256" y="44765"/>
                              </a:cubicBezTo>
                              <a:cubicBezTo>
                                <a:pt x="1365098" y="40050"/>
                                <a:pt x="1369268" y="35884"/>
                                <a:pt x="1374766" y="32266"/>
                              </a:cubicBezTo>
                              <a:cubicBezTo>
                                <a:pt x="1375323" y="29525"/>
                                <a:pt x="1376556" y="26675"/>
                                <a:pt x="1378467" y="23715"/>
                              </a:cubicBezTo>
                              <a:cubicBezTo>
                                <a:pt x="1380378" y="20754"/>
                                <a:pt x="1382411" y="18342"/>
                                <a:pt x="1384567" y="16478"/>
                              </a:cubicBezTo>
                              <a:lnTo>
                                <a:pt x="1393749" y="4199"/>
                              </a:lnTo>
                              <a:cubicBezTo>
                                <a:pt x="1395965" y="2408"/>
                                <a:pt x="1398523" y="1166"/>
                                <a:pt x="1401423" y="471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Freeform 63"/>
                        <p:cNvSpPr/>
                        <p:nvPr/>
                      </p:nvSpPr>
                      <p:spPr>
                        <a:xfrm>
                          <a:off x="10291150" y="2940248"/>
                          <a:ext cx="1526083" cy="224955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6083" h="2249559">
                              <a:moveTo>
                                <a:pt x="176110" y="2025023"/>
                              </a:moveTo>
                              <a:cubicBezTo>
                                <a:pt x="175972" y="2026010"/>
                                <a:pt x="176144" y="2027106"/>
                                <a:pt x="176626" y="2028312"/>
                              </a:cubicBezTo>
                              <a:cubicBezTo>
                                <a:pt x="177108" y="2029518"/>
                                <a:pt x="177796" y="2030176"/>
                                <a:pt x="178690" y="2030286"/>
                              </a:cubicBezTo>
                              <a:cubicBezTo>
                                <a:pt x="179610" y="2030249"/>
                                <a:pt x="180479" y="2029884"/>
                                <a:pt x="181296" y="2029189"/>
                              </a:cubicBezTo>
                              <a:cubicBezTo>
                                <a:pt x="182112" y="2028495"/>
                                <a:pt x="182620" y="2027691"/>
                                <a:pt x="182817" y="2026777"/>
                              </a:cubicBezTo>
                              <a:close/>
                              <a:moveTo>
                                <a:pt x="185601" y="2010990"/>
                              </a:moveTo>
                              <a:cubicBezTo>
                                <a:pt x="185354" y="2011976"/>
                                <a:pt x="185307" y="2013073"/>
                                <a:pt x="185460" y="2014279"/>
                              </a:cubicBezTo>
                              <a:cubicBezTo>
                                <a:pt x="185612" y="2015485"/>
                                <a:pt x="186520" y="2016142"/>
                                <a:pt x="188181" y="2016252"/>
                              </a:cubicBezTo>
                              <a:lnTo>
                                <a:pt x="189936" y="2016252"/>
                              </a:lnTo>
                              <a:cubicBezTo>
                                <a:pt x="190554" y="2012744"/>
                                <a:pt x="189109" y="2010990"/>
                                <a:pt x="185601" y="2010990"/>
                              </a:cubicBezTo>
                              <a:close/>
                              <a:moveTo>
                                <a:pt x="344300" y="1986431"/>
                              </a:moveTo>
                              <a:cubicBezTo>
                                <a:pt x="344089" y="1987418"/>
                                <a:pt x="343969" y="1988514"/>
                                <a:pt x="343939" y="1989720"/>
                              </a:cubicBezTo>
                              <a:cubicBezTo>
                                <a:pt x="343909" y="1990926"/>
                                <a:pt x="344305" y="1991584"/>
                                <a:pt x="345126" y="1991694"/>
                              </a:cubicBezTo>
                              <a:lnTo>
                                <a:pt x="350698" y="1989939"/>
                              </a:lnTo>
                              <a:close/>
                              <a:moveTo>
                                <a:pt x="478855" y="1979414"/>
                              </a:moveTo>
                              <a:lnTo>
                                <a:pt x="483707" y="1991694"/>
                              </a:lnTo>
                              <a:lnTo>
                                <a:pt x="479478" y="2005727"/>
                              </a:lnTo>
                              <a:cubicBezTo>
                                <a:pt x="475039" y="2006239"/>
                                <a:pt x="472412" y="2008285"/>
                                <a:pt x="471598" y="2011867"/>
                              </a:cubicBezTo>
                              <a:cubicBezTo>
                                <a:pt x="470784" y="2015448"/>
                                <a:pt x="466842" y="2017495"/>
                                <a:pt x="459771" y="2018006"/>
                              </a:cubicBezTo>
                              <a:cubicBezTo>
                                <a:pt x="461494" y="2011136"/>
                                <a:pt x="464675" y="2004704"/>
                                <a:pt x="469313" y="1998710"/>
                              </a:cubicBezTo>
                              <a:cubicBezTo>
                                <a:pt x="473952" y="1992717"/>
                                <a:pt x="477132" y="1986285"/>
                                <a:pt x="478855" y="1979414"/>
                              </a:cubicBezTo>
                              <a:close/>
                              <a:moveTo>
                                <a:pt x="390108" y="1935560"/>
                              </a:moveTo>
                              <a:cubicBezTo>
                                <a:pt x="389861" y="1936546"/>
                                <a:pt x="389814" y="1937643"/>
                                <a:pt x="389967" y="1938849"/>
                              </a:cubicBezTo>
                              <a:cubicBezTo>
                                <a:pt x="390119" y="1940055"/>
                                <a:pt x="391027" y="1940713"/>
                                <a:pt x="392689" y="1940822"/>
                              </a:cubicBezTo>
                              <a:lnTo>
                                <a:pt x="396197" y="1940822"/>
                              </a:lnTo>
                              <a:cubicBezTo>
                                <a:pt x="396433" y="1939068"/>
                                <a:pt x="395934" y="1937752"/>
                                <a:pt x="394700" y="1936875"/>
                              </a:cubicBezTo>
                              <a:cubicBezTo>
                                <a:pt x="393466" y="1935998"/>
                                <a:pt x="391935" y="1935560"/>
                                <a:pt x="390108" y="1935560"/>
                              </a:cubicBezTo>
                              <a:close/>
                              <a:moveTo>
                                <a:pt x="514338" y="1877671"/>
                              </a:moveTo>
                              <a:cubicBezTo>
                                <a:pt x="514187" y="1878731"/>
                                <a:pt x="514308" y="1880120"/>
                                <a:pt x="514699" y="1881838"/>
                              </a:cubicBezTo>
                              <a:cubicBezTo>
                                <a:pt x="515091" y="1883555"/>
                                <a:pt x="515727" y="1884506"/>
                                <a:pt x="516609" y="1884688"/>
                              </a:cubicBezTo>
                              <a:cubicBezTo>
                                <a:pt x="518309" y="1884578"/>
                                <a:pt x="519449" y="1883921"/>
                                <a:pt x="520027" y="1882715"/>
                              </a:cubicBezTo>
                              <a:cubicBezTo>
                                <a:pt x="520605" y="1881509"/>
                                <a:pt x="520944" y="1880412"/>
                                <a:pt x="521045" y="1879426"/>
                              </a:cubicBezTo>
                              <a:close/>
                              <a:moveTo>
                                <a:pt x="335614" y="1856621"/>
                              </a:moveTo>
                              <a:lnTo>
                                <a:pt x="334067" y="1865392"/>
                              </a:lnTo>
                              <a:cubicBezTo>
                                <a:pt x="333696" y="1867914"/>
                                <a:pt x="334156" y="1869449"/>
                                <a:pt x="335448" y="1869997"/>
                              </a:cubicBezTo>
                              <a:cubicBezTo>
                                <a:pt x="336740" y="1870545"/>
                                <a:pt x="338310" y="1870764"/>
                                <a:pt x="340156" y="1870655"/>
                              </a:cubicBezTo>
                              <a:close/>
                              <a:moveTo>
                                <a:pt x="464081" y="1844342"/>
                              </a:moveTo>
                              <a:cubicBezTo>
                                <a:pt x="458792" y="1844488"/>
                                <a:pt x="454510" y="1846388"/>
                                <a:pt x="451235" y="1850043"/>
                              </a:cubicBezTo>
                              <a:cubicBezTo>
                                <a:pt x="447959" y="1853698"/>
                                <a:pt x="445844" y="1858229"/>
                                <a:pt x="444891" y="1863638"/>
                              </a:cubicBezTo>
                              <a:lnTo>
                                <a:pt x="444581" y="1865392"/>
                              </a:lnTo>
                              <a:cubicBezTo>
                                <a:pt x="444222" y="1865356"/>
                                <a:pt x="442748" y="1865429"/>
                                <a:pt x="440157" y="1865611"/>
                              </a:cubicBezTo>
                              <a:cubicBezTo>
                                <a:pt x="437567" y="1865794"/>
                                <a:pt x="436015" y="1866306"/>
                                <a:pt x="435501" y="1867146"/>
                              </a:cubicBezTo>
                              <a:cubicBezTo>
                                <a:pt x="435888" y="1868060"/>
                                <a:pt x="438158" y="1868864"/>
                                <a:pt x="442312" y="1869558"/>
                              </a:cubicBezTo>
                              <a:cubicBezTo>
                                <a:pt x="446465" y="1870253"/>
                                <a:pt x="449251" y="1870618"/>
                                <a:pt x="450670" y="1870655"/>
                              </a:cubicBezTo>
                              <a:lnTo>
                                <a:pt x="462742" y="1861884"/>
                              </a:lnTo>
                              <a:cubicBezTo>
                                <a:pt x="460186" y="1861664"/>
                                <a:pt x="458590" y="1860349"/>
                                <a:pt x="457956" y="1857937"/>
                              </a:cubicBezTo>
                              <a:cubicBezTo>
                                <a:pt x="457321" y="1855525"/>
                                <a:pt x="457196" y="1853332"/>
                                <a:pt x="457581" y="1851359"/>
                              </a:cubicBezTo>
                              <a:close/>
                              <a:moveTo>
                                <a:pt x="356558" y="1837325"/>
                              </a:moveTo>
                              <a:cubicBezTo>
                                <a:pt x="355742" y="1837398"/>
                                <a:pt x="355105" y="1837691"/>
                                <a:pt x="354650" y="1838202"/>
                              </a:cubicBezTo>
                              <a:cubicBezTo>
                                <a:pt x="354194" y="1838714"/>
                                <a:pt x="353558" y="1839006"/>
                                <a:pt x="352741" y="1839079"/>
                              </a:cubicBezTo>
                              <a:cubicBezTo>
                                <a:pt x="352590" y="1840139"/>
                                <a:pt x="352711" y="1841528"/>
                                <a:pt x="353102" y="1843246"/>
                              </a:cubicBezTo>
                              <a:cubicBezTo>
                                <a:pt x="353494" y="1844963"/>
                                <a:pt x="354130" y="1845913"/>
                                <a:pt x="355012" y="1846096"/>
                              </a:cubicBezTo>
                              <a:cubicBezTo>
                                <a:pt x="356712" y="1845986"/>
                                <a:pt x="357852" y="1845329"/>
                                <a:pt x="358430" y="1844123"/>
                              </a:cubicBezTo>
                              <a:cubicBezTo>
                                <a:pt x="359008" y="1842917"/>
                                <a:pt x="359347" y="1841820"/>
                                <a:pt x="359448" y="1840833"/>
                              </a:cubicBezTo>
                              <a:cubicBezTo>
                                <a:pt x="359517" y="1838787"/>
                                <a:pt x="358553" y="1837618"/>
                                <a:pt x="356558" y="1837325"/>
                              </a:cubicBezTo>
                              <a:close/>
                              <a:moveTo>
                                <a:pt x="564892" y="1819783"/>
                              </a:moveTo>
                              <a:cubicBezTo>
                                <a:pt x="558997" y="1820258"/>
                                <a:pt x="555179" y="1823255"/>
                                <a:pt x="553439" y="1828773"/>
                              </a:cubicBezTo>
                              <a:cubicBezTo>
                                <a:pt x="551698" y="1834292"/>
                                <a:pt x="550564" y="1839481"/>
                                <a:pt x="550036" y="1844342"/>
                              </a:cubicBezTo>
                              <a:cubicBezTo>
                                <a:pt x="547295" y="1844342"/>
                                <a:pt x="544367" y="1844780"/>
                                <a:pt x="541252" y="1845657"/>
                              </a:cubicBezTo>
                              <a:cubicBezTo>
                                <a:pt x="538137" y="1846535"/>
                                <a:pt x="535493" y="1847850"/>
                                <a:pt x="533320" y="1849604"/>
                              </a:cubicBezTo>
                              <a:lnTo>
                                <a:pt x="534045" y="1865392"/>
                              </a:lnTo>
                              <a:cubicBezTo>
                                <a:pt x="535717" y="1860678"/>
                                <a:pt x="538356" y="1856073"/>
                                <a:pt x="541963" y="1851578"/>
                              </a:cubicBezTo>
                              <a:cubicBezTo>
                                <a:pt x="545569" y="1847083"/>
                                <a:pt x="550015" y="1844671"/>
                                <a:pt x="555299" y="1844342"/>
                              </a:cubicBezTo>
                              <a:cubicBezTo>
                                <a:pt x="556278" y="1840029"/>
                                <a:pt x="557877" y="1835936"/>
                                <a:pt x="560095" y="1832063"/>
                              </a:cubicBezTo>
                              <a:cubicBezTo>
                                <a:pt x="562313" y="1828189"/>
                                <a:pt x="563912" y="1824096"/>
                                <a:pt x="564892" y="1819783"/>
                              </a:cubicBezTo>
                              <a:close/>
                              <a:moveTo>
                                <a:pt x="496474" y="1789962"/>
                              </a:moveTo>
                              <a:cubicBezTo>
                                <a:pt x="494748" y="1790218"/>
                                <a:pt x="493505" y="1791460"/>
                                <a:pt x="492747" y="1793690"/>
                              </a:cubicBezTo>
                              <a:cubicBezTo>
                                <a:pt x="491988" y="1795919"/>
                                <a:pt x="491546" y="1797600"/>
                                <a:pt x="491419" y="1798733"/>
                              </a:cubicBezTo>
                              <a:cubicBezTo>
                                <a:pt x="490566" y="1803155"/>
                                <a:pt x="488714" y="1807029"/>
                                <a:pt x="485861" y="1810355"/>
                              </a:cubicBezTo>
                              <a:cubicBezTo>
                                <a:pt x="483009" y="1813680"/>
                                <a:pt x="479635" y="1816238"/>
                                <a:pt x="475737" y="1818029"/>
                              </a:cubicBezTo>
                              <a:cubicBezTo>
                                <a:pt x="474758" y="1822341"/>
                                <a:pt x="473159" y="1826435"/>
                                <a:pt x="470941" y="1830308"/>
                              </a:cubicBezTo>
                              <a:cubicBezTo>
                                <a:pt x="468723" y="1834182"/>
                                <a:pt x="467124" y="1838275"/>
                                <a:pt x="466144" y="1842588"/>
                              </a:cubicBezTo>
                              <a:cubicBezTo>
                                <a:pt x="472423" y="1836412"/>
                                <a:pt x="478102" y="1829906"/>
                                <a:pt x="483180" y="1823072"/>
                              </a:cubicBezTo>
                              <a:cubicBezTo>
                                <a:pt x="488259" y="1816238"/>
                                <a:pt x="493138" y="1809295"/>
                                <a:pt x="497817" y="1802241"/>
                              </a:cubicBezTo>
                              <a:cubicBezTo>
                                <a:pt x="498006" y="1800962"/>
                                <a:pt x="498040" y="1798697"/>
                                <a:pt x="497919" y="1795444"/>
                              </a:cubicBezTo>
                              <a:cubicBezTo>
                                <a:pt x="497799" y="1792191"/>
                                <a:pt x="497317" y="1790364"/>
                                <a:pt x="496474" y="1789962"/>
                              </a:cubicBezTo>
                              <a:close/>
                              <a:moveTo>
                                <a:pt x="388744" y="1774174"/>
                              </a:moveTo>
                              <a:lnTo>
                                <a:pt x="378016" y="1795225"/>
                              </a:lnTo>
                              <a:cubicBezTo>
                                <a:pt x="377730" y="1795188"/>
                                <a:pt x="376547" y="1795261"/>
                                <a:pt x="374468" y="1795444"/>
                              </a:cubicBezTo>
                              <a:cubicBezTo>
                                <a:pt x="372390" y="1795627"/>
                                <a:pt x="371130" y="1796138"/>
                                <a:pt x="370689" y="1796979"/>
                              </a:cubicBezTo>
                              <a:cubicBezTo>
                                <a:pt x="370726" y="1798843"/>
                                <a:pt x="372279" y="1800816"/>
                                <a:pt x="375347" y="1802899"/>
                              </a:cubicBezTo>
                              <a:cubicBezTo>
                                <a:pt x="378415" y="1804982"/>
                                <a:pt x="380921" y="1806517"/>
                                <a:pt x="382867" y="1807504"/>
                              </a:cubicBezTo>
                              <a:lnTo>
                                <a:pt x="398240" y="1789962"/>
                              </a:lnTo>
                              <a:close/>
                              <a:moveTo>
                                <a:pt x="424129" y="1712778"/>
                              </a:moveTo>
                              <a:cubicBezTo>
                                <a:pt x="414397" y="1726519"/>
                                <a:pt x="405387" y="1741137"/>
                                <a:pt x="397100" y="1756633"/>
                              </a:cubicBezTo>
                              <a:cubicBezTo>
                                <a:pt x="397382" y="1760214"/>
                                <a:pt x="398547" y="1763138"/>
                                <a:pt x="400597" y="1765403"/>
                              </a:cubicBezTo>
                              <a:cubicBezTo>
                                <a:pt x="402646" y="1767669"/>
                                <a:pt x="405436" y="1768839"/>
                                <a:pt x="408968" y="1768912"/>
                              </a:cubicBezTo>
                              <a:cubicBezTo>
                                <a:pt x="411749" y="1763503"/>
                                <a:pt x="415652" y="1755463"/>
                                <a:pt x="420676" y="1744792"/>
                              </a:cubicBezTo>
                              <a:cubicBezTo>
                                <a:pt x="425701" y="1734120"/>
                                <a:pt x="430326" y="1726958"/>
                                <a:pt x="434552" y="1723303"/>
                              </a:cubicBezTo>
                              <a:close/>
                              <a:moveTo>
                                <a:pt x="468284" y="1651381"/>
                              </a:moveTo>
                              <a:lnTo>
                                <a:pt x="457658" y="1661906"/>
                              </a:lnTo>
                              <a:lnTo>
                                <a:pt x="456730" y="1667169"/>
                              </a:lnTo>
                              <a:lnTo>
                                <a:pt x="460238" y="1667169"/>
                              </a:lnTo>
                              <a:cubicBezTo>
                                <a:pt x="463648" y="1667315"/>
                                <a:pt x="466038" y="1667023"/>
                                <a:pt x="467409" y="1666292"/>
                              </a:cubicBezTo>
                              <a:cubicBezTo>
                                <a:pt x="468781" y="1665561"/>
                                <a:pt x="469726" y="1663514"/>
                                <a:pt x="470246" y="1660152"/>
                              </a:cubicBezTo>
                              <a:close/>
                              <a:moveTo>
                                <a:pt x="679198" y="1639102"/>
                              </a:moveTo>
                              <a:lnTo>
                                <a:pt x="661143" y="1661906"/>
                              </a:lnTo>
                              <a:cubicBezTo>
                                <a:pt x="663672" y="1667461"/>
                                <a:pt x="664292" y="1673893"/>
                                <a:pt x="663003" y="1681202"/>
                              </a:cubicBezTo>
                              <a:cubicBezTo>
                                <a:pt x="662030" y="1681129"/>
                                <a:pt x="660907" y="1681275"/>
                                <a:pt x="659637" y="1681641"/>
                              </a:cubicBezTo>
                              <a:cubicBezTo>
                                <a:pt x="658367" y="1682006"/>
                                <a:pt x="657528" y="1683030"/>
                                <a:pt x="657122" y="1684711"/>
                              </a:cubicBezTo>
                              <a:cubicBezTo>
                                <a:pt x="656923" y="1686465"/>
                                <a:pt x="657271" y="1688219"/>
                                <a:pt x="658168" y="1689973"/>
                              </a:cubicBezTo>
                              <a:cubicBezTo>
                                <a:pt x="659064" y="1691728"/>
                                <a:pt x="659851" y="1693482"/>
                                <a:pt x="660529" y="1695236"/>
                              </a:cubicBezTo>
                              <a:lnTo>
                                <a:pt x="671880" y="1700498"/>
                              </a:lnTo>
                              <a:lnTo>
                                <a:pt x="674562" y="1695236"/>
                              </a:lnTo>
                              <a:lnTo>
                                <a:pt x="667029" y="1688219"/>
                              </a:lnTo>
                              <a:cubicBezTo>
                                <a:pt x="667469" y="1685515"/>
                                <a:pt x="668419" y="1683030"/>
                                <a:pt x="669878" y="1680764"/>
                              </a:cubicBezTo>
                              <a:cubicBezTo>
                                <a:pt x="671338" y="1678498"/>
                                <a:pt x="673448" y="1676890"/>
                                <a:pt x="676211" y="1675940"/>
                              </a:cubicBezTo>
                              <a:cubicBezTo>
                                <a:pt x="677476" y="1669800"/>
                                <a:pt x="678632" y="1663661"/>
                                <a:pt x="679678" y="1657521"/>
                              </a:cubicBezTo>
                              <a:cubicBezTo>
                                <a:pt x="680724" y="1651381"/>
                                <a:pt x="680564" y="1645242"/>
                                <a:pt x="679198" y="1639102"/>
                              </a:cubicBezTo>
                              <a:close/>
                              <a:moveTo>
                                <a:pt x="492530" y="1623314"/>
                              </a:moveTo>
                              <a:lnTo>
                                <a:pt x="487784" y="1630331"/>
                              </a:lnTo>
                              <a:cubicBezTo>
                                <a:pt x="490140" y="1628577"/>
                                <a:pt x="491619" y="1626823"/>
                                <a:pt x="492220" y="1625068"/>
                              </a:cubicBezTo>
                              <a:close/>
                              <a:moveTo>
                                <a:pt x="726862" y="1577705"/>
                              </a:moveTo>
                              <a:cubicBezTo>
                                <a:pt x="726260" y="1579460"/>
                                <a:pt x="726536" y="1581214"/>
                                <a:pt x="727688" y="1582968"/>
                              </a:cubicBezTo>
                              <a:lnTo>
                                <a:pt x="728616" y="1577705"/>
                              </a:lnTo>
                              <a:close/>
                              <a:moveTo>
                                <a:pt x="751315" y="1558409"/>
                              </a:moveTo>
                              <a:cubicBezTo>
                                <a:pt x="748099" y="1558409"/>
                                <a:pt x="745450" y="1560164"/>
                                <a:pt x="743370" y="1563672"/>
                              </a:cubicBezTo>
                              <a:lnTo>
                                <a:pt x="748633" y="1563672"/>
                              </a:lnTo>
                              <a:cubicBezTo>
                                <a:pt x="748860" y="1562795"/>
                                <a:pt x="749307" y="1561918"/>
                                <a:pt x="749974" y="1561041"/>
                              </a:cubicBezTo>
                              <a:cubicBezTo>
                                <a:pt x="750640" y="1560164"/>
                                <a:pt x="751087" y="1559286"/>
                                <a:pt x="751315" y="1558409"/>
                              </a:cubicBezTo>
                              <a:close/>
                              <a:moveTo>
                                <a:pt x="766480" y="1532097"/>
                              </a:moveTo>
                              <a:lnTo>
                                <a:pt x="764933" y="1540867"/>
                              </a:lnTo>
                              <a:lnTo>
                                <a:pt x="752654" y="1540867"/>
                              </a:lnTo>
                              <a:lnTo>
                                <a:pt x="751416" y="1547884"/>
                              </a:lnTo>
                              <a:lnTo>
                                <a:pt x="753997" y="1553147"/>
                              </a:lnTo>
                              <a:lnTo>
                                <a:pt x="770196" y="1540867"/>
                              </a:lnTo>
                              <a:lnTo>
                                <a:pt x="771433" y="1533851"/>
                              </a:lnTo>
                              <a:close/>
                              <a:moveTo>
                                <a:pt x="781852" y="1514555"/>
                              </a:moveTo>
                              <a:lnTo>
                                <a:pt x="776280" y="1516309"/>
                              </a:lnTo>
                              <a:lnTo>
                                <a:pt x="773806" y="1530342"/>
                              </a:lnTo>
                              <a:cubicBezTo>
                                <a:pt x="776656" y="1528478"/>
                                <a:pt x="778616" y="1526067"/>
                                <a:pt x="779686" y="1523106"/>
                              </a:cubicBezTo>
                              <a:cubicBezTo>
                                <a:pt x="780756" y="1520146"/>
                                <a:pt x="781478" y="1517296"/>
                                <a:pt x="781852" y="1514555"/>
                              </a:cubicBezTo>
                              <a:close/>
                              <a:moveTo>
                                <a:pt x="803309" y="1472454"/>
                              </a:moveTo>
                              <a:cubicBezTo>
                                <a:pt x="800649" y="1478009"/>
                                <a:pt x="797846" y="1483125"/>
                                <a:pt x="794901" y="1487803"/>
                              </a:cubicBezTo>
                              <a:cubicBezTo>
                                <a:pt x="791957" y="1492481"/>
                                <a:pt x="788741" y="1494966"/>
                                <a:pt x="785255" y="1495259"/>
                              </a:cubicBezTo>
                              <a:cubicBezTo>
                                <a:pt x="785126" y="1496611"/>
                                <a:pt x="785332" y="1499169"/>
                                <a:pt x="785875" y="1502933"/>
                              </a:cubicBezTo>
                              <a:cubicBezTo>
                                <a:pt x="786417" y="1506697"/>
                                <a:pt x="787140" y="1508817"/>
                                <a:pt x="788043" y="1509292"/>
                              </a:cubicBezTo>
                              <a:cubicBezTo>
                                <a:pt x="788902" y="1509182"/>
                                <a:pt x="789530" y="1508525"/>
                                <a:pt x="789925" y="1507319"/>
                              </a:cubicBezTo>
                              <a:cubicBezTo>
                                <a:pt x="790321" y="1506113"/>
                                <a:pt x="790587" y="1505016"/>
                                <a:pt x="790725" y="1504029"/>
                              </a:cubicBezTo>
                              <a:cubicBezTo>
                                <a:pt x="794288" y="1500192"/>
                                <a:pt x="798174" y="1495149"/>
                                <a:pt x="802383" y="1488900"/>
                              </a:cubicBezTo>
                              <a:cubicBezTo>
                                <a:pt x="806591" y="1482650"/>
                                <a:pt x="809239" y="1477168"/>
                                <a:pt x="810326" y="1472454"/>
                              </a:cubicBezTo>
                              <a:close/>
                              <a:moveTo>
                                <a:pt x="871095" y="1416320"/>
                              </a:moveTo>
                              <a:cubicBezTo>
                                <a:pt x="869958" y="1418001"/>
                                <a:pt x="869189" y="1419463"/>
                                <a:pt x="868787" y="1420706"/>
                              </a:cubicBezTo>
                              <a:cubicBezTo>
                                <a:pt x="868385" y="1421948"/>
                                <a:pt x="868055" y="1423410"/>
                                <a:pt x="867795" y="1425091"/>
                              </a:cubicBezTo>
                              <a:cubicBezTo>
                                <a:pt x="868869" y="1424177"/>
                                <a:pt x="869893" y="1422935"/>
                                <a:pt x="870864" y="1421363"/>
                              </a:cubicBezTo>
                              <a:cubicBezTo>
                                <a:pt x="871835" y="1419792"/>
                                <a:pt x="872497" y="1418111"/>
                                <a:pt x="872850" y="1416320"/>
                              </a:cubicBezTo>
                              <a:close/>
                              <a:moveTo>
                                <a:pt x="866757" y="1381236"/>
                              </a:moveTo>
                              <a:cubicBezTo>
                                <a:pt x="864986" y="1387961"/>
                                <a:pt x="861616" y="1393808"/>
                                <a:pt x="856647" y="1398778"/>
                              </a:cubicBezTo>
                              <a:cubicBezTo>
                                <a:pt x="851677" y="1403748"/>
                                <a:pt x="848307" y="1409596"/>
                                <a:pt x="846537" y="1416320"/>
                              </a:cubicBezTo>
                              <a:lnTo>
                                <a:pt x="833537" y="1430354"/>
                              </a:lnTo>
                              <a:cubicBezTo>
                                <a:pt x="832632" y="1431340"/>
                                <a:pt x="832585" y="1432437"/>
                                <a:pt x="833396" y="1433643"/>
                              </a:cubicBezTo>
                              <a:cubicBezTo>
                                <a:pt x="834206" y="1434849"/>
                                <a:pt x="835114" y="1435507"/>
                                <a:pt x="836118" y="1435616"/>
                              </a:cubicBezTo>
                              <a:lnTo>
                                <a:pt x="846952" y="1433862"/>
                              </a:lnTo>
                              <a:cubicBezTo>
                                <a:pt x="849632" y="1429440"/>
                                <a:pt x="852370" y="1424689"/>
                                <a:pt x="855166" y="1419609"/>
                              </a:cubicBezTo>
                              <a:cubicBezTo>
                                <a:pt x="857962" y="1414529"/>
                                <a:pt x="859901" y="1409340"/>
                                <a:pt x="860981" y="1404041"/>
                              </a:cubicBezTo>
                              <a:cubicBezTo>
                                <a:pt x="863350" y="1400350"/>
                                <a:pt x="865886" y="1396330"/>
                                <a:pt x="868590" y="1391981"/>
                              </a:cubicBezTo>
                              <a:cubicBezTo>
                                <a:pt x="871293" y="1387632"/>
                                <a:pt x="874191" y="1384050"/>
                                <a:pt x="877282" y="1381236"/>
                              </a:cubicBezTo>
                              <a:close/>
                              <a:moveTo>
                                <a:pt x="902353" y="1358432"/>
                              </a:moveTo>
                              <a:lnTo>
                                <a:pt x="889972" y="1368957"/>
                              </a:lnTo>
                              <a:cubicBezTo>
                                <a:pt x="890838" y="1366326"/>
                                <a:pt x="889828" y="1365010"/>
                                <a:pt x="886940" y="1365010"/>
                              </a:cubicBezTo>
                              <a:cubicBezTo>
                                <a:pt x="884053" y="1365010"/>
                                <a:pt x="882140" y="1366326"/>
                                <a:pt x="881201" y="1368957"/>
                              </a:cubicBezTo>
                              <a:lnTo>
                                <a:pt x="890697" y="1384745"/>
                              </a:lnTo>
                              <a:lnTo>
                                <a:pt x="897713" y="1384745"/>
                              </a:lnTo>
                              <a:lnTo>
                                <a:pt x="902251" y="1368957"/>
                              </a:lnTo>
                              <a:close/>
                              <a:moveTo>
                                <a:pt x="927217" y="1326857"/>
                              </a:moveTo>
                              <a:lnTo>
                                <a:pt x="915971" y="1340890"/>
                              </a:lnTo>
                              <a:lnTo>
                                <a:pt x="921234" y="1340890"/>
                              </a:lnTo>
                              <a:cubicBezTo>
                                <a:pt x="922463" y="1339099"/>
                                <a:pt x="923641" y="1336980"/>
                                <a:pt x="924767" y="1334531"/>
                              </a:cubicBezTo>
                              <a:cubicBezTo>
                                <a:pt x="925893" y="1332083"/>
                                <a:pt x="926710" y="1329524"/>
                                <a:pt x="927217" y="1326857"/>
                              </a:cubicBezTo>
                              <a:close/>
                              <a:moveTo>
                                <a:pt x="891307" y="1321594"/>
                              </a:moveTo>
                              <a:cubicBezTo>
                                <a:pt x="891092" y="1322398"/>
                                <a:pt x="890697" y="1322983"/>
                                <a:pt x="890121" y="1323348"/>
                              </a:cubicBezTo>
                              <a:cubicBezTo>
                                <a:pt x="889544" y="1323714"/>
                                <a:pt x="889149" y="1324298"/>
                                <a:pt x="888934" y="1325102"/>
                              </a:cubicBezTo>
                              <a:lnTo>
                                <a:pt x="887388" y="1333873"/>
                              </a:lnTo>
                              <a:cubicBezTo>
                                <a:pt x="886750" y="1337491"/>
                                <a:pt x="886531" y="1341219"/>
                                <a:pt x="886731" y="1345056"/>
                              </a:cubicBezTo>
                              <a:cubicBezTo>
                                <a:pt x="886932" y="1348894"/>
                                <a:pt x="887667" y="1352183"/>
                                <a:pt x="888938" y="1354924"/>
                              </a:cubicBezTo>
                              <a:lnTo>
                                <a:pt x="899769" y="1323348"/>
                              </a:lnTo>
                              <a:close/>
                              <a:moveTo>
                                <a:pt x="915243" y="1295281"/>
                              </a:moveTo>
                              <a:lnTo>
                                <a:pt x="907607" y="1298790"/>
                              </a:lnTo>
                              <a:lnTo>
                                <a:pt x="898425" y="1311069"/>
                              </a:lnTo>
                              <a:lnTo>
                                <a:pt x="907815" y="1307561"/>
                              </a:lnTo>
                              <a:lnTo>
                                <a:pt x="914624" y="1298790"/>
                              </a:lnTo>
                              <a:close/>
                              <a:moveTo>
                                <a:pt x="950420" y="1225114"/>
                              </a:moveTo>
                              <a:cubicBezTo>
                                <a:pt x="949587" y="1230669"/>
                                <a:pt x="948599" y="1237101"/>
                                <a:pt x="947456" y="1244410"/>
                              </a:cubicBezTo>
                              <a:cubicBezTo>
                                <a:pt x="946313" y="1251719"/>
                                <a:pt x="944448" y="1258151"/>
                                <a:pt x="941861" y="1263706"/>
                              </a:cubicBezTo>
                              <a:cubicBezTo>
                                <a:pt x="945988" y="1260197"/>
                                <a:pt x="948670" y="1254935"/>
                                <a:pt x="949907" y="1247918"/>
                              </a:cubicBezTo>
                              <a:lnTo>
                                <a:pt x="961771" y="1230376"/>
                              </a:lnTo>
                              <a:close/>
                              <a:moveTo>
                                <a:pt x="1026041" y="1114600"/>
                              </a:moveTo>
                              <a:lnTo>
                                <a:pt x="1022121" y="1126879"/>
                              </a:lnTo>
                              <a:cubicBezTo>
                                <a:pt x="1018970" y="1129620"/>
                                <a:pt x="1015832" y="1132909"/>
                                <a:pt x="1012707" y="1136747"/>
                              </a:cubicBezTo>
                              <a:cubicBezTo>
                                <a:pt x="1009582" y="1140584"/>
                                <a:pt x="1006805" y="1144311"/>
                                <a:pt x="1004376" y="1147929"/>
                              </a:cubicBezTo>
                              <a:cubicBezTo>
                                <a:pt x="1003380" y="1155239"/>
                                <a:pt x="999907" y="1161671"/>
                                <a:pt x="993957" y="1167225"/>
                              </a:cubicBezTo>
                              <a:cubicBezTo>
                                <a:pt x="992162" y="1165800"/>
                                <a:pt x="990076" y="1166019"/>
                                <a:pt x="987701" y="1167883"/>
                              </a:cubicBezTo>
                              <a:cubicBezTo>
                                <a:pt x="985326" y="1169747"/>
                                <a:pt x="984763" y="1171282"/>
                                <a:pt x="986012" y="1172488"/>
                              </a:cubicBezTo>
                              <a:lnTo>
                                <a:pt x="973322" y="1184767"/>
                              </a:lnTo>
                              <a:lnTo>
                                <a:pt x="964966" y="1202309"/>
                              </a:lnTo>
                              <a:lnTo>
                                <a:pt x="961458" y="1202309"/>
                              </a:lnTo>
                              <a:lnTo>
                                <a:pt x="959293" y="1214589"/>
                              </a:lnTo>
                              <a:lnTo>
                                <a:pt x="967445" y="1218097"/>
                              </a:lnTo>
                              <a:cubicBezTo>
                                <a:pt x="966808" y="1217147"/>
                                <a:pt x="966791" y="1216416"/>
                                <a:pt x="967393" y="1215904"/>
                              </a:cubicBezTo>
                              <a:cubicBezTo>
                                <a:pt x="967995" y="1215393"/>
                                <a:pt x="968700" y="1215539"/>
                                <a:pt x="969508" y="1216343"/>
                              </a:cubicBezTo>
                              <a:lnTo>
                                <a:pt x="974254" y="1209326"/>
                              </a:lnTo>
                              <a:cubicBezTo>
                                <a:pt x="975144" y="1209874"/>
                                <a:pt x="976356" y="1209216"/>
                                <a:pt x="977891" y="1207353"/>
                              </a:cubicBezTo>
                              <a:cubicBezTo>
                                <a:pt x="979426" y="1205489"/>
                                <a:pt x="980277" y="1204392"/>
                                <a:pt x="980444" y="1204063"/>
                              </a:cubicBezTo>
                              <a:lnTo>
                                <a:pt x="996436" y="1183013"/>
                              </a:lnTo>
                              <a:cubicBezTo>
                                <a:pt x="997602" y="1178262"/>
                                <a:pt x="1000993" y="1170222"/>
                                <a:pt x="1006609" y="1158893"/>
                              </a:cubicBezTo>
                              <a:cubicBezTo>
                                <a:pt x="1012225" y="1147564"/>
                                <a:pt x="1016777" y="1140401"/>
                                <a:pt x="1020266" y="1137404"/>
                              </a:cubicBezTo>
                              <a:lnTo>
                                <a:pt x="1028109" y="1142667"/>
                              </a:lnTo>
                              <a:cubicBezTo>
                                <a:pt x="1029550" y="1139049"/>
                                <a:pt x="1031231" y="1135321"/>
                                <a:pt x="1033150" y="1131484"/>
                              </a:cubicBezTo>
                              <a:cubicBezTo>
                                <a:pt x="1035069" y="1127647"/>
                                <a:pt x="1037550" y="1124358"/>
                                <a:pt x="1040591" y="1121617"/>
                              </a:cubicBezTo>
                              <a:lnTo>
                                <a:pt x="1032130" y="1119862"/>
                              </a:lnTo>
                              <a:close/>
                              <a:moveTo>
                                <a:pt x="1057201" y="1097058"/>
                              </a:moveTo>
                              <a:cubicBezTo>
                                <a:pt x="1057132" y="1099105"/>
                                <a:pt x="1056342" y="1100274"/>
                                <a:pt x="1054828" y="1100566"/>
                              </a:cubicBezTo>
                              <a:lnTo>
                                <a:pt x="1050599" y="1114600"/>
                              </a:lnTo>
                              <a:lnTo>
                                <a:pt x="1051426" y="1119862"/>
                              </a:lnTo>
                              <a:cubicBezTo>
                                <a:pt x="1053730" y="1117158"/>
                                <a:pt x="1055853" y="1114235"/>
                                <a:pt x="1057796" y="1111092"/>
                              </a:cubicBezTo>
                              <a:cubicBezTo>
                                <a:pt x="1059739" y="1107949"/>
                                <a:pt x="1060986" y="1105025"/>
                                <a:pt x="1061536" y="1102321"/>
                              </a:cubicBezTo>
                              <a:cubicBezTo>
                                <a:pt x="1062154" y="1098812"/>
                                <a:pt x="1060709" y="1097058"/>
                                <a:pt x="1057201" y="1097058"/>
                              </a:cubicBezTo>
                              <a:close/>
                              <a:moveTo>
                                <a:pt x="1042341" y="1091795"/>
                              </a:moveTo>
                              <a:lnTo>
                                <a:pt x="1041104" y="1098812"/>
                              </a:lnTo>
                              <a:cubicBezTo>
                                <a:pt x="1042185" y="1097862"/>
                                <a:pt x="1043195" y="1096693"/>
                                <a:pt x="1044135" y="1095304"/>
                              </a:cubicBezTo>
                              <a:cubicBezTo>
                                <a:pt x="1045074" y="1093915"/>
                                <a:pt x="1045646" y="1092746"/>
                                <a:pt x="1045850" y="1091795"/>
                              </a:cubicBezTo>
                              <a:close/>
                              <a:moveTo>
                                <a:pt x="1081234" y="1030399"/>
                              </a:moveTo>
                              <a:cubicBezTo>
                                <a:pt x="1080101" y="1030399"/>
                                <a:pt x="1078343" y="1030837"/>
                                <a:pt x="1075959" y="1031715"/>
                              </a:cubicBezTo>
                              <a:cubicBezTo>
                                <a:pt x="1073575" y="1032592"/>
                                <a:pt x="1072101" y="1033907"/>
                                <a:pt x="1071536" y="1035661"/>
                              </a:cubicBezTo>
                              <a:cubicBezTo>
                                <a:pt x="1071497" y="1036502"/>
                                <a:pt x="1072064" y="1037014"/>
                                <a:pt x="1073238" y="1037196"/>
                              </a:cubicBezTo>
                              <a:cubicBezTo>
                                <a:pt x="1074412" y="1037379"/>
                                <a:pt x="1075496" y="1037452"/>
                                <a:pt x="1076489" y="1037416"/>
                              </a:cubicBezTo>
                              <a:close/>
                              <a:moveTo>
                                <a:pt x="1181511" y="879539"/>
                              </a:moveTo>
                              <a:lnTo>
                                <a:pt x="1180274" y="886556"/>
                              </a:lnTo>
                              <a:lnTo>
                                <a:pt x="1182956" y="881293"/>
                              </a:lnTo>
                              <a:close/>
                              <a:moveTo>
                                <a:pt x="1198634" y="832176"/>
                              </a:moveTo>
                              <a:lnTo>
                                <a:pt x="1198325" y="833930"/>
                              </a:lnTo>
                              <a:cubicBezTo>
                                <a:pt x="1197818" y="836598"/>
                                <a:pt x="1197956" y="838717"/>
                                <a:pt x="1198738" y="840289"/>
                              </a:cubicBezTo>
                              <a:cubicBezTo>
                                <a:pt x="1199521" y="841860"/>
                                <a:pt x="1201207" y="842664"/>
                                <a:pt x="1203795" y="842701"/>
                              </a:cubicBezTo>
                              <a:close/>
                              <a:moveTo>
                                <a:pt x="1266937" y="783058"/>
                              </a:moveTo>
                              <a:lnTo>
                                <a:pt x="1260747" y="788321"/>
                              </a:lnTo>
                              <a:cubicBezTo>
                                <a:pt x="1261555" y="789125"/>
                                <a:pt x="1262183" y="789710"/>
                                <a:pt x="1262630" y="790075"/>
                              </a:cubicBezTo>
                              <a:cubicBezTo>
                                <a:pt x="1263077" y="790441"/>
                                <a:pt x="1262828" y="791025"/>
                                <a:pt x="1261882" y="791829"/>
                              </a:cubicBezTo>
                              <a:cubicBezTo>
                                <a:pt x="1261281" y="793584"/>
                                <a:pt x="1259802" y="795338"/>
                                <a:pt x="1257446" y="797092"/>
                              </a:cubicBezTo>
                              <a:lnTo>
                                <a:pt x="1247747" y="802354"/>
                              </a:lnTo>
                              <a:lnTo>
                                <a:pt x="1244857" y="798846"/>
                              </a:lnTo>
                              <a:cubicBezTo>
                                <a:pt x="1241883" y="804109"/>
                                <a:pt x="1240095" y="807617"/>
                                <a:pt x="1239493" y="809371"/>
                              </a:cubicBezTo>
                              <a:cubicBezTo>
                                <a:pt x="1234790" y="814488"/>
                                <a:pt x="1230087" y="819604"/>
                                <a:pt x="1225384" y="824720"/>
                              </a:cubicBezTo>
                              <a:cubicBezTo>
                                <a:pt x="1220681" y="829837"/>
                                <a:pt x="1217578" y="835830"/>
                                <a:pt x="1216074" y="842701"/>
                              </a:cubicBezTo>
                              <a:lnTo>
                                <a:pt x="1206274" y="858488"/>
                              </a:lnTo>
                              <a:cubicBezTo>
                                <a:pt x="1203423" y="860352"/>
                                <a:pt x="1201463" y="862764"/>
                                <a:pt x="1200393" y="865725"/>
                              </a:cubicBezTo>
                              <a:cubicBezTo>
                                <a:pt x="1199323" y="868685"/>
                                <a:pt x="1198601" y="871535"/>
                                <a:pt x="1198227" y="874276"/>
                              </a:cubicBezTo>
                              <a:cubicBezTo>
                                <a:pt x="1195958" y="882170"/>
                                <a:pt x="1191058" y="890064"/>
                                <a:pt x="1183526" y="897958"/>
                              </a:cubicBezTo>
                              <a:cubicBezTo>
                                <a:pt x="1175995" y="905852"/>
                                <a:pt x="1171094" y="913745"/>
                                <a:pt x="1168825" y="921639"/>
                              </a:cubicBezTo>
                              <a:lnTo>
                                <a:pt x="1160881" y="926902"/>
                              </a:lnTo>
                              <a:cubicBezTo>
                                <a:pt x="1159275" y="930410"/>
                                <a:pt x="1157122" y="933919"/>
                                <a:pt x="1154420" y="937427"/>
                              </a:cubicBezTo>
                              <a:cubicBezTo>
                                <a:pt x="1151718" y="940935"/>
                                <a:pt x="1149126" y="944444"/>
                                <a:pt x="1146644" y="947952"/>
                              </a:cubicBezTo>
                              <a:lnTo>
                                <a:pt x="1144479" y="960231"/>
                              </a:lnTo>
                              <a:cubicBezTo>
                                <a:pt x="1151274" y="957966"/>
                                <a:pt x="1157726" y="953288"/>
                                <a:pt x="1163837" y="946198"/>
                              </a:cubicBezTo>
                              <a:cubicBezTo>
                                <a:pt x="1169948" y="939108"/>
                                <a:pt x="1173640" y="932676"/>
                                <a:pt x="1174914" y="926902"/>
                              </a:cubicBezTo>
                              <a:cubicBezTo>
                                <a:pt x="1176729" y="926975"/>
                                <a:pt x="1178362" y="926829"/>
                                <a:pt x="1179815" y="926463"/>
                              </a:cubicBezTo>
                              <a:cubicBezTo>
                                <a:pt x="1181269" y="926098"/>
                                <a:pt x="1182180" y="925075"/>
                                <a:pt x="1182550" y="923393"/>
                              </a:cubicBezTo>
                              <a:cubicBezTo>
                                <a:pt x="1182814" y="920653"/>
                                <a:pt x="1183239" y="918240"/>
                                <a:pt x="1183825" y="916157"/>
                              </a:cubicBezTo>
                              <a:cubicBezTo>
                                <a:pt x="1184412" y="914074"/>
                                <a:pt x="1186360" y="912978"/>
                                <a:pt x="1189668" y="912868"/>
                              </a:cubicBezTo>
                              <a:lnTo>
                                <a:pt x="1220616" y="856734"/>
                              </a:lnTo>
                              <a:cubicBezTo>
                                <a:pt x="1226171" y="856734"/>
                                <a:pt x="1229404" y="854980"/>
                                <a:pt x="1230315" y="851472"/>
                              </a:cubicBezTo>
                              <a:cubicBezTo>
                                <a:pt x="1230775" y="848037"/>
                                <a:pt x="1231480" y="845698"/>
                                <a:pt x="1232430" y="844455"/>
                              </a:cubicBezTo>
                              <a:cubicBezTo>
                                <a:pt x="1233380" y="843213"/>
                                <a:pt x="1235529" y="842628"/>
                                <a:pt x="1238879" y="842701"/>
                              </a:cubicBezTo>
                              <a:lnTo>
                                <a:pt x="1250743" y="825159"/>
                              </a:lnTo>
                              <a:cubicBezTo>
                                <a:pt x="1251239" y="822345"/>
                                <a:pt x="1252464" y="817886"/>
                                <a:pt x="1254417" y="811783"/>
                              </a:cubicBezTo>
                              <a:cubicBezTo>
                                <a:pt x="1256370" y="805680"/>
                                <a:pt x="1258859" y="799029"/>
                                <a:pt x="1261882" y="791829"/>
                              </a:cubicBezTo>
                              <a:cubicBezTo>
                                <a:pt x="1263112" y="790039"/>
                                <a:pt x="1264212" y="788358"/>
                                <a:pt x="1265183" y="786786"/>
                              </a:cubicBezTo>
                              <a:cubicBezTo>
                                <a:pt x="1266155" y="785215"/>
                                <a:pt x="1266740" y="783972"/>
                                <a:pt x="1266937" y="783058"/>
                              </a:cubicBezTo>
                              <a:close/>
                              <a:moveTo>
                                <a:pt x="1270958" y="760254"/>
                              </a:moveTo>
                              <a:lnTo>
                                <a:pt x="1269878" y="761699"/>
                              </a:lnTo>
                              <a:lnTo>
                                <a:pt x="1274467" y="760254"/>
                              </a:lnTo>
                              <a:close/>
                              <a:moveTo>
                                <a:pt x="1296702" y="751045"/>
                              </a:moveTo>
                              <a:cubicBezTo>
                                <a:pt x="1294265" y="751191"/>
                                <a:pt x="1292046" y="751337"/>
                                <a:pt x="1290047" y="751483"/>
                              </a:cubicBezTo>
                              <a:cubicBezTo>
                                <a:pt x="1287784" y="754992"/>
                                <a:pt x="1285630" y="758500"/>
                                <a:pt x="1283586" y="762008"/>
                              </a:cubicBezTo>
                              <a:cubicBezTo>
                                <a:pt x="1281542" y="765517"/>
                                <a:pt x="1278950" y="769025"/>
                                <a:pt x="1275810" y="772533"/>
                              </a:cubicBezTo>
                              <a:cubicBezTo>
                                <a:pt x="1279318" y="772533"/>
                                <a:pt x="1282517" y="774288"/>
                                <a:pt x="1285407" y="777796"/>
                              </a:cubicBezTo>
                              <a:lnTo>
                                <a:pt x="1293763" y="760254"/>
                              </a:lnTo>
                              <a:cubicBezTo>
                                <a:pt x="1294917" y="759304"/>
                                <a:pt x="1296220" y="758134"/>
                                <a:pt x="1297671" y="756746"/>
                              </a:cubicBezTo>
                              <a:cubicBezTo>
                                <a:pt x="1299121" y="755357"/>
                                <a:pt x="1299985" y="754187"/>
                                <a:pt x="1300263" y="753237"/>
                              </a:cubicBezTo>
                              <a:cubicBezTo>
                                <a:pt x="1300327" y="751629"/>
                                <a:pt x="1299140" y="750898"/>
                                <a:pt x="1296702" y="751045"/>
                              </a:cubicBezTo>
                              <a:close/>
                              <a:moveTo>
                                <a:pt x="1305724" y="702366"/>
                              </a:moveTo>
                              <a:lnTo>
                                <a:pt x="1298089" y="705874"/>
                              </a:lnTo>
                              <a:cubicBezTo>
                                <a:pt x="1296611" y="712599"/>
                                <a:pt x="1294410" y="718446"/>
                                <a:pt x="1291487" y="723416"/>
                              </a:cubicBezTo>
                              <a:cubicBezTo>
                                <a:pt x="1294628" y="719908"/>
                                <a:pt x="1297220" y="716399"/>
                                <a:pt x="1299264" y="712891"/>
                              </a:cubicBezTo>
                              <a:cubicBezTo>
                                <a:pt x="1301308" y="709383"/>
                                <a:pt x="1303461" y="705874"/>
                                <a:pt x="1305724" y="702366"/>
                              </a:cubicBezTo>
                              <a:close/>
                              <a:moveTo>
                                <a:pt x="1321097" y="684824"/>
                              </a:moveTo>
                              <a:cubicBezTo>
                                <a:pt x="1320237" y="688040"/>
                                <a:pt x="1320410" y="690379"/>
                                <a:pt x="1321614" y="691841"/>
                              </a:cubicBezTo>
                              <a:lnTo>
                                <a:pt x="1325122" y="691841"/>
                              </a:lnTo>
                              <a:cubicBezTo>
                                <a:pt x="1326636" y="691548"/>
                                <a:pt x="1327426" y="690379"/>
                                <a:pt x="1327495" y="688332"/>
                              </a:cubicBezTo>
                              <a:cubicBezTo>
                                <a:pt x="1327791" y="686651"/>
                                <a:pt x="1327533" y="685628"/>
                                <a:pt x="1326721" y="685263"/>
                              </a:cubicBezTo>
                              <a:cubicBezTo>
                                <a:pt x="1325908" y="684897"/>
                                <a:pt x="1324618" y="684751"/>
                                <a:pt x="1322851" y="684824"/>
                              </a:cubicBezTo>
                              <a:close/>
                              <a:moveTo>
                                <a:pt x="1342554" y="642723"/>
                              </a:moveTo>
                              <a:lnTo>
                                <a:pt x="1340389" y="655003"/>
                              </a:lnTo>
                              <a:cubicBezTo>
                                <a:pt x="1338562" y="655003"/>
                                <a:pt x="1336876" y="655441"/>
                                <a:pt x="1335333" y="656318"/>
                              </a:cubicBezTo>
                              <a:cubicBezTo>
                                <a:pt x="1333789" y="657196"/>
                                <a:pt x="1332827" y="658511"/>
                                <a:pt x="1332444" y="660265"/>
                              </a:cubicBezTo>
                              <a:cubicBezTo>
                                <a:pt x="1332109" y="662166"/>
                                <a:pt x="1332212" y="664066"/>
                                <a:pt x="1332755" y="665966"/>
                              </a:cubicBezTo>
                              <a:cubicBezTo>
                                <a:pt x="1333296" y="667867"/>
                                <a:pt x="1334432" y="668890"/>
                                <a:pt x="1336160" y="669036"/>
                              </a:cubicBezTo>
                              <a:cubicBezTo>
                                <a:pt x="1337026" y="668890"/>
                                <a:pt x="1337641" y="668305"/>
                                <a:pt x="1338004" y="667282"/>
                              </a:cubicBezTo>
                              <a:cubicBezTo>
                                <a:pt x="1338367" y="666259"/>
                                <a:pt x="1338544" y="665674"/>
                                <a:pt x="1338533" y="665528"/>
                              </a:cubicBezTo>
                              <a:lnTo>
                                <a:pt x="1350088" y="649740"/>
                              </a:lnTo>
                              <a:close/>
                              <a:moveTo>
                                <a:pt x="1353592" y="619919"/>
                              </a:moveTo>
                              <a:lnTo>
                                <a:pt x="1352664" y="625182"/>
                              </a:lnTo>
                              <a:lnTo>
                                <a:pt x="1344101" y="633953"/>
                              </a:lnTo>
                              <a:lnTo>
                                <a:pt x="1343482" y="637461"/>
                              </a:lnTo>
                              <a:lnTo>
                                <a:pt x="1353490" y="630444"/>
                              </a:lnTo>
                              <a:lnTo>
                                <a:pt x="1354418" y="625182"/>
                              </a:lnTo>
                              <a:cubicBezTo>
                                <a:pt x="1354493" y="624962"/>
                                <a:pt x="1354575" y="624085"/>
                                <a:pt x="1354663" y="622550"/>
                              </a:cubicBezTo>
                              <a:cubicBezTo>
                                <a:pt x="1354751" y="621015"/>
                                <a:pt x="1354394" y="620138"/>
                                <a:pt x="1353592" y="619919"/>
                              </a:cubicBezTo>
                              <a:close/>
                              <a:moveTo>
                                <a:pt x="1294217" y="319953"/>
                              </a:moveTo>
                              <a:lnTo>
                                <a:pt x="1271828" y="337495"/>
                              </a:lnTo>
                              <a:cubicBezTo>
                                <a:pt x="1265500" y="343123"/>
                                <a:pt x="1262422" y="348970"/>
                                <a:pt x="1262595" y="355037"/>
                              </a:cubicBezTo>
                              <a:cubicBezTo>
                                <a:pt x="1262768" y="361103"/>
                                <a:pt x="1261754" y="365196"/>
                                <a:pt x="1259553" y="367316"/>
                              </a:cubicBezTo>
                              <a:lnTo>
                                <a:pt x="1272141" y="365562"/>
                              </a:lnTo>
                              <a:lnTo>
                                <a:pt x="1273896" y="365562"/>
                              </a:lnTo>
                              <a:lnTo>
                                <a:pt x="1275234" y="348020"/>
                              </a:lnTo>
                              <a:lnTo>
                                <a:pt x="1293187" y="335741"/>
                              </a:lnTo>
                              <a:lnTo>
                                <a:pt x="1300924" y="321707"/>
                              </a:lnTo>
                              <a:close/>
                              <a:moveTo>
                                <a:pt x="1401423" y="471"/>
                              </a:moveTo>
                              <a:cubicBezTo>
                                <a:pt x="1404323" y="-223"/>
                                <a:pt x="1406649" y="-150"/>
                                <a:pt x="1408401" y="691"/>
                              </a:cubicBezTo>
                              <a:cubicBezTo>
                                <a:pt x="1408524" y="4967"/>
                                <a:pt x="1403792" y="14395"/>
                                <a:pt x="1394204" y="28977"/>
                              </a:cubicBezTo>
                              <a:cubicBezTo>
                                <a:pt x="1384616" y="43559"/>
                                <a:pt x="1377175" y="53426"/>
                                <a:pt x="1371881" y="58579"/>
                              </a:cubicBezTo>
                              <a:lnTo>
                                <a:pt x="1373635" y="58579"/>
                              </a:lnTo>
                              <a:cubicBezTo>
                                <a:pt x="1375778" y="61137"/>
                                <a:pt x="1376755" y="63476"/>
                                <a:pt x="1376564" y="65596"/>
                              </a:cubicBezTo>
                              <a:cubicBezTo>
                                <a:pt x="1376373" y="67715"/>
                                <a:pt x="1375156" y="70054"/>
                                <a:pt x="1372914" y="72612"/>
                              </a:cubicBezTo>
                              <a:cubicBezTo>
                                <a:pt x="1368376" y="85915"/>
                                <a:pt x="1362006" y="99656"/>
                                <a:pt x="1353805" y="113836"/>
                              </a:cubicBezTo>
                              <a:cubicBezTo>
                                <a:pt x="1345603" y="128016"/>
                                <a:pt x="1338356" y="141757"/>
                                <a:pt x="1332064" y="155059"/>
                              </a:cubicBezTo>
                              <a:cubicBezTo>
                                <a:pt x="1333277" y="157508"/>
                                <a:pt x="1333199" y="159189"/>
                                <a:pt x="1331832" y="160103"/>
                              </a:cubicBezTo>
                              <a:cubicBezTo>
                                <a:pt x="1330465" y="161016"/>
                                <a:pt x="1328273" y="162259"/>
                                <a:pt x="1325255" y="163830"/>
                              </a:cubicBezTo>
                              <a:cubicBezTo>
                                <a:pt x="1324786" y="165657"/>
                                <a:pt x="1324356" y="167265"/>
                                <a:pt x="1323965" y="168654"/>
                              </a:cubicBezTo>
                              <a:cubicBezTo>
                                <a:pt x="1323574" y="170043"/>
                                <a:pt x="1324176" y="170774"/>
                                <a:pt x="1325772" y="170847"/>
                              </a:cubicBezTo>
                              <a:cubicBezTo>
                                <a:pt x="1323983" y="173734"/>
                                <a:pt x="1321550" y="177169"/>
                                <a:pt x="1318472" y="181153"/>
                              </a:cubicBezTo>
                              <a:cubicBezTo>
                                <a:pt x="1315395" y="185136"/>
                                <a:pt x="1314355" y="188133"/>
                                <a:pt x="1315352" y="190143"/>
                              </a:cubicBezTo>
                              <a:lnTo>
                                <a:pt x="1327733" y="179618"/>
                              </a:lnTo>
                              <a:cubicBezTo>
                                <a:pt x="1329870" y="177864"/>
                                <a:pt x="1331349" y="176110"/>
                                <a:pt x="1332170" y="174355"/>
                              </a:cubicBezTo>
                              <a:cubicBezTo>
                                <a:pt x="1332991" y="172601"/>
                                <a:pt x="1332715" y="170847"/>
                                <a:pt x="1331343" y="169093"/>
                              </a:cubicBezTo>
                              <a:cubicBezTo>
                                <a:pt x="1333536" y="167229"/>
                                <a:pt x="1335935" y="164817"/>
                                <a:pt x="1338540" y="161857"/>
                              </a:cubicBezTo>
                              <a:cubicBezTo>
                                <a:pt x="1341145" y="158897"/>
                                <a:pt x="1343182" y="156046"/>
                                <a:pt x="1344652" y="153305"/>
                              </a:cubicBezTo>
                              <a:lnTo>
                                <a:pt x="1364254" y="121730"/>
                              </a:lnTo>
                              <a:lnTo>
                                <a:pt x="1376325" y="112959"/>
                              </a:lnTo>
                              <a:cubicBezTo>
                                <a:pt x="1378548" y="111131"/>
                                <a:pt x="1380371" y="109085"/>
                                <a:pt x="1381793" y="106819"/>
                              </a:cubicBezTo>
                              <a:cubicBezTo>
                                <a:pt x="1383216" y="104553"/>
                                <a:pt x="1383285" y="102507"/>
                                <a:pt x="1381999" y="100679"/>
                              </a:cubicBezTo>
                              <a:lnTo>
                                <a:pt x="1391490" y="86646"/>
                              </a:lnTo>
                              <a:cubicBezTo>
                                <a:pt x="1391644" y="80799"/>
                                <a:pt x="1394275" y="75828"/>
                                <a:pt x="1399382" y="71735"/>
                              </a:cubicBezTo>
                              <a:cubicBezTo>
                                <a:pt x="1404489" y="67642"/>
                                <a:pt x="1407120" y="62672"/>
                                <a:pt x="1407274" y="56825"/>
                              </a:cubicBezTo>
                              <a:lnTo>
                                <a:pt x="1433481" y="37529"/>
                              </a:lnTo>
                              <a:cubicBezTo>
                                <a:pt x="1437003" y="42426"/>
                                <a:pt x="1438602" y="45788"/>
                                <a:pt x="1438280" y="47615"/>
                              </a:cubicBezTo>
                              <a:cubicBezTo>
                                <a:pt x="1437958" y="49443"/>
                                <a:pt x="1435327" y="51928"/>
                                <a:pt x="1430387" y="55071"/>
                              </a:cubicBezTo>
                              <a:cubicBezTo>
                                <a:pt x="1432843" y="60004"/>
                                <a:pt x="1432113" y="63732"/>
                                <a:pt x="1428196" y="66253"/>
                              </a:cubicBezTo>
                              <a:cubicBezTo>
                                <a:pt x="1424280" y="68775"/>
                                <a:pt x="1423188" y="72064"/>
                                <a:pt x="1424921" y="76121"/>
                              </a:cubicBezTo>
                              <a:cubicBezTo>
                                <a:pt x="1421010" y="80689"/>
                                <a:pt x="1416247" y="88217"/>
                                <a:pt x="1410633" y="98706"/>
                              </a:cubicBezTo>
                              <a:cubicBezTo>
                                <a:pt x="1405019" y="109195"/>
                                <a:pt x="1402527" y="116284"/>
                                <a:pt x="1403155" y="119975"/>
                              </a:cubicBezTo>
                              <a:lnTo>
                                <a:pt x="1383244" y="153305"/>
                              </a:lnTo>
                              <a:cubicBezTo>
                                <a:pt x="1386113" y="157764"/>
                                <a:pt x="1387188" y="162441"/>
                                <a:pt x="1386471" y="167339"/>
                              </a:cubicBezTo>
                              <a:cubicBezTo>
                                <a:pt x="1385754" y="172236"/>
                                <a:pt x="1382444" y="176913"/>
                                <a:pt x="1376541" y="181372"/>
                              </a:cubicBezTo>
                              <a:cubicBezTo>
                                <a:pt x="1373511" y="188608"/>
                                <a:pt x="1369565" y="196063"/>
                                <a:pt x="1364704" y="203738"/>
                              </a:cubicBezTo>
                              <a:cubicBezTo>
                                <a:pt x="1359842" y="211413"/>
                                <a:pt x="1354297" y="217991"/>
                                <a:pt x="1348067" y="223473"/>
                              </a:cubicBezTo>
                              <a:lnTo>
                                <a:pt x="1350855" y="237506"/>
                              </a:lnTo>
                              <a:lnTo>
                                <a:pt x="1337030" y="246277"/>
                              </a:lnTo>
                              <a:lnTo>
                                <a:pt x="1333627" y="265573"/>
                              </a:lnTo>
                              <a:cubicBezTo>
                                <a:pt x="1330693" y="269155"/>
                                <a:pt x="1328565" y="272517"/>
                                <a:pt x="1327244" y="275660"/>
                              </a:cubicBezTo>
                              <a:cubicBezTo>
                                <a:pt x="1325922" y="278803"/>
                                <a:pt x="1323510" y="281288"/>
                                <a:pt x="1320009" y="283115"/>
                              </a:cubicBezTo>
                              <a:cubicBezTo>
                                <a:pt x="1318850" y="285125"/>
                                <a:pt x="1318253" y="287683"/>
                                <a:pt x="1318217" y="290789"/>
                              </a:cubicBezTo>
                              <a:cubicBezTo>
                                <a:pt x="1318181" y="293896"/>
                                <a:pt x="1318538" y="296016"/>
                                <a:pt x="1319288" y="297148"/>
                              </a:cubicBezTo>
                              <a:cubicBezTo>
                                <a:pt x="1319985" y="298793"/>
                                <a:pt x="1320966" y="299451"/>
                                <a:pt x="1322230" y="299122"/>
                              </a:cubicBezTo>
                              <a:cubicBezTo>
                                <a:pt x="1323494" y="298793"/>
                                <a:pt x="1324267" y="298135"/>
                                <a:pt x="1324551" y="297148"/>
                              </a:cubicBezTo>
                              <a:cubicBezTo>
                                <a:pt x="1321897" y="291886"/>
                                <a:pt x="1323256" y="287500"/>
                                <a:pt x="1328625" y="283992"/>
                              </a:cubicBezTo>
                              <a:cubicBezTo>
                                <a:pt x="1333995" y="280484"/>
                                <a:pt x="1338552" y="277852"/>
                                <a:pt x="1342296" y="276098"/>
                              </a:cubicBezTo>
                              <a:lnTo>
                                <a:pt x="1346936" y="249785"/>
                              </a:lnTo>
                              <a:lnTo>
                                <a:pt x="1348690" y="249785"/>
                              </a:lnTo>
                              <a:cubicBezTo>
                                <a:pt x="1349999" y="247958"/>
                                <a:pt x="1351018" y="245912"/>
                                <a:pt x="1351746" y="243646"/>
                              </a:cubicBezTo>
                              <a:cubicBezTo>
                                <a:pt x="1352475" y="241380"/>
                                <a:pt x="1352178" y="239333"/>
                                <a:pt x="1350855" y="237506"/>
                              </a:cubicBezTo>
                              <a:cubicBezTo>
                                <a:pt x="1356558" y="232938"/>
                                <a:pt x="1361222" y="228041"/>
                                <a:pt x="1364848" y="222815"/>
                              </a:cubicBezTo>
                              <a:cubicBezTo>
                                <a:pt x="1368474" y="217589"/>
                                <a:pt x="1373061" y="213130"/>
                                <a:pt x="1378609" y="209439"/>
                              </a:cubicBezTo>
                              <a:cubicBezTo>
                                <a:pt x="1373834" y="203774"/>
                                <a:pt x="1372934" y="199754"/>
                                <a:pt x="1375912" y="197379"/>
                              </a:cubicBezTo>
                              <a:cubicBezTo>
                                <a:pt x="1378889" y="195003"/>
                                <a:pt x="1384052" y="191422"/>
                                <a:pt x="1391401" y="186635"/>
                              </a:cubicBezTo>
                              <a:cubicBezTo>
                                <a:pt x="1396216" y="181920"/>
                                <a:pt x="1400720" y="173369"/>
                                <a:pt x="1404915" y="160980"/>
                              </a:cubicBezTo>
                              <a:cubicBezTo>
                                <a:pt x="1409109" y="148591"/>
                                <a:pt x="1414130" y="139600"/>
                                <a:pt x="1419977" y="134009"/>
                              </a:cubicBezTo>
                              <a:cubicBezTo>
                                <a:pt x="1421909" y="133205"/>
                                <a:pt x="1423616" y="133059"/>
                                <a:pt x="1425097" y="133570"/>
                              </a:cubicBezTo>
                              <a:cubicBezTo>
                                <a:pt x="1426578" y="134082"/>
                                <a:pt x="1427692" y="134813"/>
                                <a:pt x="1428438" y="135763"/>
                              </a:cubicBezTo>
                              <a:cubicBezTo>
                                <a:pt x="1431571" y="140587"/>
                                <a:pt x="1431370" y="146288"/>
                                <a:pt x="1427834" y="152867"/>
                              </a:cubicBezTo>
                              <a:cubicBezTo>
                                <a:pt x="1424299" y="159445"/>
                                <a:pt x="1420305" y="164269"/>
                                <a:pt x="1415854" y="167339"/>
                              </a:cubicBezTo>
                              <a:cubicBezTo>
                                <a:pt x="1409696" y="178631"/>
                                <a:pt x="1404293" y="189375"/>
                                <a:pt x="1399645" y="199572"/>
                              </a:cubicBezTo>
                              <a:cubicBezTo>
                                <a:pt x="1394996" y="209768"/>
                                <a:pt x="1389671" y="220074"/>
                                <a:pt x="1383668" y="230489"/>
                              </a:cubicBezTo>
                              <a:cubicBezTo>
                                <a:pt x="1384980" y="232170"/>
                                <a:pt x="1385014" y="233632"/>
                                <a:pt x="1383772" y="234875"/>
                              </a:cubicBezTo>
                              <a:cubicBezTo>
                                <a:pt x="1382529" y="236117"/>
                                <a:pt x="1380810" y="237579"/>
                                <a:pt x="1378613" y="239260"/>
                              </a:cubicBezTo>
                              <a:cubicBezTo>
                                <a:pt x="1376616" y="241051"/>
                                <a:pt x="1375735" y="242732"/>
                                <a:pt x="1375970" y="244304"/>
                              </a:cubicBezTo>
                              <a:cubicBezTo>
                                <a:pt x="1376204" y="245875"/>
                                <a:pt x="1377155" y="247118"/>
                                <a:pt x="1378821" y="248031"/>
                              </a:cubicBezTo>
                              <a:cubicBezTo>
                                <a:pt x="1375603" y="250736"/>
                                <a:pt x="1372675" y="253659"/>
                                <a:pt x="1370038" y="256802"/>
                              </a:cubicBezTo>
                              <a:cubicBezTo>
                                <a:pt x="1367401" y="259945"/>
                                <a:pt x="1365789" y="262869"/>
                                <a:pt x="1365202" y="265573"/>
                              </a:cubicBezTo>
                              <a:lnTo>
                                <a:pt x="1356020" y="277852"/>
                              </a:lnTo>
                              <a:cubicBezTo>
                                <a:pt x="1357947" y="281434"/>
                                <a:pt x="1358378" y="284796"/>
                                <a:pt x="1357312" y="287939"/>
                              </a:cubicBezTo>
                              <a:cubicBezTo>
                                <a:pt x="1356246" y="291082"/>
                                <a:pt x="1354200" y="293567"/>
                                <a:pt x="1351173" y="295394"/>
                              </a:cubicBezTo>
                              <a:cubicBezTo>
                                <a:pt x="1357207" y="294956"/>
                                <a:pt x="1365105" y="294517"/>
                                <a:pt x="1374867" y="294079"/>
                              </a:cubicBezTo>
                              <a:cubicBezTo>
                                <a:pt x="1384629" y="293640"/>
                                <a:pt x="1391625" y="295833"/>
                                <a:pt x="1395854" y="300657"/>
                              </a:cubicBezTo>
                              <a:cubicBezTo>
                                <a:pt x="1397834" y="304348"/>
                                <a:pt x="1398519" y="307929"/>
                                <a:pt x="1397906" y="311401"/>
                              </a:cubicBezTo>
                              <a:cubicBezTo>
                                <a:pt x="1397294" y="314873"/>
                                <a:pt x="1395579" y="317139"/>
                                <a:pt x="1392761" y="318199"/>
                              </a:cubicBezTo>
                              <a:cubicBezTo>
                                <a:pt x="1392398" y="319222"/>
                                <a:pt x="1391628" y="320684"/>
                                <a:pt x="1390453" y="322584"/>
                              </a:cubicBezTo>
                              <a:cubicBezTo>
                                <a:pt x="1389277" y="324485"/>
                                <a:pt x="1388946" y="325946"/>
                                <a:pt x="1389460" y="326970"/>
                              </a:cubicBezTo>
                              <a:lnTo>
                                <a:pt x="1395341" y="323461"/>
                              </a:lnTo>
                              <a:lnTo>
                                <a:pt x="1421239" y="305919"/>
                              </a:lnTo>
                              <a:lnTo>
                                <a:pt x="1426912" y="293640"/>
                              </a:lnTo>
                              <a:cubicBezTo>
                                <a:pt x="1425736" y="291192"/>
                                <a:pt x="1425740" y="289510"/>
                                <a:pt x="1426925" y="288597"/>
                              </a:cubicBezTo>
                              <a:cubicBezTo>
                                <a:pt x="1428109" y="287683"/>
                                <a:pt x="1429790" y="286440"/>
                                <a:pt x="1431967" y="284869"/>
                              </a:cubicBezTo>
                              <a:cubicBezTo>
                                <a:pt x="1433074" y="283151"/>
                                <a:pt x="1433465" y="281763"/>
                                <a:pt x="1433141" y="280703"/>
                              </a:cubicBezTo>
                              <a:cubicBezTo>
                                <a:pt x="1432816" y="279643"/>
                                <a:pt x="1432252" y="278693"/>
                                <a:pt x="1431450" y="277852"/>
                              </a:cubicBezTo>
                              <a:cubicBezTo>
                                <a:pt x="1437521" y="272444"/>
                                <a:pt x="1443229" y="266596"/>
                                <a:pt x="1448577" y="260311"/>
                              </a:cubicBezTo>
                              <a:cubicBezTo>
                                <a:pt x="1453925" y="254025"/>
                                <a:pt x="1459634" y="248177"/>
                                <a:pt x="1465704" y="242769"/>
                              </a:cubicBezTo>
                              <a:cubicBezTo>
                                <a:pt x="1468955" y="234692"/>
                                <a:pt x="1473645" y="227164"/>
                                <a:pt x="1479773" y="220183"/>
                              </a:cubicBezTo>
                              <a:cubicBezTo>
                                <a:pt x="1485901" y="213203"/>
                                <a:pt x="1492835" y="207868"/>
                                <a:pt x="1500576" y="204176"/>
                              </a:cubicBezTo>
                              <a:lnTo>
                                <a:pt x="1500368" y="195406"/>
                              </a:lnTo>
                              <a:cubicBezTo>
                                <a:pt x="1500035" y="192738"/>
                                <a:pt x="1500778" y="190180"/>
                                <a:pt x="1502599" y="187731"/>
                              </a:cubicBezTo>
                              <a:cubicBezTo>
                                <a:pt x="1504419" y="185282"/>
                                <a:pt x="1506839" y="183163"/>
                                <a:pt x="1509860" y="181372"/>
                              </a:cubicBezTo>
                              <a:cubicBezTo>
                                <a:pt x="1514657" y="174063"/>
                                <a:pt x="1518371" y="172893"/>
                                <a:pt x="1521003" y="177864"/>
                              </a:cubicBezTo>
                              <a:cubicBezTo>
                                <a:pt x="1524095" y="181262"/>
                                <a:pt x="1525781" y="184552"/>
                                <a:pt x="1526061" y="187731"/>
                              </a:cubicBezTo>
                              <a:cubicBezTo>
                                <a:pt x="1526341" y="190910"/>
                                <a:pt x="1524002" y="194638"/>
                                <a:pt x="1519046" y="198914"/>
                              </a:cubicBezTo>
                              <a:cubicBezTo>
                                <a:pt x="1515086" y="202093"/>
                                <a:pt x="1509954" y="207575"/>
                                <a:pt x="1503647" y="215360"/>
                              </a:cubicBezTo>
                              <a:cubicBezTo>
                                <a:pt x="1497341" y="223144"/>
                                <a:pt x="1495046" y="229941"/>
                                <a:pt x="1496762" y="235752"/>
                              </a:cubicBezTo>
                              <a:cubicBezTo>
                                <a:pt x="1494841" y="241051"/>
                                <a:pt x="1490973" y="249310"/>
                                <a:pt x="1485157" y="260530"/>
                              </a:cubicBezTo>
                              <a:cubicBezTo>
                                <a:pt x="1479342" y="271749"/>
                                <a:pt x="1473203" y="280447"/>
                                <a:pt x="1466742" y="286623"/>
                              </a:cubicBezTo>
                              <a:cubicBezTo>
                                <a:pt x="1468726" y="289255"/>
                                <a:pt x="1469144" y="291447"/>
                                <a:pt x="1467994" y="293202"/>
                              </a:cubicBezTo>
                              <a:cubicBezTo>
                                <a:pt x="1466844" y="294956"/>
                                <a:pt x="1465223" y="296271"/>
                                <a:pt x="1463132" y="297148"/>
                              </a:cubicBezTo>
                              <a:cubicBezTo>
                                <a:pt x="1459757" y="300328"/>
                                <a:pt x="1459311" y="304933"/>
                                <a:pt x="1461792" y="310963"/>
                              </a:cubicBezTo>
                              <a:cubicBezTo>
                                <a:pt x="1464274" y="316993"/>
                                <a:pt x="1466097" y="321159"/>
                                <a:pt x="1467263" y="323461"/>
                              </a:cubicBezTo>
                              <a:cubicBezTo>
                                <a:pt x="1462360" y="329089"/>
                                <a:pt x="1454034" y="341076"/>
                                <a:pt x="1442284" y="359422"/>
                              </a:cubicBezTo>
                              <a:cubicBezTo>
                                <a:pt x="1430534" y="377768"/>
                                <a:pt x="1425277" y="389755"/>
                                <a:pt x="1426514" y="395383"/>
                              </a:cubicBezTo>
                              <a:lnTo>
                                <a:pt x="1410315" y="407662"/>
                              </a:lnTo>
                              <a:cubicBezTo>
                                <a:pt x="1406732" y="412852"/>
                                <a:pt x="1403298" y="417822"/>
                                <a:pt x="1400012" y="422573"/>
                              </a:cubicBezTo>
                              <a:cubicBezTo>
                                <a:pt x="1396725" y="427324"/>
                                <a:pt x="1393729" y="432294"/>
                                <a:pt x="1391023" y="437483"/>
                              </a:cubicBezTo>
                              <a:lnTo>
                                <a:pt x="1391850" y="442746"/>
                              </a:lnTo>
                              <a:cubicBezTo>
                                <a:pt x="1397660" y="441504"/>
                                <a:pt x="1402703" y="436533"/>
                                <a:pt x="1406977" y="427835"/>
                              </a:cubicBezTo>
                              <a:cubicBezTo>
                                <a:pt x="1411252" y="419138"/>
                                <a:pt x="1416733" y="414167"/>
                                <a:pt x="1423421" y="412925"/>
                              </a:cubicBezTo>
                              <a:cubicBezTo>
                                <a:pt x="1426688" y="412632"/>
                                <a:pt x="1430988" y="411463"/>
                                <a:pt x="1436319" y="409416"/>
                              </a:cubicBezTo>
                              <a:lnTo>
                                <a:pt x="1424967" y="404154"/>
                              </a:lnTo>
                              <a:lnTo>
                                <a:pt x="1430849" y="400646"/>
                              </a:lnTo>
                              <a:cubicBezTo>
                                <a:pt x="1433727" y="399038"/>
                                <a:pt x="1436044" y="398745"/>
                                <a:pt x="1437801" y="399768"/>
                              </a:cubicBezTo>
                              <a:cubicBezTo>
                                <a:pt x="1439557" y="400792"/>
                                <a:pt x="1441127" y="402254"/>
                                <a:pt x="1442509" y="404154"/>
                              </a:cubicBezTo>
                              <a:cubicBezTo>
                                <a:pt x="1444788" y="401596"/>
                                <a:pt x="1446808" y="399257"/>
                                <a:pt x="1448571" y="397137"/>
                              </a:cubicBezTo>
                              <a:cubicBezTo>
                                <a:pt x="1450333" y="395018"/>
                                <a:pt x="1451476" y="392678"/>
                                <a:pt x="1452001" y="390120"/>
                              </a:cubicBezTo>
                              <a:cubicBezTo>
                                <a:pt x="1453980" y="388220"/>
                                <a:pt x="1455566" y="385443"/>
                                <a:pt x="1456759" y="381788"/>
                              </a:cubicBezTo>
                              <a:cubicBezTo>
                                <a:pt x="1457951" y="378133"/>
                                <a:pt x="1459254" y="374479"/>
                                <a:pt x="1460666" y="370824"/>
                              </a:cubicBezTo>
                              <a:cubicBezTo>
                                <a:pt x="1455162" y="370532"/>
                                <a:pt x="1451000" y="367608"/>
                                <a:pt x="1448179" y="362053"/>
                              </a:cubicBezTo>
                              <a:cubicBezTo>
                                <a:pt x="1454352" y="358545"/>
                                <a:pt x="1458204" y="353282"/>
                                <a:pt x="1459734" y="346266"/>
                              </a:cubicBezTo>
                              <a:lnTo>
                                <a:pt x="1476657" y="349774"/>
                              </a:lnTo>
                              <a:cubicBezTo>
                                <a:pt x="1473744" y="352405"/>
                                <a:pt x="1471599" y="355037"/>
                                <a:pt x="1470221" y="357668"/>
                              </a:cubicBezTo>
                              <a:cubicBezTo>
                                <a:pt x="1468844" y="360299"/>
                                <a:pt x="1467137" y="362930"/>
                                <a:pt x="1465102" y="365562"/>
                              </a:cubicBezTo>
                              <a:lnTo>
                                <a:pt x="1471191" y="370824"/>
                              </a:lnTo>
                              <a:cubicBezTo>
                                <a:pt x="1474699" y="370824"/>
                                <a:pt x="1476144" y="372579"/>
                                <a:pt x="1475525" y="376087"/>
                              </a:cubicBezTo>
                              <a:cubicBezTo>
                                <a:pt x="1474754" y="379632"/>
                                <a:pt x="1473125" y="383067"/>
                                <a:pt x="1470638" y="386393"/>
                              </a:cubicBezTo>
                              <a:cubicBezTo>
                                <a:pt x="1468152" y="389718"/>
                                <a:pt x="1465723" y="392715"/>
                                <a:pt x="1463352" y="395383"/>
                              </a:cubicBezTo>
                              <a:cubicBezTo>
                                <a:pt x="1465964" y="396114"/>
                                <a:pt x="1468763" y="396406"/>
                                <a:pt x="1471749" y="396260"/>
                              </a:cubicBezTo>
                              <a:cubicBezTo>
                                <a:pt x="1474735" y="396114"/>
                                <a:pt x="1477095" y="396406"/>
                                <a:pt x="1478830" y="397137"/>
                              </a:cubicBezTo>
                              <a:cubicBezTo>
                                <a:pt x="1479594" y="400061"/>
                                <a:pt x="1477681" y="403862"/>
                                <a:pt x="1473092" y="408539"/>
                              </a:cubicBezTo>
                              <a:cubicBezTo>
                                <a:pt x="1468503" y="413217"/>
                                <a:pt x="1464398" y="417018"/>
                                <a:pt x="1460776" y="419942"/>
                              </a:cubicBezTo>
                              <a:cubicBezTo>
                                <a:pt x="1460058" y="423596"/>
                                <a:pt x="1458760" y="426812"/>
                                <a:pt x="1456882" y="429590"/>
                              </a:cubicBezTo>
                              <a:cubicBezTo>
                                <a:pt x="1455003" y="432367"/>
                                <a:pt x="1453137" y="433829"/>
                                <a:pt x="1451284" y="433975"/>
                              </a:cubicBezTo>
                              <a:lnTo>
                                <a:pt x="1440348" y="446254"/>
                              </a:lnTo>
                              <a:lnTo>
                                <a:pt x="1437564" y="462042"/>
                              </a:lnTo>
                              <a:lnTo>
                                <a:pt x="1443755" y="456780"/>
                              </a:lnTo>
                              <a:lnTo>
                                <a:pt x="1453246" y="442746"/>
                              </a:lnTo>
                              <a:cubicBezTo>
                                <a:pt x="1454506" y="440992"/>
                                <a:pt x="1455907" y="439676"/>
                                <a:pt x="1457451" y="438799"/>
                              </a:cubicBezTo>
                              <a:cubicBezTo>
                                <a:pt x="1458994" y="437922"/>
                                <a:pt x="1460241" y="437483"/>
                                <a:pt x="1461191" y="437483"/>
                              </a:cubicBezTo>
                              <a:cubicBezTo>
                                <a:pt x="1460871" y="438470"/>
                                <a:pt x="1460015" y="440005"/>
                                <a:pt x="1458625" y="442088"/>
                              </a:cubicBezTo>
                              <a:cubicBezTo>
                                <a:pt x="1457234" y="444171"/>
                                <a:pt x="1456301" y="446145"/>
                                <a:pt x="1455827" y="448009"/>
                              </a:cubicBezTo>
                              <a:cubicBezTo>
                                <a:pt x="1457035" y="452759"/>
                                <a:pt x="1453665" y="458607"/>
                                <a:pt x="1445717" y="465551"/>
                              </a:cubicBezTo>
                              <a:cubicBezTo>
                                <a:pt x="1437768" y="472494"/>
                                <a:pt x="1434398" y="478341"/>
                                <a:pt x="1435607" y="483092"/>
                              </a:cubicBezTo>
                              <a:lnTo>
                                <a:pt x="1426425" y="495372"/>
                              </a:lnTo>
                              <a:cubicBezTo>
                                <a:pt x="1426073" y="497162"/>
                                <a:pt x="1425333" y="499282"/>
                                <a:pt x="1424207" y="501731"/>
                              </a:cubicBezTo>
                              <a:cubicBezTo>
                                <a:pt x="1423081" y="504179"/>
                                <a:pt x="1421826" y="506737"/>
                                <a:pt x="1420442" y="509405"/>
                              </a:cubicBezTo>
                              <a:cubicBezTo>
                                <a:pt x="1424943" y="505020"/>
                                <a:pt x="1429302" y="500196"/>
                                <a:pt x="1433519" y="494933"/>
                              </a:cubicBezTo>
                              <a:cubicBezTo>
                                <a:pt x="1437736" y="489671"/>
                                <a:pt x="1440495" y="483969"/>
                                <a:pt x="1441797" y="477830"/>
                              </a:cubicBezTo>
                              <a:lnTo>
                                <a:pt x="1454903" y="483092"/>
                              </a:lnTo>
                              <a:lnTo>
                                <a:pt x="1447992" y="502388"/>
                              </a:lnTo>
                              <a:lnTo>
                                <a:pt x="1457072" y="500634"/>
                              </a:lnTo>
                              <a:lnTo>
                                <a:pt x="1463987" y="511159"/>
                              </a:lnTo>
                              <a:lnTo>
                                <a:pt x="1450577" y="537472"/>
                              </a:lnTo>
                              <a:cubicBezTo>
                                <a:pt x="1442626" y="544014"/>
                                <a:pt x="1435597" y="551542"/>
                                <a:pt x="1429491" y="560057"/>
                              </a:cubicBezTo>
                              <a:cubicBezTo>
                                <a:pt x="1423384" y="568573"/>
                                <a:pt x="1417310" y="575662"/>
                                <a:pt x="1411268" y="581327"/>
                              </a:cubicBezTo>
                              <a:lnTo>
                                <a:pt x="1407760" y="581327"/>
                              </a:lnTo>
                              <a:lnTo>
                                <a:pt x="1406832" y="586589"/>
                              </a:lnTo>
                              <a:lnTo>
                                <a:pt x="1393214" y="604131"/>
                              </a:lnTo>
                              <a:cubicBezTo>
                                <a:pt x="1391168" y="611587"/>
                                <a:pt x="1387085" y="618165"/>
                                <a:pt x="1380963" y="623866"/>
                              </a:cubicBezTo>
                              <a:cubicBezTo>
                                <a:pt x="1374841" y="629567"/>
                                <a:pt x="1370603" y="637022"/>
                                <a:pt x="1368248" y="646232"/>
                              </a:cubicBezTo>
                              <a:cubicBezTo>
                                <a:pt x="1365478" y="649923"/>
                                <a:pt x="1361166" y="656136"/>
                                <a:pt x="1355314" y="664870"/>
                              </a:cubicBezTo>
                              <a:cubicBezTo>
                                <a:pt x="1349461" y="673605"/>
                                <a:pt x="1345382" y="678502"/>
                                <a:pt x="1343075" y="679561"/>
                              </a:cubicBezTo>
                              <a:cubicBezTo>
                                <a:pt x="1342388" y="685116"/>
                                <a:pt x="1340669" y="691548"/>
                                <a:pt x="1337918" y="698858"/>
                              </a:cubicBezTo>
                              <a:lnTo>
                                <a:pt x="1339673" y="698858"/>
                              </a:lnTo>
                              <a:cubicBezTo>
                                <a:pt x="1341410" y="700612"/>
                                <a:pt x="1340516" y="702366"/>
                                <a:pt x="1336991" y="704120"/>
                              </a:cubicBezTo>
                              <a:lnTo>
                                <a:pt x="1333482" y="704120"/>
                              </a:lnTo>
                              <a:cubicBezTo>
                                <a:pt x="1330559" y="709090"/>
                                <a:pt x="1327223" y="711429"/>
                                <a:pt x="1323474" y="711137"/>
                              </a:cubicBezTo>
                              <a:cubicBezTo>
                                <a:pt x="1322112" y="717203"/>
                                <a:pt x="1319911" y="723051"/>
                                <a:pt x="1316872" y="728679"/>
                              </a:cubicBezTo>
                              <a:cubicBezTo>
                                <a:pt x="1313834" y="734307"/>
                                <a:pt x="1311633" y="740154"/>
                                <a:pt x="1310271" y="746221"/>
                              </a:cubicBezTo>
                              <a:lnTo>
                                <a:pt x="1318321" y="760254"/>
                              </a:lnTo>
                              <a:cubicBezTo>
                                <a:pt x="1319241" y="760218"/>
                                <a:pt x="1320033" y="760291"/>
                                <a:pt x="1320695" y="760473"/>
                              </a:cubicBezTo>
                              <a:cubicBezTo>
                                <a:pt x="1321357" y="760656"/>
                                <a:pt x="1321632" y="761168"/>
                                <a:pt x="1321520" y="762008"/>
                              </a:cubicBezTo>
                              <a:cubicBezTo>
                                <a:pt x="1321119" y="763872"/>
                                <a:pt x="1320040" y="765846"/>
                                <a:pt x="1318284" y="767929"/>
                              </a:cubicBezTo>
                              <a:cubicBezTo>
                                <a:pt x="1316528" y="770012"/>
                                <a:pt x="1314649" y="771547"/>
                                <a:pt x="1312648" y="772533"/>
                              </a:cubicBezTo>
                              <a:cubicBezTo>
                                <a:pt x="1312238" y="775274"/>
                                <a:pt x="1311228" y="777686"/>
                                <a:pt x="1309618" y="779769"/>
                              </a:cubicBezTo>
                              <a:cubicBezTo>
                                <a:pt x="1308008" y="781852"/>
                                <a:pt x="1305476" y="782949"/>
                                <a:pt x="1302021" y="783058"/>
                              </a:cubicBezTo>
                              <a:lnTo>
                                <a:pt x="1296758" y="783058"/>
                              </a:lnTo>
                              <a:lnTo>
                                <a:pt x="1291602" y="802354"/>
                              </a:lnTo>
                              <a:lnTo>
                                <a:pt x="1268183" y="835684"/>
                              </a:lnTo>
                              <a:lnTo>
                                <a:pt x="1260238" y="840947"/>
                              </a:lnTo>
                              <a:cubicBezTo>
                                <a:pt x="1259102" y="846355"/>
                                <a:pt x="1256682" y="852203"/>
                                <a:pt x="1252979" y="858488"/>
                              </a:cubicBezTo>
                              <a:cubicBezTo>
                                <a:pt x="1249276" y="864774"/>
                                <a:pt x="1245540" y="870622"/>
                                <a:pt x="1241772" y="876030"/>
                              </a:cubicBezTo>
                              <a:lnTo>
                                <a:pt x="1238061" y="897081"/>
                              </a:lnTo>
                              <a:lnTo>
                                <a:pt x="1221862" y="909360"/>
                              </a:lnTo>
                              <a:lnTo>
                                <a:pt x="1211752" y="926902"/>
                              </a:lnTo>
                              <a:lnTo>
                                <a:pt x="1199680" y="935673"/>
                              </a:lnTo>
                              <a:cubicBezTo>
                                <a:pt x="1198157" y="941410"/>
                                <a:pt x="1195273" y="946161"/>
                                <a:pt x="1191027" y="949926"/>
                              </a:cubicBezTo>
                              <a:cubicBezTo>
                                <a:pt x="1186782" y="953690"/>
                                <a:pt x="1183821" y="958879"/>
                                <a:pt x="1182143" y="965494"/>
                              </a:cubicBezTo>
                              <a:lnTo>
                                <a:pt x="1161097" y="995315"/>
                              </a:lnTo>
                              <a:cubicBezTo>
                                <a:pt x="1155628" y="996485"/>
                                <a:pt x="1151733" y="1001162"/>
                                <a:pt x="1149413" y="1009349"/>
                              </a:cubicBezTo>
                              <a:cubicBezTo>
                                <a:pt x="1147092" y="1017535"/>
                                <a:pt x="1142320" y="1022213"/>
                                <a:pt x="1135097" y="1023382"/>
                              </a:cubicBezTo>
                              <a:lnTo>
                                <a:pt x="1145512" y="974265"/>
                              </a:lnTo>
                              <a:lnTo>
                                <a:pt x="1135606" y="970757"/>
                              </a:lnTo>
                              <a:lnTo>
                                <a:pt x="1126424" y="983036"/>
                              </a:lnTo>
                              <a:cubicBezTo>
                                <a:pt x="1123054" y="990126"/>
                                <a:pt x="1118524" y="1000066"/>
                                <a:pt x="1112833" y="1012857"/>
                              </a:cubicBezTo>
                              <a:cubicBezTo>
                                <a:pt x="1107142" y="1025648"/>
                                <a:pt x="1103489" y="1035588"/>
                                <a:pt x="1101874" y="1042678"/>
                              </a:cubicBezTo>
                              <a:cubicBezTo>
                                <a:pt x="1100845" y="1050170"/>
                                <a:pt x="1099061" y="1054482"/>
                                <a:pt x="1096523" y="1055615"/>
                              </a:cubicBezTo>
                              <a:cubicBezTo>
                                <a:pt x="1093984" y="1056748"/>
                                <a:pt x="1088511" y="1057114"/>
                                <a:pt x="1080103" y="1056712"/>
                              </a:cubicBezTo>
                              <a:lnTo>
                                <a:pt x="1077421" y="1061974"/>
                              </a:lnTo>
                              <a:cubicBezTo>
                                <a:pt x="1079227" y="1064167"/>
                                <a:pt x="1080440" y="1067237"/>
                                <a:pt x="1081059" y="1071184"/>
                              </a:cubicBezTo>
                              <a:cubicBezTo>
                                <a:pt x="1081679" y="1075131"/>
                                <a:pt x="1079538" y="1077323"/>
                                <a:pt x="1074637" y="1077762"/>
                              </a:cubicBezTo>
                              <a:cubicBezTo>
                                <a:pt x="1073425" y="1077799"/>
                                <a:pt x="1071387" y="1078164"/>
                                <a:pt x="1068523" y="1078858"/>
                              </a:cubicBezTo>
                              <a:cubicBezTo>
                                <a:pt x="1065660" y="1079553"/>
                                <a:pt x="1063983" y="1080357"/>
                                <a:pt x="1063493" y="1081270"/>
                              </a:cubicBezTo>
                              <a:lnTo>
                                <a:pt x="1063184" y="1083025"/>
                              </a:lnTo>
                              <a:lnTo>
                                <a:pt x="1085268" y="1097058"/>
                              </a:lnTo>
                              <a:cubicBezTo>
                                <a:pt x="1090416" y="1092526"/>
                                <a:pt x="1094513" y="1087118"/>
                                <a:pt x="1097558" y="1080832"/>
                              </a:cubicBezTo>
                              <a:cubicBezTo>
                                <a:pt x="1100603" y="1074546"/>
                                <a:pt x="1102662" y="1068260"/>
                                <a:pt x="1103734" y="1061974"/>
                              </a:cubicBezTo>
                              <a:cubicBezTo>
                                <a:pt x="1106786" y="1059380"/>
                                <a:pt x="1109090" y="1056675"/>
                                <a:pt x="1110646" y="1053861"/>
                              </a:cubicBezTo>
                              <a:cubicBezTo>
                                <a:pt x="1112202" y="1051047"/>
                                <a:pt x="1113268" y="1047904"/>
                                <a:pt x="1113844" y="1044432"/>
                              </a:cubicBezTo>
                              <a:lnTo>
                                <a:pt x="1123644" y="1028645"/>
                              </a:lnTo>
                              <a:cubicBezTo>
                                <a:pt x="1123795" y="1027585"/>
                                <a:pt x="1124112" y="1026196"/>
                                <a:pt x="1124598" y="1024479"/>
                              </a:cubicBezTo>
                              <a:cubicBezTo>
                                <a:pt x="1125084" y="1022761"/>
                                <a:pt x="1125763" y="1021811"/>
                                <a:pt x="1126636" y="1021628"/>
                              </a:cubicBezTo>
                              <a:cubicBezTo>
                                <a:pt x="1130108" y="1022249"/>
                                <a:pt x="1132477" y="1025392"/>
                                <a:pt x="1133744" y="1031057"/>
                              </a:cubicBezTo>
                              <a:cubicBezTo>
                                <a:pt x="1135011" y="1036721"/>
                                <a:pt x="1135394" y="1041180"/>
                                <a:pt x="1134894" y="1044432"/>
                              </a:cubicBezTo>
                              <a:cubicBezTo>
                                <a:pt x="1134793" y="1045419"/>
                                <a:pt x="1134453" y="1046516"/>
                                <a:pt x="1133875" y="1047722"/>
                              </a:cubicBezTo>
                              <a:cubicBezTo>
                                <a:pt x="1133297" y="1048928"/>
                                <a:pt x="1132158" y="1049585"/>
                                <a:pt x="1130457" y="1049695"/>
                              </a:cubicBezTo>
                              <a:cubicBezTo>
                                <a:pt x="1127326" y="1057296"/>
                                <a:pt x="1122757" y="1066214"/>
                                <a:pt x="1116750" y="1076446"/>
                              </a:cubicBezTo>
                              <a:cubicBezTo>
                                <a:pt x="1110743" y="1086679"/>
                                <a:pt x="1104136" y="1094719"/>
                                <a:pt x="1096929" y="1100566"/>
                              </a:cubicBezTo>
                              <a:cubicBezTo>
                                <a:pt x="1096129" y="1103856"/>
                                <a:pt x="1094788" y="1106487"/>
                                <a:pt x="1092905" y="1108460"/>
                              </a:cubicBezTo>
                              <a:cubicBezTo>
                                <a:pt x="1091023" y="1110434"/>
                                <a:pt x="1089682" y="1113065"/>
                                <a:pt x="1088882" y="1116354"/>
                              </a:cubicBezTo>
                              <a:cubicBezTo>
                                <a:pt x="1085149" y="1122603"/>
                                <a:pt x="1080958" y="1128962"/>
                                <a:pt x="1076309" y="1135431"/>
                              </a:cubicBezTo>
                              <a:cubicBezTo>
                                <a:pt x="1071660" y="1141899"/>
                                <a:pt x="1066669" y="1147820"/>
                                <a:pt x="1061336" y="1153192"/>
                              </a:cubicBezTo>
                              <a:cubicBezTo>
                                <a:pt x="1061001" y="1155092"/>
                                <a:pt x="1060228" y="1156993"/>
                                <a:pt x="1059015" y="1158893"/>
                              </a:cubicBezTo>
                              <a:cubicBezTo>
                                <a:pt x="1057803" y="1160793"/>
                                <a:pt x="1056307" y="1161817"/>
                                <a:pt x="1054527" y="1161963"/>
                              </a:cubicBezTo>
                              <a:cubicBezTo>
                                <a:pt x="1051341" y="1161378"/>
                                <a:pt x="1050077" y="1158601"/>
                                <a:pt x="1050734" y="1153631"/>
                              </a:cubicBezTo>
                              <a:cubicBezTo>
                                <a:pt x="1051391" y="1148660"/>
                                <a:pt x="1052035" y="1145006"/>
                                <a:pt x="1052667" y="1142667"/>
                              </a:cubicBezTo>
                              <a:lnTo>
                                <a:pt x="1037706" y="1147929"/>
                              </a:lnTo>
                              <a:lnTo>
                                <a:pt x="1032858" y="1165471"/>
                              </a:lnTo>
                              <a:lnTo>
                                <a:pt x="1011503" y="1197047"/>
                              </a:lnTo>
                              <a:lnTo>
                                <a:pt x="1009749" y="1197047"/>
                              </a:lnTo>
                              <a:lnTo>
                                <a:pt x="990148" y="1228622"/>
                              </a:lnTo>
                              <a:cubicBezTo>
                                <a:pt x="988295" y="1230011"/>
                                <a:pt x="987048" y="1232935"/>
                                <a:pt x="986408" y="1237393"/>
                              </a:cubicBezTo>
                              <a:cubicBezTo>
                                <a:pt x="985768" y="1241852"/>
                                <a:pt x="985399" y="1244775"/>
                                <a:pt x="985300" y="1246164"/>
                              </a:cubicBezTo>
                              <a:cubicBezTo>
                                <a:pt x="987757" y="1244044"/>
                                <a:pt x="989679" y="1244337"/>
                                <a:pt x="991066" y="1247041"/>
                              </a:cubicBezTo>
                              <a:cubicBezTo>
                                <a:pt x="992453" y="1249745"/>
                                <a:pt x="991873" y="1251792"/>
                                <a:pt x="989326" y="1253181"/>
                              </a:cubicBezTo>
                              <a:cubicBezTo>
                                <a:pt x="988352" y="1253108"/>
                                <a:pt x="987230" y="1253254"/>
                                <a:pt x="985959" y="1253619"/>
                              </a:cubicBezTo>
                              <a:cubicBezTo>
                                <a:pt x="984689" y="1253985"/>
                                <a:pt x="983850" y="1255008"/>
                                <a:pt x="983444" y="1256689"/>
                              </a:cubicBezTo>
                              <a:cubicBezTo>
                                <a:pt x="983268" y="1258516"/>
                                <a:pt x="983931" y="1260563"/>
                                <a:pt x="985432" y="1262829"/>
                              </a:cubicBezTo>
                              <a:cubicBezTo>
                                <a:pt x="986932" y="1265094"/>
                                <a:pt x="988472" y="1267141"/>
                                <a:pt x="990050" y="1268968"/>
                              </a:cubicBezTo>
                              <a:cubicBezTo>
                                <a:pt x="989060" y="1272513"/>
                                <a:pt x="986167" y="1278141"/>
                                <a:pt x="981372" y="1285852"/>
                              </a:cubicBezTo>
                              <a:cubicBezTo>
                                <a:pt x="976577" y="1293564"/>
                                <a:pt x="973039" y="1297876"/>
                                <a:pt x="970758" y="1298790"/>
                              </a:cubicBezTo>
                              <a:cubicBezTo>
                                <a:pt x="969964" y="1304747"/>
                                <a:pt x="968769" y="1308620"/>
                                <a:pt x="967174" y="1310411"/>
                              </a:cubicBezTo>
                              <a:cubicBezTo>
                                <a:pt x="965579" y="1312202"/>
                                <a:pt x="961856" y="1313006"/>
                                <a:pt x="956004" y="1312823"/>
                              </a:cubicBezTo>
                              <a:lnTo>
                                <a:pt x="952602" y="1332119"/>
                              </a:lnTo>
                              <a:cubicBezTo>
                                <a:pt x="948607" y="1329488"/>
                                <a:pt x="944909" y="1326418"/>
                                <a:pt x="941508" y="1322910"/>
                              </a:cubicBezTo>
                              <a:cubicBezTo>
                                <a:pt x="938107" y="1319401"/>
                                <a:pt x="935440" y="1315454"/>
                                <a:pt x="933509" y="1311069"/>
                              </a:cubicBezTo>
                              <a:cubicBezTo>
                                <a:pt x="933183" y="1314577"/>
                                <a:pt x="931980" y="1318086"/>
                                <a:pt x="929899" y="1321594"/>
                              </a:cubicBezTo>
                              <a:lnTo>
                                <a:pt x="937331" y="1339136"/>
                              </a:lnTo>
                              <a:cubicBezTo>
                                <a:pt x="934165" y="1345897"/>
                                <a:pt x="927525" y="1358688"/>
                                <a:pt x="917408" y="1377509"/>
                              </a:cubicBezTo>
                              <a:cubicBezTo>
                                <a:pt x="907292" y="1396330"/>
                                <a:pt x="897529" y="1406928"/>
                                <a:pt x="888120" y="1409303"/>
                              </a:cubicBezTo>
                              <a:cubicBezTo>
                                <a:pt x="887338" y="1412702"/>
                                <a:pt x="885060" y="1417745"/>
                                <a:pt x="881286" y="1424433"/>
                              </a:cubicBezTo>
                              <a:cubicBezTo>
                                <a:pt x="877512" y="1431121"/>
                                <a:pt x="874151" y="1434849"/>
                                <a:pt x="871201" y="1435616"/>
                              </a:cubicBezTo>
                              <a:cubicBezTo>
                                <a:pt x="870399" y="1435397"/>
                                <a:pt x="870042" y="1434520"/>
                                <a:pt x="870130" y="1432985"/>
                              </a:cubicBezTo>
                              <a:cubicBezTo>
                                <a:pt x="870218" y="1431450"/>
                                <a:pt x="870300" y="1430573"/>
                                <a:pt x="870375" y="1430354"/>
                              </a:cubicBezTo>
                              <a:lnTo>
                                <a:pt x="863668" y="1428599"/>
                              </a:lnTo>
                              <a:lnTo>
                                <a:pt x="857168" y="1435616"/>
                              </a:lnTo>
                              <a:lnTo>
                                <a:pt x="867282" y="1447896"/>
                              </a:lnTo>
                              <a:cubicBezTo>
                                <a:pt x="865454" y="1457434"/>
                                <a:pt x="862046" y="1465986"/>
                                <a:pt x="857057" y="1473551"/>
                              </a:cubicBezTo>
                              <a:cubicBezTo>
                                <a:pt x="852069" y="1481115"/>
                                <a:pt x="846261" y="1488352"/>
                                <a:pt x="839634" y="1495259"/>
                              </a:cubicBezTo>
                              <a:cubicBezTo>
                                <a:pt x="839706" y="1497963"/>
                                <a:pt x="840338" y="1503079"/>
                                <a:pt x="841533" y="1510608"/>
                              </a:cubicBezTo>
                              <a:cubicBezTo>
                                <a:pt x="842727" y="1518136"/>
                                <a:pt x="842198" y="1522375"/>
                                <a:pt x="839948" y="1523326"/>
                              </a:cubicBezTo>
                              <a:cubicBezTo>
                                <a:pt x="837366" y="1523252"/>
                                <a:pt x="835229" y="1522522"/>
                                <a:pt x="833537" y="1521133"/>
                              </a:cubicBezTo>
                              <a:cubicBezTo>
                                <a:pt x="831845" y="1519744"/>
                                <a:pt x="830301" y="1518136"/>
                                <a:pt x="828906" y="1516309"/>
                              </a:cubicBezTo>
                              <a:cubicBezTo>
                                <a:pt x="827772" y="1522741"/>
                                <a:pt x="825683" y="1529611"/>
                                <a:pt x="822640" y="1536920"/>
                              </a:cubicBezTo>
                              <a:cubicBezTo>
                                <a:pt x="819597" y="1544230"/>
                                <a:pt x="815909" y="1550223"/>
                                <a:pt x="811576" y="1554901"/>
                              </a:cubicBezTo>
                              <a:lnTo>
                                <a:pt x="805279" y="1540867"/>
                              </a:lnTo>
                              <a:lnTo>
                                <a:pt x="813635" y="1523326"/>
                              </a:lnTo>
                              <a:cubicBezTo>
                                <a:pt x="812803" y="1522448"/>
                                <a:pt x="811861" y="1521571"/>
                                <a:pt x="810810" y="1520694"/>
                              </a:cubicBezTo>
                              <a:cubicBezTo>
                                <a:pt x="809759" y="1519817"/>
                                <a:pt x="809255" y="1518940"/>
                                <a:pt x="809300" y="1518063"/>
                              </a:cubicBezTo>
                              <a:cubicBezTo>
                                <a:pt x="809999" y="1516382"/>
                                <a:pt x="812007" y="1515359"/>
                                <a:pt x="815324" y="1514993"/>
                              </a:cubicBezTo>
                              <a:cubicBezTo>
                                <a:pt x="818641" y="1514628"/>
                                <a:pt x="820932" y="1514481"/>
                                <a:pt x="822198" y="1514555"/>
                              </a:cubicBezTo>
                              <a:cubicBezTo>
                                <a:pt x="823249" y="1509219"/>
                                <a:pt x="825325" y="1503664"/>
                                <a:pt x="828426" y="1497890"/>
                              </a:cubicBezTo>
                              <a:cubicBezTo>
                                <a:pt x="831527" y="1492116"/>
                                <a:pt x="834919" y="1486561"/>
                                <a:pt x="838601" y="1481225"/>
                              </a:cubicBezTo>
                              <a:cubicBezTo>
                                <a:pt x="838744" y="1480202"/>
                                <a:pt x="838637" y="1478740"/>
                                <a:pt x="838277" y="1476840"/>
                              </a:cubicBezTo>
                              <a:cubicBezTo>
                                <a:pt x="837918" y="1474939"/>
                                <a:pt x="837372" y="1473477"/>
                                <a:pt x="836639" y="1472454"/>
                              </a:cubicBezTo>
                              <a:lnTo>
                                <a:pt x="821576" y="1488242"/>
                              </a:lnTo>
                              <a:lnTo>
                                <a:pt x="812495" y="1489996"/>
                              </a:lnTo>
                              <a:lnTo>
                                <a:pt x="808165" y="1514555"/>
                              </a:lnTo>
                              <a:cubicBezTo>
                                <a:pt x="801026" y="1519598"/>
                                <a:pt x="794230" y="1527053"/>
                                <a:pt x="787776" y="1536920"/>
                              </a:cubicBezTo>
                              <a:cubicBezTo>
                                <a:pt x="781321" y="1546788"/>
                                <a:pt x="776563" y="1555120"/>
                                <a:pt x="773500" y="1561918"/>
                              </a:cubicBezTo>
                              <a:cubicBezTo>
                                <a:pt x="772615" y="1565280"/>
                                <a:pt x="770930" y="1568203"/>
                                <a:pt x="768446" y="1570689"/>
                              </a:cubicBezTo>
                              <a:cubicBezTo>
                                <a:pt x="765961" y="1573174"/>
                                <a:pt x="764276" y="1576097"/>
                                <a:pt x="763391" y="1579460"/>
                              </a:cubicBezTo>
                              <a:lnTo>
                                <a:pt x="755654" y="1593493"/>
                              </a:lnTo>
                              <a:lnTo>
                                <a:pt x="757408" y="1593493"/>
                              </a:lnTo>
                              <a:cubicBezTo>
                                <a:pt x="756522" y="1596855"/>
                                <a:pt x="754837" y="1599779"/>
                                <a:pt x="752353" y="1602264"/>
                              </a:cubicBezTo>
                              <a:cubicBezTo>
                                <a:pt x="749868" y="1604749"/>
                                <a:pt x="748183" y="1607673"/>
                                <a:pt x="747298" y="1611035"/>
                              </a:cubicBezTo>
                              <a:cubicBezTo>
                                <a:pt x="746961" y="1613776"/>
                                <a:pt x="746243" y="1616188"/>
                                <a:pt x="745145" y="1618271"/>
                              </a:cubicBezTo>
                              <a:cubicBezTo>
                                <a:pt x="744047" y="1620354"/>
                                <a:pt x="741807" y="1621450"/>
                                <a:pt x="738425" y="1621560"/>
                              </a:cubicBezTo>
                              <a:cubicBezTo>
                                <a:pt x="737742" y="1626676"/>
                                <a:pt x="736711" y="1630039"/>
                                <a:pt x="735331" y="1631647"/>
                              </a:cubicBezTo>
                              <a:cubicBezTo>
                                <a:pt x="733951" y="1633255"/>
                                <a:pt x="730752" y="1633985"/>
                                <a:pt x="725735" y="1633839"/>
                              </a:cubicBezTo>
                              <a:lnTo>
                                <a:pt x="722332" y="1653135"/>
                              </a:lnTo>
                              <a:lnTo>
                                <a:pt x="714180" y="1649627"/>
                              </a:lnTo>
                              <a:lnTo>
                                <a:pt x="699324" y="1674186"/>
                              </a:lnTo>
                              <a:lnTo>
                                <a:pt x="702214" y="1677694"/>
                              </a:lnTo>
                              <a:lnTo>
                                <a:pt x="694269" y="1682957"/>
                              </a:lnTo>
                              <a:lnTo>
                                <a:pt x="689524" y="1689973"/>
                              </a:lnTo>
                              <a:lnTo>
                                <a:pt x="692621" y="1702253"/>
                              </a:lnTo>
                              <a:lnTo>
                                <a:pt x="688392" y="1716286"/>
                              </a:lnTo>
                              <a:cubicBezTo>
                                <a:pt x="683977" y="1716871"/>
                                <a:pt x="681226" y="1719210"/>
                                <a:pt x="680138" y="1723303"/>
                              </a:cubicBezTo>
                              <a:cubicBezTo>
                                <a:pt x="679051" y="1727396"/>
                                <a:pt x="674546" y="1729735"/>
                                <a:pt x="666622" y="1730320"/>
                              </a:cubicBezTo>
                              <a:lnTo>
                                <a:pt x="668168" y="1721549"/>
                              </a:lnTo>
                              <a:lnTo>
                                <a:pt x="662597" y="1723303"/>
                              </a:lnTo>
                              <a:cubicBezTo>
                                <a:pt x="661062" y="1725788"/>
                                <a:pt x="658560" y="1730027"/>
                                <a:pt x="655091" y="1736021"/>
                              </a:cubicBezTo>
                              <a:cubicBezTo>
                                <a:pt x="651623" y="1742014"/>
                                <a:pt x="649276" y="1745377"/>
                                <a:pt x="648050" y="1746107"/>
                              </a:cubicBezTo>
                              <a:cubicBezTo>
                                <a:pt x="647236" y="1745961"/>
                                <a:pt x="646827" y="1745377"/>
                                <a:pt x="646825" y="1744353"/>
                              </a:cubicBezTo>
                              <a:cubicBezTo>
                                <a:pt x="646822" y="1743330"/>
                                <a:pt x="646852" y="1742745"/>
                                <a:pt x="646915" y="1742599"/>
                              </a:cubicBezTo>
                              <a:cubicBezTo>
                                <a:pt x="642142" y="1742307"/>
                                <a:pt x="640672" y="1740699"/>
                                <a:pt x="642503" y="1737775"/>
                              </a:cubicBezTo>
                              <a:cubicBezTo>
                                <a:pt x="644334" y="1734851"/>
                                <a:pt x="646526" y="1732366"/>
                                <a:pt x="649080" y="1730320"/>
                              </a:cubicBezTo>
                              <a:lnTo>
                                <a:pt x="644847" y="1714532"/>
                              </a:lnTo>
                              <a:lnTo>
                                <a:pt x="654029" y="1702253"/>
                              </a:lnTo>
                              <a:lnTo>
                                <a:pt x="642678" y="1696990"/>
                              </a:lnTo>
                              <a:cubicBezTo>
                                <a:pt x="641129" y="1702874"/>
                                <a:pt x="638141" y="1708210"/>
                                <a:pt x="633716" y="1712997"/>
                              </a:cubicBezTo>
                              <a:cubicBezTo>
                                <a:pt x="629290" y="1717785"/>
                                <a:pt x="626225" y="1723559"/>
                                <a:pt x="624521" y="1730320"/>
                              </a:cubicBezTo>
                              <a:cubicBezTo>
                                <a:pt x="618045" y="1737410"/>
                                <a:pt x="611859" y="1744719"/>
                                <a:pt x="605964" y="1752247"/>
                              </a:cubicBezTo>
                              <a:cubicBezTo>
                                <a:pt x="600068" y="1759775"/>
                                <a:pt x="594321" y="1767084"/>
                                <a:pt x="588721" y="1774174"/>
                              </a:cubicBezTo>
                              <a:cubicBezTo>
                                <a:pt x="587097" y="1778414"/>
                                <a:pt x="584363" y="1783969"/>
                                <a:pt x="580520" y="1790839"/>
                              </a:cubicBezTo>
                              <a:cubicBezTo>
                                <a:pt x="576678" y="1797710"/>
                                <a:pt x="572499" y="1801510"/>
                                <a:pt x="567985" y="1802241"/>
                              </a:cubicBezTo>
                              <a:cubicBezTo>
                                <a:pt x="567966" y="1803594"/>
                                <a:pt x="568392" y="1806152"/>
                                <a:pt x="569263" y="1809916"/>
                              </a:cubicBezTo>
                              <a:cubicBezTo>
                                <a:pt x="570134" y="1813680"/>
                                <a:pt x="570637" y="1815800"/>
                                <a:pt x="570773" y="1816275"/>
                              </a:cubicBezTo>
                              <a:cubicBezTo>
                                <a:pt x="571652" y="1816056"/>
                                <a:pt x="572318" y="1815179"/>
                                <a:pt x="572772" y="1813644"/>
                              </a:cubicBezTo>
                              <a:cubicBezTo>
                                <a:pt x="573225" y="1812109"/>
                                <a:pt x="573453" y="1811232"/>
                                <a:pt x="573455" y="1811012"/>
                              </a:cubicBezTo>
                              <a:cubicBezTo>
                                <a:pt x="580249" y="1800670"/>
                                <a:pt x="587862" y="1790656"/>
                                <a:pt x="596294" y="1780972"/>
                              </a:cubicBezTo>
                              <a:cubicBezTo>
                                <a:pt x="604726" y="1771287"/>
                                <a:pt x="610662" y="1760835"/>
                                <a:pt x="614102" y="1749616"/>
                              </a:cubicBezTo>
                              <a:lnTo>
                                <a:pt x="622873" y="1749616"/>
                              </a:lnTo>
                              <a:cubicBezTo>
                                <a:pt x="626925" y="1749433"/>
                                <a:pt x="631539" y="1749798"/>
                                <a:pt x="636713" y="1750712"/>
                              </a:cubicBezTo>
                              <a:cubicBezTo>
                                <a:pt x="641888" y="1751626"/>
                                <a:pt x="644360" y="1754184"/>
                                <a:pt x="644131" y="1758387"/>
                              </a:cubicBezTo>
                              <a:cubicBezTo>
                                <a:pt x="642543" y="1766354"/>
                                <a:pt x="639350" y="1774101"/>
                                <a:pt x="634551" y="1781630"/>
                              </a:cubicBezTo>
                              <a:cubicBezTo>
                                <a:pt x="629751" y="1789158"/>
                                <a:pt x="624520" y="1796029"/>
                                <a:pt x="618856" y="1802241"/>
                              </a:cubicBezTo>
                              <a:cubicBezTo>
                                <a:pt x="618328" y="1806481"/>
                                <a:pt x="618535" y="1810281"/>
                                <a:pt x="619477" y="1813644"/>
                              </a:cubicBezTo>
                              <a:cubicBezTo>
                                <a:pt x="620419" y="1817006"/>
                                <a:pt x="620626" y="1820807"/>
                                <a:pt x="620098" y="1825046"/>
                              </a:cubicBezTo>
                              <a:lnTo>
                                <a:pt x="608437" y="1821537"/>
                              </a:lnTo>
                              <a:cubicBezTo>
                                <a:pt x="607556" y="1826946"/>
                                <a:pt x="605940" y="1832793"/>
                                <a:pt x="603590" y="1839079"/>
                              </a:cubicBezTo>
                              <a:cubicBezTo>
                                <a:pt x="601239" y="1845365"/>
                                <a:pt x="597869" y="1851212"/>
                                <a:pt x="593480" y="1856621"/>
                              </a:cubicBezTo>
                              <a:lnTo>
                                <a:pt x="586874" y="1844342"/>
                              </a:lnTo>
                              <a:lnTo>
                                <a:pt x="594920" y="1828554"/>
                              </a:lnTo>
                              <a:cubicBezTo>
                                <a:pt x="594088" y="1827677"/>
                                <a:pt x="593147" y="1826800"/>
                                <a:pt x="592095" y="1825923"/>
                              </a:cubicBezTo>
                              <a:cubicBezTo>
                                <a:pt x="591044" y="1825046"/>
                                <a:pt x="590541" y="1824169"/>
                                <a:pt x="590586" y="1823292"/>
                              </a:cubicBezTo>
                              <a:cubicBezTo>
                                <a:pt x="591211" y="1821611"/>
                                <a:pt x="592926" y="1820587"/>
                                <a:pt x="595732" y="1820222"/>
                              </a:cubicBezTo>
                              <a:cubicBezTo>
                                <a:pt x="598537" y="1819856"/>
                                <a:pt x="600536" y="1819710"/>
                                <a:pt x="601729" y="1819783"/>
                              </a:cubicBezTo>
                              <a:lnTo>
                                <a:pt x="617513" y="1789962"/>
                              </a:lnTo>
                              <a:lnTo>
                                <a:pt x="616996" y="1782945"/>
                              </a:lnTo>
                              <a:lnTo>
                                <a:pt x="611526" y="1774174"/>
                              </a:lnTo>
                              <a:lnTo>
                                <a:pt x="601208" y="1782945"/>
                              </a:lnTo>
                              <a:lnTo>
                                <a:pt x="589450" y="1819783"/>
                              </a:lnTo>
                              <a:cubicBezTo>
                                <a:pt x="583178" y="1824680"/>
                                <a:pt x="576996" y="1831551"/>
                                <a:pt x="570905" y="1840395"/>
                              </a:cubicBezTo>
                              <a:cubicBezTo>
                                <a:pt x="564814" y="1849239"/>
                                <a:pt x="560232" y="1856987"/>
                                <a:pt x="557159" y="1863638"/>
                              </a:cubicBezTo>
                              <a:cubicBezTo>
                                <a:pt x="555870" y="1869705"/>
                                <a:pt x="553523" y="1875552"/>
                                <a:pt x="550119" y="1881180"/>
                              </a:cubicBezTo>
                              <a:cubicBezTo>
                                <a:pt x="546714" y="1886808"/>
                                <a:pt x="543490" y="1892655"/>
                                <a:pt x="540447" y="1898722"/>
                              </a:cubicBezTo>
                              <a:cubicBezTo>
                                <a:pt x="530680" y="1906031"/>
                                <a:pt x="521635" y="1914217"/>
                                <a:pt x="513312" y="1923280"/>
                              </a:cubicBezTo>
                              <a:lnTo>
                                <a:pt x="494847" y="1958364"/>
                              </a:lnTo>
                              <a:cubicBezTo>
                                <a:pt x="493800" y="1958291"/>
                                <a:pt x="492385" y="1958437"/>
                                <a:pt x="490603" y="1958803"/>
                              </a:cubicBezTo>
                              <a:cubicBezTo>
                                <a:pt x="488821" y="1959168"/>
                                <a:pt x="487690" y="1960191"/>
                                <a:pt x="487211" y="1961872"/>
                              </a:cubicBezTo>
                              <a:cubicBezTo>
                                <a:pt x="487226" y="1962823"/>
                                <a:pt x="487970" y="1963992"/>
                                <a:pt x="489443" y="1965381"/>
                              </a:cubicBezTo>
                              <a:cubicBezTo>
                                <a:pt x="490916" y="1966770"/>
                                <a:pt x="492098" y="1967939"/>
                                <a:pt x="492991" y="1968889"/>
                              </a:cubicBezTo>
                              <a:lnTo>
                                <a:pt x="471839" y="1979414"/>
                              </a:lnTo>
                              <a:lnTo>
                                <a:pt x="459559" y="1979414"/>
                              </a:lnTo>
                              <a:cubicBezTo>
                                <a:pt x="461072" y="1972909"/>
                                <a:pt x="463204" y="1966623"/>
                                <a:pt x="465954" y="1960557"/>
                              </a:cubicBezTo>
                              <a:cubicBezTo>
                                <a:pt x="468705" y="1954490"/>
                                <a:pt x="470424" y="1945573"/>
                                <a:pt x="471110" y="1933805"/>
                              </a:cubicBezTo>
                              <a:cubicBezTo>
                                <a:pt x="466480" y="1938922"/>
                                <a:pt x="462070" y="1944038"/>
                                <a:pt x="457878" y="1949155"/>
                              </a:cubicBezTo>
                              <a:cubicBezTo>
                                <a:pt x="453687" y="1954271"/>
                                <a:pt x="450876" y="1960264"/>
                                <a:pt x="449445" y="1967135"/>
                              </a:cubicBezTo>
                              <a:cubicBezTo>
                                <a:pt x="444484" y="1970607"/>
                                <a:pt x="439833" y="1974188"/>
                                <a:pt x="435491" y="1977879"/>
                              </a:cubicBezTo>
                              <a:cubicBezTo>
                                <a:pt x="431149" y="1981571"/>
                                <a:pt x="426858" y="1985590"/>
                                <a:pt x="422620" y="1989939"/>
                              </a:cubicBezTo>
                              <a:cubicBezTo>
                                <a:pt x="412707" y="1990816"/>
                                <a:pt x="408361" y="1994325"/>
                                <a:pt x="409581" y="2000465"/>
                              </a:cubicBezTo>
                              <a:cubicBezTo>
                                <a:pt x="410801" y="2006604"/>
                                <a:pt x="408647" y="2010113"/>
                                <a:pt x="403120" y="2010990"/>
                              </a:cubicBezTo>
                              <a:lnTo>
                                <a:pt x="396104" y="2010990"/>
                              </a:lnTo>
                              <a:cubicBezTo>
                                <a:pt x="394941" y="2015923"/>
                                <a:pt x="393114" y="2019651"/>
                                <a:pt x="390623" y="2022173"/>
                              </a:cubicBezTo>
                              <a:cubicBezTo>
                                <a:pt x="388132" y="2024694"/>
                                <a:pt x="386383" y="2027983"/>
                                <a:pt x="385375" y="2032040"/>
                              </a:cubicBezTo>
                              <a:lnTo>
                                <a:pt x="371240" y="2042565"/>
                              </a:lnTo>
                              <a:lnTo>
                                <a:pt x="366698" y="2028532"/>
                              </a:lnTo>
                              <a:cubicBezTo>
                                <a:pt x="363189" y="2028532"/>
                                <a:pt x="361744" y="2026777"/>
                                <a:pt x="362363" y="2023269"/>
                              </a:cubicBezTo>
                              <a:cubicBezTo>
                                <a:pt x="364093" y="2016362"/>
                                <a:pt x="367338" y="2009564"/>
                                <a:pt x="372098" y="2002877"/>
                              </a:cubicBezTo>
                              <a:cubicBezTo>
                                <a:pt x="376859" y="1996189"/>
                                <a:pt x="380182" y="1988953"/>
                                <a:pt x="382066" y="1981169"/>
                              </a:cubicBezTo>
                              <a:cubicBezTo>
                                <a:pt x="382128" y="1981022"/>
                                <a:pt x="382158" y="1980438"/>
                                <a:pt x="382156" y="1979414"/>
                              </a:cubicBezTo>
                              <a:cubicBezTo>
                                <a:pt x="382154" y="1978391"/>
                                <a:pt x="381745" y="1977806"/>
                                <a:pt x="380930" y="1977660"/>
                              </a:cubicBezTo>
                              <a:cubicBezTo>
                                <a:pt x="379909" y="1978062"/>
                                <a:pt x="378418" y="1979889"/>
                                <a:pt x="376455" y="1983142"/>
                              </a:cubicBezTo>
                              <a:cubicBezTo>
                                <a:pt x="374493" y="1986395"/>
                                <a:pt x="372924" y="1988660"/>
                                <a:pt x="371748" y="1989939"/>
                              </a:cubicBezTo>
                              <a:cubicBezTo>
                                <a:pt x="369392" y="1991694"/>
                                <a:pt x="367914" y="1993448"/>
                                <a:pt x="367312" y="1995202"/>
                              </a:cubicBezTo>
                              <a:cubicBezTo>
                                <a:pt x="367048" y="1997943"/>
                                <a:pt x="366623" y="2000355"/>
                                <a:pt x="366036" y="2002438"/>
                              </a:cubicBezTo>
                              <a:cubicBezTo>
                                <a:pt x="365450" y="2004521"/>
                                <a:pt x="363502" y="2005617"/>
                                <a:pt x="360194" y="2005727"/>
                              </a:cubicBezTo>
                              <a:lnTo>
                                <a:pt x="352558" y="2009236"/>
                              </a:lnTo>
                              <a:lnTo>
                                <a:pt x="334707" y="2010990"/>
                              </a:lnTo>
                              <a:lnTo>
                                <a:pt x="326970" y="2025023"/>
                              </a:lnTo>
                              <a:cubicBezTo>
                                <a:pt x="324128" y="2026010"/>
                                <a:pt x="321299" y="2027545"/>
                                <a:pt x="318483" y="2029628"/>
                              </a:cubicBezTo>
                              <a:cubicBezTo>
                                <a:pt x="315668" y="2031711"/>
                                <a:pt x="313200" y="2033684"/>
                                <a:pt x="311080" y="2035548"/>
                              </a:cubicBezTo>
                              <a:cubicBezTo>
                                <a:pt x="309187" y="2035512"/>
                                <a:pt x="307196" y="2036023"/>
                                <a:pt x="305109" y="2037083"/>
                              </a:cubicBezTo>
                              <a:cubicBezTo>
                                <a:pt x="303021" y="2038143"/>
                                <a:pt x="301676" y="2039970"/>
                                <a:pt x="301072" y="2042565"/>
                              </a:cubicBezTo>
                              <a:lnTo>
                                <a:pt x="301589" y="2049582"/>
                              </a:lnTo>
                              <a:lnTo>
                                <a:pt x="285802" y="2049582"/>
                              </a:lnTo>
                              <a:cubicBezTo>
                                <a:pt x="287095" y="2046183"/>
                                <a:pt x="289666" y="2041140"/>
                                <a:pt x="293513" y="2034452"/>
                              </a:cubicBezTo>
                              <a:cubicBezTo>
                                <a:pt x="297360" y="2027764"/>
                                <a:pt x="297505" y="2024036"/>
                                <a:pt x="293950" y="2023269"/>
                              </a:cubicBezTo>
                              <a:cubicBezTo>
                                <a:pt x="292140" y="2023379"/>
                                <a:pt x="290342" y="2024036"/>
                                <a:pt x="288558" y="2025242"/>
                              </a:cubicBezTo>
                              <a:cubicBezTo>
                                <a:pt x="286774" y="2026448"/>
                                <a:pt x="285338" y="2027545"/>
                                <a:pt x="284251" y="2028532"/>
                              </a:cubicBezTo>
                              <a:lnTo>
                                <a:pt x="277031" y="2049582"/>
                              </a:lnTo>
                              <a:lnTo>
                                <a:pt x="266094" y="2061861"/>
                              </a:lnTo>
                              <a:cubicBezTo>
                                <a:pt x="265179" y="2067051"/>
                                <a:pt x="263503" y="2071582"/>
                                <a:pt x="261066" y="2075456"/>
                              </a:cubicBezTo>
                              <a:cubicBezTo>
                                <a:pt x="258629" y="2079330"/>
                                <a:pt x="255353" y="2082984"/>
                                <a:pt x="251239" y="2086420"/>
                              </a:cubicBezTo>
                              <a:lnTo>
                                <a:pt x="248764" y="2100453"/>
                              </a:lnTo>
                              <a:cubicBezTo>
                                <a:pt x="242815" y="2106008"/>
                                <a:pt x="239342" y="2112440"/>
                                <a:pt x="238345" y="2119749"/>
                              </a:cubicBezTo>
                              <a:cubicBezTo>
                                <a:pt x="235679" y="2118909"/>
                                <a:pt x="232910" y="2119274"/>
                                <a:pt x="230039" y="2120846"/>
                              </a:cubicBezTo>
                              <a:cubicBezTo>
                                <a:pt x="227167" y="2122417"/>
                                <a:pt x="225327" y="2124975"/>
                                <a:pt x="224519" y="2128520"/>
                              </a:cubicBezTo>
                              <a:lnTo>
                                <a:pt x="211210" y="2144308"/>
                              </a:lnTo>
                              <a:lnTo>
                                <a:pt x="198105" y="2139045"/>
                              </a:lnTo>
                              <a:cubicBezTo>
                                <a:pt x="201412" y="2133344"/>
                                <a:pt x="204107" y="2126766"/>
                                <a:pt x="206189" y="2119311"/>
                              </a:cubicBezTo>
                              <a:cubicBezTo>
                                <a:pt x="208271" y="2111855"/>
                                <a:pt x="211250" y="2106154"/>
                                <a:pt x="215125" y="2102207"/>
                              </a:cubicBezTo>
                              <a:cubicBezTo>
                                <a:pt x="215813" y="2096652"/>
                                <a:pt x="218667" y="2093729"/>
                                <a:pt x="223689" y="2093436"/>
                              </a:cubicBezTo>
                              <a:cubicBezTo>
                                <a:pt x="227444" y="2093692"/>
                                <a:pt x="232135" y="2093619"/>
                                <a:pt x="237761" y="2093217"/>
                              </a:cubicBezTo>
                              <a:cubicBezTo>
                                <a:pt x="243387" y="2092815"/>
                                <a:pt x="243202" y="2090549"/>
                                <a:pt x="237205" y="2086420"/>
                              </a:cubicBezTo>
                              <a:lnTo>
                                <a:pt x="247315" y="2068878"/>
                              </a:lnTo>
                              <a:lnTo>
                                <a:pt x="240299" y="2068878"/>
                              </a:lnTo>
                              <a:lnTo>
                                <a:pt x="248862" y="2060107"/>
                              </a:lnTo>
                              <a:lnTo>
                                <a:pt x="251955" y="2042565"/>
                              </a:lnTo>
                              <a:lnTo>
                                <a:pt x="265781" y="2033794"/>
                              </a:lnTo>
                              <a:lnTo>
                                <a:pt x="268565" y="2018006"/>
                              </a:lnTo>
                              <a:cubicBezTo>
                                <a:pt x="272760" y="2012451"/>
                                <a:pt x="277678" y="2007774"/>
                                <a:pt x="283319" y="2003973"/>
                              </a:cubicBezTo>
                              <a:lnTo>
                                <a:pt x="291056" y="1989939"/>
                              </a:lnTo>
                              <a:cubicBezTo>
                                <a:pt x="285819" y="1988551"/>
                                <a:pt x="285121" y="1982557"/>
                                <a:pt x="288964" y="1971959"/>
                              </a:cubicBezTo>
                              <a:cubicBezTo>
                                <a:pt x="292806" y="1961361"/>
                                <a:pt x="295772" y="1954490"/>
                                <a:pt x="297861" y="1951347"/>
                              </a:cubicBezTo>
                              <a:cubicBezTo>
                                <a:pt x="301292" y="1950543"/>
                                <a:pt x="303690" y="1946889"/>
                                <a:pt x="305056" y="1940384"/>
                              </a:cubicBezTo>
                              <a:cubicBezTo>
                                <a:pt x="306423" y="1933879"/>
                                <a:pt x="307222" y="1929347"/>
                                <a:pt x="307454" y="1926789"/>
                              </a:cubicBezTo>
                              <a:cubicBezTo>
                                <a:pt x="310229" y="1925765"/>
                                <a:pt x="312391" y="1923865"/>
                                <a:pt x="313941" y="1921088"/>
                              </a:cubicBezTo>
                              <a:cubicBezTo>
                                <a:pt x="315490" y="1918310"/>
                                <a:pt x="316492" y="1915533"/>
                                <a:pt x="316945" y="1912755"/>
                              </a:cubicBezTo>
                              <a:cubicBezTo>
                                <a:pt x="317233" y="1909466"/>
                                <a:pt x="316527" y="1906835"/>
                                <a:pt x="314829" y="1904861"/>
                              </a:cubicBezTo>
                              <a:cubicBezTo>
                                <a:pt x="313130" y="1902888"/>
                                <a:pt x="312424" y="1900257"/>
                                <a:pt x="312712" y="1896968"/>
                              </a:cubicBezTo>
                              <a:cubicBezTo>
                                <a:pt x="305719" y="1898283"/>
                                <a:pt x="301648" y="1903546"/>
                                <a:pt x="300499" y="1912755"/>
                              </a:cubicBezTo>
                              <a:cubicBezTo>
                                <a:pt x="299351" y="1921965"/>
                                <a:pt x="295718" y="1927227"/>
                                <a:pt x="289602" y="1928543"/>
                              </a:cubicBezTo>
                              <a:cubicBezTo>
                                <a:pt x="288472" y="1933915"/>
                                <a:pt x="285756" y="1938958"/>
                                <a:pt x="281453" y="1943673"/>
                              </a:cubicBezTo>
                              <a:cubicBezTo>
                                <a:pt x="277150" y="1948387"/>
                                <a:pt x="272472" y="1952115"/>
                                <a:pt x="267421" y="1954856"/>
                              </a:cubicBezTo>
                              <a:lnTo>
                                <a:pt x="263400" y="1977660"/>
                              </a:lnTo>
                              <a:cubicBezTo>
                                <a:pt x="246706" y="1985079"/>
                                <a:pt x="236087" y="1993484"/>
                                <a:pt x="231544" y="2002877"/>
                              </a:cubicBezTo>
                              <a:cubicBezTo>
                                <a:pt x="227001" y="2012269"/>
                                <a:pt x="220356" y="2025498"/>
                                <a:pt x="211609" y="2042565"/>
                              </a:cubicBezTo>
                              <a:cubicBezTo>
                                <a:pt x="205598" y="2043077"/>
                                <a:pt x="199975" y="2045123"/>
                                <a:pt x="194738" y="2048705"/>
                              </a:cubicBezTo>
                              <a:cubicBezTo>
                                <a:pt x="189502" y="2052286"/>
                                <a:pt x="183879" y="2054333"/>
                                <a:pt x="177868" y="2054844"/>
                              </a:cubicBezTo>
                              <a:lnTo>
                                <a:pt x="174466" y="2074140"/>
                              </a:lnTo>
                              <a:lnTo>
                                <a:pt x="169203" y="2074140"/>
                              </a:lnTo>
                              <a:cubicBezTo>
                                <a:pt x="165841" y="2074140"/>
                                <a:pt x="163949" y="2073263"/>
                                <a:pt x="163527" y="2071509"/>
                              </a:cubicBezTo>
                              <a:cubicBezTo>
                                <a:pt x="163106" y="2069755"/>
                                <a:pt x="163277" y="2067124"/>
                                <a:pt x="164042" y="2063615"/>
                              </a:cubicBezTo>
                              <a:lnTo>
                                <a:pt x="171779" y="2049582"/>
                              </a:lnTo>
                              <a:cubicBezTo>
                                <a:pt x="171895" y="2048303"/>
                                <a:pt x="171637" y="2046037"/>
                                <a:pt x="171005" y="2042784"/>
                              </a:cubicBezTo>
                              <a:cubicBezTo>
                                <a:pt x="170372" y="2039532"/>
                                <a:pt x="169598" y="2037704"/>
                                <a:pt x="168682" y="2037302"/>
                              </a:cubicBezTo>
                              <a:lnTo>
                                <a:pt x="167754" y="2042565"/>
                              </a:lnTo>
                              <a:cubicBezTo>
                                <a:pt x="163231" y="2045416"/>
                                <a:pt x="157858" y="2049362"/>
                                <a:pt x="151633" y="2054406"/>
                              </a:cubicBezTo>
                              <a:cubicBezTo>
                                <a:pt x="145408" y="2059449"/>
                                <a:pt x="141633" y="2064273"/>
                                <a:pt x="140310" y="2068878"/>
                              </a:cubicBezTo>
                              <a:cubicBezTo>
                                <a:pt x="137380" y="2070778"/>
                                <a:pt x="135063" y="2073556"/>
                                <a:pt x="133359" y="2077210"/>
                              </a:cubicBezTo>
                              <a:cubicBezTo>
                                <a:pt x="131655" y="2080865"/>
                                <a:pt x="130498" y="2084519"/>
                                <a:pt x="129891" y="2088174"/>
                              </a:cubicBezTo>
                              <a:lnTo>
                                <a:pt x="116374" y="2095191"/>
                              </a:lnTo>
                              <a:cubicBezTo>
                                <a:pt x="115914" y="2098005"/>
                                <a:pt x="114849" y="2101148"/>
                                <a:pt x="113177" y="2104619"/>
                              </a:cubicBezTo>
                              <a:cubicBezTo>
                                <a:pt x="111505" y="2108091"/>
                                <a:pt x="109200" y="2110796"/>
                                <a:pt x="106264" y="2112733"/>
                              </a:cubicBezTo>
                              <a:lnTo>
                                <a:pt x="103790" y="2126766"/>
                              </a:lnTo>
                              <a:lnTo>
                                <a:pt x="95845" y="2132029"/>
                              </a:lnTo>
                              <a:cubicBezTo>
                                <a:pt x="94721" y="2137364"/>
                                <a:pt x="91992" y="2142481"/>
                                <a:pt x="87657" y="2147378"/>
                              </a:cubicBezTo>
                              <a:cubicBezTo>
                                <a:pt x="83321" y="2152275"/>
                                <a:pt x="78554" y="2156514"/>
                                <a:pt x="73354" y="2160096"/>
                              </a:cubicBezTo>
                              <a:cubicBezTo>
                                <a:pt x="68787" y="2165687"/>
                                <a:pt x="63426" y="2172046"/>
                                <a:pt x="57272" y="2179172"/>
                              </a:cubicBezTo>
                              <a:cubicBezTo>
                                <a:pt x="51119" y="2186299"/>
                                <a:pt x="44958" y="2192219"/>
                                <a:pt x="38791" y="2196933"/>
                              </a:cubicBezTo>
                              <a:cubicBezTo>
                                <a:pt x="38418" y="2199674"/>
                                <a:pt x="37696" y="2202525"/>
                                <a:pt x="36626" y="2205485"/>
                              </a:cubicBezTo>
                              <a:cubicBezTo>
                                <a:pt x="35555" y="2208445"/>
                                <a:pt x="33595" y="2210857"/>
                                <a:pt x="30745" y="2212721"/>
                              </a:cubicBezTo>
                              <a:cubicBezTo>
                                <a:pt x="29645" y="2218130"/>
                                <a:pt x="27229" y="2223539"/>
                                <a:pt x="23498" y="2228947"/>
                              </a:cubicBezTo>
                              <a:cubicBezTo>
                                <a:pt x="19767" y="2234356"/>
                                <a:pt x="15752" y="2238888"/>
                                <a:pt x="11453" y="2242542"/>
                              </a:cubicBezTo>
                              <a:cubicBezTo>
                                <a:pt x="11131" y="2244370"/>
                                <a:pt x="10409" y="2245978"/>
                                <a:pt x="9287" y="2247366"/>
                              </a:cubicBezTo>
                              <a:cubicBezTo>
                                <a:pt x="8165" y="2248755"/>
                                <a:pt x="6720" y="2249486"/>
                                <a:pt x="4953" y="2249559"/>
                              </a:cubicBezTo>
                              <a:lnTo>
                                <a:pt x="0" y="2247805"/>
                              </a:lnTo>
                              <a:lnTo>
                                <a:pt x="8356" y="2230263"/>
                              </a:lnTo>
                              <a:cubicBezTo>
                                <a:pt x="10438" y="2228399"/>
                                <a:pt x="12179" y="2225987"/>
                                <a:pt x="13578" y="2223027"/>
                              </a:cubicBezTo>
                              <a:cubicBezTo>
                                <a:pt x="14977" y="2220067"/>
                                <a:pt x="15919" y="2217216"/>
                                <a:pt x="16402" y="2214475"/>
                              </a:cubicBezTo>
                              <a:lnTo>
                                <a:pt x="26203" y="2198688"/>
                              </a:lnTo>
                              <a:cubicBezTo>
                                <a:pt x="26533" y="2194741"/>
                                <a:pt x="27160" y="2190355"/>
                                <a:pt x="28084" y="2185531"/>
                              </a:cubicBezTo>
                              <a:cubicBezTo>
                                <a:pt x="29008" y="2180707"/>
                                <a:pt x="31957" y="2178076"/>
                                <a:pt x="36931" y="2177637"/>
                              </a:cubicBezTo>
                              <a:cubicBezTo>
                                <a:pt x="40532" y="2160534"/>
                                <a:pt x="49059" y="2140361"/>
                                <a:pt x="62513" y="2117118"/>
                              </a:cubicBezTo>
                              <a:cubicBezTo>
                                <a:pt x="75967" y="2093875"/>
                                <a:pt x="89448" y="2075456"/>
                                <a:pt x="102955" y="2061861"/>
                              </a:cubicBezTo>
                              <a:cubicBezTo>
                                <a:pt x="104231" y="2055868"/>
                                <a:pt x="106088" y="2050313"/>
                                <a:pt x="108525" y="2045196"/>
                              </a:cubicBezTo>
                              <a:cubicBezTo>
                                <a:pt x="110962" y="2040080"/>
                                <a:pt x="112818" y="2034525"/>
                                <a:pt x="114095" y="2028532"/>
                              </a:cubicBezTo>
                              <a:cubicBezTo>
                                <a:pt x="116709" y="2028422"/>
                                <a:pt x="118729" y="2027326"/>
                                <a:pt x="120156" y="2025242"/>
                              </a:cubicBezTo>
                              <a:cubicBezTo>
                                <a:pt x="121583" y="2023159"/>
                                <a:pt x="122520" y="2020747"/>
                                <a:pt x="122967" y="2018006"/>
                              </a:cubicBezTo>
                              <a:cubicBezTo>
                                <a:pt x="124516" y="2010880"/>
                                <a:pt x="126420" y="2006714"/>
                                <a:pt x="128679" y="2005508"/>
                              </a:cubicBezTo>
                              <a:cubicBezTo>
                                <a:pt x="130939" y="2004302"/>
                                <a:pt x="132611" y="2001451"/>
                                <a:pt x="133696" y="1996956"/>
                              </a:cubicBezTo>
                              <a:lnTo>
                                <a:pt x="145560" y="1979414"/>
                              </a:lnTo>
                              <a:cubicBezTo>
                                <a:pt x="148322" y="1978464"/>
                                <a:pt x="150433" y="1976856"/>
                                <a:pt x="151892" y="1974590"/>
                              </a:cubicBezTo>
                              <a:cubicBezTo>
                                <a:pt x="153352" y="1972324"/>
                                <a:pt x="154302" y="1969839"/>
                                <a:pt x="154742" y="1967135"/>
                              </a:cubicBezTo>
                              <a:lnTo>
                                <a:pt x="154534" y="1958364"/>
                              </a:lnTo>
                              <a:lnTo>
                                <a:pt x="179911" y="1903984"/>
                              </a:lnTo>
                              <a:lnTo>
                                <a:pt x="187855" y="1898722"/>
                              </a:lnTo>
                              <a:lnTo>
                                <a:pt x="194665" y="1889951"/>
                              </a:lnTo>
                              <a:cubicBezTo>
                                <a:pt x="195161" y="1887137"/>
                                <a:pt x="196154" y="1883994"/>
                                <a:pt x="197643" y="1880522"/>
                              </a:cubicBezTo>
                              <a:cubicBezTo>
                                <a:pt x="199132" y="1877050"/>
                                <a:pt x="200925" y="1874346"/>
                                <a:pt x="203020" y="1872409"/>
                              </a:cubicBezTo>
                              <a:cubicBezTo>
                                <a:pt x="202558" y="1869229"/>
                                <a:pt x="203146" y="1865063"/>
                                <a:pt x="204786" y="1859910"/>
                              </a:cubicBezTo>
                              <a:cubicBezTo>
                                <a:pt x="206425" y="1854757"/>
                                <a:pt x="209413" y="1851907"/>
                                <a:pt x="213749" y="1851359"/>
                              </a:cubicBezTo>
                              <a:cubicBezTo>
                                <a:pt x="215221" y="1846535"/>
                                <a:pt x="219756" y="1838641"/>
                                <a:pt x="227353" y="1827677"/>
                              </a:cubicBezTo>
                              <a:cubicBezTo>
                                <a:pt x="234951" y="1816713"/>
                                <a:pt x="240492" y="1810574"/>
                                <a:pt x="243977" y="1809258"/>
                              </a:cubicBezTo>
                              <a:lnTo>
                                <a:pt x="251405" y="1796979"/>
                              </a:lnTo>
                              <a:cubicBezTo>
                                <a:pt x="253850" y="1786015"/>
                                <a:pt x="257597" y="1776367"/>
                                <a:pt x="262648" y="1768035"/>
                              </a:cubicBezTo>
                              <a:cubicBezTo>
                                <a:pt x="267699" y="1759702"/>
                                <a:pt x="271447" y="1750054"/>
                                <a:pt x="273891" y="1739091"/>
                              </a:cubicBezTo>
                              <a:lnTo>
                                <a:pt x="280391" y="1732074"/>
                              </a:lnTo>
                              <a:cubicBezTo>
                                <a:pt x="282342" y="1725569"/>
                                <a:pt x="286899" y="1717967"/>
                                <a:pt x="294060" y="1709269"/>
                              </a:cubicBezTo>
                              <a:cubicBezTo>
                                <a:pt x="301222" y="1700572"/>
                                <a:pt x="305779" y="1692970"/>
                                <a:pt x="307730" y="1686465"/>
                              </a:cubicBezTo>
                              <a:cubicBezTo>
                                <a:pt x="313499" y="1683176"/>
                                <a:pt x="316766" y="1677913"/>
                                <a:pt x="317530" y="1670677"/>
                              </a:cubicBezTo>
                              <a:cubicBezTo>
                                <a:pt x="318295" y="1663441"/>
                                <a:pt x="321561" y="1658179"/>
                                <a:pt x="327331" y="1654890"/>
                              </a:cubicBezTo>
                              <a:cubicBezTo>
                                <a:pt x="329370" y="1649335"/>
                                <a:pt x="336277" y="1635447"/>
                                <a:pt x="348053" y="1613228"/>
                              </a:cubicBezTo>
                              <a:cubicBezTo>
                                <a:pt x="359828" y="1591008"/>
                                <a:pt x="367019" y="1577998"/>
                                <a:pt x="369626" y="1574197"/>
                              </a:cubicBezTo>
                              <a:cubicBezTo>
                                <a:pt x="369125" y="1571237"/>
                                <a:pt x="369559" y="1567948"/>
                                <a:pt x="370928" y="1564330"/>
                              </a:cubicBezTo>
                              <a:cubicBezTo>
                                <a:pt x="372297" y="1560712"/>
                                <a:pt x="375130" y="1558738"/>
                                <a:pt x="379427" y="1558409"/>
                              </a:cubicBezTo>
                              <a:cubicBezTo>
                                <a:pt x="386825" y="1546093"/>
                                <a:pt x="395706" y="1533449"/>
                                <a:pt x="406070" y="1520475"/>
                              </a:cubicBezTo>
                              <a:cubicBezTo>
                                <a:pt x="416434" y="1507501"/>
                                <a:pt x="423200" y="1494418"/>
                                <a:pt x="426366" y="1481225"/>
                              </a:cubicBezTo>
                              <a:cubicBezTo>
                                <a:pt x="427575" y="1480385"/>
                                <a:pt x="429131" y="1479434"/>
                                <a:pt x="431035" y="1478375"/>
                              </a:cubicBezTo>
                              <a:cubicBezTo>
                                <a:pt x="432940" y="1477315"/>
                                <a:pt x="434135" y="1475926"/>
                                <a:pt x="434621" y="1474208"/>
                              </a:cubicBezTo>
                              <a:cubicBezTo>
                                <a:pt x="434549" y="1473368"/>
                                <a:pt x="433763" y="1472856"/>
                                <a:pt x="432260" y="1472673"/>
                              </a:cubicBezTo>
                              <a:cubicBezTo>
                                <a:pt x="430757" y="1472491"/>
                                <a:pt x="429893" y="1472418"/>
                                <a:pt x="429667" y="1472454"/>
                              </a:cubicBezTo>
                              <a:lnTo>
                                <a:pt x="437714" y="1456666"/>
                              </a:lnTo>
                              <a:lnTo>
                                <a:pt x="445349" y="1453158"/>
                              </a:lnTo>
                              <a:cubicBezTo>
                                <a:pt x="449714" y="1448298"/>
                                <a:pt x="453931" y="1441792"/>
                                <a:pt x="458000" y="1433643"/>
                              </a:cubicBezTo>
                              <a:cubicBezTo>
                                <a:pt x="462068" y="1425493"/>
                                <a:pt x="465485" y="1418549"/>
                                <a:pt x="468251" y="1412812"/>
                              </a:cubicBezTo>
                              <a:cubicBezTo>
                                <a:pt x="467945" y="1409157"/>
                                <a:pt x="468659" y="1405941"/>
                                <a:pt x="470391" y="1403164"/>
                              </a:cubicBezTo>
                              <a:cubicBezTo>
                                <a:pt x="472123" y="1400386"/>
                                <a:pt x="475158" y="1398924"/>
                                <a:pt x="479497" y="1398778"/>
                              </a:cubicBezTo>
                              <a:lnTo>
                                <a:pt x="486924" y="1386499"/>
                              </a:lnTo>
                              <a:cubicBezTo>
                                <a:pt x="489480" y="1383612"/>
                                <a:pt x="493112" y="1377107"/>
                                <a:pt x="497821" y="1366984"/>
                              </a:cubicBezTo>
                              <a:cubicBezTo>
                                <a:pt x="502529" y="1356861"/>
                                <a:pt x="505362" y="1349917"/>
                                <a:pt x="506318" y="1346153"/>
                              </a:cubicBezTo>
                              <a:cubicBezTo>
                                <a:pt x="507822" y="1340525"/>
                                <a:pt x="510590" y="1336432"/>
                                <a:pt x="514623" y="1333873"/>
                              </a:cubicBezTo>
                              <a:cubicBezTo>
                                <a:pt x="518655" y="1331315"/>
                                <a:pt x="521424" y="1327222"/>
                                <a:pt x="522928" y="1321594"/>
                              </a:cubicBezTo>
                              <a:lnTo>
                                <a:pt x="541292" y="1297035"/>
                              </a:lnTo>
                              <a:cubicBezTo>
                                <a:pt x="542727" y="1293454"/>
                                <a:pt x="547464" y="1284829"/>
                                <a:pt x="555502" y="1271161"/>
                              </a:cubicBezTo>
                              <a:cubicBezTo>
                                <a:pt x="563540" y="1257493"/>
                                <a:pt x="568122" y="1249745"/>
                                <a:pt x="569249" y="1247918"/>
                              </a:cubicBezTo>
                              <a:cubicBezTo>
                                <a:pt x="569553" y="1244117"/>
                                <a:pt x="570077" y="1240317"/>
                                <a:pt x="570821" y="1236516"/>
                              </a:cubicBezTo>
                              <a:cubicBezTo>
                                <a:pt x="571564" y="1232715"/>
                                <a:pt x="574410" y="1230669"/>
                                <a:pt x="579358" y="1230376"/>
                              </a:cubicBezTo>
                              <a:cubicBezTo>
                                <a:pt x="586934" y="1217878"/>
                                <a:pt x="596568" y="1204283"/>
                                <a:pt x="608258" y="1189591"/>
                              </a:cubicBezTo>
                              <a:cubicBezTo>
                                <a:pt x="619948" y="1174900"/>
                                <a:pt x="627544" y="1160428"/>
                                <a:pt x="631044" y="1146175"/>
                              </a:cubicBezTo>
                              <a:cubicBezTo>
                                <a:pt x="632271" y="1145225"/>
                                <a:pt x="633866" y="1144056"/>
                                <a:pt x="635828" y="1142667"/>
                              </a:cubicBezTo>
                              <a:cubicBezTo>
                                <a:pt x="637791" y="1141278"/>
                                <a:pt x="638947" y="1140109"/>
                                <a:pt x="639298" y="1139158"/>
                              </a:cubicBezTo>
                              <a:cubicBezTo>
                                <a:pt x="639484" y="1137477"/>
                                <a:pt x="639007" y="1136454"/>
                                <a:pt x="637865" y="1136089"/>
                              </a:cubicBezTo>
                              <a:cubicBezTo>
                                <a:pt x="636724" y="1135723"/>
                                <a:pt x="635653" y="1135577"/>
                                <a:pt x="634654" y="1135650"/>
                              </a:cubicBezTo>
                              <a:lnTo>
                                <a:pt x="642700" y="1119862"/>
                              </a:lnTo>
                              <a:cubicBezTo>
                                <a:pt x="645684" y="1118072"/>
                                <a:pt x="648616" y="1115952"/>
                                <a:pt x="651496" y="1113504"/>
                              </a:cubicBezTo>
                              <a:cubicBezTo>
                                <a:pt x="654376" y="1111055"/>
                                <a:pt x="656947" y="1108497"/>
                                <a:pt x="659208" y="1105829"/>
                              </a:cubicBezTo>
                              <a:lnTo>
                                <a:pt x="675920" y="1070745"/>
                              </a:lnTo>
                              <a:cubicBezTo>
                                <a:pt x="675687" y="1067091"/>
                                <a:pt x="676693" y="1063875"/>
                                <a:pt x="678936" y="1061097"/>
                              </a:cubicBezTo>
                              <a:cubicBezTo>
                                <a:pt x="681180" y="1058320"/>
                                <a:pt x="684508" y="1056858"/>
                                <a:pt x="688919" y="1056712"/>
                              </a:cubicBezTo>
                              <a:cubicBezTo>
                                <a:pt x="689706" y="1053496"/>
                                <a:pt x="690995" y="1051157"/>
                                <a:pt x="692788" y="1049695"/>
                              </a:cubicBezTo>
                              <a:cubicBezTo>
                                <a:pt x="694580" y="1048233"/>
                                <a:pt x="695870" y="1045894"/>
                                <a:pt x="696656" y="1042678"/>
                              </a:cubicBezTo>
                              <a:cubicBezTo>
                                <a:pt x="698427" y="1040303"/>
                                <a:pt x="702236" y="1033213"/>
                                <a:pt x="708081" y="1021409"/>
                              </a:cubicBezTo>
                              <a:cubicBezTo>
                                <a:pt x="713927" y="1009604"/>
                                <a:pt x="717374" y="1002076"/>
                                <a:pt x="718423" y="998824"/>
                              </a:cubicBezTo>
                              <a:cubicBezTo>
                                <a:pt x="719940" y="993122"/>
                                <a:pt x="722759" y="988737"/>
                                <a:pt x="726882" y="985667"/>
                              </a:cubicBezTo>
                              <a:cubicBezTo>
                                <a:pt x="731005" y="982597"/>
                                <a:pt x="733825" y="978212"/>
                                <a:pt x="735342" y="972511"/>
                              </a:cubicBezTo>
                              <a:lnTo>
                                <a:pt x="744833" y="958477"/>
                              </a:lnTo>
                              <a:cubicBezTo>
                                <a:pt x="745993" y="954384"/>
                                <a:pt x="748315" y="951168"/>
                                <a:pt x="751797" y="948829"/>
                              </a:cubicBezTo>
                              <a:cubicBezTo>
                                <a:pt x="755279" y="946490"/>
                                <a:pt x="757600" y="943274"/>
                                <a:pt x="758761" y="939181"/>
                              </a:cubicBezTo>
                              <a:cubicBezTo>
                                <a:pt x="764075" y="938889"/>
                                <a:pt x="768099" y="935965"/>
                                <a:pt x="770832" y="930410"/>
                              </a:cubicBezTo>
                              <a:cubicBezTo>
                                <a:pt x="771011" y="929606"/>
                                <a:pt x="771041" y="929022"/>
                                <a:pt x="770922" y="928656"/>
                              </a:cubicBezTo>
                              <a:cubicBezTo>
                                <a:pt x="770804" y="928291"/>
                                <a:pt x="770396" y="927706"/>
                                <a:pt x="769697" y="926902"/>
                              </a:cubicBezTo>
                              <a:lnTo>
                                <a:pt x="774133" y="921639"/>
                              </a:lnTo>
                              <a:cubicBezTo>
                                <a:pt x="775270" y="919958"/>
                                <a:pt x="776039" y="918496"/>
                                <a:pt x="776441" y="917254"/>
                              </a:cubicBezTo>
                              <a:cubicBezTo>
                                <a:pt x="776843" y="916011"/>
                                <a:pt x="777174" y="914549"/>
                                <a:pt x="777434" y="912868"/>
                              </a:cubicBezTo>
                              <a:cubicBezTo>
                                <a:pt x="786283" y="902270"/>
                                <a:pt x="794480" y="891014"/>
                                <a:pt x="802026" y="879100"/>
                              </a:cubicBezTo>
                              <a:cubicBezTo>
                                <a:pt x="809573" y="867186"/>
                                <a:pt x="816609" y="855053"/>
                                <a:pt x="823136" y="842701"/>
                              </a:cubicBezTo>
                              <a:cubicBezTo>
                                <a:pt x="824114" y="839850"/>
                                <a:pt x="827239" y="834149"/>
                                <a:pt x="832511" y="825597"/>
                              </a:cubicBezTo>
                              <a:cubicBezTo>
                                <a:pt x="837783" y="817046"/>
                                <a:pt x="841192" y="812222"/>
                                <a:pt x="842737" y="811126"/>
                              </a:cubicBezTo>
                              <a:cubicBezTo>
                                <a:pt x="843983" y="805095"/>
                                <a:pt x="846339" y="799614"/>
                                <a:pt x="849803" y="794680"/>
                              </a:cubicBezTo>
                              <a:cubicBezTo>
                                <a:pt x="853268" y="789746"/>
                                <a:pt x="856862" y="784703"/>
                                <a:pt x="860584" y="779550"/>
                              </a:cubicBezTo>
                              <a:lnTo>
                                <a:pt x="868529" y="774288"/>
                              </a:lnTo>
                              <a:cubicBezTo>
                                <a:pt x="868757" y="773410"/>
                                <a:pt x="869204" y="772533"/>
                                <a:pt x="869870" y="771656"/>
                              </a:cubicBezTo>
                              <a:cubicBezTo>
                                <a:pt x="870536" y="770779"/>
                                <a:pt x="870983" y="769902"/>
                                <a:pt x="871211" y="769025"/>
                              </a:cubicBezTo>
                              <a:cubicBezTo>
                                <a:pt x="872503" y="766467"/>
                                <a:pt x="873427" y="764128"/>
                                <a:pt x="873983" y="762008"/>
                              </a:cubicBezTo>
                              <a:cubicBezTo>
                                <a:pt x="874540" y="759889"/>
                                <a:pt x="875025" y="757550"/>
                                <a:pt x="875440" y="754992"/>
                              </a:cubicBezTo>
                              <a:cubicBezTo>
                                <a:pt x="876360" y="754955"/>
                                <a:pt x="877228" y="754590"/>
                                <a:pt x="878045" y="753895"/>
                              </a:cubicBezTo>
                              <a:cubicBezTo>
                                <a:pt x="878862" y="753201"/>
                                <a:pt x="879369" y="752397"/>
                                <a:pt x="879567" y="751483"/>
                              </a:cubicBezTo>
                              <a:cubicBezTo>
                                <a:pt x="879808" y="750533"/>
                                <a:pt x="880306" y="749363"/>
                                <a:pt x="881063" y="747975"/>
                              </a:cubicBezTo>
                              <a:cubicBezTo>
                                <a:pt x="881819" y="746586"/>
                                <a:pt x="882318" y="745417"/>
                                <a:pt x="882558" y="744466"/>
                              </a:cubicBezTo>
                              <a:lnTo>
                                <a:pt x="884313" y="744466"/>
                              </a:lnTo>
                              <a:cubicBezTo>
                                <a:pt x="884914" y="742712"/>
                                <a:pt x="886393" y="740958"/>
                                <a:pt x="888749" y="739204"/>
                              </a:cubicBezTo>
                              <a:lnTo>
                                <a:pt x="896795" y="723416"/>
                              </a:lnTo>
                              <a:cubicBezTo>
                                <a:pt x="898280" y="719762"/>
                                <a:pt x="899436" y="716107"/>
                                <a:pt x="900263" y="712452"/>
                              </a:cubicBezTo>
                              <a:cubicBezTo>
                                <a:pt x="901091" y="708798"/>
                                <a:pt x="901653" y="706020"/>
                                <a:pt x="901952" y="704120"/>
                              </a:cubicBezTo>
                              <a:cubicBezTo>
                                <a:pt x="903833" y="704230"/>
                                <a:pt x="905772" y="704010"/>
                                <a:pt x="907769" y="703462"/>
                              </a:cubicBezTo>
                              <a:cubicBezTo>
                                <a:pt x="909766" y="702914"/>
                                <a:pt x="911060" y="701379"/>
                                <a:pt x="911651" y="698858"/>
                              </a:cubicBezTo>
                              <a:cubicBezTo>
                                <a:pt x="911962" y="696263"/>
                                <a:pt x="912577" y="694435"/>
                                <a:pt x="913495" y="693376"/>
                              </a:cubicBezTo>
                              <a:cubicBezTo>
                                <a:pt x="914412" y="692316"/>
                                <a:pt x="916549" y="691804"/>
                                <a:pt x="919905" y="691841"/>
                              </a:cubicBezTo>
                              <a:lnTo>
                                <a:pt x="929396" y="677807"/>
                              </a:lnTo>
                              <a:lnTo>
                                <a:pt x="937341" y="672545"/>
                              </a:lnTo>
                              <a:lnTo>
                                <a:pt x="953641" y="649740"/>
                              </a:lnTo>
                              <a:cubicBezTo>
                                <a:pt x="954527" y="646378"/>
                                <a:pt x="956212" y="643454"/>
                                <a:pt x="958696" y="640969"/>
                              </a:cubicBezTo>
                              <a:cubicBezTo>
                                <a:pt x="961181" y="638484"/>
                                <a:pt x="962866" y="635561"/>
                                <a:pt x="963751" y="632198"/>
                              </a:cubicBezTo>
                              <a:lnTo>
                                <a:pt x="974997" y="618165"/>
                              </a:lnTo>
                              <a:lnTo>
                                <a:pt x="982115" y="607640"/>
                              </a:lnTo>
                              <a:cubicBezTo>
                                <a:pt x="984051" y="601427"/>
                                <a:pt x="986497" y="595434"/>
                                <a:pt x="989452" y="589659"/>
                              </a:cubicBezTo>
                              <a:cubicBezTo>
                                <a:pt x="992407" y="583885"/>
                                <a:pt x="996014" y="578769"/>
                                <a:pt x="1000272" y="574310"/>
                              </a:cubicBezTo>
                              <a:cubicBezTo>
                                <a:pt x="1006706" y="562689"/>
                                <a:pt x="1012148" y="551725"/>
                                <a:pt x="1016596" y="541419"/>
                              </a:cubicBezTo>
                              <a:cubicBezTo>
                                <a:pt x="1021045" y="531113"/>
                                <a:pt x="1024268" y="522781"/>
                                <a:pt x="1026267" y="516422"/>
                              </a:cubicBezTo>
                              <a:cubicBezTo>
                                <a:pt x="1027763" y="517884"/>
                                <a:pt x="1029414" y="518468"/>
                                <a:pt x="1031220" y="518176"/>
                              </a:cubicBezTo>
                              <a:lnTo>
                                <a:pt x="1039165" y="512913"/>
                              </a:lnTo>
                              <a:cubicBezTo>
                                <a:pt x="1040246" y="511963"/>
                                <a:pt x="1040817" y="510794"/>
                                <a:pt x="1040880" y="509405"/>
                              </a:cubicBezTo>
                              <a:cubicBezTo>
                                <a:pt x="1040942" y="508016"/>
                                <a:pt x="1040198" y="506847"/>
                                <a:pt x="1038648" y="505897"/>
                              </a:cubicBezTo>
                              <a:cubicBezTo>
                                <a:pt x="1044453" y="500123"/>
                                <a:pt x="1050717" y="492375"/>
                                <a:pt x="1057437" y="482654"/>
                              </a:cubicBezTo>
                              <a:cubicBezTo>
                                <a:pt x="1064158" y="472933"/>
                                <a:pt x="1068383" y="464308"/>
                                <a:pt x="1070113" y="456780"/>
                              </a:cubicBezTo>
                              <a:cubicBezTo>
                                <a:pt x="1073170" y="454989"/>
                                <a:pt x="1075517" y="452869"/>
                                <a:pt x="1077155" y="450421"/>
                              </a:cubicBezTo>
                              <a:cubicBezTo>
                                <a:pt x="1078792" y="447972"/>
                                <a:pt x="1079024" y="445414"/>
                                <a:pt x="1077850" y="442746"/>
                              </a:cubicBezTo>
                              <a:cubicBezTo>
                                <a:pt x="1080057" y="436862"/>
                                <a:pt x="1083328" y="432404"/>
                                <a:pt x="1087664" y="429370"/>
                              </a:cubicBezTo>
                              <a:cubicBezTo>
                                <a:pt x="1092000" y="426337"/>
                                <a:pt x="1095916" y="423194"/>
                                <a:pt x="1099413" y="419942"/>
                              </a:cubicBezTo>
                              <a:cubicBezTo>
                                <a:pt x="1102207" y="418187"/>
                                <a:pt x="1103686" y="416433"/>
                                <a:pt x="1103849" y="414679"/>
                              </a:cubicBezTo>
                              <a:cubicBezTo>
                                <a:pt x="1104013" y="412925"/>
                                <a:pt x="1103737" y="411171"/>
                                <a:pt x="1103023" y="409416"/>
                              </a:cubicBezTo>
                              <a:lnTo>
                                <a:pt x="1123760" y="381349"/>
                              </a:lnTo>
                              <a:cubicBezTo>
                                <a:pt x="1125129" y="379595"/>
                                <a:pt x="1126904" y="377403"/>
                                <a:pt x="1129086" y="374771"/>
                              </a:cubicBezTo>
                              <a:cubicBezTo>
                                <a:pt x="1131268" y="372140"/>
                                <a:pt x="1132759" y="369070"/>
                                <a:pt x="1133560" y="365562"/>
                              </a:cubicBezTo>
                              <a:cubicBezTo>
                                <a:pt x="1143472" y="355365"/>
                                <a:pt x="1152099" y="343744"/>
                                <a:pt x="1159443" y="330697"/>
                              </a:cubicBezTo>
                              <a:cubicBezTo>
                                <a:pt x="1166787" y="317651"/>
                                <a:pt x="1176214" y="306468"/>
                                <a:pt x="1187724" y="297148"/>
                              </a:cubicBezTo>
                              <a:lnTo>
                                <a:pt x="1188135" y="284869"/>
                              </a:lnTo>
                              <a:lnTo>
                                <a:pt x="1212690" y="255048"/>
                              </a:lnTo>
                              <a:cubicBezTo>
                                <a:pt x="1213824" y="250480"/>
                                <a:pt x="1217641" y="242513"/>
                                <a:pt x="1224140" y="231147"/>
                              </a:cubicBezTo>
                              <a:cubicBezTo>
                                <a:pt x="1230640" y="219781"/>
                                <a:pt x="1236726" y="211376"/>
                                <a:pt x="1242401" y="205931"/>
                              </a:cubicBezTo>
                              <a:cubicBezTo>
                                <a:pt x="1243587" y="199206"/>
                                <a:pt x="1248126" y="193359"/>
                                <a:pt x="1256019" y="188389"/>
                              </a:cubicBezTo>
                              <a:cubicBezTo>
                                <a:pt x="1254299" y="184880"/>
                                <a:pt x="1254694" y="181811"/>
                                <a:pt x="1257205" y="179179"/>
                              </a:cubicBezTo>
                              <a:cubicBezTo>
                                <a:pt x="1259715" y="176548"/>
                                <a:pt x="1262587" y="174355"/>
                                <a:pt x="1265820" y="172601"/>
                              </a:cubicBezTo>
                              <a:lnTo>
                                <a:pt x="1350830" y="58579"/>
                              </a:lnTo>
                              <a:cubicBezTo>
                                <a:pt x="1355606" y="54084"/>
                                <a:pt x="1359415" y="49479"/>
                                <a:pt x="1362256" y="44765"/>
                              </a:cubicBezTo>
                              <a:cubicBezTo>
                                <a:pt x="1365098" y="40050"/>
                                <a:pt x="1369268" y="35884"/>
                                <a:pt x="1374766" y="32266"/>
                              </a:cubicBezTo>
                              <a:cubicBezTo>
                                <a:pt x="1375323" y="29525"/>
                                <a:pt x="1376556" y="26675"/>
                                <a:pt x="1378467" y="23715"/>
                              </a:cubicBezTo>
                              <a:cubicBezTo>
                                <a:pt x="1380378" y="20754"/>
                                <a:pt x="1382411" y="18342"/>
                                <a:pt x="1384567" y="16478"/>
                              </a:cubicBezTo>
                              <a:lnTo>
                                <a:pt x="1393749" y="4199"/>
                              </a:lnTo>
                              <a:cubicBezTo>
                                <a:pt x="1395965" y="2408"/>
                                <a:pt x="1398523" y="1166"/>
                                <a:pt x="1401423" y="471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Freeform 64"/>
                        <p:cNvSpPr/>
                        <p:nvPr/>
                      </p:nvSpPr>
                      <p:spPr>
                        <a:xfrm>
                          <a:off x="10005818" y="2797482"/>
                          <a:ext cx="1526083" cy="224955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6083" h="2249559">
                              <a:moveTo>
                                <a:pt x="176110" y="2025023"/>
                              </a:moveTo>
                              <a:cubicBezTo>
                                <a:pt x="175972" y="2026010"/>
                                <a:pt x="176144" y="2027106"/>
                                <a:pt x="176626" y="2028312"/>
                              </a:cubicBezTo>
                              <a:cubicBezTo>
                                <a:pt x="177108" y="2029518"/>
                                <a:pt x="177796" y="2030176"/>
                                <a:pt x="178690" y="2030286"/>
                              </a:cubicBezTo>
                              <a:cubicBezTo>
                                <a:pt x="179610" y="2030249"/>
                                <a:pt x="180479" y="2029884"/>
                                <a:pt x="181296" y="2029189"/>
                              </a:cubicBezTo>
                              <a:cubicBezTo>
                                <a:pt x="182112" y="2028495"/>
                                <a:pt x="182620" y="2027691"/>
                                <a:pt x="182817" y="2026777"/>
                              </a:cubicBezTo>
                              <a:close/>
                              <a:moveTo>
                                <a:pt x="185601" y="2010990"/>
                              </a:moveTo>
                              <a:cubicBezTo>
                                <a:pt x="185354" y="2011976"/>
                                <a:pt x="185307" y="2013073"/>
                                <a:pt x="185460" y="2014279"/>
                              </a:cubicBezTo>
                              <a:cubicBezTo>
                                <a:pt x="185612" y="2015485"/>
                                <a:pt x="186520" y="2016142"/>
                                <a:pt x="188181" y="2016252"/>
                              </a:cubicBezTo>
                              <a:lnTo>
                                <a:pt x="189936" y="2016252"/>
                              </a:lnTo>
                              <a:cubicBezTo>
                                <a:pt x="190554" y="2012744"/>
                                <a:pt x="189109" y="2010990"/>
                                <a:pt x="185601" y="2010990"/>
                              </a:cubicBezTo>
                              <a:close/>
                              <a:moveTo>
                                <a:pt x="344300" y="1986431"/>
                              </a:moveTo>
                              <a:cubicBezTo>
                                <a:pt x="344089" y="1987418"/>
                                <a:pt x="343969" y="1988514"/>
                                <a:pt x="343939" y="1989720"/>
                              </a:cubicBezTo>
                              <a:cubicBezTo>
                                <a:pt x="343909" y="1990926"/>
                                <a:pt x="344305" y="1991584"/>
                                <a:pt x="345126" y="1991694"/>
                              </a:cubicBezTo>
                              <a:lnTo>
                                <a:pt x="350698" y="1989939"/>
                              </a:lnTo>
                              <a:close/>
                              <a:moveTo>
                                <a:pt x="478855" y="1979414"/>
                              </a:moveTo>
                              <a:lnTo>
                                <a:pt x="483707" y="1991694"/>
                              </a:lnTo>
                              <a:lnTo>
                                <a:pt x="479478" y="2005727"/>
                              </a:lnTo>
                              <a:cubicBezTo>
                                <a:pt x="475039" y="2006239"/>
                                <a:pt x="472412" y="2008285"/>
                                <a:pt x="471598" y="2011867"/>
                              </a:cubicBezTo>
                              <a:cubicBezTo>
                                <a:pt x="470784" y="2015448"/>
                                <a:pt x="466842" y="2017495"/>
                                <a:pt x="459771" y="2018006"/>
                              </a:cubicBezTo>
                              <a:cubicBezTo>
                                <a:pt x="461494" y="2011136"/>
                                <a:pt x="464675" y="2004704"/>
                                <a:pt x="469313" y="1998710"/>
                              </a:cubicBezTo>
                              <a:cubicBezTo>
                                <a:pt x="473952" y="1992717"/>
                                <a:pt x="477132" y="1986285"/>
                                <a:pt x="478855" y="1979414"/>
                              </a:cubicBezTo>
                              <a:close/>
                              <a:moveTo>
                                <a:pt x="390108" y="1935560"/>
                              </a:moveTo>
                              <a:cubicBezTo>
                                <a:pt x="389861" y="1936546"/>
                                <a:pt x="389814" y="1937643"/>
                                <a:pt x="389967" y="1938849"/>
                              </a:cubicBezTo>
                              <a:cubicBezTo>
                                <a:pt x="390119" y="1940055"/>
                                <a:pt x="391027" y="1940713"/>
                                <a:pt x="392689" y="1940822"/>
                              </a:cubicBezTo>
                              <a:lnTo>
                                <a:pt x="396197" y="1940822"/>
                              </a:lnTo>
                              <a:cubicBezTo>
                                <a:pt x="396433" y="1939068"/>
                                <a:pt x="395934" y="1937752"/>
                                <a:pt x="394700" y="1936875"/>
                              </a:cubicBezTo>
                              <a:cubicBezTo>
                                <a:pt x="393466" y="1935998"/>
                                <a:pt x="391935" y="1935560"/>
                                <a:pt x="390108" y="1935560"/>
                              </a:cubicBezTo>
                              <a:close/>
                              <a:moveTo>
                                <a:pt x="514338" y="1877671"/>
                              </a:moveTo>
                              <a:cubicBezTo>
                                <a:pt x="514187" y="1878731"/>
                                <a:pt x="514308" y="1880120"/>
                                <a:pt x="514699" y="1881838"/>
                              </a:cubicBezTo>
                              <a:cubicBezTo>
                                <a:pt x="515091" y="1883555"/>
                                <a:pt x="515727" y="1884506"/>
                                <a:pt x="516609" y="1884688"/>
                              </a:cubicBezTo>
                              <a:cubicBezTo>
                                <a:pt x="518309" y="1884578"/>
                                <a:pt x="519449" y="1883921"/>
                                <a:pt x="520027" y="1882715"/>
                              </a:cubicBezTo>
                              <a:cubicBezTo>
                                <a:pt x="520605" y="1881509"/>
                                <a:pt x="520944" y="1880412"/>
                                <a:pt x="521045" y="1879426"/>
                              </a:cubicBezTo>
                              <a:close/>
                              <a:moveTo>
                                <a:pt x="335614" y="1856621"/>
                              </a:moveTo>
                              <a:lnTo>
                                <a:pt x="334067" y="1865392"/>
                              </a:lnTo>
                              <a:cubicBezTo>
                                <a:pt x="333696" y="1867914"/>
                                <a:pt x="334156" y="1869449"/>
                                <a:pt x="335448" y="1869997"/>
                              </a:cubicBezTo>
                              <a:cubicBezTo>
                                <a:pt x="336740" y="1870545"/>
                                <a:pt x="338310" y="1870764"/>
                                <a:pt x="340156" y="1870655"/>
                              </a:cubicBezTo>
                              <a:close/>
                              <a:moveTo>
                                <a:pt x="464081" y="1844342"/>
                              </a:moveTo>
                              <a:cubicBezTo>
                                <a:pt x="458792" y="1844488"/>
                                <a:pt x="454510" y="1846388"/>
                                <a:pt x="451235" y="1850043"/>
                              </a:cubicBezTo>
                              <a:cubicBezTo>
                                <a:pt x="447959" y="1853698"/>
                                <a:pt x="445844" y="1858229"/>
                                <a:pt x="444891" y="1863638"/>
                              </a:cubicBezTo>
                              <a:lnTo>
                                <a:pt x="444581" y="1865392"/>
                              </a:lnTo>
                              <a:cubicBezTo>
                                <a:pt x="444222" y="1865356"/>
                                <a:pt x="442748" y="1865429"/>
                                <a:pt x="440157" y="1865611"/>
                              </a:cubicBezTo>
                              <a:cubicBezTo>
                                <a:pt x="437567" y="1865794"/>
                                <a:pt x="436015" y="1866306"/>
                                <a:pt x="435501" y="1867146"/>
                              </a:cubicBezTo>
                              <a:cubicBezTo>
                                <a:pt x="435888" y="1868060"/>
                                <a:pt x="438158" y="1868864"/>
                                <a:pt x="442312" y="1869558"/>
                              </a:cubicBezTo>
                              <a:cubicBezTo>
                                <a:pt x="446465" y="1870253"/>
                                <a:pt x="449251" y="1870618"/>
                                <a:pt x="450670" y="1870655"/>
                              </a:cubicBezTo>
                              <a:lnTo>
                                <a:pt x="462742" y="1861884"/>
                              </a:lnTo>
                              <a:cubicBezTo>
                                <a:pt x="460186" y="1861664"/>
                                <a:pt x="458590" y="1860349"/>
                                <a:pt x="457956" y="1857937"/>
                              </a:cubicBezTo>
                              <a:cubicBezTo>
                                <a:pt x="457321" y="1855525"/>
                                <a:pt x="457196" y="1853332"/>
                                <a:pt x="457581" y="1851359"/>
                              </a:cubicBezTo>
                              <a:close/>
                              <a:moveTo>
                                <a:pt x="356558" y="1837325"/>
                              </a:moveTo>
                              <a:cubicBezTo>
                                <a:pt x="355742" y="1837398"/>
                                <a:pt x="355105" y="1837691"/>
                                <a:pt x="354650" y="1838202"/>
                              </a:cubicBezTo>
                              <a:cubicBezTo>
                                <a:pt x="354194" y="1838714"/>
                                <a:pt x="353558" y="1839006"/>
                                <a:pt x="352741" y="1839079"/>
                              </a:cubicBezTo>
                              <a:cubicBezTo>
                                <a:pt x="352590" y="1840139"/>
                                <a:pt x="352711" y="1841528"/>
                                <a:pt x="353102" y="1843246"/>
                              </a:cubicBezTo>
                              <a:cubicBezTo>
                                <a:pt x="353494" y="1844963"/>
                                <a:pt x="354130" y="1845913"/>
                                <a:pt x="355012" y="1846096"/>
                              </a:cubicBezTo>
                              <a:cubicBezTo>
                                <a:pt x="356712" y="1845986"/>
                                <a:pt x="357852" y="1845329"/>
                                <a:pt x="358430" y="1844123"/>
                              </a:cubicBezTo>
                              <a:cubicBezTo>
                                <a:pt x="359008" y="1842917"/>
                                <a:pt x="359347" y="1841820"/>
                                <a:pt x="359448" y="1840833"/>
                              </a:cubicBezTo>
                              <a:cubicBezTo>
                                <a:pt x="359517" y="1838787"/>
                                <a:pt x="358553" y="1837618"/>
                                <a:pt x="356558" y="1837325"/>
                              </a:cubicBezTo>
                              <a:close/>
                              <a:moveTo>
                                <a:pt x="564892" y="1819783"/>
                              </a:moveTo>
                              <a:cubicBezTo>
                                <a:pt x="558997" y="1820258"/>
                                <a:pt x="555179" y="1823255"/>
                                <a:pt x="553439" y="1828773"/>
                              </a:cubicBezTo>
                              <a:cubicBezTo>
                                <a:pt x="551698" y="1834292"/>
                                <a:pt x="550564" y="1839481"/>
                                <a:pt x="550036" y="1844342"/>
                              </a:cubicBezTo>
                              <a:cubicBezTo>
                                <a:pt x="547295" y="1844342"/>
                                <a:pt x="544367" y="1844780"/>
                                <a:pt x="541252" y="1845657"/>
                              </a:cubicBezTo>
                              <a:cubicBezTo>
                                <a:pt x="538137" y="1846535"/>
                                <a:pt x="535493" y="1847850"/>
                                <a:pt x="533320" y="1849604"/>
                              </a:cubicBezTo>
                              <a:lnTo>
                                <a:pt x="534045" y="1865392"/>
                              </a:lnTo>
                              <a:cubicBezTo>
                                <a:pt x="535717" y="1860678"/>
                                <a:pt x="538356" y="1856073"/>
                                <a:pt x="541963" y="1851578"/>
                              </a:cubicBezTo>
                              <a:cubicBezTo>
                                <a:pt x="545569" y="1847083"/>
                                <a:pt x="550015" y="1844671"/>
                                <a:pt x="555299" y="1844342"/>
                              </a:cubicBezTo>
                              <a:cubicBezTo>
                                <a:pt x="556278" y="1840029"/>
                                <a:pt x="557877" y="1835936"/>
                                <a:pt x="560095" y="1832063"/>
                              </a:cubicBezTo>
                              <a:cubicBezTo>
                                <a:pt x="562313" y="1828189"/>
                                <a:pt x="563912" y="1824096"/>
                                <a:pt x="564892" y="1819783"/>
                              </a:cubicBezTo>
                              <a:close/>
                              <a:moveTo>
                                <a:pt x="496474" y="1789962"/>
                              </a:moveTo>
                              <a:cubicBezTo>
                                <a:pt x="494748" y="1790218"/>
                                <a:pt x="493505" y="1791460"/>
                                <a:pt x="492747" y="1793690"/>
                              </a:cubicBezTo>
                              <a:cubicBezTo>
                                <a:pt x="491988" y="1795919"/>
                                <a:pt x="491546" y="1797600"/>
                                <a:pt x="491419" y="1798733"/>
                              </a:cubicBezTo>
                              <a:cubicBezTo>
                                <a:pt x="490566" y="1803155"/>
                                <a:pt x="488714" y="1807029"/>
                                <a:pt x="485861" y="1810355"/>
                              </a:cubicBezTo>
                              <a:cubicBezTo>
                                <a:pt x="483009" y="1813680"/>
                                <a:pt x="479635" y="1816238"/>
                                <a:pt x="475737" y="1818029"/>
                              </a:cubicBezTo>
                              <a:cubicBezTo>
                                <a:pt x="474758" y="1822341"/>
                                <a:pt x="473159" y="1826435"/>
                                <a:pt x="470941" y="1830308"/>
                              </a:cubicBezTo>
                              <a:cubicBezTo>
                                <a:pt x="468723" y="1834182"/>
                                <a:pt x="467124" y="1838275"/>
                                <a:pt x="466144" y="1842588"/>
                              </a:cubicBezTo>
                              <a:cubicBezTo>
                                <a:pt x="472423" y="1836412"/>
                                <a:pt x="478102" y="1829906"/>
                                <a:pt x="483180" y="1823072"/>
                              </a:cubicBezTo>
                              <a:cubicBezTo>
                                <a:pt x="488259" y="1816238"/>
                                <a:pt x="493138" y="1809295"/>
                                <a:pt x="497817" y="1802241"/>
                              </a:cubicBezTo>
                              <a:cubicBezTo>
                                <a:pt x="498006" y="1800962"/>
                                <a:pt x="498040" y="1798697"/>
                                <a:pt x="497919" y="1795444"/>
                              </a:cubicBezTo>
                              <a:cubicBezTo>
                                <a:pt x="497799" y="1792191"/>
                                <a:pt x="497317" y="1790364"/>
                                <a:pt x="496474" y="1789962"/>
                              </a:cubicBezTo>
                              <a:close/>
                              <a:moveTo>
                                <a:pt x="388744" y="1774174"/>
                              </a:moveTo>
                              <a:lnTo>
                                <a:pt x="378016" y="1795225"/>
                              </a:lnTo>
                              <a:cubicBezTo>
                                <a:pt x="377730" y="1795188"/>
                                <a:pt x="376547" y="1795261"/>
                                <a:pt x="374468" y="1795444"/>
                              </a:cubicBezTo>
                              <a:cubicBezTo>
                                <a:pt x="372390" y="1795627"/>
                                <a:pt x="371130" y="1796138"/>
                                <a:pt x="370689" y="1796979"/>
                              </a:cubicBezTo>
                              <a:cubicBezTo>
                                <a:pt x="370726" y="1798843"/>
                                <a:pt x="372279" y="1800816"/>
                                <a:pt x="375347" y="1802899"/>
                              </a:cubicBezTo>
                              <a:cubicBezTo>
                                <a:pt x="378415" y="1804982"/>
                                <a:pt x="380921" y="1806517"/>
                                <a:pt x="382867" y="1807504"/>
                              </a:cubicBezTo>
                              <a:lnTo>
                                <a:pt x="398240" y="1789962"/>
                              </a:lnTo>
                              <a:close/>
                              <a:moveTo>
                                <a:pt x="424129" y="1712778"/>
                              </a:moveTo>
                              <a:cubicBezTo>
                                <a:pt x="414397" y="1726519"/>
                                <a:pt x="405387" y="1741137"/>
                                <a:pt x="397100" y="1756633"/>
                              </a:cubicBezTo>
                              <a:cubicBezTo>
                                <a:pt x="397382" y="1760214"/>
                                <a:pt x="398547" y="1763138"/>
                                <a:pt x="400597" y="1765403"/>
                              </a:cubicBezTo>
                              <a:cubicBezTo>
                                <a:pt x="402646" y="1767669"/>
                                <a:pt x="405436" y="1768839"/>
                                <a:pt x="408968" y="1768912"/>
                              </a:cubicBezTo>
                              <a:cubicBezTo>
                                <a:pt x="411749" y="1763503"/>
                                <a:pt x="415652" y="1755463"/>
                                <a:pt x="420676" y="1744792"/>
                              </a:cubicBezTo>
                              <a:cubicBezTo>
                                <a:pt x="425701" y="1734120"/>
                                <a:pt x="430326" y="1726958"/>
                                <a:pt x="434552" y="1723303"/>
                              </a:cubicBezTo>
                              <a:close/>
                              <a:moveTo>
                                <a:pt x="468284" y="1651381"/>
                              </a:moveTo>
                              <a:lnTo>
                                <a:pt x="457658" y="1661906"/>
                              </a:lnTo>
                              <a:lnTo>
                                <a:pt x="456730" y="1667169"/>
                              </a:lnTo>
                              <a:lnTo>
                                <a:pt x="460238" y="1667169"/>
                              </a:lnTo>
                              <a:cubicBezTo>
                                <a:pt x="463648" y="1667315"/>
                                <a:pt x="466038" y="1667023"/>
                                <a:pt x="467409" y="1666292"/>
                              </a:cubicBezTo>
                              <a:cubicBezTo>
                                <a:pt x="468781" y="1665561"/>
                                <a:pt x="469726" y="1663514"/>
                                <a:pt x="470246" y="1660152"/>
                              </a:cubicBezTo>
                              <a:close/>
                              <a:moveTo>
                                <a:pt x="679198" y="1639102"/>
                              </a:moveTo>
                              <a:lnTo>
                                <a:pt x="661143" y="1661906"/>
                              </a:lnTo>
                              <a:cubicBezTo>
                                <a:pt x="663672" y="1667461"/>
                                <a:pt x="664292" y="1673893"/>
                                <a:pt x="663003" y="1681202"/>
                              </a:cubicBezTo>
                              <a:cubicBezTo>
                                <a:pt x="662030" y="1681129"/>
                                <a:pt x="660907" y="1681275"/>
                                <a:pt x="659637" y="1681641"/>
                              </a:cubicBezTo>
                              <a:cubicBezTo>
                                <a:pt x="658367" y="1682006"/>
                                <a:pt x="657528" y="1683030"/>
                                <a:pt x="657122" y="1684711"/>
                              </a:cubicBezTo>
                              <a:cubicBezTo>
                                <a:pt x="656923" y="1686465"/>
                                <a:pt x="657271" y="1688219"/>
                                <a:pt x="658168" y="1689973"/>
                              </a:cubicBezTo>
                              <a:cubicBezTo>
                                <a:pt x="659064" y="1691728"/>
                                <a:pt x="659851" y="1693482"/>
                                <a:pt x="660529" y="1695236"/>
                              </a:cubicBezTo>
                              <a:lnTo>
                                <a:pt x="671880" y="1700498"/>
                              </a:lnTo>
                              <a:lnTo>
                                <a:pt x="674562" y="1695236"/>
                              </a:lnTo>
                              <a:lnTo>
                                <a:pt x="667029" y="1688219"/>
                              </a:lnTo>
                              <a:cubicBezTo>
                                <a:pt x="667469" y="1685515"/>
                                <a:pt x="668419" y="1683030"/>
                                <a:pt x="669878" y="1680764"/>
                              </a:cubicBezTo>
                              <a:cubicBezTo>
                                <a:pt x="671338" y="1678498"/>
                                <a:pt x="673448" y="1676890"/>
                                <a:pt x="676211" y="1675940"/>
                              </a:cubicBezTo>
                              <a:cubicBezTo>
                                <a:pt x="677476" y="1669800"/>
                                <a:pt x="678632" y="1663661"/>
                                <a:pt x="679678" y="1657521"/>
                              </a:cubicBezTo>
                              <a:cubicBezTo>
                                <a:pt x="680724" y="1651381"/>
                                <a:pt x="680564" y="1645242"/>
                                <a:pt x="679198" y="1639102"/>
                              </a:cubicBezTo>
                              <a:close/>
                              <a:moveTo>
                                <a:pt x="492530" y="1623314"/>
                              </a:moveTo>
                              <a:lnTo>
                                <a:pt x="487784" y="1630331"/>
                              </a:lnTo>
                              <a:cubicBezTo>
                                <a:pt x="490140" y="1628577"/>
                                <a:pt x="491619" y="1626823"/>
                                <a:pt x="492220" y="1625068"/>
                              </a:cubicBezTo>
                              <a:close/>
                              <a:moveTo>
                                <a:pt x="726862" y="1577705"/>
                              </a:moveTo>
                              <a:cubicBezTo>
                                <a:pt x="726260" y="1579460"/>
                                <a:pt x="726536" y="1581214"/>
                                <a:pt x="727688" y="1582968"/>
                              </a:cubicBezTo>
                              <a:lnTo>
                                <a:pt x="728616" y="1577705"/>
                              </a:lnTo>
                              <a:close/>
                              <a:moveTo>
                                <a:pt x="751315" y="1558409"/>
                              </a:moveTo>
                              <a:cubicBezTo>
                                <a:pt x="748099" y="1558409"/>
                                <a:pt x="745450" y="1560164"/>
                                <a:pt x="743370" y="1563672"/>
                              </a:cubicBezTo>
                              <a:lnTo>
                                <a:pt x="748633" y="1563672"/>
                              </a:lnTo>
                              <a:cubicBezTo>
                                <a:pt x="748860" y="1562795"/>
                                <a:pt x="749307" y="1561918"/>
                                <a:pt x="749974" y="1561041"/>
                              </a:cubicBezTo>
                              <a:cubicBezTo>
                                <a:pt x="750640" y="1560164"/>
                                <a:pt x="751087" y="1559286"/>
                                <a:pt x="751315" y="1558409"/>
                              </a:cubicBezTo>
                              <a:close/>
                              <a:moveTo>
                                <a:pt x="766480" y="1532097"/>
                              </a:moveTo>
                              <a:lnTo>
                                <a:pt x="764933" y="1540867"/>
                              </a:lnTo>
                              <a:lnTo>
                                <a:pt x="752654" y="1540867"/>
                              </a:lnTo>
                              <a:lnTo>
                                <a:pt x="751416" y="1547884"/>
                              </a:lnTo>
                              <a:lnTo>
                                <a:pt x="753997" y="1553147"/>
                              </a:lnTo>
                              <a:lnTo>
                                <a:pt x="770196" y="1540867"/>
                              </a:lnTo>
                              <a:lnTo>
                                <a:pt x="771433" y="1533851"/>
                              </a:lnTo>
                              <a:close/>
                              <a:moveTo>
                                <a:pt x="781852" y="1514555"/>
                              </a:moveTo>
                              <a:lnTo>
                                <a:pt x="776280" y="1516309"/>
                              </a:lnTo>
                              <a:lnTo>
                                <a:pt x="773806" y="1530342"/>
                              </a:lnTo>
                              <a:cubicBezTo>
                                <a:pt x="776656" y="1528478"/>
                                <a:pt x="778616" y="1526067"/>
                                <a:pt x="779686" y="1523106"/>
                              </a:cubicBezTo>
                              <a:cubicBezTo>
                                <a:pt x="780756" y="1520146"/>
                                <a:pt x="781478" y="1517296"/>
                                <a:pt x="781852" y="1514555"/>
                              </a:cubicBezTo>
                              <a:close/>
                              <a:moveTo>
                                <a:pt x="803309" y="1472454"/>
                              </a:moveTo>
                              <a:cubicBezTo>
                                <a:pt x="800649" y="1478009"/>
                                <a:pt x="797846" y="1483125"/>
                                <a:pt x="794901" y="1487803"/>
                              </a:cubicBezTo>
                              <a:cubicBezTo>
                                <a:pt x="791957" y="1492481"/>
                                <a:pt x="788741" y="1494966"/>
                                <a:pt x="785255" y="1495259"/>
                              </a:cubicBezTo>
                              <a:cubicBezTo>
                                <a:pt x="785126" y="1496611"/>
                                <a:pt x="785332" y="1499169"/>
                                <a:pt x="785875" y="1502933"/>
                              </a:cubicBezTo>
                              <a:cubicBezTo>
                                <a:pt x="786417" y="1506697"/>
                                <a:pt x="787140" y="1508817"/>
                                <a:pt x="788043" y="1509292"/>
                              </a:cubicBezTo>
                              <a:cubicBezTo>
                                <a:pt x="788902" y="1509182"/>
                                <a:pt x="789530" y="1508525"/>
                                <a:pt x="789925" y="1507319"/>
                              </a:cubicBezTo>
                              <a:cubicBezTo>
                                <a:pt x="790321" y="1506113"/>
                                <a:pt x="790587" y="1505016"/>
                                <a:pt x="790725" y="1504029"/>
                              </a:cubicBezTo>
                              <a:cubicBezTo>
                                <a:pt x="794288" y="1500192"/>
                                <a:pt x="798174" y="1495149"/>
                                <a:pt x="802383" y="1488900"/>
                              </a:cubicBezTo>
                              <a:cubicBezTo>
                                <a:pt x="806591" y="1482650"/>
                                <a:pt x="809239" y="1477168"/>
                                <a:pt x="810326" y="1472454"/>
                              </a:cubicBezTo>
                              <a:close/>
                              <a:moveTo>
                                <a:pt x="871095" y="1416320"/>
                              </a:moveTo>
                              <a:cubicBezTo>
                                <a:pt x="869958" y="1418001"/>
                                <a:pt x="869189" y="1419463"/>
                                <a:pt x="868787" y="1420706"/>
                              </a:cubicBezTo>
                              <a:cubicBezTo>
                                <a:pt x="868385" y="1421948"/>
                                <a:pt x="868055" y="1423410"/>
                                <a:pt x="867795" y="1425091"/>
                              </a:cubicBezTo>
                              <a:cubicBezTo>
                                <a:pt x="868869" y="1424177"/>
                                <a:pt x="869893" y="1422935"/>
                                <a:pt x="870864" y="1421363"/>
                              </a:cubicBezTo>
                              <a:cubicBezTo>
                                <a:pt x="871835" y="1419792"/>
                                <a:pt x="872497" y="1418111"/>
                                <a:pt x="872850" y="1416320"/>
                              </a:cubicBezTo>
                              <a:close/>
                              <a:moveTo>
                                <a:pt x="866757" y="1381236"/>
                              </a:moveTo>
                              <a:cubicBezTo>
                                <a:pt x="864986" y="1387961"/>
                                <a:pt x="861616" y="1393808"/>
                                <a:pt x="856647" y="1398778"/>
                              </a:cubicBezTo>
                              <a:cubicBezTo>
                                <a:pt x="851677" y="1403748"/>
                                <a:pt x="848307" y="1409596"/>
                                <a:pt x="846537" y="1416320"/>
                              </a:cubicBezTo>
                              <a:lnTo>
                                <a:pt x="833537" y="1430354"/>
                              </a:lnTo>
                              <a:cubicBezTo>
                                <a:pt x="832632" y="1431340"/>
                                <a:pt x="832585" y="1432437"/>
                                <a:pt x="833396" y="1433643"/>
                              </a:cubicBezTo>
                              <a:cubicBezTo>
                                <a:pt x="834206" y="1434849"/>
                                <a:pt x="835114" y="1435507"/>
                                <a:pt x="836118" y="1435616"/>
                              </a:cubicBezTo>
                              <a:lnTo>
                                <a:pt x="846952" y="1433862"/>
                              </a:lnTo>
                              <a:cubicBezTo>
                                <a:pt x="849632" y="1429440"/>
                                <a:pt x="852370" y="1424689"/>
                                <a:pt x="855166" y="1419609"/>
                              </a:cubicBezTo>
                              <a:cubicBezTo>
                                <a:pt x="857962" y="1414529"/>
                                <a:pt x="859901" y="1409340"/>
                                <a:pt x="860981" y="1404041"/>
                              </a:cubicBezTo>
                              <a:cubicBezTo>
                                <a:pt x="863350" y="1400350"/>
                                <a:pt x="865886" y="1396330"/>
                                <a:pt x="868590" y="1391981"/>
                              </a:cubicBezTo>
                              <a:cubicBezTo>
                                <a:pt x="871293" y="1387632"/>
                                <a:pt x="874191" y="1384050"/>
                                <a:pt x="877282" y="1381236"/>
                              </a:cubicBezTo>
                              <a:close/>
                              <a:moveTo>
                                <a:pt x="902353" y="1358432"/>
                              </a:moveTo>
                              <a:lnTo>
                                <a:pt x="889972" y="1368957"/>
                              </a:lnTo>
                              <a:cubicBezTo>
                                <a:pt x="890838" y="1366326"/>
                                <a:pt x="889828" y="1365010"/>
                                <a:pt x="886940" y="1365010"/>
                              </a:cubicBezTo>
                              <a:cubicBezTo>
                                <a:pt x="884053" y="1365010"/>
                                <a:pt x="882140" y="1366326"/>
                                <a:pt x="881201" y="1368957"/>
                              </a:cubicBezTo>
                              <a:lnTo>
                                <a:pt x="890697" y="1384745"/>
                              </a:lnTo>
                              <a:lnTo>
                                <a:pt x="897713" y="1384745"/>
                              </a:lnTo>
                              <a:lnTo>
                                <a:pt x="902251" y="1368957"/>
                              </a:lnTo>
                              <a:close/>
                              <a:moveTo>
                                <a:pt x="927217" y="1326857"/>
                              </a:moveTo>
                              <a:lnTo>
                                <a:pt x="915971" y="1340890"/>
                              </a:lnTo>
                              <a:lnTo>
                                <a:pt x="921234" y="1340890"/>
                              </a:lnTo>
                              <a:cubicBezTo>
                                <a:pt x="922463" y="1339099"/>
                                <a:pt x="923641" y="1336980"/>
                                <a:pt x="924767" y="1334531"/>
                              </a:cubicBezTo>
                              <a:cubicBezTo>
                                <a:pt x="925893" y="1332083"/>
                                <a:pt x="926710" y="1329524"/>
                                <a:pt x="927217" y="1326857"/>
                              </a:cubicBezTo>
                              <a:close/>
                              <a:moveTo>
                                <a:pt x="891307" y="1321594"/>
                              </a:moveTo>
                              <a:cubicBezTo>
                                <a:pt x="891092" y="1322398"/>
                                <a:pt x="890697" y="1322983"/>
                                <a:pt x="890121" y="1323348"/>
                              </a:cubicBezTo>
                              <a:cubicBezTo>
                                <a:pt x="889544" y="1323714"/>
                                <a:pt x="889149" y="1324298"/>
                                <a:pt x="888934" y="1325102"/>
                              </a:cubicBezTo>
                              <a:lnTo>
                                <a:pt x="887388" y="1333873"/>
                              </a:lnTo>
                              <a:cubicBezTo>
                                <a:pt x="886750" y="1337491"/>
                                <a:pt x="886531" y="1341219"/>
                                <a:pt x="886731" y="1345056"/>
                              </a:cubicBezTo>
                              <a:cubicBezTo>
                                <a:pt x="886932" y="1348894"/>
                                <a:pt x="887667" y="1352183"/>
                                <a:pt x="888938" y="1354924"/>
                              </a:cubicBezTo>
                              <a:lnTo>
                                <a:pt x="899769" y="1323348"/>
                              </a:lnTo>
                              <a:close/>
                              <a:moveTo>
                                <a:pt x="915243" y="1295281"/>
                              </a:moveTo>
                              <a:lnTo>
                                <a:pt x="907607" y="1298790"/>
                              </a:lnTo>
                              <a:lnTo>
                                <a:pt x="898425" y="1311069"/>
                              </a:lnTo>
                              <a:lnTo>
                                <a:pt x="907815" y="1307561"/>
                              </a:lnTo>
                              <a:lnTo>
                                <a:pt x="914624" y="1298790"/>
                              </a:lnTo>
                              <a:close/>
                              <a:moveTo>
                                <a:pt x="950420" y="1225114"/>
                              </a:moveTo>
                              <a:cubicBezTo>
                                <a:pt x="949587" y="1230669"/>
                                <a:pt x="948599" y="1237101"/>
                                <a:pt x="947456" y="1244410"/>
                              </a:cubicBezTo>
                              <a:cubicBezTo>
                                <a:pt x="946313" y="1251719"/>
                                <a:pt x="944448" y="1258151"/>
                                <a:pt x="941861" y="1263706"/>
                              </a:cubicBezTo>
                              <a:cubicBezTo>
                                <a:pt x="945988" y="1260197"/>
                                <a:pt x="948670" y="1254935"/>
                                <a:pt x="949907" y="1247918"/>
                              </a:cubicBezTo>
                              <a:lnTo>
                                <a:pt x="961771" y="1230376"/>
                              </a:lnTo>
                              <a:close/>
                              <a:moveTo>
                                <a:pt x="1026041" y="1114600"/>
                              </a:moveTo>
                              <a:lnTo>
                                <a:pt x="1022121" y="1126879"/>
                              </a:lnTo>
                              <a:cubicBezTo>
                                <a:pt x="1018970" y="1129620"/>
                                <a:pt x="1015832" y="1132909"/>
                                <a:pt x="1012707" y="1136747"/>
                              </a:cubicBezTo>
                              <a:cubicBezTo>
                                <a:pt x="1009582" y="1140584"/>
                                <a:pt x="1006805" y="1144311"/>
                                <a:pt x="1004376" y="1147929"/>
                              </a:cubicBezTo>
                              <a:cubicBezTo>
                                <a:pt x="1003380" y="1155239"/>
                                <a:pt x="999907" y="1161671"/>
                                <a:pt x="993957" y="1167225"/>
                              </a:cubicBezTo>
                              <a:cubicBezTo>
                                <a:pt x="992162" y="1165800"/>
                                <a:pt x="990076" y="1166019"/>
                                <a:pt x="987701" y="1167883"/>
                              </a:cubicBezTo>
                              <a:cubicBezTo>
                                <a:pt x="985326" y="1169747"/>
                                <a:pt x="984763" y="1171282"/>
                                <a:pt x="986012" y="1172488"/>
                              </a:cubicBezTo>
                              <a:lnTo>
                                <a:pt x="973322" y="1184767"/>
                              </a:lnTo>
                              <a:lnTo>
                                <a:pt x="964966" y="1202309"/>
                              </a:lnTo>
                              <a:lnTo>
                                <a:pt x="961458" y="1202309"/>
                              </a:lnTo>
                              <a:lnTo>
                                <a:pt x="959293" y="1214589"/>
                              </a:lnTo>
                              <a:lnTo>
                                <a:pt x="967445" y="1218097"/>
                              </a:lnTo>
                              <a:cubicBezTo>
                                <a:pt x="966808" y="1217147"/>
                                <a:pt x="966791" y="1216416"/>
                                <a:pt x="967393" y="1215904"/>
                              </a:cubicBezTo>
                              <a:cubicBezTo>
                                <a:pt x="967995" y="1215393"/>
                                <a:pt x="968700" y="1215539"/>
                                <a:pt x="969508" y="1216343"/>
                              </a:cubicBezTo>
                              <a:lnTo>
                                <a:pt x="974254" y="1209326"/>
                              </a:lnTo>
                              <a:cubicBezTo>
                                <a:pt x="975144" y="1209874"/>
                                <a:pt x="976356" y="1209216"/>
                                <a:pt x="977891" y="1207353"/>
                              </a:cubicBezTo>
                              <a:cubicBezTo>
                                <a:pt x="979426" y="1205489"/>
                                <a:pt x="980277" y="1204392"/>
                                <a:pt x="980444" y="1204063"/>
                              </a:cubicBezTo>
                              <a:lnTo>
                                <a:pt x="996436" y="1183013"/>
                              </a:lnTo>
                              <a:cubicBezTo>
                                <a:pt x="997602" y="1178262"/>
                                <a:pt x="1000993" y="1170222"/>
                                <a:pt x="1006609" y="1158893"/>
                              </a:cubicBezTo>
                              <a:cubicBezTo>
                                <a:pt x="1012225" y="1147564"/>
                                <a:pt x="1016777" y="1140401"/>
                                <a:pt x="1020266" y="1137404"/>
                              </a:cubicBezTo>
                              <a:lnTo>
                                <a:pt x="1028109" y="1142667"/>
                              </a:lnTo>
                              <a:cubicBezTo>
                                <a:pt x="1029550" y="1139049"/>
                                <a:pt x="1031231" y="1135321"/>
                                <a:pt x="1033150" y="1131484"/>
                              </a:cubicBezTo>
                              <a:cubicBezTo>
                                <a:pt x="1035069" y="1127647"/>
                                <a:pt x="1037550" y="1124358"/>
                                <a:pt x="1040591" y="1121617"/>
                              </a:cubicBezTo>
                              <a:lnTo>
                                <a:pt x="1032130" y="1119862"/>
                              </a:lnTo>
                              <a:close/>
                              <a:moveTo>
                                <a:pt x="1057201" y="1097058"/>
                              </a:moveTo>
                              <a:cubicBezTo>
                                <a:pt x="1057132" y="1099105"/>
                                <a:pt x="1056342" y="1100274"/>
                                <a:pt x="1054828" y="1100566"/>
                              </a:cubicBezTo>
                              <a:lnTo>
                                <a:pt x="1050599" y="1114600"/>
                              </a:lnTo>
                              <a:lnTo>
                                <a:pt x="1051426" y="1119862"/>
                              </a:lnTo>
                              <a:cubicBezTo>
                                <a:pt x="1053730" y="1117158"/>
                                <a:pt x="1055853" y="1114235"/>
                                <a:pt x="1057796" y="1111092"/>
                              </a:cubicBezTo>
                              <a:cubicBezTo>
                                <a:pt x="1059739" y="1107949"/>
                                <a:pt x="1060986" y="1105025"/>
                                <a:pt x="1061536" y="1102321"/>
                              </a:cubicBezTo>
                              <a:cubicBezTo>
                                <a:pt x="1062154" y="1098812"/>
                                <a:pt x="1060709" y="1097058"/>
                                <a:pt x="1057201" y="1097058"/>
                              </a:cubicBezTo>
                              <a:close/>
                              <a:moveTo>
                                <a:pt x="1042341" y="1091795"/>
                              </a:moveTo>
                              <a:lnTo>
                                <a:pt x="1041104" y="1098812"/>
                              </a:lnTo>
                              <a:cubicBezTo>
                                <a:pt x="1042185" y="1097862"/>
                                <a:pt x="1043195" y="1096693"/>
                                <a:pt x="1044135" y="1095304"/>
                              </a:cubicBezTo>
                              <a:cubicBezTo>
                                <a:pt x="1045074" y="1093915"/>
                                <a:pt x="1045646" y="1092746"/>
                                <a:pt x="1045850" y="1091795"/>
                              </a:cubicBezTo>
                              <a:close/>
                              <a:moveTo>
                                <a:pt x="1081234" y="1030399"/>
                              </a:moveTo>
                              <a:cubicBezTo>
                                <a:pt x="1080101" y="1030399"/>
                                <a:pt x="1078343" y="1030837"/>
                                <a:pt x="1075959" y="1031715"/>
                              </a:cubicBezTo>
                              <a:cubicBezTo>
                                <a:pt x="1073575" y="1032592"/>
                                <a:pt x="1072101" y="1033907"/>
                                <a:pt x="1071536" y="1035661"/>
                              </a:cubicBezTo>
                              <a:cubicBezTo>
                                <a:pt x="1071497" y="1036502"/>
                                <a:pt x="1072064" y="1037014"/>
                                <a:pt x="1073238" y="1037196"/>
                              </a:cubicBezTo>
                              <a:cubicBezTo>
                                <a:pt x="1074412" y="1037379"/>
                                <a:pt x="1075496" y="1037452"/>
                                <a:pt x="1076489" y="1037416"/>
                              </a:cubicBezTo>
                              <a:close/>
                              <a:moveTo>
                                <a:pt x="1181511" y="879539"/>
                              </a:moveTo>
                              <a:lnTo>
                                <a:pt x="1180274" y="886556"/>
                              </a:lnTo>
                              <a:lnTo>
                                <a:pt x="1182956" y="881293"/>
                              </a:lnTo>
                              <a:close/>
                              <a:moveTo>
                                <a:pt x="1198634" y="832176"/>
                              </a:moveTo>
                              <a:lnTo>
                                <a:pt x="1198325" y="833930"/>
                              </a:lnTo>
                              <a:cubicBezTo>
                                <a:pt x="1197818" y="836598"/>
                                <a:pt x="1197956" y="838717"/>
                                <a:pt x="1198738" y="840289"/>
                              </a:cubicBezTo>
                              <a:cubicBezTo>
                                <a:pt x="1199521" y="841860"/>
                                <a:pt x="1201207" y="842664"/>
                                <a:pt x="1203795" y="842701"/>
                              </a:cubicBezTo>
                              <a:close/>
                              <a:moveTo>
                                <a:pt x="1266937" y="783058"/>
                              </a:moveTo>
                              <a:lnTo>
                                <a:pt x="1260747" y="788321"/>
                              </a:lnTo>
                              <a:cubicBezTo>
                                <a:pt x="1261555" y="789125"/>
                                <a:pt x="1262183" y="789710"/>
                                <a:pt x="1262630" y="790075"/>
                              </a:cubicBezTo>
                              <a:cubicBezTo>
                                <a:pt x="1263077" y="790441"/>
                                <a:pt x="1262828" y="791025"/>
                                <a:pt x="1261882" y="791829"/>
                              </a:cubicBezTo>
                              <a:cubicBezTo>
                                <a:pt x="1261281" y="793584"/>
                                <a:pt x="1259802" y="795338"/>
                                <a:pt x="1257446" y="797092"/>
                              </a:cubicBezTo>
                              <a:lnTo>
                                <a:pt x="1247747" y="802354"/>
                              </a:lnTo>
                              <a:lnTo>
                                <a:pt x="1244857" y="798846"/>
                              </a:lnTo>
                              <a:cubicBezTo>
                                <a:pt x="1241883" y="804109"/>
                                <a:pt x="1240095" y="807617"/>
                                <a:pt x="1239493" y="809371"/>
                              </a:cubicBezTo>
                              <a:cubicBezTo>
                                <a:pt x="1234790" y="814488"/>
                                <a:pt x="1230087" y="819604"/>
                                <a:pt x="1225384" y="824720"/>
                              </a:cubicBezTo>
                              <a:cubicBezTo>
                                <a:pt x="1220681" y="829837"/>
                                <a:pt x="1217578" y="835830"/>
                                <a:pt x="1216074" y="842701"/>
                              </a:cubicBezTo>
                              <a:lnTo>
                                <a:pt x="1206274" y="858488"/>
                              </a:lnTo>
                              <a:cubicBezTo>
                                <a:pt x="1203423" y="860352"/>
                                <a:pt x="1201463" y="862764"/>
                                <a:pt x="1200393" y="865725"/>
                              </a:cubicBezTo>
                              <a:cubicBezTo>
                                <a:pt x="1199323" y="868685"/>
                                <a:pt x="1198601" y="871535"/>
                                <a:pt x="1198227" y="874276"/>
                              </a:cubicBezTo>
                              <a:cubicBezTo>
                                <a:pt x="1195958" y="882170"/>
                                <a:pt x="1191058" y="890064"/>
                                <a:pt x="1183526" y="897958"/>
                              </a:cubicBezTo>
                              <a:cubicBezTo>
                                <a:pt x="1175995" y="905852"/>
                                <a:pt x="1171094" y="913745"/>
                                <a:pt x="1168825" y="921639"/>
                              </a:cubicBezTo>
                              <a:lnTo>
                                <a:pt x="1160881" y="926902"/>
                              </a:lnTo>
                              <a:cubicBezTo>
                                <a:pt x="1159275" y="930410"/>
                                <a:pt x="1157122" y="933919"/>
                                <a:pt x="1154420" y="937427"/>
                              </a:cubicBezTo>
                              <a:cubicBezTo>
                                <a:pt x="1151718" y="940935"/>
                                <a:pt x="1149126" y="944444"/>
                                <a:pt x="1146644" y="947952"/>
                              </a:cubicBezTo>
                              <a:lnTo>
                                <a:pt x="1144479" y="960231"/>
                              </a:lnTo>
                              <a:cubicBezTo>
                                <a:pt x="1151274" y="957966"/>
                                <a:pt x="1157726" y="953288"/>
                                <a:pt x="1163837" y="946198"/>
                              </a:cubicBezTo>
                              <a:cubicBezTo>
                                <a:pt x="1169948" y="939108"/>
                                <a:pt x="1173640" y="932676"/>
                                <a:pt x="1174914" y="926902"/>
                              </a:cubicBezTo>
                              <a:cubicBezTo>
                                <a:pt x="1176729" y="926975"/>
                                <a:pt x="1178362" y="926829"/>
                                <a:pt x="1179815" y="926463"/>
                              </a:cubicBezTo>
                              <a:cubicBezTo>
                                <a:pt x="1181269" y="926098"/>
                                <a:pt x="1182180" y="925075"/>
                                <a:pt x="1182550" y="923393"/>
                              </a:cubicBezTo>
                              <a:cubicBezTo>
                                <a:pt x="1182814" y="920653"/>
                                <a:pt x="1183239" y="918240"/>
                                <a:pt x="1183825" y="916157"/>
                              </a:cubicBezTo>
                              <a:cubicBezTo>
                                <a:pt x="1184412" y="914074"/>
                                <a:pt x="1186360" y="912978"/>
                                <a:pt x="1189668" y="912868"/>
                              </a:cubicBezTo>
                              <a:lnTo>
                                <a:pt x="1220616" y="856734"/>
                              </a:lnTo>
                              <a:cubicBezTo>
                                <a:pt x="1226171" y="856734"/>
                                <a:pt x="1229404" y="854980"/>
                                <a:pt x="1230315" y="851472"/>
                              </a:cubicBezTo>
                              <a:cubicBezTo>
                                <a:pt x="1230775" y="848037"/>
                                <a:pt x="1231480" y="845698"/>
                                <a:pt x="1232430" y="844455"/>
                              </a:cubicBezTo>
                              <a:cubicBezTo>
                                <a:pt x="1233380" y="843213"/>
                                <a:pt x="1235529" y="842628"/>
                                <a:pt x="1238879" y="842701"/>
                              </a:cubicBezTo>
                              <a:lnTo>
                                <a:pt x="1250743" y="825159"/>
                              </a:lnTo>
                              <a:cubicBezTo>
                                <a:pt x="1251239" y="822345"/>
                                <a:pt x="1252464" y="817886"/>
                                <a:pt x="1254417" y="811783"/>
                              </a:cubicBezTo>
                              <a:cubicBezTo>
                                <a:pt x="1256370" y="805680"/>
                                <a:pt x="1258859" y="799029"/>
                                <a:pt x="1261882" y="791829"/>
                              </a:cubicBezTo>
                              <a:cubicBezTo>
                                <a:pt x="1263112" y="790039"/>
                                <a:pt x="1264212" y="788358"/>
                                <a:pt x="1265183" y="786786"/>
                              </a:cubicBezTo>
                              <a:cubicBezTo>
                                <a:pt x="1266155" y="785215"/>
                                <a:pt x="1266740" y="783972"/>
                                <a:pt x="1266937" y="783058"/>
                              </a:cubicBezTo>
                              <a:close/>
                              <a:moveTo>
                                <a:pt x="1270958" y="760254"/>
                              </a:moveTo>
                              <a:lnTo>
                                <a:pt x="1269878" y="761699"/>
                              </a:lnTo>
                              <a:lnTo>
                                <a:pt x="1274467" y="760254"/>
                              </a:lnTo>
                              <a:close/>
                              <a:moveTo>
                                <a:pt x="1296702" y="751045"/>
                              </a:moveTo>
                              <a:cubicBezTo>
                                <a:pt x="1294265" y="751191"/>
                                <a:pt x="1292046" y="751337"/>
                                <a:pt x="1290047" y="751483"/>
                              </a:cubicBezTo>
                              <a:cubicBezTo>
                                <a:pt x="1287784" y="754992"/>
                                <a:pt x="1285630" y="758500"/>
                                <a:pt x="1283586" y="762008"/>
                              </a:cubicBezTo>
                              <a:cubicBezTo>
                                <a:pt x="1281542" y="765517"/>
                                <a:pt x="1278950" y="769025"/>
                                <a:pt x="1275810" y="772533"/>
                              </a:cubicBezTo>
                              <a:cubicBezTo>
                                <a:pt x="1279318" y="772533"/>
                                <a:pt x="1282517" y="774288"/>
                                <a:pt x="1285407" y="777796"/>
                              </a:cubicBezTo>
                              <a:lnTo>
                                <a:pt x="1293763" y="760254"/>
                              </a:lnTo>
                              <a:cubicBezTo>
                                <a:pt x="1294917" y="759304"/>
                                <a:pt x="1296220" y="758134"/>
                                <a:pt x="1297671" y="756746"/>
                              </a:cubicBezTo>
                              <a:cubicBezTo>
                                <a:pt x="1299121" y="755357"/>
                                <a:pt x="1299985" y="754187"/>
                                <a:pt x="1300263" y="753237"/>
                              </a:cubicBezTo>
                              <a:cubicBezTo>
                                <a:pt x="1300327" y="751629"/>
                                <a:pt x="1299140" y="750898"/>
                                <a:pt x="1296702" y="751045"/>
                              </a:cubicBezTo>
                              <a:close/>
                              <a:moveTo>
                                <a:pt x="1305724" y="702366"/>
                              </a:moveTo>
                              <a:lnTo>
                                <a:pt x="1298089" y="705874"/>
                              </a:lnTo>
                              <a:cubicBezTo>
                                <a:pt x="1296611" y="712599"/>
                                <a:pt x="1294410" y="718446"/>
                                <a:pt x="1291487" y="723416"/>
                              </a:cubicBezTo>
                              <a:cubicBezTo>
                                <a:pt x="1294628" y="719908"/>
                                <a:pt x="1297220" y="716399"/>
                                <a:pt x="1299264" y="712891"/>
                              </a:cubicBezTo>
                              <a:cubicBezTo>
                                <a:pt x="1301308" y="709383"/>
                                <a:pt x="1303461" y="705874"/>
                                <a:pt x="1305724" y="702366"/>
                              </a:cubicBezTo>
                              <a:close/>
                              <a:moveTo>
                                <a:pt x="1321097" y="684824"/>
                              </a:moveTo>
                              <a:cubicBezTo>
                                <a:pt x="1320237" y="688040"/>
                                <a:pt x="1320410" y="690379"/>
                                <a:pt x="1321614" y="691841"/>
                              </a:cubicBezTo>
                              <a:lnTo>
                                <a:pt x="1325122" y="691841"/>
                              </a:lnTo>
                              <a:cubicBezTo>
                                <a:pt x="1326636" y="691548"/>
                                <a:pt x="1327426" y="690379"/>
                                <a:pt x="1327495" y="688332"/>
                              </a:cubicBezTo>
                              <a:cubicBezTo>
                                <a:pt x="1327791" y="686651"/>
                                <a:pt x="1327533" y="685628"/>
                                <a:pt x="1326721" y="685263"/>
                              </a:cubicBezTo>
                              <a:cubicBezTo>
                                <a:pt x="1325908" y="684897"/>
                                <a:pt x="1324618" y="684751"/>
                                <a:pt x="1322851" y="684824"/>
                              </a:cubicBezTo>
                              <a:close/>
                              <a:moveTo>
                                <a:pt x="1342554" y="642723"/>
                              </a:moveTo>
                              <a:lnTo>
                                <a:pt x="1340389" y="655003"/>
                              </a:lnTo>
                              <a:cubicBezTo>
                                <a:pt x="1338562" y="655003"/>
                                <a:pt x="1336876" y="655441"/>
                                <a:pt x="1335333" y="656318"/>
                              </a:cubicBezTo>
                              <a:cubicBezTo>
                                <a:pt x="1333789" y="657196"/>
                                <a:pt x="1332827" y="658511"/>
                                <a:pt x="1332444" y="660265"/>
                              </a:cubicBezTo>
                              <a:cubicBezTo>
                                <a:pt x="1332109" y="662166"/>
                                <a:pt x="1332212" y="664066"/>
                                <a:pt x="1332755" y="665966"/>
                              </a:cubicBezTo>
                              <a:cubicBezTo>
                                <a:pt x="1333296" y="667867"/>
                                <a:pt x="1334432" y="668890"/>
                                <a:pt x="1336160" y="669036"/>
                              </a:cubicBezTo>
                              <a:cubicBezTo>
                                <a:pt x="1337026" y="668890"/>
                                <a:pt x="1337641" y="668305"/>
                                <a:pt x="1338004" y="667282"/>
                              </a:cubicBezTo>
                              <a:cubicBezTo>
                                <a:pt x="1338367" y="666259"/>
                                <a:pt x="1338544" y="665674"/>
                                <a:pt x="1338533" y="665528"/>
                              </a:cubicBezTo>
                              <a:lnTo>
                                <a:pt x="1350088" y="649740"/>
                              </a:lnTo>
                              <a:close/>
                              <a:moveTo>
                                <a:pt x="1353592" y="619919"/>
                              </a:moveTo>
                              <a:lnTo>
                                <a:pt x="1352664" y="625182"/>
                              </a:lnTo>
                              <a:lnTo>
                                <a:pt x="1344101" y="633953"/>
                              </a:lnTo>
                              <a:lnTo>
                                <a:pt x="1343482" y="637461"/>
                              </a:lnTo>
                              <a:lnTo>
                                <a:pt x="1353490" y="630444"/>
                              </a:lnTo>
                              <a:lnTo>
                                <a:pt x="1354418" y="625182"/>
                              </a:lnTo>
                              <a:cubicBezTo>
                                <a:pt x="1354493" y="624962"/>
                                <a:pt x="1354575" y="624085"/>
                                <a:pt x="1354663" y="622550"/>
                              </a:cubicBezTo>
                              <a:cubicBezTo>
                                <a:pt x="1354751" y="621015"/>
                                <a:pt x="1354394" y="620138"/>
                                <a:pt x="1353592" y="619919"/>
                              </a:cubicBezTo>
                              <a:close/>
                              <a:moveTo>
                                <a:pt x="1294217" y="319953"/>
                              </a:moveTo>
                              <a:lnTo>
                                <a:pt x="1271828" y="337495"/>
                              </a:lnTo>
                              <a:cubicBezTo>
                                <a:pt x="1265500" y="343123"/>
                                <a:pt x="1262422" y="348970"/>
                                <a:pt x="1262595" y="355037"/>
                              </a:cubicBezTo>
                              <a:cubicBezTo>
                                <a:pt x="1262768" y="361103"/>
                                <a:pt x="1261754" y="365196"/>
                                <a:pt x="1259553" y="367316"/>
                              </a:cubicBezTo>
                              <a:lnTo>
                                <a:pt x="1272141" y="365562"/>
                              </a:lnTo>
                              <a:lnTo>
                                <a:pt x="1273896" y="365562"/>
                              </a:lnTo>
                              <a:lnTo>
                                <a:pt x="1275234" y="348020"/>
                              </a:lnTo>
                              <a:lnTo>
                                <a:pt x="1293187" y="335741"/>
                              </a:lnTo>
                              <a:lnTo>
                                <a:pt x="1300924" y="321707"/>
                              </a:lnTo>
                              <a:close/>
                              <a:moveTo>
                                <a:pt x="1401423" y="471"/>
                              </a:moveTo>
                              <a:cubicBezTo>
                                <a:pt x="1404323" y="-223"/>
                                <a:pt x="1406649" y="-150"/>
                                <a:pt x="1408401" y="691"/>
                              </a:cubicBezTo>
                              <a:cubicBezTo>
                                <a:pt x="1408524" y="4967"/>
                                <a:pt x="1403792" y="14395"/>
                                <a:pt x="1394204" y="28977"/>
                              </a:cubicBezTo>
                              <a:cubicBezTo>
                                <a:pt x="1384616" y="43559"/>
                                <a:pt x="1377175" y="53426"/>
                                <a:pt x="1371881" y="58579"/>
                              </a:cubicBezTo>
                              <a:lnTo>
                                <a:pt x="1373635" y="58579"/>
                              </a:lnTo>
                              <a:cubicBezTo>
                                <a:pt x="1375778" y="61137"/>
                                <a:pt x="1376755" y="63476"/>
                                <a:pt x="1376564" y="65596"/>
                              </a:cubicBezTo>
                              <a:cubicBezTo>
                                <a:pt x="1376373" y="67715"/>
                                <a:pt x="1375156" y="70054"/>
                                <a:pt x="1372914" y="72612"/>
                              </a:cubicBezTo>
                              <a:cubicBezTo>
                                <a:pt x="1368376" y="85915"/>
                                <a:pt x="1362006" y="99656"/>
                                <a:pt x="1353805" y="113836"/>
                              </a:cubicBezTo>
                              <a:cubicBezTo>
                                <a:pt x="1345603" y="128016"/>
                                <a:pt x="1338356" y="141757"/>
                                <a:pt x="1332064" y="155059"/>
                              </a:cubicBezTo>
                              <a:cubicBezTo>
                                <a:pt x="1333277" y="157508"/>
                                <a:pt x="1333199" y="159189"/>
                                <a:pt x="1331832" y="160103"/>
                              </a:cubicBezTo>
                              <a:cubicBezTo>
                                <a:pt x="1330465" y="161016"/>
                                <a:pt x="1328273" y="162259"/>
                                <a:pt x="1325255" y="163830"/>
                              </a:cubicBezTo>
                              <a:cubicBezTo>
                                <a:pt x="1324786" y="165657"/>
                                <a:pt x="1324356" y="167265"/>
                                <a:pt x="1323965" y="168654"/>
                              </a:cubicBezTo>
                              <a:cubicBezTo>
                                <a:pt x="1323574" y="170043"/>
                                <a:pt x="1324176" y="170774"/>
                                <a:pt x="1325772" y="170847"/>
                              </a:cubicBezTo>
                              <a:cubicBezTo>
                                <a:pt x="1323983" y="173734"/>
                                <a:pt x="1321550" y="177169"/>
                                <a:pt x="1318472" y="181153"/>
                              </a:cubicBezTo>
                              <a:cubicBezTo>
                                <a:pt x="1315395" y="185136"/>
                                <a:pt x="1314355" y="188133"/>
                                <a:pt x="1315352" y="190143"/>
                              </a:cubicBezTo>
                              <a:lnTo>
                                <a:pt x="1327733" y="179618"/>
                              </a:lnTo>
                              <a:cubicBezTo>
                                <a:pt x="1329870" y="177864"/>
                                <a:pt x="1331349" y="176110"/>
                                <a:pt x="1332170" y="174355"/>
                              </a:cubicBezTo>
                              <a:cubicBezTo>
                                <a:pt x="1332991" y="172601"/>
                                <a:pt x="1332715" y="170847"/>
                                <a:pt x="1331343" y="169093"/>
                              </a:cubicBezTo>
                              <a:cubicBezTo>
                                <a:pt x="1333536" y="167229"/>
                                <a:pt x="1335935" y="164817"/>
                                <a:pt x="1338540" y="161857"/>
                              </a:cubicBezTo>
                              <a:cubicBezTo>
                                <a:pt x="1341145" y="158897"/>
                                <a:pt x="1343182" y="156046"/>
                                <a:pt x="1344652" y="153305"/>
                              </a:cubicBezTo>
                              <a:lnTo>
                                <a:pt x="1364254" y="121730"/>
                              </a:lnTo>
                              <a:lnTo>
                                <a:pt x="1376325" y="112959"/>
                              </a:lnTo>
                              <a:cubicBezTo>
                                <a:pt x="1378548" y="111131"/>
                                <a:pt x="1380371" y="109085"/>
                                <a:pt x="1381793" y="106819"/>
                              </a:cubicBezTo>
                              <a:cubicBezTo>
                                <a:pt x="1383216" y="104553"/>
                                <a:pt x="1383285" y="102507"/>
                                <a:pt x="1381999" y="100679"/>
                              </a:cubicBezTo>
                              <a:lnTo>
                                <a:pt x="1391490" y="86646"/>
                              </a:lnTo>
                              <a:cubicBezTo>
                                <a:pt x="1391644" y="80799"/>
                                <a:pt x="1394275" y="75828"/>
                                <a:pt x="1399382" y="71735"/>
                              </a:cubicBezTo>
                              <a:cubicBezTo>
                                <a:pt x="1404489" y="67642"/>
                                <a:pt x="1407120" y="62672"/>
                                <a:pt x="1407274" y="56825"/>
                              </a:cubicBezTo>
                              <a:lnTo>
                                <a:pt x="1433481" y="37529"/>
                              </a:lnTo>
                              <a:cubicBezTo>
                                <a:pt x="1437003" y="42426"/>
                                <a:pt x="1438602" y="45788"/>
                                <a:pt x="1438280" y="47615"/>
                              </a:cubicBezTo>
                              <a:cubicBezTo>
                                <a:pt x="1437958" y="49443"/>
                                <a:pt x="1435327" y="51928"/>
                                <a:pt x="1430387" y="55071"/>
                              </a:cubicBezTo>
                              <a:cubicBezTo>
                                <a:pt x="1432843" y="60004"/>
                                <a:pt x="1432113" y="63732"/>
                                <a:pt x="1428196" y="66253"/>
                              </a:cubicBezTo>
                              <a:cubicBezTo>
                                <a:pt x="1424280" y="68775"/>
                                <a:pt x="1423188" y="72064"/>
                                <a:pt x="1424921" y="76121"/>
                              </a:cubicBezTo>
                              <a:cubicBezTo>
                                <a:pt x="1421010" y="80689"/>
                                <a:pt x="1416247" y="88217"/>
                                <a:pt x="1410633" y="98706"/>
                              </a:cubicBezTo>
                              <a:cubicBezTo>
                                <a:pt x="1405019" y="109195"/>
                                <a:pt x="1402527" y="116284"/>
                                <a:pt x="1403155" y="119975"/>
                              </a:cubicBezTo>
                              <a:lnTo>
                                <a:pt x="1383244" y="153305"/>
                              </a:lnTo>
                              <a:cubicBezTo>
                                <a:pt x="1386113" y="157764"/>
                                <a:pt x="1387188" y="162441"/>
                                <a:pt x="1386471" y="167339"/>
                              </a:cubicBezTo>
                              <a:cubicBezTo>
                                <a:pt x="1385754" y="172236"/>
                                <a:pt x="1382444" y="176913"/>
                                <a:pt x="1376541" y="181372"/>
                              </a:cubicBezTo>
                              <a:cubicBezTo>
                                <a:pt x="1373511" y="188608"/>
                                <a:pt x="1369565" y="196063"/>
                                <a:pt x="1364704" y="203738"/>
                              </a:cubicBezTo>
                              <a:cubicBezTo>
                                <a:pt x="1359842" y="211413"/>
                                <a:pt x="1354297" y="217991"/>
                                <a:pt x="1348067" y="223473"/>
                              </a:cubicBezTo>
                              <a:lnTo>
                                <a:pt x="1350855" y="237506"/>
                              </a:lnTo>
                              <a:lnTo>
                                <a:pt x="1337030" y="246277"/>
                              </a:lnTo>
                              <a:lnTo>
                                <a:pt x="1333627" y="265573"/>
                              </a:lnTo>
                              <a:cubicBezTo>
                                <a:pt x="1330693" y="269155"/>
                                <a:pt x="1328565" y="272517"/>
                                <a:pt x="1327244" y="275660"/>
                              </a:cubicBezTo>
                              <a:cubicBezTo>
                                <a:pt x="1325922" y="278803"/>
                                <a:pt x="1323510" y="281288"/>
                                <a:pt x="1320009" y="283115"/>
                              </a:cubicBezTo>
                              <a:cubicBezTo>
                                <a:pt x="1318850" y="285125"/>
                                <a:pt x="1318253" y="287683"/>
                                <a:pt x="1318217" y="290789"/>
                              </a:cubicBezTo>
                              <a:cubicBezTo>
                                <a:pt x="1318181" y="293896"/>
                                <a:pt x="1318538" y="296016"/>
                                <a:pt x="1319288" y="297148"/>
                              </a:cubicBezTo>
                              <a:cubicBezTo>
                                <a:pt x="1319985" y="298793"/>
                                <a:pt x="1320966" y="299451"/>
                                <a:pt x="1322230" y="299122"/>
                              </a:cubicBezTo>
                              <a:cubicBezTo>
                                <a:pt x="1323494" y="298793"/>
                                <a:pt x="1324267" y="298135"/>
                                <a:pt x="1324551" y="297148"/>
                              </a:cubicBezTo>
                              <a:cubicBezTo>
                                <a:pt x="1321897" y="291886"/>
                                <a:pt x="1323256" y="287500"/>
                                <a:pt x="1328625" y="283992"/>
                              </a:cubicBezTo>
                              <a:cubicBezTo>
                                <a:pt x="1333995" y="280484"/>
                                <a:pt x="1338552" y="277852"/>
                                <a:pt x="1342296" y="276098"/>
                              </a:cubicBezTo>
                              <a:lnTo>
                                <a:pt x="1346936" y="249785"/>
                              </a:lnTo>
                              <a:lnTo>
                                <a:pt x="1348690" y="249785"/>
                              </a:lnTo>
                              <a:cubicBezTo>
                                <a:pt x="1349999" y="247958"/>
                                <a:pt x="1351018" y="245912"/>
                                <a:pt x="1351746" y="243646"/>
                              </a:cubicBezTo>
                              <a:cubicBezTo>
                                <a:pt x="1352475" y="241380"/>
                                <a:pt x="1352178" y="239333"/>
                                <a:pt x="1350855" y="237506"/>
                              </a:cubicBezTo>
                              <a:cubicBezTo>
                                <a:pt x="1356558" y="232938"/>
                                <a:pt x="1361222" y="228041"/>
                                <a:pt x="1364848" y="222815"/>
                              </a:cubicBezTo>
                              <a:cubicBezTo>
                                <a:pt x="1368474" y="217589"/>
                                <a:pt x="1373061" y="213130"/>
                                <a:pt x="1378609" y="209439"/>
                              </a:cubicBezTo>
                              <a:cubicBezTo>
                                <a:pt x="1373834" y="203774"/>
                                <a:pt x="1372934" y="199754"/>
                                <a:pt x="1375912" y="197379"/>
                              </a:cubicBezTo>
                              <a:cubicBezTo>
                                <a:pt x="1378889" y="195003"/>
                                <a:pt x="1384052" y="191422"/>
                                <a:pt x="1391401" y="186635"/>
                              </a:cubicBezTo>
                              <a:cubicBezTo>
                                <a:pt x="1396216" y="181920"/>
                                <a:pt x="1400720" y="173369"/>
                                <a:pt x="1404915" y="160980"/>
                              </a:cubicBezTo>
                              <a:cubicBezTo>
                                <a:pt x="1409109" y="148591"/>
                                <a:pt x="1414130" y="139600"/>
                                <a:pt x="1419977" y="134009"/>
                              </a:cubicBezTo>
                              <a:cubicBezTo>
                                <a:pt x="1421909" y="133205"/>
                                <a:pt x="1423616" y="133059"/>
                                <a:pt x="1425097" y="133570"/>
                              </a:cubicBezTo>
                              <a:cubicBezTo>
                                <a:pt x="1426578" y="134082"/>
                                <a:pt x="1427692" y="134813"/>
                                <a:pt x="1428438" y="135763"/>
                              </a:cubicBezTo>
                              <a:cubicBezTo>
                                <a:pt x="1431571" y="140587"/>
                                <a:pt x="1431370" y="146288"/>
                                <a:pt x="1427834" y="152867"/>
                              </a:cubicBezTo>
                              <a:cubicBezTo>
                                <a:pt x="1424299" y="159445"/>
                                <a:pt x="1420305" y="164269"/>
                                <a:pt x="1415854" y="167339"/>
                              </a:cubicBezTo>
                              <a:cubicBezTo>
                                <a:pt x="1409696" y="178631"/>
                                <a:pt x="1404293" y="189375"/>
                                <a:pt x="1399645" y="199572"/>
                              </a:cubicBezTo>
                              <a:cubicBezTo>
                                <a:pt x="1394996" y="209768"/>
                                <a:pt x="1389671" y="220074"/>
                                <a:pt x="1383668" y="230489"/>
                              </a:cubicBezTo>
                              <a:cubicBezTo>
                                <a:pt x="1384980" y="232170"/>
                                <a:pt x="1385014" y="233632"/>
                                <a:pt x="1383772" y="234875"/>
                              </a:cubicBezTo>
                              <a:cubicBezTo>
                                <a:pt x="1382529" y="236117"/>
                                <a:pt x="1380810" y="237579"/>
                                <a:pt x="1378613" y="239260"/>
                              </a:cubicBezTo>
                              <a:cubicBezTo>
                                <a:pt x="1376616" y="241051"/>
                                <a:pt x="1375735" y="242732"/>
                                <a:pt x="1375970" y="244304"/>
                              </a:cubicBezTo>
                              <a:cubicBezTo>
                                <a:pt x="1376204" y="245875"/>
                                <a:pt x="1377155" y="247118"/>
                                <a:pt x="1378821" y="248031"/>
                              </a:cubicBezTo>
                              <a:cubicBezTo>
                                <a:pt x="1375603" y="250736"/>
                                <a:pt x="1372675" y="253659"/>
                                <a:pt x="1370038" y="256802"/>
                              </a:cubicBezTo>
                              <a:cubicBezTo>
                                <a:pt x="1367401" y="259945"/>
                                <a:pt x="1365789" y="262869"/>
                                <a:pt x="1365202" y="265573"/>
                              </a:cubicBezTo>
                              <a:lnTo>
                                <a:pt x="1356020" y="277852"/>
                              </a:lnTo>
                              <a:cubicBezTo>
                                <a:pt x="1357947" y="281434"/>
                                <a:pt x="1358378" y="284796"/>
                                <a:pt x="1357312" y="287939"/>
                              </a:cubicBezTo>
                              <a:cubicBezTo>
                                <a:pt x="1356246" y="291082"/>
                                <a:pt x="1354200" y="293567"/>
                                <a:pt x="1351173" y="295394"/>
                              </a:cubicBezTo>
                              <a:cubicBezTo>
                                <a:pt x="1357207" y="294956"/>
                                <a:pt x="1365105" y="294517"/>
                                <a:pt x="1374867" y="294079"/>
                              </a:cubicBezTo>
                              <a:cubicBezTo>
                                <a:pt x="1384629" y="293640"/>
                                <a:pt x="1391625" y="295833"/>
                                <a:pt x="1395854" y="300657"/>
                              </a:cubicBezTo>
                              <a:cubicBezTo>
                                <a:pt x="1397834" y="304348"/>
                                <a:pt x="1398519" y="307929"/>
                                <a:pt x="1397906" y="311401"/>
                              </a:cubicBezTo>
                              <a:cubicBezTo>
                                <a:pt x="1397294" y="314873"/>
                                <a:pt x="1395579" y="317139"/>
                                <a:pt x="1392761" y="318199"/>
                              </a:cubicBezTo>
                              <a:cubicBezTo>
                                <a:pt x="1392398" y="319222"/>
                                <a:pt x="1391628" y="320684"/>
                                <a:pt x="1390453" y="322584"/>
                              </a:cubicBezTo>
                              <a:cubicBezTo>
                                <a:pt x="1389277" y="324485"/>
                                <a:pt x="1388946" y="325946"/>
                                <a:pt x="1389460" y="326970"/>
                              </a:cubicBezTo>
                              <a:lnTo>
                                <a:pt x="1395341" y="323461"/>
                              </a:lnTo>
                              <a:lnTo>
                                <a:pt x="1421239" y="305919"/>
                              </a:lnTo>
                              <a:lnTo>
                                <a:pt x="1426912" y="293640"/>
                              </a:lnTo>
                              <a:cubicBezTo>
                                <a:pt x="1425736" y="291192"/>
                                <a:pt x="1425740" y="289510"/>
                                <a:pt x="1426925" y="288597"/>
                              </a:cubicBezTo>
                              <a:cubicBezTo>
                                <a:pt x="1428109" y="287683"/>
                                <a:pt x="1429790" y="286440"/>
                                <a:pt x="1431967" y="284869"/>
                              </a:cubicBezTo>
                              <a:cubicBezTo>
                                <a:pt x="1433074" y="283151"/>
                                <a:pt x="1433465" y="281763"/>
                                <a:pt x="1433141" y="280703"/>
                              </a:cubicBezTo>
                              <a:cubicBezTo>
                                <a:pt x="1432816" y="279643"/>
                                <a:pt x="1432252" y="278693"/>
                                <a:pt x="1431450" y="277852"/>
                              </a:cubicBezTo>
                              <a:cubicBezTo>
                                <a:pt x="1437521" y="272444"/>
                                <a:pt x="1443229" y="266596"/>
                                <a:pt x="1448577" y="260311"/>
                              </a:cubicBezTo>
                              <a:cubicBezTo>
                                <a:pt x="1453925" y="254025"/>
                                <a:pt x="1459634" y="248177"/>
                                <a:pt x="1465704" y="242769"/>
                              </a:cubicBezTo>
                              <a:cubicBezTo>
                                <a:pt x="1468955" y="234692"/>
                                <a:pt x="1473645" y="227164"/>
                                <a:pt x="1479773" y="220183"/>
                              </a:cubicBezTo>
                              <a:cubicBezTo>
                                <a:pt x="1485901" y="213203"/>
                                <a:pt x="1492835" y="207868"/>
                                <a:pt x="1500576" y="204176"/>
                              </a:cubicBezTo>
                              <a:lnTo>
                                <a:pt x="1500368" y="195406"/>
                              </a:lnTo>
                              <a:cubicBezTo>
                                <a:pt x="1500035" y="192738"/>
                                <a:pt x="1500778" y="190180"/>
                                <a:pt x="1502599" y="187731"/>
                              </a:cubicBezTo>
                              <a:cubicBezTo>
                                <a:pt x="1504419" y="185282"/>
                                <a:pt x="1506839" y="183163"/>
                                <a:pt x="1509860" y="181372"/>
                              </a:cubicBezTo>
                              <a:cubicBezTo>
                                <a:pt x="1514657" y="174063"/>
                                <a:pt x="1518371" y="172893"/>
                                <a:pt x="1521003" y="177864"/>
                              </a:cubicBezTo>
                              <a:cubicBezTo>
                                <a:pt x="1524095" y="181262"/>
                                <a:pt x="1525781" y="184552"/>
                                <a:pt x="1526061" y="187731"/>
                              </a:cubicBezTo>
                              <a:cubicBezTo>
                                <a:pt x="1526341" y="190910"/>
                                <a:pt x="1524002" y="194638"/>
                                <a:pt x="1519046" y="198914"/>
                              </a:cubicBezTo>
                              <a:cubicBezTo>
                                <a:pt x="1515086" y="202093"/>
                                <a:pt x="1509954" y="207575"/>
                                <a:pt x="1503647" y="215360"/>
                              </a:cubicBezTo>
                              <a:cubicBezTo>
                                <a:pt x="1497341" y="223144"/>
                                <a:pt x="1495046" y="229941"/>
                                <a:pt x="1496762" y="235752"/>
                              </a:cubicBezTo>
                              <a:cubicBezTo>
                                <a:pt x="1494841" y="241051"/>
                                <a:pt x="1490973" y="249310"/>
                                <a:pt x="1485157" y="260530"/>
                              </a:cubicBezTo>
                              <a:cubicBezTo>
                                <a:pt x="1479342" y="271749"/>
                                <a:pt x="1473203" y="280447"/>
                                <a:pt x="1466742" y="286623"/>
                              </a:cubicBezTo>
                              <a:cubicBezTo>
                                <a:pt x="1468726" y="289255"/>
                                <a:pt x="1469144" y="291447"/>
                                <a:pt x="1467994" y="293202"/>
                              </a:cubicBezTo>
                              <a:cubicBezTo>
                                <a:pt x="1466844" y="294956"/>
                                <a:pt x="1465223" y="296271"/>
                                <a:pt x="1463132" y="297148"/>
                              </a:cubicBezTo>
                              <a:cubicBezTo>
                                <a:pt x="1459757" y="300328"/>
                                <a:pt x="1459311" y="304933"/>
                                <a:pt x="1461792" y="310963"/>
                              </a:cubicBezTo>
                              <a:cubicBezTo>
                                <a:pt x="1464274" y="316993"/>
                                <a:pt x="1466097" y="321159"/>
                                <a:pt x="1467263" y="323461"/>
                              </a:cubicBezTo>
                              <a:cubicBezTo>
                                <a:pt x="1462360" y="329089"/>
                                <a:pt x="1454034" y="341076"/>
                                <a:pt x="1442284" y="359422"/>
                              </a:cubicBezTo>
                              <a:cubicBezTo>
                                <a:pt x="1430534" y="377768"/>
                                <a:pt x="1425277" y="389755"/>
                                <a:pt x="1426514" y="395383"/>
                              </a:cubicBezTo>
                              <a:lnTo>
                                <a:pt x="1410315" y="407662"/>
                              </a:lnTo>
                              <a:cubicBezTo>
                                <a:pt x="1406732" y="412852"/>
                                <a:pt x="1403298" y="417822"/>
                                <a:pt x="1400012" y="422573"/>
                              </a:cubicBezTo>
                              <a:cubicBezTo>
                                <a:pt x="1396725" y="427324"/>
                                <a:pt x="1393729" y="432294"/>
                                <a:pt x="1391023" y="437483"/>
                              </a:cubicBezTo>
                              <a:lnTo>
                                <a:pt x="1391850" y="442746"/>
                              </a:lnTo>
                              <a:cubicBezTo>
                                <a:pt x="1397660" y="441504"/>
                                <a:pt x="1402703" y="436533"/>
                                <a:pt x="1406977" y="427835"/>
                              </a:cubicBezTo>
                              <a:cubicBezTo>
                                <a:pt x="1411252" y="419138"/>
                                <a:pt x="1416733" y="414167"/>
                                <a:pt x="1423421" y="412925"/>
                              </a:cubicBezTo>
                              <a:cubicBezTo>
                                <a:pt x="1426688" y="412632"/>
                                <a:pt x="1430988" y="411463"/>
                                <a:pt x="1436319" y="409416"/>
                              </a:cubicBezTo>
                              <a:lnTo>
                                <a:pt x="1424967" y="404154"/>
                              </a:lnTo>
                              <a:lnTo>
                                <a:pt x="1430849" y="400646"/>
                              </a:lnTo>
                              <a:cubicBezTo>
                                <a:pt x="1433727" y="399038"/>
                                <a:pt x="1436044" y="398745"/>
                                <a:pt x="1437801" y="399768"/>
                              </a:cubicBezTo>
                              <a:cubicBezTo>
                                <a:pt x="1439557" y="400792"/>
                                <a:pt x="1441127" y="402254"/>
                                <a:pt x="1442509" y="404154"/>
                              </a:cubicBezTo>
                              <a:cubicBezTo>
                                <a:pt x="1444788" y="401596"/>
                                <a:pt x="1446808" y="399257"/>
                                <a:pt x="1448571" y="397137"/>
                              </a:cubicBezTo>
                              <a:cubicBezTo>
                                <a:pt x="1450333" y="395018"/>
                                <a:pt x="1451476" y="392678"/>
                                <a:pt x="1452001" y="390120"/>
                              </a:cubicBezTo>
                              <a:cubicBezTo>
                                <a:pt x="1453980" y="388220"/>
                                <a:pt x="1455566" y="385443"/>
                                <a:pt x="1456759" y="381788"/>
                              </a:cubicBezTo>
                              <a:cubicBezTo>
                                <a:pt x="1457951" y="378133"/>
                                <a:pt x="1459254" y="374479"/>
                                <a:pt x="1460666" y="370824"/>
                              </a:cubicBezTo>
                              <a:cubicBezTo>
                                <a:pt x="1455162" y="370532"/>
                                <a:pt x="1451000" y="367608"/>
                                <a:pt x="1448179" y="362053"/>
                              </a:cubicBezTo>
                              <a:cubicBezTo>
                                <a:pt x="1454352" y="358545"/>
                                <a:pt x="1458204" y="353282"/>
                                <a:pt x="1459734" y="346266"/>
                              </a:cubicBezTo>
                              <a:lnTo>
                                <a:pt x="1476657" y="349774"/>
                              </a:lnTo>
                              <a:cubicBezTo>
                                <a:pt x="1473744" y="352405"/>
                                <a:pt x="1471599" y="355037"/>
                                <a:pt x="1470221" y="357668"/>
                              </a:cubicBezTo>
                              <a:cubicBezTo>
                                <a:pt x="1468844" y="360299"/>
                                <a:pt x="1467137" y="362930"/>
                                <a:pt x="1465102" y="365562"/>
                              </a:cubicBezTo>
                              <a:lnTo>
                                <a:pt x="1471191" y="370824"/>
                              </a:lnTo>
                              <a:cubicBezTo>
                                <a:pt x="1474699" y="370824"/>
                                <a:pt x="1476144" y="372579"/>
                                <a:pt x="1475525" y="376087"/>
                              </a:cubicBezTo>
                              <a:cubicBezTo>
                                <a:pt x="1474754" y="379632"/>
                                <a:pt x="1473125" y="383067"/>
                                <a:pt x="1470638" y="386393"/>
                              </a:cubicBezTo>
                              <a:cubicBezTo>
                                <a:pt x="1468152" y="389718"/>
                                <a:pt x="1465723" y="392715"/>
                                <a:pt x="1463352" y="395383"/>
                              </a:cubicBezTo>
                              <a:cubicBezTo>
                                <a:pt x="1465964" y="396114"/>
                                <a:pt x="1468763" y="396406"/>
                                <a:pt x="1471749" y="396260"/>
                              </a:cubicBezTo>
                              <a:cubicBezTo>
                                <a:pt x="1474735" y="396114"/>
                                <a:pt x="1477095" y="396406"/>
                                <a:pt x="1478830" y="397137"/>
                              </a:cubicBezTo>
                              <a:cubicBezTo>
                                <a:pt x="1479594" y="400061"/>
                                <a:pt x="1477681" y="403862"/>
                                <a:pt x="1473092" y="408539"/>
                              </a:cubicBezTo>
                              <a:cubicBezTo>
                                <a:pt x="1468503" y="413217"/>
                                <a:pt x="1464398" y="417018"/>
                                <a:pt x="1460776" y="419942"/>
                              </a:cubicBezTo>
                              <a:cubicBezTo>
                                <a:pt x="1460058" y="423596"/>
                                <a:pt x="1458760" y="426812"/>
                                <a:pt x="1456882" y="429590"/>
                              </a:cubicBezTo>
                              <a:cubicBezTo>
                                <a:pt x="1455003" y="432367"/>
                                <a:pt x="1453137" y="433829"/>
                                <a:pt x="1451284" y="433975"/>
                              </a:cubicBezTo>
                              <a:lnTo>
                                <a:pt x="1440348" y="446254"/>
                              </a:lnTo>
                              <a:lnTo>
                                <a:pt x="1437564" y="462042"/>
                              </a:lnTo>
                              <a:lnTo>
                                <a:pt x="1443755" y="456780"/>
                              </a:lnTo>
                              <a:lnTo>
                                <a:pt x="1453246" y="442746"/>
                              </a:lnTo>
                              <a:cubicBezTo>
                                <a:pt x="1454506" y="440992"/>
                                <a:pt x="1455907" y="439676"/>
                                <a:pt x="1457451" y="438799"/>
                              </a:cubicBezTo>
                              <a:cubicBezTo>
                                <a:pt x="1458994" y="437922"/>
                                <a:pt x="1460241" y="437483"/>
                                <a:pt x="1461191" y="437483"/>
                              </a:cubicBezTo>
                              <a:cubicBezTo>
                                <a:pt x="1460871" y="438470"/>
                                <a:pt x="1460015" y="440005"/>
                                <a:pt x="1458625" y="442088"/>
                              </a:cubicBezTo>
                              <a:cubicBezTo>
                                <a:pt x="1457234" y="444171"/>
                                <a:pt x="1456301" y="446145"/>
                                <a:pt x="1455827" y="448009"/>
                              </a:cubicBezTo>
                              <a:cubicBezTo>
                                <a:pt x="1457035" y="452759"/>
                                <a:pt x="1453665" y="458607"/>
                                <a:pt x="1445717" y="465551"/>
                              </a:cubicBezTo>
                              <a:cubicBezTo>
                                <a:pt x="1437768" y="472494"/>
                                <a:pt x="1434398" y="478341"/>
                                <a:pt x="1435607" y="483092"/>
                              </a:cubicBezTo>
                              <a:lnTo>
                                <a:pt x="1426425" y="495372"/>
                              </a:lnTo>
                              <a:cubicBezTo>
                                <a:pt x="1426073" y="497162"/>
                                <a:pt x="1425333" y="499282"/>
                                <a:pt x="1424207" y="501731"/>
                              </a:cubicBezTo>
                              <a:cubicBezTo>
                                <a:pt x="1423081" y="504179"/>
                                <a:pt x="1421826" y="506737"/>
                                <a:pt x="1420442" y="509405"/>
                              </a:cubicBezTo>
                              <a:cubicBezTo>
                                <a:pt x="1424943" y="505020"/>
                                <a:pt x="1429302" y="500196"/>
                                <a:pt x="1433519" y="494933"/>
                              </a:cubicBezTo>
                              <a:cubicBezTo>
                                <a:pt x="1437736" y="489671"/>
                                <a:pt x="1440495" y="483969"/>
                                <a:pt x="1441797" y="477830"/>
                              </a:cubicBezTo>
                              <a:lnTo>
                                <a:pt x="1454903" y="483092"/>
                              </a:lnTo>
                              <a:lnTo>
                                <a:pt x="1447992" y="502388"/>
                              </a:lnTo>
                              <a:lnTo>
                                <a:pt x="1457072" y="500634"/>
                              </a:lnTo>
                              <a:lnTo>
                                <a:pt x="1463987" y="511159"/>
                              </a:lnTo>
                              <a:lnTo>
                                <a:pt x="1450577" y="537472"/>
                              </a:lnTo>
                              <a:cubicBezTo>
                                <a:pt x="1442626" y="544014"/>
                                <a:pt x="1435597" y="551542"/>
                                <a:pt x="1429491" y="560057"/>
                              </a:cubicBezTo>
                              <a:cubicBezTo>
                                <a:pt x="1423384" y="568573"/>
                                <a:pt x="1417310" y="575662"/>
                                <a:pt x="1411268" y="581327"/>
                              </a:cubicBezTo>
                              <a:lnTo>
                                <a:pt x="1407760" y="581327"/>
                              </a:lnTo>
                              <a:lnTo>
                                <a:pt x="1406832" y="586589"/>
                              </a:lnTo>
                              <a:lnTo>
                                <a:pt x="1393214" y="604131"/>
                              </a:lnTo>
                              <a:cubicBezTo>
                                <a:pt x="1391168" y="611587"/>
                                <a:pt x="1387085" y="618165"/>
                                <a:pt x="1380963" y="623866"/>
                              </a:cubicBezTo>
                              <a:cubicBezTo>
                                <a:pt x="1374841" y="629567"/>
                                <a:pt x="1370603" y="637022"/>
                                <a:pt x="1368248" y="646232"/>
                              </a:cubicBezTo>
                              <a:cubicBezTo>
                                <a:pt x="1365478" y="649923"/>
                                <a:pt x="1361166" y="656136"/>
                                <a:pt x="1355314" y="664870"/>
                              </a:cubicBezTo>
                              <a:cubicBezTo>
                                <a:pt x="1349461" y="673605"/>
                                <a:pt x="1345382" y="678502"/>
                                <a:pt x="1343075" y="679561"/>
                              </a:cubicBezTo>
                              <a:cubicBezTo>
                                <a:pt x="1342388" y="685116"/>
                                <a:pt x="1340669" y="691548"/>
                                <a:pt x="1337918" y="698858"/>
                              </a:cubicBezTo>
                              <a:lnTo>
                                <a:pt x="1339673" y="698858"/>
                              </a:lnTo>
                              <a:cubicBezTo>
                                <a:pt x="1341410" y="700612"/>
                                <a:pt x="1340516" y="702366"/>
                                <a:pt x="1336991" y="704120"/>
                              </a:cubicBezTo>
                              <a:lnTo>
                                <a:pt x="1333482" y="704120"/>
                              </a:lnTo>
                              <a:cubicBezTo>
                                <a:pt x="1330559" y="709090"/>
                                <a:pt x="1327223" y="711429"/>
                                <a:pt x="1323474" y="711137"/>
                              </a:cubicBezTo>
                              <a:cubicBezTo>
                                <a:pt x="1322112" y="717203"/>
                                <a:pt x="1319911" y="723051"/>
                                <a:pt x="1316872" y="728679"/>
                              </a:cubicBezTo>
                              <a:cubicBezTo>
                                <a:pt x="1313834" y="734307"/>
                                <a:pt x="1311633" y="740154"/>
                                <a:pt x="1310271" y="746221"/>
                              </a:cubicBezTo>
                              <a:lnTo>
                                <a:pt x="1318321" y="760254"/>
                              </a:lnTo>
                              <a:cubicBezTo>
                                <a:pt x="1319241" y="760218"/>
                                <a:pt x="1320033" y="760291"/>
                                <a:pt x="1320695" y="760473"/>
                              </a:cubicBezTo>
                              <a:cubicBezTo>
                                <a:pt x="1321357" y="760656"/>
                                <a:pt x="1321632" y="761168"/>
                                <a:pt x="1321520" y="762008"/>
                              </a:cubicBezTo>
                              <a:cubicBezTo>
                                <a:pt x="1321119" y="763872"/>
                                <a:pt x="1320040" y="765846"/>
                                <a:pt x="1318284" y="767929"/>
                              </a:cubicBezTo>
                              <a:cubicBezTo>
                                <a:pt x="1316528" y="770012"/>
                                <a:pt x="1314649" y="771547"/>
                                <a:pt x="1312648" y="772533"/>
                              </a:cubicBezTo>
                              <a:cubicBezTo>
                                <a:pt x="1312238" y="775274"/>
                                <a:pt x="1311228" y="777686"/>
                                <a:pt x="1309618" y="779769"/>
                              </a:cubicBezTo>
                              <a:cubicBezTo>
                                <a:pt x="1308008" y="781852"/>
                                <a:pt x="1305476" y="782949"/>
                                <a:pt x="1302021" y="783058"/>
                              </a:cubicBezTo>
                              <a:lnTo>
                                <a:pt x="1296758" y="783058"/>
                              </a:lnTo>
                              <a:lnTo>
                                <a:pt x="1291602" y="802354"/>
                              </a:lnTo>
                              <a:lnTo>
                                <a:pt x="1268183" y="835684"/>
                              </a:lnTo>
                              <a:lnTo>
                                <a:pt x="1260238" y="840947"/>
                              </a:lnTo>
                              <a:cubicBezTo>
                                <a:pt x="1259102" y="846355"/>
                                <a:pt x="1256682" y="852203"/>
                                <a:pt x="1252979" y="858488"/>
                              </a:cubicBezTo>
                              <a:cubicBezTo>
                                <a:pt x="1249276" y="864774"/>
                                <a:pt x="1245540" y="870622"/>
                                <a:pt x="1241772" y="876030"/>
                              </a:cubicBezTo>
                              <a:lnTo>
                                <a:pt x="1238061" y="897081"/>
                              </a:lnTo>
                              <a:lnTo>
                                <a:pt x="1221862" y="909360"/>
                              </a:lnTo>
                              <a:lnTo>
                                <a:pt x="1211752" y="926902"/>
                              </a:lnTo>
                              <a:lnTo>
                                <a:pt x="1199680" y="935673"/>
                              </a:lnTo>
                              <a:cubicBezTo>
                                <a:pt x="1198157" y="941410"/>
                                <a:pt x="1195273" y="946161"/>
                                <a:pt x="1191027" y="949926"/>
                              </a:cubicBezTo>
                              <a:cubicBezTo>
                                <a:pt x="1186782" y="953690"/>
                                <a:pt x="1183821" y="958879"/>
                                <a:pt x="1182143" y="965494"/>
                              </a:cubicBezTo>
                              <a:lnTo>
                                <a:pt x="1161097" y="995315"/>
                              </a:lnTo>
                              <a:cubicBezTo>
                                <a:pt x="1155628" y="996485"/>
                                <a:pt x="1151733" y="1001162"/>
                                <a:pt x="1149413" y="1009349"/>
                              </a:cubicBezTo>
                              <a:cubicBezTo>
                                <a:pt x="1147092" y="1017535"/>
                                <a:pt x="1142320" y="1022213"/>
                                <a:pt x="1135097" y="1023382"/>
                              </a:cubicBezTo>
                              <a:lnTo>
                                <a:pt x="1145512" y="974265"/>
                              </a:lnTo>
                              <a:lnTo>
                                <a:pt x="1135606" y="970757"/>
                              </a:lnTo>
                              <a:lnTo>
                                <a:pt x="1126424" y="983036"/>
                              </a:lnTo>
                              <a:cubicBezTo>
                                <a:pt x="1123054" y="990126"/>
                                <a:pt x="1118524" y="1000066"/>
                                <a:pt x="1112833" y="1012857"/>
                              </a:cubicBezTo>
                              <a:cubicBezTo>
                                <a:pt x="1107142" y="1025648"/>
                                <a:pt x="1103489" y="1035588"/>
                                <a:pt x="1101874" y="1042678"/>
                              </a:cubicBezTo>
                              <a:cubicBezTo>
                                <a:pt x="1100845" y="1050170"/>
                                <a:pt x="1099061" y="1054482"/>
                                <a:pt x="1096523" y="1055615"/>
                              </a:cubicBezTo>
                              <a:cubicBezTo>
                                <a:pt x="1093984" y="1056748"/>
                                <a:pt x="1088511" y="1057114"/>
                                <a:pt x="1080103" y="1056712"/>
                              </a:cubicBezTo>
                              <a:lnTo>
                                <a:pt x="1077421" y="1061974"/>
                              </a:lnTo>
                              <a:cubicBezTo>
                                <a:pt x="1079227" y="1064167"/>
                                <a:pt x="1080440" y="1067237"/>
                                <a:pt x="1081059" y="1071184"/>
                              </a:cubicBezTo>
                              <a:cubicBezTo>
                                <a:pt x="1081679" y="1075131"/>
                                <a:pt x="1079538" y="1077323"/>
                                <a:pt x="1074637" y="1077762"/>
                              </a:cubicBezTo>
                              <a:cubicBezTo>
                                <a:pt x="1073425" y="1077799"/>
                                <a:pt x="1071387" y="1078164"/>
                                <a:pt x="1068523" y="1078858"/>
                              </a:cubicBezTo>
                              <a:cubicBezTo>
                                <a:pt x="1065660" y="1079553"/>
                                <a:pt x="1063983" y="1080357"/>
                                <a:pt x="1063493" y="1081270"/>
                              </a:cubicBezTo>
                              <a:lnTo>
                                <a:pt x="1063184" y="1083025"/>
                              </a:lnTo>
                              <a:lnTo>
                                <a:pt x="1085268" y="1097058"/>
                              </a:lnTo>
                              <a:cubicBezTo>
                                <a:pt x="1090416" y="1092526"/>
                                <a:pt x="1094513" y="1087118"/>
                                <a:pt x="1097558" y="1080832"/>
                              </a:cubicBezTo>
                              <a:cubicBezTo>
                                <a:pt x="1100603" y="1074546"/>
                                <a:pt x="1102662" y="1068260"/>
                                <a:pt x="1103734" y="1061974"/>
                              </a:cubicBezTo>
                              <a:cubicBezTo>
                                <a:pt x="1106786" y="1059380"/>
                                <a:pt x="1109090" y="1056675"/>
                                <a:pt x="1110646" y="1053861"/>
                              </a:cubicBezTo>
                              <a:cubicBezTo>
                                <a:pt x="1112202" y="1051047"/>
                                <a:pt x="1113268" y="1047904"/>
                                <a:pt x="1113844" y="1044432"/>
                              </a:cubicBezTo>
                              <a:lnTo>
                                <a:pt x="1123644" y="1028645"/>
                              </a:lnTo>
                              <a:cubicBezTo>
                                <a:pt x="1123795" y="1027585"/>
                                <a:pt x="1124112" y="1026196"/>
                                <a:pt x="1124598" y="1024479"/>
                              </a:cubicBezTo>
                              <a:cubicBezTo>
                                <a:pt x="1125084" y="1022761"/>
                                <a:pt x="1125763" y="1021811"/>
                                <a:pt x="1126636" y="1021628"/>
                              </a:cubicBezTo>
                              <a:cubicBezTo>
                                <a:pt x="1130108" y="1022249"/>
                                <a:pt x="1132477" y="1025392"/>
                                <a:pt x="1133744" y="1031057"/>
                              </a:cubicBezTo>
                              <a:cubicBezTo>
                                <a:pt x="1135011" y="1036721"/>
                                <a:pt x="1135394" y="1041180"/>
                                <a:pt x="1134894" y="1044432"/>
                              </a:cubicBezTo>
                              <a:cubicBezTo>
                                <a:pt x="1134793" y="1045419"/>
                                <a:pt x="1134453" y="1046516"/>
                                <a:pt x="1133875" y="1047722"/>
                              </a:cubicBezTo>
                              <a:cubicBezTo>
                                <a:pt x="1133297" y="1048928"/>
                                <a:pt x="1132158" y="1049585"/>
                                <a:pt x="1130457" y="1049695"/>
                              </a:cubicBezTo>
                              <a:cubicBezTo>
                                <a:pt x="1127326" y="1057296"/>
                                <a:pt x="1122757" y="1066214"/>
                                <a:pt x="1116750" y="1076446"/>
                              </a:cubicBezTo>
                              <a:cubicBezTo>
                                <a:pt x="1110743" y="1086679"/>
                                <a:pt x="1104136" y="1094719"/>
                                <a:pt x="1096929" y="1100566"/>
                              </a:cubicBezTo>
                              <a:cubicBezTo>
                                <a:pt x="1096129" y="1103856"/>
                                <a:pt x="1094788" y="1106487"/>
                                <a:pt x="1092905" y="1108460"/>
                              </a:cubicBezTo>
                              <a:cubicBezTo>
                                <a:pt x="1091023" y="1110434"/>
                                <a:pt x="1089682" y="1113065"/>
                                <a:pt x="1088882" y="1116354"/>
                              </a:cubicBezTo>
                              <a:cubicBezTo>
                                <a:pt x="1085149" y="1122603"/>
                                <a:pt x="1080958" y="1128962"/>
                                <a:pt x="1076309" y="1135431"/>
                              </a:cubicBezTo>
                              <a:cubicBezTo>
                                <a:pt x="1071660" y="1141899"/>
                                <a:pt x="1066669" y="1147820"/>
                                <a:pt x="1061336" y="1153192"/>
                              </a:cubicBezTo>
                              <a:cubicBezTo>
                                <a:pt x="1061001" y="1155092"/>
                                <a:pt x="1060228" y="1156993"/>
                                <a:pt x="1059015" y="1158893"/>
                              </a:cubicBezTo>
                              <a:cubicBezTo>
                                <a:pt x="1057803" y="1160793"/>
                                <a:pt x="1056307" y="1161817"/>
                                <a:pt x="1054527" y="1161963"/>
                              </a:cubicBezTo>
                              <a:cubicBezTo>
                                <a:pt x="1051341" y="1161378"/>
                                <a:pt x="1050077" y="1158601"/>
                                <a:pt x="1050734" y="1153631"/>
                              </a:cubicBezTo>
                              <a:cubicBezTo>
                                <a:pt x="1051391" y="1148660"/>
                                <a:pt x="1052035" y="1145006"/>
                                <a:pt x="1052667" y="1142667"/>
                              </a:cubicBezTo>
                              <a:lnTo>
                                <a:pt x="1037706" y="1147929"/>
                              </a:lnTo>
                              <a:lnTo>
                                <a:pt x="1032858" y="1165471"/>
                              </a:lnTo>
                              <a:lnTo>
                                <a:pt x="1011503" y="1197047"/>
                              </a:lnTo>
                              <a:lnTo>
                                <a:pt x="1009749" y="1197047"/>
                              </a:lnTo>
                              <a:lnTo>
                                <a:pt x="990148" y="1228622"/>
                              </a:lnTo>
                              <a:cubicBezTo>
                                <a:pt x="988295" y="1230011"/>
                                <a:pt x="987048" y="1232935"/>
                                <a:pt x="986408" y="1237393"/>
                              </a:cubicBezTo>
                              <a:cubicBezTo>
                                <a:pt x="985768" y="1241852"/>
                                <a:pt x="985399" y="1244775"/>
                                <a:pt x="985300" y="1246164"/>
                              </a:cubicBezTo>
                              <a:cubicBezTo>
                                <a:pt x="987757" y="1244044"/>
                                <a:pt x="989679" y="1244337"/>
                                <a:pt x="991066" y="1247041"/>
                              </a:cubicBezTo>
                              <a:cubicBezTo>
                                <a:pt x="992453" y="1249745"/>
                                <a:pt x="991873" y="1251792"/>
                                <a:pt x="989326" y="1253181"/>
                              </a:cubicBezTo>
                              <a:cubicBezTo>
                                <a:pt x="988352" y="1253108"/>
                                <a:pt x="987230" y="1253254"/>
                                <a:pt x="985959" y="1253619"/>
                              </a:cubicBezTo>
                              <a:cubicBezTo>
                                <a:pt x="984689" y="1253985"/>
                                <a:pt x="983850" y="1255008"/>
                                <a:pt x="983444" y="1256689"/>
                              </a:cubicBezTo>
                              <a:cubicBezTo>
                                <a:pt x="983268" y="1258516"/>
                                <a:pt x="983931" y="1260563"/>
                                <a:pt x="985432" y="1262829"/>
                              </a:cubicBezTo>
                              <a:cubicBezTo>
                                <a:pt x="986932" y="1265094"/>
                                <a:pt x="988472" y="1267141"/>
                                <a:pt x="990050" y="1268968"/>
                              </a:cubicBezTo>
                              <a:cubicBezTo>
                                <a:pt x="989060" y="1272513"/>
                                <a:pt x="986167" y="1278141"/>
                                <a:pt x="981372" y="1285852"/>
                              </a:cubicBezTo>
                              <a:cubicBezTo>
                                <a:pt x="976577" y="1293564"/>
                                <a:pt x="973039" y="1297876"/>
                                <a:pt x="970758" y="1298790"/>
                              </a:cubicBezTo>
                              <a:cubicBezTo>
                                <a:pt x="969964" y="1304747"/>
                                <a:pt x="968769" y="1308620"/>
                                <a:pt x="967174" y="1310411"/>
                              </a:cubicBezTo>
                              <a:cubicBezTo>
                                <a:pt x="965579" y="1312202"/>
                                <a:pt x="961856" y="1313006"/>
                                <a:pt x="956004" y="1312823"/>
                              </a:cubicBezTo>
                              <a:lnTo>
                                <a:pt x="952602" y="1332119"/>
                              </a:lnTo>
                              <a:cubicBezTo>
                                <a:pt x="948607" y="1329488"/>
                                <a:pt x="944909" y="1326418"/>
                                <a:pt x="941508" y="1322910"/>
                              </a:cubicBezTo>
                              <a:cubicBezTo>
                                <a:pt x="938107" y="1319401"/>
                                <a:pt x="935440" y="1315454"/>
                                <a:pt x="933509" y="1311069"/>
                              </a:cubicBezTo>
                              <a:cubicBezTo>
                                <a:pt x="933183" y="1314577"/>
                                <a:pt x="931980" y="1318086"/>
                                <a:pt x="929899" y="1321594"/>
                              </a:cubicBezTo>
                              <a:lnTo>
                                <a:pt x="937331" y="1339136"/>
                              </a:lnTo>
                              <a:cubicBezTo>
                                <a:pt x="934165" y="1345897"/>
                                <a:pt x="927525" y="1358688"/>
                                <a:pt x="917408" y="1377509"/>
                              </a:cubicBezTo>
                              <a:cubicBezTo>
                                <a:pt x="907292" y="1396330"/>
                                <a:pt x="897529" y="1406928"/>
                                <a:pt x="888120" y="1409303"/>
                              </a:cubicBezTo>
                              <a:cubicBezTo>
                                <a:pt x="887338" y="1412702"/>
                                <a:pt x="885060" y="1417745"/>
                                <a:pt x="881286" y="1424433"/>
                              </a:cubicBezTo>
                              <a:cubicBezTo>
                                <a:pt x="877512" y="1431121"/>
                                <a:pt x="874151" y="1434849"/>
                                <a:pt x="871201" y="1435616"/>
                              </a:cubicBezTo>
                              <a:cubicBezTo>
                                <a:pt x="870399" y="1435397"/>
                                <a:pt x="870042" y="1434520"/>
                                <a:pt x="870130" y="1432985"/>
                              </a:cubicBezTo>
                              <a:cubicBezTo>
                                <a:pt x="870218" y="1431450"/>
                                <a:pt x="870300" y="1430573"/>
                                <a:pt x="870375" y="1430354"/>
                              </a:cubicBezTo>
                              <a:lnTo>
                                <a:pt x="863668" y="1428599"/>
                              </a:lnTo>
                              <a:lnTo>
                                <a:pt x="857168" y="1435616"/>
                              </a:lnTo>
                              <a:lnTo>
                                <a:pt x="867282" y="1447896"/>
                              </a:lnTo>
                              <a:cubicBezTo>
                                <a:pt x="865454" y="1457434"/>
                                <a:pt x="862046" y="1465986"/>
                                <a:pt x="857057" y="1473551"/>
                              </a:cubicBezTo>
                              <a:cubicBezTo>
                                <a:pt x="852069" y="1481115"/>
                                <a:pt x="846261" y="1488352"/>
                                <a:pt x="839634" y="1495259"/>
                              </a:cubicBezTo>
                              <a:cubicBezTo>
                                <a:pt x="839706" y="1497963"/>
                                <a:pt x="840338" y="1503079"/>
                                <a:pt x="841533" y="1510608"/>
                              </a:cubicBezTo>
                              <a:cubicBezTo>
                                <a:pt x="842727" y="1518136"/>
                                <a:pt x="842198" y="1522375"/>
                                <a:pt x="839948" y="1523326"/>
                              </a:cubicBezTo>
                              <a:cubicBezTo>
                                <a:pt x="837366" y="1523252"/>
                                <a:pt x="835229" y="1522522"/>
                                <a:pt x="833537" y="1521133"/>
                              </a:cubicBezTo>
                              <a:cubicBezTo>
                                <a:pt x="831845" y="1519744"/>
                                <a:pt x="830301" y="1518136"/>
                                <a:pt x="828906" y="1516309"/>
                              </a:cubicBezTo>
                              <a:cubicBezTo>
                                <a:pt x="827772" y="1522741"/>
                                <a:pt x="825683" y="1529611"/>
                                <a:pt x="822640" y="1536920"/>
                              </a:cubicBezTo>
                              <a:cubicBezTo>
                                <a:pt x="819597" y="1544230"/>
                                <a:pt x="815909" y="1550223"/>
                                <a:pt x="811576" y="1554901"/>
                              </a:cubicBezTo>
                              <a:lnTo>
                                <a:pt x="805279" y="1540867"/>
                              </a:lnTo>
                              <a:lnTo>
                                <a:pt x="813635" y="1523326"/>
                              </a:lnTo>
                              <a:cubicBezTo>
                                <a:pt x="812803" y="1522448"/>
                                <a:pt x="811861" y="1521571"/>
                                <a:pt x="810810" y="1520694"/>
                              </a:cubicBezTo>
                              <a:cubicBezTo>
                                <a:pt x="809759" y="1519817"/>
                                <a:pt x="809255" y="1518940"/>
                                <a:pt x="809300" y="1518063"/>
                              </a:cubicBezTo>
                              <a:cubicBezTo>
                                <a:pt x="809999" y="1516382"/>
                                <a:pt x="812007" y="1515359"/>
                                <a:pt x="815324" y="1514993"/>
                              </a:cubicBezTo>
                              <a:cubicBezTo>
                                <a:pt x="818641" y="1514628"/>
                                <a:pt x="820932" y="1514481"/>
                                <a:pt x="822198" y="1514555"/>
                              </a:cubicBezTo>
                              <a:cubicBezTo>
                                <a:pt x="823249" y="1509219"/>
                                <a:pt x="825325" y="1503664"/>
                                <a:pt x="828426" y="1497890"/>
                              </a:cubicBezTo>
                              <a:cubicBezTo>
                                <a:pt x="831527" y="1492116"/>
                                <a:pt x="834919" y="1486561"/>
                                <a:pt x="838601" y="1481225"/>
                              </a:cubicBezTo>
                              <a:cubicBezTo>
                                <a:pt x="838744" y="1480202"/>
                                <a:pt x="838637" y="1478740"/>
                                <a:pt x="838277" y="1476840"/>
                              </a:cubicBezTo>
                              <a:cubicBezTo>
                                <a:pt x="837918" y="1474939"/>
                                <a:pt x="837372" y="1473477"/>
                                <a:pt x="836639" y="1472454"/>
                              </a:cubicBezTo>
                              <a:lnTo>
                                <a:pt x="821576" y="1488242"/>
                              </a:lnTo>
                              <a:lnTo>
                                <a:pt x="812495" y="1489996"/>
                              </a:lnTo>
                              <a:lnTo>
                                <a:pt x="808165" y="1514555"/>
                              </a:lnTo>
                              <a:cubicBezTo>
                                <a:pt x="801026" y="1519598"/>
                                <a:pt x="794230" y="1527053"/>
                                <a:pt x="787776" y="1536920"/>
                              </a:cubicBezTo>
                              <a:cubicBezTo>
                                <a:pt x="781321" y="1546788"/>
                                <a:pt x="776563" y="1555120"/>
                                <a:pt x="773500" y="1561918"/>
                              </a:cubicBezTo>
                              <a:cubicBezTo>
                                <a:pt x="772615" y="1565280"/>
                                <a:pt x="770930" y="1568203"/>
                                <a:pt x="768446" y="1570689"/>
                              </a:cubicBezTo>
                              <a:cubicBezTo>
                                <a:pt x="765961" y="1573174"/>
                                <a:pt x="764276" y="1576097"/>
                                <a:pt x="763391" y="1579460"/>
                              </a:cubicBezTo>
                              <a:lnTo>
                                <a:pt x="755654" y="1593493"/>
                              </a:lnTo>
                              <a:lnTo>
                                <a:pt x="757408" y="1593493"/>
                              </a:lnTo>
                              <a:cubicBezTo>
                                <a:pt x="756522" y="1596855"/>
                                <a:pt x="754837" y="1599779"/>
                                <a:pt x="752353" y="1602264"/>
                              </a:cubicBezTo>
                              <a:cubicBezTo>
                                <a:pt x="749868" y="1604749"/>
                                <a:pt x="748183" y="1607673"/>
                                <a:pt x="747298" y="1611035"/>
                              </a:cubicBezTo>
                              <a:cubicBezTo>
                                <a:pt x="746961" y="1613776"/>
                                <a:pt x="746243" y="1616188"/>
                                <a:pt x="745145" y="1618271"/>
                              </a:cubicBezTo>
                              <a:cubicBezTo>
                                <a:pt x="744047" y="1620354"/>
                                <a:pt x="741807" y="1621450"/>
                                <a:pt x="738425" y="1621560"/>
                              </a:cubicBezTo>
                              <a:cubicBezTo>
                                <a:pt x="737742" y="1626676"/>
                                <a:pt x="736711" y="1630039"/>
                                <a:pt x="735331" y="1631647"/>
                              </a:cubicBezTo>
                              <a:cubicBezTo>
                                <a:pt x="733951" y="1633255"/>
                                <a:pt x="730752" y="1633985"/>
                                <a:pt x="725735" y="1633839"/>
                              </a:cubicBezTo>
                              <a:lnTo>
                                <a:pt x="722332" y="1653135"/>
                              </a:lnTo>
                              <a:lnTo>
                                <a:pt x="714180" y="1649627"/>
                              </a:lnTo>
                              <a:lnTo>
                                <a:pt x="699324" y="1674186"/>
                              </a:lnTo>
                              <a:lnTo>
                                <a:pt x="702214" y="1677694"/>
                              </a:lnTo>
                              <a:lnTo>
                                <a:pt x="694269" y="1682957"/>
                              </a:lnTo>
                              <a:lnTo>
                                <a:pt x="689524" y="1689973"/>
                              </a:lnTo>
                              <a:lnTo>
                                <a:pt x="692621" y="1702253"/>
                              </a:lnTo>
                              <a:lnTo>
                                <a:pt x="688392" y="1716286"/>
                              </a:lnTo>
                              <a:cubicBezTo>
                                <a:pt x="683977" y="1716871"/>
                                <a:pt x="681226" y="1719210"/>
                                <a:pt x="680138" y="1723303"/>
                              </a:cubicBezTo>
                              <a:cubicBezTo>
                                <a:pt x="679051" y="1727396"/>
                                <a:pt x="674546" y="1729735"/>
                                <a:pt x="666622" y="1730320"/>
                              </a:cubicBezTo>
                              <a:lnTo>
                                <a:pt x="668168" y="1721549"/>
                              </a:lnTo>
                              <a:lnTo>
                                <a:pt x="662597" y="1723303"/>
                              </a:lnTo>
                              <a:cubicBezTo>
                                <a:pt x="661062" y="1725788"/>
                                <a:pt x="658560" y="1730027"/>
                                <a:pt x="655091" y="1736021"/>
                              </a:cubicBezTo>
                              <a:cubicBezTo>
                                <a:pt x="651623" y="1742014"/>
                                <a:pt x="649276" y="1745377"/>
                                <a:pt x="648050" y="1746107"/>
                              </a:cubicBezTo>
                              <a:cubicBezTo>
                                <a:pt x="647236" y="1745961"/>
                                <a:pt x="646827" y="1745377"/>
                                <a:pt x="646825" y="1744353"/>
                              </a:cubicBezTo>
                              <a:cubicBezTo>
                                <a:pt x="646822" y="1743330"/>
                                <a:pt x="646852" y="1742745"/>
                                <a:pt x="646915" y="1742599"/>
                              </a:cubicBezTo>
                              <a:cubicBezTo>
                                <a:pt x="642142" y="1742307"/>
                                <a:pt x="640672" y="1740699"/>
                                <a:pt x="642503" y="1737775"/>
                              </a:cubicBezTo>
                              <a:cubicBezTo>
                                <a:pt x="644334" y="1734851"/>
                                <a:pt x="646526" y="1732366"/>
                                <a:pt x="649080" y="1730320"/>
                              </a:cubicBezTo>
                              <a:lnTo>
                                <a:pt x="644847" y="1714532"/>
                              </a:lnTo>
                              <a:lnTo>
                                <a:pt x="654029" y="1702253"/>
                              </a:lnTo>
                              <a:lnTo>
                                <a:pt x="642678" y="1696990"/>
                              </a:lnTo>
                              <a:cubicBezTo>
                                <a:pt x="641129" y="1702874"/>
                                <a:pt x="638141" y="1708210"/>
                                <a:pt x="633716" y="1712997"/>
                              </a:cubicBezTo>
                              <a:cubicBezTo>
                                <a:pt x="629290" y="1717785"/>
                                <a:pt x="626225" y="1723559"/>
                                <a:pt x="624521" y="1730320"/>
                              </a:cubicBezTo>
                              <a:cubicBezTo>
                                <a:pt x="618045" y="1737410"/>
                                <a:pt x="611859" y="1744719"/>
                                <a:pt x="605964" y="1752247"/>
                              </a:cubicBezTo>
                              <a:cubicBezTo>
                                <a:pt x="600068" y="1759775"/>
                                <a:pt x="594321" y="1767084"/>
                                <a:pt x="588721" y="1774174"/>
                              </a:cubicBezTo>
                              <a:cubicBezTo>
                                <a:pt x="587097" y="1778414"/>
                                <a:pt x="584363" y="1783969"/>
                                <a:pt x="580520" y="1790839"/>
                              </a:cubicBezTo>
                              <a:cubicBezTo>
                                <a:pt x="576678" y="1797710"/>
                                <a:pt x="572499" y="1801510"/>
                                <a:pt x="567985" y="1802241"/>
                              </a:cubicBezTo>
                              <a:cubicBezTo>
                                <a:pt x="567966" y="1803594"/>
                                <a:pt x="568392" y="1806152"/>
                                <a:pt x="569263" y="1809916"/>
                              </a:cubicBezTo>
                              <a:cubicBezTo>
                                <a:pt x="570134" y="1813680"/>
                                <a:pt x="570637" y="1815800"/>
                                <a:pt x="570773" y="1816275"/>
                              </a:cubicBezTo>
                              <a:cubicBezTo>
                                <a:pt x="571652" y="1816056"/>
                                <a:pt x="572318" y="1815179"/>
                                <a:pt x="572772" y="1813644"/>
                              </a:cubicBezTo>
                              <a:cubicBezTo>
                                <a:pt x="573225" y="1812109"/>
                                <a:pt x="573453" y="1811232"/>
                                <a:pt x="573455" y="1811012"/>
                              </a:cubicBezTo>
                              <a:cubicBezTo>
                                <a:pt x="580249" y="1800670"/>
                                <a:pt x="587862" y="1790656"/>
                                <a:pt x="596294" y="1780972"/>
                              </a:cubicBezTo>
                              <a:cubicBezTo>
                                <a:pt x="604726" y="1771287"/>
                                <a:pt x="610662" y="1760835"/>
                                <a:pt x="614102" y="1749616"/>
                              </a:cubicBezTo>
                              <a:lnTo>
                                <a:pt x="622873" y="1749616"/>
                              </a:lnTo>
                              <a:cubicBezTo>
                                <a:pt x="626925" y="1749433"/>
                                <a:pt x="631539" y="1749798"/>
                                <a:pt x="636713" y="1750712"/>
                              </a:cubicBezTo>
                              <a:cubicBezTo>
                                <a:pt x="641888" y="1751626"/>
                                <a:pt x="644360" y="1754184"/>
                                <a:pt x="644131" y="1758387"/>
                              </a:cubicBezTo>
                              <a:cubicBezTo>
                                <a:pt x="642543" y="1766354"/>
                                <a:pt x="639350" y="1774101"/>
                                <a:pt x="634551" y="1781630"/>
                              </a:cubicBezTo>
                              <a:cubicBezTo>
                                <a:pt x="629751" y="1789158"/>
                                <a:pt x="624520" y="1796029"/>
                                <a:pt x="618856" y="1802241"/>
                              </a:cubicBezTo>
                              <a:cubicBezTo>
                                <a:pt x="618328" y="1806481"/>
                                <a:pt x="618535" y="1810281"/>
                                <a:pt x="619477" y="1813644"/>
                              </a:cubicBezTo>
                              <a:cubicBezTo>
                                <a:pt x="620419" y="1817006"/>
                                <a:pt x="620626" y="1820807"/>
                                <a:pt x="620098" y="1825046"/>
                              </a:cubicBezTo>
                              <a:lnTo>
                                <a:pt x="608437" y="1821537"/>
                              </a:lnTo>
                              <a:cubicBezTo>
                                <a:pt x="607556" y="1826946"/>
                                <a:pt x="605940" y="1832793"/>
                                <a:pt x="603590" y="1839079"/>
                              </a:cubicBezTo>
                              <a:cubicBezTo>
                                <a:pt x="601239" y="1845365"/>
                                <a:pt x="597869" y="1851212"/>
                                <a:pt x="593480" y="1856621"/>
                              </a:cubicBezTo>
                              <a:lnTo>
                                <a:pt x="586874" y="1844342"/>
                              </a:lnTo>
                              <a:lnTo>
                                <a:pt x="594920" y="1828554"/>
                              </a:lnTo>
                              <a:cubicBezTo>
                                <a:pt x="594088" y="1827677"/>
                                <a:pt x="593147" y="1826800"/>
                                <a:pt x="592095" y="1825923"/>
                              </a:cubicBezTo>
                              <a:cubicBezTo>
                                <a:pt x="591044" y="1825046"/>
                                <a:pt x="590541" y="1824169"/>
                                <a:pt x="590586" y="1823292"/>
                              </a:cubicBezTo>
                              <a:cubicBezTo>
                                <a:pt x="591211" y="1821611"/>
                                <a:pt x="592926" y="1820587"/>
                                <a:pt x="595732" y="1820222"/>
                              </a:cubicBezTo>
                              <a:cubicBezTo>
                                <a:pt x="598537" y="1819856"/>
                                <a:pt x="600536" y="1819710"/>
                                <a:pt x="601729" y="1819783"/>
                              </a:cubicBezTo>
                              <a:lnTo>
                                <a:pt x="617513" y="1789962"/>
                              </a:lnTo>
                              <a:lnTo>
                                <a:pt x="616996" y="1782945"/>
                              </a:lnTo>
                              <a:lnTo>
                                <a:pt x="611526" y="1774174"/>
                              </a:lnTo>
                              <a:lnTo>
                                <a:pt x="601208" y="1782945"/>
                              </a:lnTo>
                              <a:lnTo>
                                <a:pt x="589450" y="1819783"/>
                              </a:lnTo>
                              <a:cubicBezTo>
                                <a:pt x="583178" y="1824680"/>
                                <a:pt x="576996" y="1831551"/>
                                <a:pt x="570905" y="1840395"/>
                              </a:cubicBezTo>
                              <a:cubicBezTo>
                                <a:pt x="564814" y="1849239"/>
                                <a:pt x="560232" y="1856987"/>
                                <a:pt x="557159" y="1863638"/>
                              </a:cubicBezTo>
                              <a:cubicBezTo>
                                <a:pt x="555870" y="1869705"/>
                                <a:pt x="553523" y="1875552"/>
                                <a:pt x="550119" y="1881180"/>
                              </a:cubicBezTo>
                              <a:cubicBezTo>
                                <a:pt x="546714" y="1886808"/>
                                <a:pt x="543490" y="1892655"/>
                                <a:pt x="540447" y="1898722"/>
                              </a:cubicBezTo>
                              <a:cubicBezTo>
                                <a:pt x="530680" y="1906031"/>
                                <a:pt x="521635" y="1914217"/>
                                <a:pt x="513312" y="1923280"/>
                              </a:cubicBezTo>
                              <a:lnTo>
                                <a:pt x="494847" y="1958364"/>
                              </a:lnTo>
                              <a:cubicBezTo>
                                <a:pt x="493800" y="1958291"/>
                                <a:pt x="492385" y="1958437"/>
                                <a:pt x="490603" y="1958803"/>
                              </a:cubicBezTo>
                              <a:cubicBezTo>
                                <a:pt x="488821" y="1959168"/>
                                <a:pt x="487690" y="1960191"/>
                                <a:pt x="487211" y="1961872"/>
                              </a:cubicBezTo>
                              <a:cubicBezTo>
                                <a:pt x="487226" y="1962823"/>
                                <a:pt x="487970" y="1963992"/>
                                <a:pt x="489443" y="1965381"/>
                              </a:cubicBezTo>
                              <a:cubicBezTo>
                                <a:pt x="490916" y="1966770"/>
                                <a:pt x="492098" y="1967939"/>
                                <a:pt x="492991" y="1968889"/>
                              </a:cubicBezTo>
                              <a:lnTo>
                                <a:pt x="471839" y="1979414"/>
                              </a:lnTo>
                              <a:lnTo>
                                <a:pt x="459559" y="1979414"/>
                              </a:lnTo>
                              <a:cubicBezTo>
                                <a:pt x="461072" y="1972909"/>
                                <a:pt x="463204" y="1966623"/>
                                <a:pt x="465954" y="1960557"/>
                              </a:cubicBezTo>
                              <a:cubicBezTo>
                                <a:pt x="468705" y="1954490"/>
                                <a:pt x="470424" y="1945573"/>
                                <a:pt x="471110" y="1933805"/>
                              </a:cubicBezTo>
                              <a:cubicBezTo>
                                <a:pt x="466480" y="1938922"/>
                                <a:pt x="462070" y="1944038"/>
                                <a:pt x="457878" y="1949155"/>
                              </a:cubicBezTo>
                              <a:cubicBezTo>
                                <a:pt x="453687" y="1954271"/>
                                <a:pt x="450876" y="1960264"/>
                                <a:pt x="449445" y="1967135"/>
                              </a:cubicBezTo>
                              <a:cubicBezTo>
                                <a:pt x="444484" y="1970607"/>
                                <a:pt x="439833" y="1974188"/>
                                <a:pt x="435491" y="1977879"/>
                              </a:cubicBezTo>
                              <a:cubicBezTo>
                                <a:pt x="431149" y="1981571"/>
                                <a:pt x="426858" y="1985590"/>
                                <a:pt x="422620" y="1989939"/>
                              </a:cubicBezTo>
                              <a:cubicBezTo>
                                <a:pt x="412707" y="1990816"/>
                                <a:pt x="408361" y="1994325"/>
                                <a:pt x="409581" y="2000465"/>
                              </a:cubicBezTo>
                              <a:cubicBezTo>
                                <a:pt x="410801" y="2006604"/>
                                <a:pt x="408647" y="2010113"/>
                                <a:pt x="403120" y="2010990"/>
                              </a:cubicBezTo>
                              <a:lnTo>
                                <a:pt x="396104" y="2010990"/>
                              </a:lnTo>
                              <a:cubicBezTo>
                                <a:pt x="394941" y="2015923"/>
                                <a:pt x="393114" y="2019651"/>
                                <a:pt x="390623" y="2022173"/>
                              </a:cubicBezTo>
                              <a:cubicBezTo>
                                <a:pt x="388132" y="2024694"/>
                                <a:pt x="386383" y="2027983"/>
                                <a:pt x="385375" y="2032040"/>
                              </a:cubicBezTo>
                              <a:lnTo>
                                <a:pt x="371240" y="2042565"/>
                              </a:lnTo>
                              <a:lnTo>
                                <a:pt x="366698" y="2028532"/>
                              </a:lnTo>
                              <a:cubicBezTo>
                                <a:pt x="363189" y="2028532"/>
                                <a:pt x="361744" y="2026777"/>
                                <a:pt x="362363" y="2023269"/>
                              </a:cubicBezTo>
                              <a:cubicBezTo>
                                <a:pt x="364093" y="2016362"/>
                                <a:pt x="367338" y="2009564"/>
                                <a:pt x="372098" y="2002877"/>
                              </a:cubicBezTo>
                              <a:cubicBezTo>
                                <a:pt x="376859" y="1996189"/>
                                <a:pt x="380182" y="1988953"/>
                                <a:pt x="382066" y="1981169"/>
                              </a:cubicBezTo>
                              <a:cubicBezTo>
                                <a:pt x="382128" y="1981022"/>
                                <a:pt x="382158" y="1980438"/>
                                <a:pt x="382156" y="1979414"/>
                              </a:cubicBezTo>
                              <a:cubicBezTo>
                                <a:pt x="382154" y="1978391"/>
                                <a:pt x="381745" y="1977806"/>
                                <a:pt x="380930" y="1977660"/>
                              </a:cubicBezTo>
                              <a:cubicBezTo>
                                <a:pt x="379909" y="1978062"/>
                                <a:pt x="378418" y="1979889"/>
                                <a:pt x="376455" y="1983142"/>
                              </a:cubicBezTo>
                              <a:cubicBezTo>
                                <a:pt x="374493" y="1986395"/>
                                <a:pt x="372924" y="1988660"/>
                                <a:pt x="371748" y="1989939"/>
                              </a:cubicBezTo>
                              <a:cubicBezTo>
                                <a:pt x="369392" y="1991694"/>
                                <a:pt x="367914" y="1993448"/>
                                <a:pt x="367312" y="1995202"/>
                              </a:cubicBezTo>
                              <a:cubicBezTo>
                                <a:pt x="367048" y="1997943"/>
                                <a:pt x="366623" y="2000355"/>
                                <a:pt x="366036" y="2002438"/>
                              </a:cubicBezTo>
                              <a:cubicBezTo>
                                <a:pt x="365450" y="2004521"/>
                                <a:pt x="363502" y="2005617"/>
                                <a:pt x="360194" y="2005727"/>
                              </a:cubicBezTo>
                              <a:lnTo>
                                <a:pt x="352558" y="2009236"/>
                              </a:lnTo>
                              <a:lnTo>
                                <a:pt x="334707" y="2010990"/>
                              </a:lnTo>
                              <a:lnTo>
                                <a:pt x="326970" y="2025023"/>
                              </a:lnTo>
                              <a:cubicBezTo>
                                <a:pt x="324128" y="2026010"/>
                                <a:pt x="321299" y="2027545"/>
                                <a:pt x="318483" y="2029628"/>
                              </a:cubicBezTo>
                              <a:cubicBezTo>
                                <a:pt x="315668" y="2031711"/>
                                <a:pt x="313200" y="2033684"/>
                                <a:pt x="311080" y="2035548"/>
                              </a:cubicBezTo>
                              <a:cubicBezTo>
                                <a:pt x="309187" y="2035512"/>
                                <a:pt x="307196" y="2036023"/>
                                <a:pt x="305109" y="2037083"/>
                              </a:cubicBezTo>
                              <a:cubicBezTo>
                                <a:pt x="303021" y="2038143"/>
                                <a:pt x="301676" y="2039970"/>
                                <a:pt x="301072" y="2042565"/>
                              </a:cubicBezTo>
                              <a:lnTo>
                                <a:pt x="301589" y="2049582"/>
                              </a:lnTo>
                              <a:lnTo>
                                <a:pt x="285802" y="2049582"/>
                              </a:lnTo>
                              <a:cubicBezTo>
                                <a:pt x="287095" y="2046183"/>
                                <a:pt x="289666" y="2041140"/>
                                <a:pt x="293513" y="2034452"/>
                              </a:cubicBezTo>
                              <a:cubicBezTo>
                                <a:pt x="297360" y="2027764"/>
                                <a:pt x="297505" y="2024036"/>
                                <a:pt x="293950" y="2023269"/>
                              </a:cubicBezTo>
                              <a:cubicBezTo>
                                <a:pt x="292140" y="2023379"/>
                                <a:pt x="290342" y="2024036"/>
                                <a:pt x="288558" y="2025242"/>
                              </a:cubicBezTo>
                              <a:cubicBezTo>
                                <a:pt x="286774" y="2026448"/>
                                <a:pt x="285338" y="2027545"/>
                                <a:pt x="284251" y="2028532"/>
                              </a:cubicBezTo>
                              <a:lnTo>
                                <a:pt x="277031" y="2049582"/>
                              </a:lnTo>
                              <a:lnTo>
                                <a:pt x="266094" y="2061861"/>
                              </a:lnTo>
                              <a:cubicBezTo>
                                <a:pt x="265179" y="2067051"/>
                                <a:pt x="263503" y="2071582"/>
                                <a:pt x="261066" y="2075456"/>
                              </a:cubicBezTo>
                              <a:cubicBezTo>
                                <a:pt x="258629" y="2079330"/>
                                <a:pt x="255353" y="2082984"/>
                                <a:pt x="251239" y="2086420"/>
                              </a:cubicBezTo>
                              <a:lnTo>
                                <a:pt x="248764" y="2100453"/>
                              </a:lnTo>
                              <a:cubicBezTo>
                                <a:pt x="242815" y="2106008"/>
                                <a:pt x="239342" y="2112440"/>
                                <a:pt x="238345" y="2119749"/>
                              </a:cubicBezTo>
                              <a:cubicBezTo>
                                <a:pt x="235679" y="2118909"/>
                                <a:pt x="232910" y="2119274"/>
                                <a:pt x="230039" y="2120846"/>
                              </a:cubicBezTo>
                              <a:cubicBezTo>
                                <a:pt x="227167" y="2122417"/>
                                <a:pt x="225327" y="2124975"/>
                                <a:pt x="224519" y="2128520"/>
                              </a:cubicBezTo>
                              <a:lnTo>
                                <a:pt x="211210" y="2144308"/>
                              </a:lnTo>
                              <a:lnTo>
                                <a:pt x="198105" y="2139045"/>
                              </a:lnTo>
                              <a:cubicBezTo>
                                <a:pt x="201412" y="2133344"/>
                                <a:pt x="204107" y="2126766"/>
                                <a:pt x="206189" y="2119311"/>
                              </a:cubicBezTo>
                              <a:cubicBezTo>
                                <a:pt x="208271" y="2111855"/>
                                <a:pt x="211250" y="2106154"/>
                                <a:pt x="215125" y="2102207"/>
                              </a:cubicBezTo>
                              <a:cubicBezTo>
                                <a:pt x="215813" y="2096652"/>
                                <a:pt x="218667" y="2093729"/>
                                <a:pt x="223689" y="2093436"/>
                              </a:cubicBezTo>
                              <a:cubicBezTo>
                                <a:pt x="227444" y="2093692"/>
                                <a:pt x="232135" y="2093619"/>
                                <a:pt x="237761" y="2093217"/>
                              </a:cubicBezTo>
                              <a:cubicBezTo>
                                <a:pt x="243387" y="2092815"/>
                                <a:pt x="243202" y="2090549"/>
                                <a:pt x="237205" y="2086420"/>
                              </a:cubicBezTo>
                              <a:lnTo>
                                <a:pt x="247315" y="2068878"/>
                              </a:lnTo>
                              <a:lnTo>
                                <a:pt x="240299" y="2068878"/>
                              </a:lnTo>
                              <a:lnTo>
                                <a:pt x="248862" y="2060107"/>
                              </a:lnTo>
                              <a:lnTo>
                                <a:pt x="251955" y="2042565"/>
                              </a:lnTo>
                              <a:lnTo>
                                <a:pt x="265781" y="2033794"/>
                              </a:lnTo>
                              <a:lnTo>
                                <a:pt x="268565" y="2018006"/>
                              </a:lnTo>
                              <a:cubicBezTo>
                                <a:pt x="272760" y="2012451"/>
                                <a:pt x="277678" y="2007774"/>
                                <a:pt x="283319" y="2003973"/>
                              </a:cubicBezTo>
                              <a:lnTo>
                                <a:pt x="291056" y="1989939"/>
                              </a:lnTo>
                              <a:cubicBezTo>
                                <a:pt x="285819" y="1988551"/>
                                <a:pt x="285121" y="1982557"/>
                                <a:pt x="288964" y="1971959"/>
                              </a:cubicBezTo>
                              <a:cubicBezTo>
                                <a:pt x="292806" y="1961361"/>
                                <a:pt x="295772" y="1954490"/>
                                <a:pt x="297861" y="1951347"/>
                              </a:cubicBezTo>
                              <a:cubicBezTo>
                                <a:pt x="301292" y="1950543"/>
                                <a:pt x="303690" y="1946889"/>
                                <a:pt x="305056" y="1940384"/>
                              </a:cubicBezTo>
                              <a:cubicBezTo>
                                <a:pt x="306423" y="1933879"/>
                                <a:pt x="307222" y="1929347"/>
                                <a:pt x="307454" y="1926789"/>
                              </a:cubicBezTo>
                              <a:cubicBezTo>
                                <a:pt x="310229" y="1925765"/>
                                <a:pt x="312391" y="1923865"/>
                                <a:pt x="313941" y="1921088"/>
                              </a:cubicBezTo>
                              <a:cubicBezTo>
                                <a:pt x="315490" y="1918310"/>
                                <a:pt x="316492" y="1915533"/>
                                <a:pt x="316945" y="1912755"/>
                              </a:cubicBezTo>
                              <a:cubicBezTo>
                                <a:pt x="317233" y="1909466"/>
                                <a:pt x="316527" y="1906835"/>
                                <a:pt x="314829" y="1904861"/>
                              </a:cubicBezTo>
                              <a:cubicBezTo>
                                <a:pt x="313130" y="1902888"/>
                                <a:pt x="312424" y="1900257"/>
                                <a:pt x="312712" y="1896968"/>
                              </a:cubicBezTo>
                              <a:cubicBezTo>
                                <a:pt x="305719" y="1898283"/>
                                <a:pt x="301648" y="1903546"/>
                                <a:pt x="300499" y="1912755"/>
                              </a:cubicBezTo>
                              <a:cubicBezTo>
                                <a:pt x="299351" y="1921965"/>
                                <a:pt x="295718" y="1927227"/>
                                <a:pt x="289602" y="1928543"/>
                              </a:cubicBezTo>
                              <a:cubicBezTo>
                                <a:pt x="288472" y="1933915"/>
                                <a:pt x="285756" y="1938958"/>
                                <a:pt x="281453" y="1943673"/>
                              </a:cubicBezTo>
                              <a:cubicBezTo>
                                <a:pt x="277150" y="1948387"/>
                                <a:pt x="272472" y="1952115"/>
                                <a:pt x="267421" y="1954856"/>
                              </a:cubicBezTo>
                              <a:lnTo>
                                <a:pt x="263400" y="1977660"/>
                              </a:lnTo>
                              <a:cubicBezTo>
                                <a:pt x="246706" y="1985079"/>
                                <a:pt x="236087" y="1993484"/>
                                <a:pt x="231544" y="2002877"/>
                              </a:cubicBezTo>
                              <a:cubicBezTo>
                                <a:pt x="227001" y="2012269"/>
                                <a:pt x="220356" y="2025498"/>
                                <a:pt x="211609" y="2042565"/>
                              </a:cubicBezTo>
                              <a:cubicBezTo>
                                <a:pt x="205598" y="2043077"/>
                                <a:pt x="199975" y="2045123"/>
                                <a:pt x="194738" y="2048705"/>
                              </a:cubicBezTo>
                              <a:cubicBezTo>
                                <a:pt x="189502" y="2052286"/>
                                <a:pt x="183879" y="2054333"/>
                                <a:pt x="177868" y="2054844"/>
                              </a:cubicBezTo>
                              <a:lnTo>
                                <a:pt x="174466" y="2074140"/>
                              </a:lnTo>
                              <a:lnTo>
                                <a:pt x="169203" y="2074140"/>
                              </a:lnTo>
                              <a:cubicBezTo>
                                <a:pt x="165841" y="2074140"/>
                                <a:pt x="163949" y="2073263"/>
                                <a:pt x="163527" y="2071509"/>
                              </a:cubicBezTo>
                              <a:cubicBezTo>
                                <a:pt x="163106" y="2069755"/>
                                <a:pt x="163277" y="2067124"/>
                                <a:pt x="164042" y="2063615"/>
                              </a:cubicBezTo>
                              <a:lnTo>
                                <a:pt x="171779" y="2049582"/>
                              </a:lnTo>
                              <a:cubicBezTo>
                                <a:pt x="171895" y="2048303"/>
                                <a:pt x="171637" y="2046037"/>
                                <a:pt x="171005" y="2042784"/>
                              </a:cubicBezTo>
                              <a:cubicBezTo>
                                <a:pt x="170372" y="2039532"/>
                                <a:pt x="169598" y="2037704"/>
                                <a:pt x="168682" y="2037302"/>
                              </a:cubicBezTo>
                              <a:lnTo>
                                <a:pt x="167754" y="2042565"/>
                              </a:lnTo>
                              <a:cubicBezTo>
                                <a:pt x="163231" y="2045416"/>
                                <a:pt x="157858" y="2049362"/>
                                <a:pt x="151633" y="2054406"/>
                              </a:cubicBezTo>
                              <a:cubicBezTo>
                                <a:pt x="145408" y="2059449"/>
                                <a:pt x="141633" y="2064273"/>
                                <a:pt x="140310" y="2068878"/>
                              </a:cubicBezTo>
                              <a:cubicBezTo>
                                <a:pt x="137380" y="2070778"/>
                                <a:pt x="135063" y="2073556"/>
                                <a:pt x="133359" y="2077210"/>
                              </a:cubicBezTo>
                              <a:cubicBezTo>
                                <a:pt x="131655" y="2080865"/>
                                <a:pt x="130498" y="2084519"/>
                                <a:pt x="129891" y="2088174"/>
                              </a:cubicBezTo>
                              <a:lnTo>
                                <a:pt x="116374" y="2095191"/>
                              </a:lnTo>
                              <a:cubicBezTo>
                                <a:pt x="115914" y="2098005"/>
                                <a:pt x="114849" y="2101148"/>
                                <a:pt x="113177" y="2104619"/>
                              </a:cubicBezTo>
                              <a:cubicBezTo>
                                <a:pt x="111505" y="2108091"/>
                                <a:pt x="109200" y="2110796"/>
                                <a:pt x="106264" y="2112733"/>
                              </a:cubicBezTo>
                              <a:lnTo>
                                <a:pt x="103790" y="2126766"/>
                              </a:lnTo>
                              <a:lnTo>
                                <a:pt x="95845" y="2132029"/>
                              </a:lnTo>
                              <a:cubicBezTo>
                                <a:pt x="94721" y="2137364"/>
                                <a:pt x="91992" y="2142481"/>
                                <a:pt x="87657" y="2147378"/>
                              </a:cubicBezTo>
                              <a:cubicBezTo>
                                <a:pt x="83321" y="2152275"/>
                                <a:pt x="78554" y="2156514"/>
                                <a:pt x="73354" y="2160096"/>
                              </a:cubicBezTo>
                              <a:cubicBezTo>
                                <a:pt x="68787" y="2165687"/>
                                <a:pt x="63426" y="2172046"/>
                                <a:pt x="57272" y="2179172"/>
                              </a:cubicBezTo>
                              <a:cubicBezTo>
                                <a:pt x="51119" y="2186299"/>
                                <a:pt x="44958" y="2192219"/>
                                <a:pt x="38791" y="2196933"/>
                              </a:cubicBezTo>
                              <a:cubicBezTo>
                                <a:pt x="38418" y="2199674"/>
                                <a:pt x="37696" y="2202525"/>
                                <a:pt x="36626" y="2205485"/>
                              </a:cubicBezTo>
                              <a:cubicBezTo>
                                <a:pt x="35555" y="2208445"/>
                                <a:pt x="33595" y="2210857"/>
                                <a:pt x="30745" y="2212721"/>
                              </a:cubicBezTo>
                              <a:cubicBezTo>
                                <a:pt x="29645" y="2218130"/>
                                <a:pt x="27229" y="2223539"/>
                                <a:pt x="23498" y="2228947"/>
                              </a:cubicBezTo>
                              <a:cubicBezTo>
                                <a:pt x="19767" y="2234356"/>
                                <a:pt x="15752" y="2238888"/>
                                <a:pt x="11453" y="2242542"/>
                              </a:cubicBezTo>
                              <a:cubicBezTo>
                                <a:pt x="11131" y="2244370"/>
                                <a:pt x="10409" y="2245978"/>
                                <a:pt x="9287" y="2247366"/>
                              </a:cubicBezTo>
                              <a:cubicBezTo>
                                <a:pt x="8165" y="2248755"/>
                                <a:pt x="6720" y="2249486"/>
                                <a:pt x="4953" y="2249559"/>
                              </a:cubicBezTo>
                              <a:lnTo>
                                <a:pt x="0" y="2247805"/>
                              </a:lnTo>
                              <a:lnTo>
                                <a:pt x="8356" y="2230263"/>
                              </a:lnTo>
                              <a:cubicBezTo>
                                <a:pt x="10438" y="2228399"/>
                                <a:pt x="12179" y="2225987"/>
                                <a:pt x="13578" y="2223027"/>
                              </a:cubicBezTo>
                              <a:cubicBezTo>
                                <a:pt x="14977" y="2220067"/>
                                <a:pt x="15919" y="2217216"/>
                                <a:pt x="16402" y="2214475"/>
                              </a:cubicBezTo>
                              <a:lnTo>
                                <a:pt x="26203" y="2198688"/>
                              </a:lnTo>
                              <a:cubicBezTo>
                                <a:pt x="26533" y="2194741"/>
                                <a:pt x="27160" y="2190355"/>
                                <a:pt x="28084" y="2185531"/>
                              </a:cubicBezTo>
                              <a:cubicBezTo>
                                <a:pt x="29008" y="2180707"/>
                                <a:pt x="31957" y="2178076"/>
                                <a:pt x="36931" y="2177637"/>
                              </a:cubicBezTo>
                              <a:cubicBezTo>
                                <a:pt x="40532" y="2160534"/>
                                <a:pt x="49059" y="2140361"/>
                                <a:pt x="62513" y="2117118"/>
                              </a:cubicBezTo>
                              <a:cubicBezTo>
                                <a:pt x="75967" y="2093875"/>
                                <a:pt x="89448" y="2075456"/>
                                <a:pt x="102955" y="2061861"/>
                              </a:cubicBezTo>
                              <a:cubicBezTo>
                                <a:pt x="104231" y="2055868"/>
                                <a:pt x="106088" y="2050313"/>
                                <a:pt x="108525" y="2045196"/>
                              </a:cubicBezTo>
                              <a:cubicBezTo>
                                <a:pt x="110962" y="2040080"/>
                                <a:pt x="112818" y="2034525"/>
                                <a:pt x="114095" y="2028532"/>
                              </a:cubicBezTo>
                              <a:cubicBezTo>
                                <a:pt x="116709" y="2028422"/>
                                <a:pt x="118729" y="2027326"/>
                                <a:pt x="120156" y="2025242"/>
                              </a:cubicBezTo>
                              <a:cubicBezTo>
                                <a:pt x="121583" y="2023159"/>
                                <a:pt x="122520" y="2020747"/>
                                <a:pt x="122967" y="2018006"/>
                              </a:cubicBezTo>
                              <a:cubicBezTo>
                                <a:pt x="124516" y="2010880"/>
                                <a:pt x="126420" y="2006714"/>
                                <a:pt x="128679" y="2005508"/>
                              </a:cubicBezTo>
                              <a:cubicBezTo>
                                <a:pt x="130939" y="2004302"/>
                                <a:pt x="132611" y="2001451"/>
                                <a:pt x="133696" y="1996956"/>
                              </a:cubicBezTo>
                              <a:lnTo>
                                <a:pt x="145560" y="1979414"/>
                              </a:lnTo>
                              <a:cubicBezTo>
                                <a:pt x="148322" y="1978464"/>
                                <a:pt x="150433" y="1976856"/>
                                <a:pt x="151892" y="1974590"/>
                              </a:cubicBezTo>
                              <a:cubicBezTo>
                                <a:pt x="153352" y="1972324"/>
                                <a:pt x="154302" y="1969839"/>
                                <a:pt x="154742" y="1967135"/>
                              </a:cubicBezTo>
                              <a:lnTo>
                                <a:pt x="154534" y="1958364"/>
                              </a:lnTo>
                              <a:lnTo>
                                <a:pt x="179911" y="1903984"/>
                              </a:lnTo>
                              <a:lnTo>
                                <a:pt x="187855" y="1898722"/>
                              </a:lnTo>
                              <a:lnTo>
                                <a:pt x="194665" y="1889951"/>
                              </a:lnTo>
                              <a:cubicBezTo>
                                <a:pt x="195161" y="1887137"/>
                                <a:pt x="196154" y="1883994"/>
                                <a:pt x="197643" y="1880522"/>
                              </a:cubicBezTo>
                              <a:cubicBezTo>
                                <a:pt x="199132" y="1877050"/>
                                <a:pt x="200925" y="1874346"/>
                                <a:pt x="203020" y="1872409"/>
                              </a:cubicBezTo>
                              <a:cubicBezTo>
                                <a:pt x="202558" y="1869229"/>
                                <a:pt x="203146" y="1865063"/>
                                <a:pt x="204786" y="1859910"/>
                              </a:cubicBezTo>
                              <a:cubicBezTo>
                                <a:pt x="206425" y="1854757"/>
                                <a:pt x="209413" y="1851907"/>
                                <a:pt x="213749" y="1851359"/>
                              </a:cubicBezTo>
                              <a:cubicBezTo>
                                <a:pt x="215221" y="1846535"/>
                                <a:pt x="219756" y="1838641"/>
                                <a:pt x="227353" y="1827677"/>
                              </a:cubicBezTo>
                              <a:cubicBezTo>
                                <a:pt x="234951" y="1816713"/>
                                <a:pt x="240492" y="1810574"/>
                                <a:pt x="243977" y="1809258"/>
                              </a:cubicBezTo>
                              <a:lnTo>
                                <a:pt x="251405" y="1796979"/>
                              </a:lnTo>
                              <a:cubicBezTo>
                                <a:pt x="253850" y="1786015"/>
                                <a:pt x="257597" y="1776367"/>
                                <a:pt x="262648" y="1768035"/>
                              </a:cubicBezTo>
                              <a:cubicBezTo>
                                <a:pt x="267699" y="1759702"/>
                                <a:pt x="271447" y="1750054"/>
                                <a:pt x="273891" y="1739091"/>
                              </a:cubicBezTo>
                              <a:lnTo>
                                <a:pt x="280391" y="1732074"/>
                              </a:lnTo>
                              <a:cubicBezTo>
                                <a:pt x="282342" y="1725569"/>
                                <a:pt x="286899" y="1717967"/>
                                <a:pt x="294060" y="1709269"/>
                              </a:cubicBezTo>
                              <a:cubicBezTo>
                                <a:pt x="301222" y="1700572"/>
                                <a:pt x="305779" y="1692970"/>
                                <a:pt x="307730" y="1686465"/>
                              </a:cubicBezTo>
                              <a:cubicBezTo>
                                <a:pt x="313499" y="1683176"/>
                                <a:pt x="316766" y="1677913"/>
                                <a:pt x="317530" y="1670677"/>
                              </a:cubicBezTo>
                              <a:cubicBezTo>
                                <a:pt x="318295" y="1663441"/>
                                <a:pt x="321561" y="1658179"/>
                                <a:pt x="327331" y="1654890"/>
                              </a:cubicBezTo>
                              <a:cubicBezTo>
                                <a:pt x="329370" y="1649335"/>
                                <a:pt x="336277" y="1635447"/>
                                <a:pt x="348053" y="1613228"/>
                              </a:cubicBezTo>
                              <a:cubicBezTo>
                                <a:pt x="359828" y="1591008"/>
                                <a:pt x="367019" y="1577998"/>
                                <a:pt x="369626" y="1574197"/>
                              </a:cubicBezTo>
                              <a:cubicBezTo>
                                <a:pt x="369125" y="1571237"/>
                                <a:pt x="369559" y="1567948"/>
                                <a:pt x="370928" y="1564330"/>
                              </a:cubicBezTo>
                              <a:cubicBezTo>
                                <a:pt x="372297" y="1560712"/>
                                <a:pt x="375130" y="1558738"/>
                                <a:pt x="379427" y="1558409"/>
                              </a:cubicBezTo>
                              <a:cubicBezTo>
                                <a:pt x="386825" y="1546093"/>
                                <a:pt x="395706" y="1533449"/>
                                <a:pt x="406070" y="1520475"/>
                              </a:cubicBezTo>
                              <a:cubicBezTo>
                                <a:pt x="416434" y="1507501"/>
                                <a:pt x="423200" y="1494418"/>
                                <a:pt x="426366" y="1481225"/>
                              </a:cubicBezTo>
                              <a:cubicBezTo>
                                <a:pt x="427575" y="1480385"/>
                                <a:pt x="429131" y="1479434"/>
                                <a:pt x="431035" y="1478375"/>
                              </a:cubicBezTo>
                              <a:cubicBezTo>
                                <a:pt x="432940" y="1477315"/>
                                <a:pt x="434135" y="1475926"/>
                                <a:pt x="434621" y="1474208"/>
                              </a:cubicBezTo>
                              <a:cubicBezTo>
                                <a:pt x="434549" y="1473368"/>
                                <a:pt x="433763" y="1472856"/>
                                <a:pt x="432260" y="1472673"/>
                              </a:cubicBezTo>
                              <a:cubicBezTo>
                                <a:pt x="430757" y="1472491"/>
                                <a:pt x="429893" y="1472418"/>
                                <a:pt x="429667" y="1472454"/>
                              </a:cubicBezTo>
                              <a:lnTo>
                                <a:pt x="437714" y="1456666"/>
                              </a:lnTo>
                              <a:lnTo>
                                <a:pt x="445349" y="1453158"/>
                              </a:lnTo>
                              <a:cubicBezTo>
                                <a:pt x="449714" y="1448298"/>
                                <a:pt x="453931" y="1441792"/>
                                <a:pt x="458000" y="1433643"/>
                              </a:cubicBezTo>
                              <a:cubicBezTo>
                                <a:pt x="462068" y="1425493"/>
                                <a:pt x="465485" y="1418549"/>
                                <a:pt x="468251" y="1412812"/>
                              </a:cubicBezTo>
                              <a:cubicBezTo>
                                <a:pt x="467945" y="1409157"/>
                                <a:pt x="468659" y="1405941"/>
                                <a:pt x="470391" y="1403164"/>
                              </a:cubicBezTo>
                              <a:cubicBezTo>
                                <a:pt x="472123" y="1400386"/>
                                <a:pt x="475158" y="1398924"/>
                                <a:pt x="479497" y="1398778"/>
                              </a:cubicBezTo>
                              <a:lnTo>
                                <a:pt x="486924" y="1386499"/>
                              </a:lnTo>
                              <a:cubicBezTo>
                                <a:pt x="489480" y="1383612"/>
                                <a:pt x="493112" y="1377107"/>
                                <a:pt x="497821" y="1366984"/>
                              </a:cubicBezTo>
                              <a:cubicBezTo>
                                <a:pt x="502529" y="1356861"/>
                                <a:pt x="505362" y="1349917"/>
                                <a:pt x="506318" y="1346153"/>
                              </a:cubicBezTo>
                              <a:cubicBezTo>
                                <a:pt x="507822" y="1340525"/>
                                <a:pt x="510590" y="1336432"/>
                                <a:pt x="514623" y="1333873"/>
                              </a:cubicBezTo>
                              <a:cubicBezTo>
                                <a:pt x="518655" y="1331315"/>
                                <a:pt x="521424" y="1327222"/>
                                <a:pt x="522928" y="1321594"/>
                              </a:cubicBezTo>
                              <a:lnTo>
                                <a:pt x="541292" y="1297035"/>
                              </a:lnTo>
                              <a:cubicBezTo>
                                <a:pt x="542727" y="1293454"/>
                                <a:pt x="547464" y="1284829"/>
                                <a:pt x="555502" y="1271161"/>
                              </a:cubicBezTo>
                              <a:cubicBezTo>
                                <a:pt x="563540" y="1257493"/>
                                <a:pt x="568122" y="1249745"/>
                                <a:pt x="569249" y="1247918"/>
                              </a:cubicBezTo>
                              <a:cubicBezTo>
                                <a:pt x="569553" y="1244117"/>
                                <a:pt x="570077" y="1240317"/>
                                <a:pt x="570821" y="1236516"/>
                              </a:cubicBezTo>
                              <a:cubicBezTo>
                                <a:pt x="571564" y="1232715"/>
                                <a:pt x="574410" y="1230669"/>
                                <a:pt x="579358" y="1230376"/>
                              </a:cubicBezTo>
                              <a:cubicBezTo>
                                <a:pt x="586934" y="1217878"/>
                                <a:pt x="596568" y="1204283"/>
                                <a:pt x="608258" y="1189591"/>
                              </a:cubicBezTo>
                              <a:cubicBezTo>
                                <a:pt x="619948" y="1174900"/>
                                <a:pt x="627544" y="1160428"/>
                                <a:pt x="631044" y="1146175"/>
                              </a:cubicBezTo>
                              <a:cubicBezTo>
                                <a:pt x="632271" y="1145225"/>
                                <a:pt x="633866" y="1144056"/>
                                <a:pt x="635828" y="1142667"/>
                              </a:cubicBezTo>
                              <a:cubicBezTo>
                                <a:pt x="637791" y="1141278"/>
                                <a:pt x="638947" y="1140109"/>
                                <a:pt x="639298" y="1139158"/>
                              </a:cubicBezTo>
                              <a:cubicBezTo>
                                <a:pt x="639484" y="1137477"/>
                                <a:pt x="639007" y="1136454"/>
                                <a:pt x="637865" y="1136089"/>
                              </a:cubicBezTo>
                              <a:cubicBezTo>
                                <a:pt x="636724" y="1135723"/>
                                <a:pt x="635653" y="1135577"/>
                                <a:pt x="634654" y="1135650"/>
                              </a:cubicBezTo>
                              <a:lnTo>
                                <a:pt x="642700" y="1119862"/>
                              </a:lnTo>
                              <a:cubicBezTo>
                                <a:pt x="645684" y="1118072"/>
                                <a:pt x="648616" y="1115952"/>
                                <a:pt x="651496" y="1113504"/>
                              </a:cubicBezTo>
                              <a:cubicBezTo>
                                <a:pt x="654376" y="1111055"/>
                                <a:pt x="656947" y="1108497"/>
                                <a:pt x="659208" y="1105829"/>
                              </a:cubicBezTo>
                              <a:lnTo>
                                <a:pt x="675920" y="1070745"/>
                              </a:lnTo>
                              <a:cubicBezTo>
                                <a:pt x="675687" y="1067091"/>
                                <a:pt x="676693" y="1063875"/>
                                <a:pt x="678936" y="1061097"/>
                              </a:cubicBezTo>
                              <a:cubicBezTo>
                                <a:pt x="681180" y="1058320"/>
                                <a:pt x="684508" y="1056858"/>
                                <a:pt x="688919" y="1056712"/>
                              </a:cubicBezTo>
                              <a:cubicBezTo>
                                <a:pt x="689706" y="1053496"/>
                                <a:pt x="690995" y="1051157"/>
                                <a:pt x="692788" y="1049695"/>
                              </a:cubicBezTo>
                              <a:cubicBezTo>
                                <a:pt x="694580" y="1048233"/>
                                <a:pt x="695870" y="1045894"/>
                                <a:pt x="696656" y="1042678"/>
                              </a:cubicBezTo>
                              <a:cubicBezTo>
                                <a:pt x="698427" y="1040303"/>
                                <a:pt x="702236" y="1033213"/>
                                <a:pt x="708081" y="1021409"/>
                              </a:cubicBezTo>
                              <a:cubicBezTo>
                                <a:pt x="713927" y="1009604"/>
                                <a:pt x="717374" y="1002076"/>
                                <a:pt x="718423" y="998824"/>
                              </a:cubicBezTo>
                              <a:cubicBezTo>
                                <a:pt x="719940" y="993122"/>
                                <a:pt x="722759" y="988737"/>
                                <a:pt x="726882" y="985667"/>
                              </a:cubicBezTo>
                              <a:cubicBezTo>
                                <a:pt x="731005" y="982597"/>
                                <a:pt x="733825" y="978212"/>
                                <a:pt x="735342" y="972511"/>
                              </a:cubicBezTo>
                              <a:lnTo>
                                <a:pt x="744833" y="958477"/>
                              </a:lnTo>
                              <a:cubicBezTo>
                                <a:pt x="745993" y="954384"/>
                                <a:pt x="748315" y="951168"/>
                                <a:pt x="751797" y="948829"/>
                              </a:cubicBezTo>
                              <a:cubicBezTo>
                                <a:pt x="755279" y="946490"/>
                                <a:pt x="757600" y="943274"/>
                                <a:pt x="758761" y="939181"/>
                              </a:cubicBezTo>
                              <a:cubicBezTo>
                                <a:pt x="764075" y="938889"/>
                                <a:pt x="768099" y="935965"/>
                                <a:pt x="770832" y="930410"/>
                              </a:cubicBezTo>
                              <a:cubicBezTo>
                                <a:pt x="771011" y="929606"/>
                                <a:pt x="771041" y="929022"/>
                                <a:pt x="770922" y="928656"/>
                              </a:cubicBezTo>
                              <a:cubicBezTo>
                                <a:pt x="770804" y="928291"/>
                                <a:pt x="770396" y="927706"/>
                                <a:pt x="769697" y="926902"/>
                              </a:cubicBezTo>
                              <a:lnTo>
                                <a:pt x="774133" y="921639"/>
                              </a:lnTo>
                              <a:cubicBezTo>
                                <a:pt x="775270" y="919958"/>
                                <a:pt x="776039" y="918496"/>
                                <a:pt x="776441" y="917254"/>
                              </a:cubicBezTo>
                              <a:cubicBezTo>
                                <a:pt x="776843" y="916011"/>
                                <a:pt x="777174" y="914549"/>
                                <a:pt x="777434" y="912868"/>
                              </a:cubicBezTo>
                              <a:cubicBezTo>
                                <a:pt x="786283" y="902270"/>
                                <a:pt x="794480" y="891014"/>
                                <a:pt x="802026" y="879100"/>
                              </a:cubicBezTo>
                              <a:cubicBezTo>
                                <a:pt x="809573" y="867186"/>
                                <a:pt x="816609" y="855053"/>
                                <a:pt x="823136" y="842701"/>
                              </a:cubicBezTo>
                              <a:cubicBezTo>
                                <a:pt x="824114" y="839850"/>
                                <a:pt x="827239" y="834149"/>
                                <a:pt x="832511" y="825597"/>
                              </a:cubicBezTo>
                              <a:cubicBezTo>
                                <a:pt x="837783" y="817046"/>
                                <a:pt x="841192" y="812222"/>
                                <a:pt x="842737" y="811126"/>
                              </a:cubicBezTo>
                              <a:cubicBezTo>
                                <a:pt x="843983" y="805095"/>
                                <a:pt x="846339" y="799614"/>
                                <a:pt x="849803" y="794680"/>
                              </a:cubicBezTo>
                              <a:cubicBezTo>
                                <a:pt x="853268" y="789746"/>
                                <a:pt x="856862" y="784703"/>
                                <a:pt x="860584" y="779550"/>
                              </a:cubicBezTo>
                              <a:lnTo>
                                <a:pt x="868529" y="774288"/>
                              </a:lnTo>
                              <a:cubicBezTo>
                                <a:pt x="868757" y="773410"/>
                                <a:pt x="869204" y="772533"/>
                                <a:pt x="869870" y="771656"/>
                              </a:cubicBezTo>
                              <a:cubicBezTo>
                                <a:pt x="870536" y="770779"/>
                                <a:pt x="870983" y="769902"/>
                                <a:pt x="871211" y="769025"/>
                              </a:cubicBezTo>
                              <a:cubicBezTo>
                                <a:pt x="872503" y="766467"/>
                                <a:pt x="873427" y="764128"/>
                                <a:pt x="873983" y="762008"/>
                              </a:cubicBezTo>
                              <a:cubicBezTo>
                                <a:pt x="874540" y="759889"/>
                                <a:pt x="875025" y="757550"/>
                                <a:pt x="875440" y="754992"/>
                              </a:cubicBezTo>
                              <a:cubicBezTo>
                                <a:pt x="876360" y="754955"/>
                                <a:pt x="877228" y="754590"/>
                                <a:pt x="878045" y="753895"/>
                              </a:cubicBezTo>
                              <a:cubicBezTo>
                                <a:pt x="878862" y="753201"/>
                                <a:pt x="879369" y="752397"/>
                                <a:pt x="879567" y="751483"/>
                              </a:cubicBezTo>
                              <a:cubicBezTo>
                                <a:pt x="879808" y="750533"/>
                                <a:pt x="880306" y="749363"/>
                                <a:pt x="881063" y="747975"/>
                              </a:cubicBezTo>
                              <a:cubicBezTo>
                                <a:pt x="881819" y="746586"/>
                                <a:pt x="882318" y="745417"/>
                                <a:pt x="882558" y="744466"/>
                              </a:cubicBezTo>
                              <a:lnTo>
                                <a:pt x="884313" y="744466"/>
                              </a:lnTo>
                              <a:cubicBezTo>
                                <a:pt x="884914" y="742712"/>
                                <a:pt x="886393" y="740958"/>
                                <a:pt x="888749" y="739204"/>
                              </a:cubicBezTo>
                              <a:lnTo>
                                <a:pt x="896795" y="723416"/>
                              </a:lnTo>
                              <a:cubicBezTo>
                                <a:pt x="898280" y="719762"/>
                                <a:pt x="899436" y="716107"/>
                                <a:pt x="900263" y="712452"/>
                              </a:cubicBezTo>
                              <a:cubicBezTo>
                                <a:pt x="901091" y="708798"/>
                                <a:pt x="901653" y="706020"/>
                                <a:pt x="901952" y="704120"/>
                              </a:cubicBezTo>
                              <a:cubicBezTo>
                                <a:pt x="903833" y="704230"/>
                                <a:pt x="905772" y="704010"/>
                                <a:pt x="907769" y="703462"/>
                              </a:cubicBezTo>
                              <a:cubicBezTo>
                                <a:pt x="909766" y="702914"/>
                                <a:pt x="911060" y="701379"/>
                                <a:pt x="911651" y="698858"/>
                              </a:cubicBezTo>
                              <a:cubicBezTo>
                                <a:pt x="911962" y="696263"/>
                                <a:pt x="912577" y="694435"/>
                                <a:pt x="913495" y="693376"/>
                              </a:cubicBezTo>
                              <a:cubicBezTo>
                                <a:pt x="914412" y="692316"/>
                                <a:pt x="916549" y="691804"/>
                                <a:pt x="919905" y="691841"/>
                              </a:cubicBezTo>
                              <a:lnTo>
                                <a:pt x="929396" y="677807"/>
                              </a:lnTo>
                              <a:lnTo>
                                <a:pt x="937341" y="672545"/>
                              </a:lnTo>
                              <a:lnTo>
                                <a:pt x="953641" y="649740"/>
                              </a:lnTo>
                              <a:cubicBezTo>
                                <a:pt x="954527" y="646378"/>
                                <a:pt x="956212" y="643454"/>
                                <a:pt x="958696" y="640969"/>
                              </a:cubicBezTo>
                              <a:cubicBezTo>
                                <a:pt x="961181" y="638484"/>
                                <a:pt x="962866" y="635561"/>
                                <a:pt x="963751" y="632198"/>
                              </a:cubicBezTo>
                              <a:lnTo>
                                <a:pt x="974997" y="618165"/>
                              </a:lnTo>
                              <a:lnTo>
                                <a:pt x="982115" y="607640"/>
                              </a:lnTo>
                              <a:cubicBezTo>
                                <a:pt x="984051" y="601427"/>
                                <a:pt x="986497" y="595434"/>
                                <a:pt x="989452" y="589659"/>
                              </a:cubicBezTo>
                              <a:cubicBezTo>
                                <a:pt x="992407" y="583885"/>
                                <a:pt x="996014" y="578769"/>
                                <a:pt x="1000272" y="574310"/>
                              </a:cubicBezTo>
                              <a:cubicBezTo>
                                <a:pt x="1006706" y="562689"/>
                                <a:pt x="1012148" y="551725"/>
                                <a:pt x="1016596" y="541419"/>
                              </a:cubicBezTo>
                              <a:cubicBezTo>
                                <a:pt x="1021045" y="531113"/>
                                <a:pt x="1024268" y="522781"/>
                                <a:pt x="1026267" y="516422"/>
                              </a:cubicBezTo>
                              <a:cubicBezTo>
                                <a:pt x="1027763" y="517884"/>
                                <a:pt x="1029414" y="518468"/>
                                <a:pt x="1031220" y="518176"/>
                              </a:cubicBezTo>
                              <a:lnTo>
                                <a:pt x="1039165" y="512913"/>
                              </a:lnTo>
                              <a:cubicBezTo>
                                <a:pt x="1040246" y="511963"/>
                                <a:pt x="1040817" y="510794"/>
                                <a:pt x="1040880" y="509405"/>
                              </a:cubicBezTo>
                              <a:cubicBezTo>
                                <a:pt x="1040942" y="508016"/>
                                <a:pt x="1040198" y="506847"/>
                                <a:pt x="1038648" y="505897"/>
                              </a:cubicBezTo>
                              <a:cubicBezTo>
                                <a:pt x="1044453" y="500123"/>
                                <a:pt x="1050717" y="492375"/>
                                <a:pt x="1057437" y="482654"/>
                              </a:cubicBezTo>
                              <a:cubicBezTo>
                                <a:pt x="1064158" y="472933"/>
                                <a:pt x="1068383" y="464308"/>
                                <a:pt x="1070113" y="456780"/>
                              </a:cubicBezTo>
                              <a:cubicBezTo>
                                <a:pt x="1073170" y="454989"/>
                                <a:pt x="1075517" y="452869"/>
                                <a:pt x="1077155" y="450421"/>
                              </a:cubicBezTo>
                              <a:cubicBezTo>
                                <a:pt x="1078792" y="447972"/>
                                <a:pt x="1079024" y="445414"/>
                                <a:pt x="1077850" y="442746"/>
                              </a:cubicBezTo>
                              <a:cubicBezTo>
                                <a:pt x="1080057" y="436862"/>
                                <a:pt x="1083328" y="432404"/>
                                <a:pt x="1087664" y="429370"/>
                              </a:cubicBezTo>
                              <a:cubicBezTo>
                                <a:pt x="1092000" y="426337"/>
                                <a:pt x="1095916" y="423194"/>
                                <a:pt x="1099413" y="419942"/>
                              </a:cubicBezTo>
                              <a:cubicBezTo>
                                <a:pt x="1102207" y="418187"/>
                                <a:pt x="1103686" y="416433"/>
                                <a:pt x="1103849" y="414679"/>
                              </a:cubicBezTo>
                              <a:cubicBezTo>
                                <a:pt x="1104013" y="412925"/>
                                <a:pt x="1103737" y="411171"/>
                                <a:pt x="1103023" y="409416"/>
                              </a:cubicBezTo>
                              <a:lnTo>
                                <a:pt x="1123760" y="381349"/>
                              </a:lnTo>
                              <a:cubicBezTo>
                                <a:pt x="1125129" y="379595"/>
                                <a:pt x="1126904" y="377403"/>
                                <a:pt x="1129086" y="374771"/>
                              </a:cubicBezTo>
                              <a:cubicBezTo>
                                <a:pt x="1131268" y="372140"/>
                                <a:pt x="1132759" y="369070"/>
                                <a:pt x="1133560" y="365562"/>
                              </a:cubicBezTo>
                              <a:cubicBezTo>
                                <a:pt x="1143472" y="355365"/>
                                <a:pt x="1152099" y="343744"/>
                                <a:pt x="1159443" y="330697"/>
                              </a:cubicBezTo>
                              <a:cubicBezTo>
                                <a:pt x="1166787" y="317651"/>
                                <a:pt x="1176214" y="306468"/>
                                <a:pt x="1187724" y="297148"/>
                              </a:cubicBezTo>
                              <a:lnTo>
                                <a:pt x="1188135" y="284869"/>
                              </a:lnTo>
                              <a:lnTo>
                                <a:pt x="1212690" y="255048"/>
                              </a:lnTo>
                              <a:cubicBezTo>
                                <a:pt x="1213824" y="250480"/>
                                <a:pt x="1217641" y="242513"/>
                                <a:pt x="1224140" y="231147"/>
                              </a:cubicBezTo>
                              <a:cubicBezTo>
                                <a:pt x="1230640" y="219781"/>
                                <a:pt x="1236726" y="211376"/>
                                <a:pt x="1242401" y="205931"/>
                              </a:cubicBezTo>
                              <a:cubicBezTo>
                                <a:pt x="1243587" y="199206"/>
                                <a:pt x="1248126" y="193359"/>
                                <a:pt x="1256019" y="188389"/>
                              </a:cubicBezTo>
                              <a:cubicBezTo>
                                <a:pt x="1254299" y="184880"/>
                                <a:pt x="1254694" y="181811"/>
                                <a:pt x="1257205" y="179179"/>
                              </a:cubicBezTo>
                              <a:cubicBezTo>
                                <a:pt x="1259715" y="176548"/>
                                <a:pt x="1262587" y="174355"/>
                                <a:pt x="1265820" y="172601"/>
                              </a:cubicBezTo>
                              <a:lnTo>
                                <a:pt x="1350830" y="58579"/>
                              </a:lnTo>
                              <a:cubicBezTo>
                                <a:pt x="1355606" y="54084"/>
                                <a:pt x="1359415" y="49479"/>
                                <a:pt x="1362256" y="44765"/>
                              </a:cubicBezTo>
                              <a:cubicBezTo>
                                <a:pt x="1365098" y="40050"/>
                                <a:pt x="1369268" y="35884"/>
                                <a:pt x="1374766" y="32266"/>
                              </a:cubicBezTo>
                              <a:cubicBezTo>
                                <a:pt x="1375323" y="29525"/>
                                <a:pt x="1376556" y="26675"/>
                                <a:pt x="1378467" y="23715"/>
                              </a:cubicBezTo>
                              <a:cubicBezTo>
                                <a:pt x="1380378" y="20754"/>
                                <a:pt x="1382411" y="18342"/>
                                <a:pt x="1384567" y="16478"/>
                              </a:cubicBezTo>
                              <a:lnTo>
                                <a:pt x="1393749" y="4199"/>
                              </a:lnTo>
                              <a:cubicBezTo>
                                <a:pt x="1395965" y="2408"/>
                                <a:pt x="1398523" y="1166"/>
                                <a:pt x="1401423" y="471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69" name="Freeform 68"/>
                      <p:cNvSpPr/>
                      <p:nvPr/>
                    </p:nvSpPr>
                    <p:spPr>
                      <a:xfrm>
                        <a:off x="10441097" y="3403629"/>
                        <a:ext cx="1526083" cy="224955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26083" h="2249559">
                            <a:moveTo>
                              <a:pt x="176110" y="2025023"/>
                            </a:moveTo>
                            <a:cubicBezTo>
                              <a:pt x="175972" y="2026010"/>
                              <a:pt x="176144" y="2027106"/>
                              <a:pt x="176626" y="2028312"/>
                            </a:cubicBezTo>
                            <a:cubicBezTo>
                              <a:pt x="177108" y="2029518"/>
                              <a:pt x="177796" y="2030176"/>
                              <a:pt x="178690" y="2030286"/>
                            </a:cubicBezTo>
                            <a:cubicBezTo>
                              <a:pt x="179610" y="2030249"/>
                              <a:pt x="180479" y="2029884"/>
                              <a:pt x="181296" y="2029189"/>
                            </a:cubicBezTo>
                            <a:cubicBezTo>
                              <a:pt x="182112" y="2028495"/>
                              <a:pt x="182620" y="2027691"/>
                              <a:pt x="182817" y="2026777"/>
                            </a:cubicBezTo>
                            <a:close/>
                            <a:moveTo>
                              <a:pt x="185601" y="2010990"/>
                            </a:moveTo>
                            <a:cubicBezTo>
                              <a:pt x="185354" y="2011976"/>
                              <a:pt x="185307" y="2013073"/>
                              <a:pt x="185460" y="2014279"/>
                            </a:cubicBezTo>
                            <a:cubicBezTo>
                              <a:pt x="185612" y="2015485"/>
                              <a:pt x="186520" y="2016142"/>
                              <a:pt x="188181" y="2016252"/>
                            </a:cubicBezTo>
                            <a:lnTo>
                              <a:pt x="189936" y="2016252"/>
                            </a:lnTo>
                            <a:cubicBezTo>
                              <a:pt x="190554" y="2012744"/>
                              <a:pt x="189109" y="2010990"/>
                              <a:pt x="185601" y="2010990"/>
                            </a:cubicBezTo>
                            <a:close/>
                            <a:moveTo>
                              <a:pt x="344300" y="1986431"/>
                            </a:moveTo>
                            <a:cubicBezTo>
                              <a:pt x="344089" y="1987418"/>
                              <a:pt x="343969" y="1988514"/>
                              <a:pt x="343939" y="1989720"/>
                            </a:cubicBezTo>
                            <a:cubicBezTo>
                              <a:pt x="343909" y="1990926"/>
                              <a:pt x="344305" y="1991584"/>
                              <a:pt x="345126" y="1991694"/>
                            </a:cubicBezTo>
                            <a:lnTo>
                              <a:pt x="350698" y="1989939"/>
                            </a:lnTo>
                            <a:close/>
                            <a:moveTo>
                              <a:pt x="478855" y="1979414"/>
                            </a:moveTo>
                            <a:lnTo>
                              <a:pt x="483707" y="1991694"/>
                            </a:lnTo>
                            <a:lnTo>
                              <a:pt x="479478" y="2005727"/>
                            </a:lnTo>
                            <a:cubicBezTo>
                              <a:pt x="475039" y="2006239"/>
                              <a:pt x="472412" y="2008285"/>
                              <a:pt x="471598" y="2011867"/>
                            </a:cubicBezTo>
                            <a:cubicBezTo>
                              <a:pt x="470784" y="2015448"/>
                              <a:pt x="466842" y="2017495"/>
                              <a:pt x="459771" y="2018006"/>
                            </a:cubicBezTo>
                            <a:cubicBezTo>
                              <a:pt x="461494" y="2011136"/>
                              <a:pt x="464675" y="2004704"/>
                              <a:pt x="469313" y="1998710"/>
                            </a:cubicBezTo>
                            <a:cubicBezTo>
                              <a:pt x="473952" y="1992717"/>
                              <a:pt x="477132" y="1986285"/>
                              <a:pt x="478855" y="1979414"/>
                            </a:cubicBezTo>
                            <a:close/>
                            <a:moveTo>
                              <a:pt x="390108" y="1935560"/>
                            </a:moveTo>
                            <a:cubicBezTo>
                              <a:pt x="389861" y="1936546"/>
                              <a:pt x="389814" y="1937643"/>
                              <a:pt x="389967" y="1938849"/>
                            </a:cubicBezTo>
                            <a:cubicBezTo>
                              <a:pt x="390119" y="1940055"/>
                              <a:pt x="391027" y="1940713"/>
                              <a:pt x="392689" y="1940822"/>
                            </a:cubicBezTo>
                            <a:lnTo>
                              <a:pt x="396197" y="1940822"/>
                            </a:lnTo>
                            <a:cubicBezTo>
                              <a:pt x="396433" y="1939068"/>
                              <a:pt x="395934" y="1937752"/>
                              <a:pt x="394700" y="1936875"/>
                            </a:cubicBezTo>
                            <a:cubicBezTo>
                              <a:pt x="393466" y="1935998"/>
                              <a:pt x="391935" y="1935560"/>
                              <a:pt x="390108" y="1935560"/>
                            </a:cubicBezTo>
                            <a:close/>
                            <a:moveTo>
                              <a:pt x="514338" y="1877671"/>
                            </a:moveTo>
                            <a:cubicBezTo>
                              <a:pt x="514187" y="1878731"/>
                              <a:pt x="514308" y="1880120"/>
                              <a:pt x="514699" y="1881838"/>
                            </a:cubicBezTo>
                            <a:cubicBezTo>
                              <a:pt x="515091" y="1883555"/>
                              <a:pt x="515727" y="1884506"/>
                              <a:pt x="516609" y="1884688"/>
                            </a:cubicBezTo>
                            <a:cubicBezTo>
                              <a:pt x="518309" y="1884578"/>
                              <a:pt x="519449" y="1883921"/>
                              <a:pt x="520027" y="1882715"/>
                            </a:cubicBezTo>
                            <a:cubicBezTo>
                              <a:pt x="520605" y="1881509"/>
                              <a:pt x="520944" y="1880412"/>
                              <a:pt x="521045" y="1879426"/>
                            </a:cubicBezTo>
                            <a:close/>
                            <a:moveTo>
                              <a:pt x="335614" y="1856621"/>
                            </a:moveTo>
                            <a:lnTo>
                              <a:pt x="334067" y="1865392"/>
                            </a:lnTo>
                            <a:cubicBezTo>
                              <a:pt x="333696" y="1867914"/>
                              <a:pt x="334156" y="1869449"/>
                              <a:pt x="335448" y="1869997"/>
                            </a:cubicBezTo>
                            <a:cubicBezTo>
                              <a:pt x="336740" y="1870545"/>
                              <a:pt x="338310" y="1870764"/>
                              <a:pt x="340156" y="1870655"/>
                            </a:cubicBezTo>
                            <a:close/>
                            <a:moveTo>
                              <a:pt x="464081" y="1844342"/>
                            </a:moveTo>
                            <a:cubicBezTo>
                              <a:pt x="458792" y="1844488"/>
                              <a:pt x="454510" y="1846388"/>
                              <a:pt x="451235" y="1850043"/>
                            </a:cubicBezTo>
                            <a:cubicBezTo>
                              <a:pt x="447959" y="1853698"/>
                              <a:pt x="445844" y="1858229"/>
                              <a:pt x="444891" y="1863638"/>
                            </a:cubicBezTo>
                            <a:lnTo>
                              <a:pt x="444581" y="1865392"/>
                            </a:lnTo>
                            <a:cubicBezTo>
                              <a:pt x="444222" y="1865356"/>
                              <a:pt x="442748" y="1865429"/>
                              <a:pt x="440157" y="1865611"/>
                            </a:cubicBezTo>
                            <a:cubicBezTo>
                              <a:pt x="437567" y="1865794"/>
                              <a:pt x="436015" y="1866306"/>
                              <a:pt x="435501" y="1867146"/>
                            </a:cubicBezTo>
                            <a:cubicBezTo>
                              <a:pt x="435888" y="1868060"/>
                              <a:pt x="438158" y="1868864"/>
                              <a:pt x="442312" y="1869558"/>
                            </a:cubicBezTo>
                            <a:cubicBezTo>
                              <a:pt x="446465" y="1870253"/>
                              <a:pt x="449251" y="1870618"/>
                              <a:pt x="450670" y="1870655"/>
                            </a:cubicBezTo>
                            <a:lnTo>
                              <a:pt x="462742" y="1861884"/>
                            </a:lnTo>
                            <a:cubicBezTo>
                              <a:pt x="460186" y="1861664"/>
                              <a:pt x="458590" y="1860349"/>
                              <a:pt x="457956" y="1857937"/>
                            </a:cubicBezTo>
                            <a:cubicBezTo>
                              <a:pt x="457321" y="1855525"/>
                              <a:pt x="457196" y="1853332"/>
                              <a:pt x="457581" y="1851359"/>
                            </a:cubicBezTo>
                            <a:close/>
                            <a:moveTo>
                              <a:pt x="356558" y="1837325"/>
                            </a:moveTo>
                            <a:cubicBezTo>
                              <a:pt x="355742" y="1837398"/>
                              <a:pt x="355105" y="1837691"/>
                              <a:pt x="354650" y="1838202"/>
                            </a:cubicBezTo>
                            <a:cubicBezTo>
                              <a:pt x="354194" y="1838714"/>
                              <a:pt x="353558" y="1839006"/>
                              <a:pt x="352741" y="1839079"/>
                            </a:cubicBezTo>
                            <a:cubicBezTo>
                              <a:pt x="352590" y="1840139"/>
                              <a:pt x="352711" y="1841528"/>
                              <a:pt x="353102" y="1843246"/>
                            </a:cubicBezTo>
                            <a:cubicBezTo>
                              <a:pt x="353494" y="1844963"/>
                              <a:pt x="354130" y="1845913"/>
                              <a:pt x="355012" y="1846096"/>
                            </a:cubicBezTo>
                            <a:cubicBezTo>
                              <a:pt x="356712" y="1845986"/>
                              <a:pt x="357852" y="1845329"/>
                              <a:pt x="358430" y="1844123"/>
                            </a:cubicBezTo>
                            <a:cubicBezTo>
                              <a:pt x="359008" y="1842917"/>
                              <a:pt x="359347" y="1841820"/>
                              <a:pt x="359448" y="1840833"/>
                            </a:cubicBezTo>
                            <a:cubicBezTo>
                              <a:pt x="359517" y="1838787"/>
                              <a:pt x="358553" y="1837618"/>
                              <a:pt x="356558" y="1837325"/>
                            </a:cubicBezTo>
                            <a:close/>
                            <a:moveTo>
                              <a:pt x="564892" y="1819783"/>
                            </a:moveTo>
                            <a:cubicBezTo>
                              <a:pt x="558997" y="1820258"/>
                              <a:pt x="555179" y="1823255"/>
                              <a:pt x="553439" y="1828773"/>
                            </a:cubicBezTo>
                            <a:cubicBezTo>
                              <a:pt x="551698" y="1834292"/>
                              <a:pt x="550564" y="1839481"/>
                              <a:pt x="550036" y="1844342"/>
                            </a:cubicBezTo>
                            <a:cubicBezTo>
                              <a:pt x="547295" y="1844342"/>
                              <a:pt x="544367" y="1844780"/>
                              <a:pt x="541252" y="1845657"/>
                            </a:cubicBezTo>
                            <a:cubicBezTo>
                              <a:pt x="538137" y="1846535"/>
                              <a:pt x="535493" y="1847850"/>
                              <a:pt x="533320" y="1849604"/>
                            </a:cubicBezTo>
                            <a:lnTo>
                              <a:pt x="534045" y="1865392"/>
                            </a:lnTo>
                            <a:cubicBezTo>
                              <a:pt x="535717" y="1860678"/>
                              <a:pt x="538356" y="1856073"/>
                              <a:pt x="541963" y="1851578"/>
                            </a:cubicBezTo>
                            <a:cubicBezTo>
                              <a:pt x="545569" y="1847083"/>
                              <a:pt x="550015" y="1844671"/>
                              <a:pt x="555299" y="1844342"/>
                            </a:cubicBezTo>
                            <a:cubicBezTo>
                              <a:pt x="556278" y="1840029"/>
                              <a:pt x="557877" y="1835936"/>
                              <a:pt x="560095" y="1832063"/>
                            </a:cubicBezTo>
                            <a:cubicBezTo>
                              <a:pt x="562313" y="1828189"/>
                              <a:pt x="563912" y="1824096"/>
                              <a:pt x="564892" y="1819783"/>
                            </a:cubicBezTo>
                            <a:close/>
                            <a:moveTo>
                              <a:pt x="496474" y="1789962"/>
                            </a:moveTo>
                            <a:cubicBezTo>
                              <a:pt x="494748" y="1790218"/>
                              <a:pt x="493505" y="1791460"/>
                              <a:pt x="492747" y="1793690"/>
                            </a:cubicBezTo>
                            <a:cubicBezTo>
                              <a:pt x="491988" y="1795919"/>
                              <a:pt x="491546" y="1797600"/>
                              <a:pt x="491419" y="1798733"/>
                            </a:cubicBezTo>
                            <a:cubicBezTo>
                              <a:pt x="490566" y="1803155"/>
                              <a:pt x="488714" y="1807029"/>
                              <a:pt x="485861" y="1810355"/>
                            </a:cubicBezTo>
                            <a:cubicBezTo>
                              <a:pt x="483009" y="1813680"/>
                              <a:pt x="479635" y="1816238"/>
                              <a:pt x="475737" y="1818029"/>
                            </a:cubicBezTo>
                            <a:cubicBezTo>
                              <a:pt x="474758" y="1822341"/>
                              <a:pt x="473159" y="1826435"/>
                              <a:pt x="470941" y="1830308"/>
                            </a:cubicBezTo>
                            <a:cubicBezTo>
                              <a:pt x="468723" y="1834182"/>
                              <a:pt x="467124" y="1838275"/>
                              <a:pt x="466144" y="1842588"/>
                            </a:cubicBezTo>
                            <a:cubicBezTo>
                              <a:pt x="472423" y="1836412"/>
                              <a:pt x="478102" y="1829906"/>
                              <a:pt x="483180" y="1823072"/>
                            </a:cubicBezTo>
                            <a:cubicBezTo>
                              <a:pt x="488259" y="1816238"/>
                              <a:pt x="493138" y="1809295"/>
                              <a:pt x="497817" y="1802241"/>
                            </a:cubicBezTo>
                            <a:cubicBezTo>
                              <a:pt x="498006" y="1800962"/>
                              <a:pt x="498040" y="1798697"/>
                              <a:pt x="497919" y="1795444"/>
                            </a:cubicBezTo>
                            <a:cubicBezTo>
                              <a:pt x="497799" y="1792191"/>
                              <a:pt x="497317" y="1790364"/>
                              <a:pt x="496474" y="1789962"/>
                            </a:cubicBezTo>
                            <a:close/>
                            <a:moveTo>
                              <a:pt x="388744" y="1774174"/>
                            </a:moveTo>
                            <a:lnTo>
                              <a:pt x="378016" y="1795225"/>
                            </a:lnTo>
                            <a:cubicBezTo>
                              <a:pt x="377730" y="1795188"/>
                              <a:pt x="376547" y="1795261"/>
                              <a:pt x="374468" y="1795444"/>
                            </a:cubicBezTo>
                            <a:cubicBezTo>
                              <a:pt x="372390" y="1795627"/>
                              <a:pt x="371130" y="1796138"/>
                              <a:pt x="370689" y="1796979"/>
                            </a:cubicBezTo>
                            <a:cubicBezTo>
                              <a:pt x="370726" y="1798843"/>
                              <a:pt x="372279" y="1800816"/>
                              <a:pt x="375347" y="1802899"/>
                            </a:cubicBezTo>
                            <a:cubicBezTo>
                              <a:pt x="378415" y="1804982"/>
                              <a:pt x="380921" y="1806517"/>
                              <a:pt x="382867" y="1807504"/>
                            </a:cubicBezTo>
                            <a:lnTo>
                              <a:pt x="398240" y="1789962"/>
                            </a:lnTo>
                            <a:close/>
                            <a:moveTo>
                              <a:pt x="424129" y="1712778"/>
                            </a:moveTo>
                            <a:cubicBezTo>
                              <a:pt x="414397" y="1726519"/>
                              <a:pt x="405387" y="1741137"/>
                              <a:pt x="397100" y="1756633"/>
                            </a:cubicBezTo>
                            <a:cubicBezTo>
                              <a:pt x="397382" y="1760214"/>
                              <a:pt x="398547" y="1763138"/>
                              <a:pt x="400597" y="1765403"/>
                            </a:cubicBezTo>
                            <a:cubicBezTo>
                              <a:pt x="402646" y="1767669"/>
                              <a:pt x="405436" y="1768839"/>
                              <a:pt x="408968" y="1768912"/>
                            </a:cubicBezTo>
                            <a:cubicBezTo>
                              <a:pt x="411749" y="1763503"/>
                              <a:pt x="415652" y="1755463"/>
                              <a:pt x="420676" y="1744792"/>
                            </a:cubicBezTo>
                            <a:cubicBezTo>
                              <a:pt x="425701" y="1734120"/>
                              <a:pt x="430326" y="1726958"/>
                              <a:pt x="434552" y="1723303"/>
                            </a:cubicBezTo>
                            <a:close/>
                            <a:moveTo>
                              <a:pt x="468284" y="1651381"/>
                            </a:moveTo>
                            <a:lnTo>
                              <a:pt x="457658" y="1661906"/>
                            </a:lnTo>
                            <a:lnTo>
                              <a:pt x="456730" y="1667169"/>
                            </a:lnTo>
                            <a:lnTo>
                              <a:pt x="460238" y="1667169"/>
                            </a:lnTo>
                            <a:cubicBezTo>
                              <a:pt x="463648" y="1667315"/>
                              <a:pt x="466038" y="1667023"/>
                              <a:pt x="467409" y="1666292"/>
                            </a:cubicBezTo>
                            <a:cubicBezTo>
                              <a:pt x="468781" y="1665561"/>
                              <a:pt x="469726" y="1663514"/>
                              <a:pt x="470246" y="1660152"/>
                            </a:cubicBezTo>
                            <a:close/>
                            <a:moveTo>
                              <a:pt x="679198" y="1639102"/>
                            </a:moveTo>
                            <a:lnTo>
                              <a:pt x="661143" y="1661906"/>
                            </a:lnTo>
                            <a:cubicBezTo>
                              <a:pt x="663672" y="1667461"/>
                              <a:pt x="664292" y="1673893"/>
                              <a:pt x="663003" y="1681202"/>
                            </a:cubicBezTo>
                            <a:cubicBezTo>
                              <a:pt x="662030" y="1681129"/>
                              <a:pt x="660907" y="1681275"/>
                              <a:pt x="659637" y="1681641"/>
                            </a:cubicBezTo>
                            <a:cubicBezTo>
                              <a:pt x="658367" y="1682006"/>
                              <a:pt x="657528" y="1683030"/>
                              <a:pt x="657122" y="1684711"/>
                            </a:cubicBezTo>
                            <a:cubicBezTo>
                              <a:pt x="656923" y="1686465"/>
                              <a:pt x="657271" y="1688219"/>
                              <a:pt x="658168" y="1689973"/>
                            </a:cubicBezTo>
                            <a:cubicBezTo>
                              <a:pt x="659064" y="1691728"/>
                              <a:pt x="659851" y="1693482"/>
                              <a:pt x="660529" y="1695236"/>
                            </a:cubicBezTo>
                            <a:lnTo>
                              <a:pt x="671880" y="1700498"/>
                            </a:lnTo>
                            <a:lnTo>
                              <a:pt x="674562" y="1695236"/>
                            </a:lnTo>
                            <a:lnTo>
                              <a:pt x="667029" y="1688219"/>
                            </a:lnTo>
                            <a:cubicBezTo>
                              <a:pt x="667469" y="1685515"/>
                              <a:pt x="668419" y="1683030"/>
                              <a:pt x="669878" y="1680764"/>
                            </a:cubicBezTo>
                            <a:cubicBezTo>
                              <a:pt x="671338" y="1678498"/>
                              <a:pt x="673448" y="1676890"/>
                              <a:pt x="676211" y="1675940"/>
                            </a:cubicBezTo>
                            <a:cubicBezTo>
                              <a:pt x="677476" y="1669800"/>
                              <a:pt x="678632" y="1663661"/>
                              <a:pt x="679678" y="1657521"/>
                            </a:cubicBezTo>
                            <a:cubicBezTo>
                              <a:pt x="680724" y="1651381"/>
                              <a:pt x="680564" y="1645242"/>
                              <a:pt x="679198" y="1639102"/>
                            </a:cubicBezTo>
                            <a:close/>
                            <a:moveTo>
                              <a:pt x="492530" y="1623314"/>
                            </a:moveTo>
                            <a:lnTo>
                              <a:pt x="487784" y="1630331"/>
                            </a:lnTo>
                            <a:cubicBezTo>
                              <a:pt x="490140" y="1628577"/>
                              <a:pt x="491619" y="1626823"/>
                              <a:pt x="492220" y="1625068"/>
                            </a:cubicBezTo>
                            <a:close/>
                            <a:moveTo>
                              <a:pt x="726862" y="1577705"/>
                            </a:moveTo>
                            <a:cubicBezTo>
                              <a:pt x="726260" y="1579460"/>
                              <a:pt x="726536" y="1581214"/>
                              <a:pt x="727688" y="1582968"/>
                            </a:cubicBezTo>
                            <a:lnTo>
                              <a:pt x="728616" y="1577705"/>
                            </a:lnTo>
                            <a:close/>
                            <a:moveTo>
                              <a:pt x="751315" y="1558409"/>
                            </a:moveTo>
                            <a:cubicBezTo>
                              <a:pt x="748099" y="1558409"/>
                              <a:pt x="745450" y="1560164"/>
                              <a:pt x="743370" y="1563672"/>
                            </a:cubicBezTo>
                            <a:lnTo>
                              <a:pt x="748633" y="1563672"/>
                            </a:lnTo>
                            <a:cubicBezTo>
                              <a:pt x="748860" y="1562795"/>
                              <a:pt x="749307" y="1561918"/>
                              <a:pt x="749974" y="1561041"/>
                            </a:cubicBezTo>
                            <a:cubicBezTo>
                              <a:pt x="750640" y="1560164"/>
                              <a:pt x="751087" y="1559286"/>
                              <a:pt x="751315" y="1558409"/>
                            </a:cubicBezTo>
                            <a:close/>
                            <a:moveTo>
                              <a:pt x="766480" y="1532097"/>
                            </a:moveTo>
                            <a:lnTo>
                              <a:pt x="764933" y="1540867"/>
                            </a:lnTo>
                            <a:lnTo>
                              <a:pt x="752654" y="1540867"/>
                            </a:lnTo>
                            <a:lnTo>
                              <a:pt x="751416" y="1547884"/>
                            </a:lnTo>
                            <a:lnTo>
                              <a:pt x="753997" y="1553147"/>
                            </a:lnTo>
                            <a:lnTo>
                              <a:pt x="770196" y="1540867"/>
                            </a:lnTo>
                            <a:lnTo>
                              <a:pt x="771433" y="1533851"/>
                            </a:lnTo>
                            <a:close/>
                            <a:moveTo>
                              <a:pt x="781852" y="1514555"/>
                            </a:moveTo>
                            <a:lnTo>
                              <a:pt x="776280" y="1516309"/>
                            </a:lnTo>
                            <a:lnTo>
                              <a:pt x="773806" y="1530342"/>
                            </a:lnTo>
                            <a:cubicBezTo>
                              <a:pt x="776656" y="1528478"/>
                              <a:pt x="778616" y="1526067"/>
                              <a:pt x="779686" y="1523106"/>
                            </a:cubicBezTo>
                            <a:cubicBezTo>
                              <a:pt x="780756" y="1520146"/>
                              <a:pt x="781478" y="1517296"/>
                              <a:pt x="781852" y="1514555"/>
                            </a:cubicBezTo>
                            <a:close/>
                            <a:moveTo>
                              <a:pt x="803309" y="1472454"/>
                            </a:moveTo>
                            <a:cubicBezTo>
                              <a:pt x="800649" y="1478009"/>
                              <a:pt x="797846" y="1483125"/>
                              <a:pt x="794901" y="1487803"/>
                            </a:cubicBezTo>
                            <a:cubicBezTo>
                              <a:pt x="791957" y="1492481"/>
                              <a:pt x="788741" y="1494966"/>
                              <a:pt x="785255" y="1495259"/>
                            </a:cubicBezTo>
                            <a:cubicBezTo>
                              <a:pt x="785126" y="1496611"/>
                              <a:pt x="785332" y="1499169"/>
                              <a:pt x="785875" y="1502933"/>
                            </a:cubicBezTo>
                            <a:cubicBezTo>
                              <a:pt x="786417" y="1506697"/>
                              <a:pt x="787140" y="1508817"/>
                              <a:pt x="788043" y="1509292"/>
                            </a:cubicBezTo>
                            <a:cubicBezTo>
                              <a:pt x="788902" y="1509182"/>
                              <a:pt x="789530" y="1508525"/>
                              <a:pt x="789925" y="1507319"/>
                            </a:cubicBezTo>
                            <a:cubicBezTo>
                              <a:pt x="790321" y="1506113"/>
                              <a:pt x="790587" y="1505016"/>
                              <a:pt x="790725" y="1504029"/>
                            </a:cubicBezTo>
                            <a:cubicBezTo>
                              <a:pt x="794288" y="1500192"/>
                              <a:pt x="798174" y="1495149"/>
                              <a:pt x="802383" y="1488900"/>
                            </a:cubicBezTo>
                            <a:cubicBezTo>
                              <a:pt x="806591" y="1482650"/>
                              <a:pt x="809239" y="1477168"/>
                              <a:pt x="810326" y="1472454"/>
                            </a:cubicBezTo>
                            <a:close/>
                            <a:moveTo>
                              <a:pt x="871095" y="1416320"/>
                            </a:moveTo>
                            <a:cubicBezTo>
                              <a:pt x="869958" y="1418001"/>
                              <a:pt x="869189" y="1419463"/>
                              <a:pt x="868787" y="1420706"/>
                            </a:cubicBezTo>
                            <a:cubicBezTo>
                              <a:pt x="868385" y="1421948"/>
                              <a:pt x="868055" y="1423410"/>
                              <a:pt x="867795" y="1425091"/>
                            </a:cubicBezTo>
                            <a:cubicBezTo>
                              <a:pt x="868869" y="1424177"/>
                              <a:pt x="869893" y="1422935"/>
                              <a:pt x="870864" y="1421363"/>
                            </a:cubicBezTo>
                            <a:cubicBezTo>
                              <a:pt x="871835" y="1419792"/>
                              <a:pt x="872497" y="1418111"/>
                              <a:pt x="872850" y="1416320"/>
                            </a:cubicBezTo>
                            <a:close/>
                            <a:moveTo>
                              <a:pt x="866757" y="1381236"/>
                            </a:moveTo>
                            <a:cubicBezTo>
                              <a:pt x="864986" y="1387961"/>
                              <a:pt x="861616" y="1393808"/>
                              <a:pt x="856647" y="1398778"/>
                            </a:cubicBezTo>
                            <a:cubicBezTo>
                              <a:pt x="851677" y="1403748"/>
                              <a:pt x="848307" y="1409596"/>
                              <a:pt x="846537" y="1416320"/>
                            </a:cubicBezTo>
                            <a:lnTo>
                              <a:pt x="833537" y="1430354"/>
                            </a:lnTo>
                            <a:cubicBezTo>
                              <a:pt x="832632" y="1431340"/>
                              <a:pt x="832585" y="1432437"/>
                              <a:pt x="833396" y="1433643"/>
                            </a:cubicBezTo>
                            <a:cubicBezTo>
                              <a:pt x="834206" y="1434849"/>
                              <a:pt x="835114" y="1435507"/>
                              <a:pt x="836118" y="1435616"/>
                            </a:cubicBezTo>
                            <a:lnTo>
                              <a:pt x="846952" y="1433862"/>
                            </a:lnTo>
                            <a:cubicBezTo>
                              <a:pt x="849632" y="1429440"/>
                              <a:pt x="852370" y="1424689"/>
                              <a:pt x="855166" y="1419609"/>
                            </a:cubicBezTo>
                            <a:cubicBezTo>
                              <a:pt x="857962" y="1414529"/>
                              <a:pt x="859901" y="1409340"/>
                              <a:pt x="860981" y="1404041"/>
                            </a:cubicBezTo>
                            <a:cubicBezTo>
                              <a:pt x="863350" y="1400350"/>
                              <a:pt x="865886" y="1396330"/>
                              <a:pt x="868590" y="1391981"/>
                            </a:cubicBezTo>
                            <a:cubicBezTo>
                              <a:pt x="871293" y="1387632"/>
                              <a:pt x="874191" y="1384050"/>
                              <a:pt x="877282" y="1381236"/>
                            </a:cubicBezTo>
                            <a:close/>
                            <a:moveTo>
                              <a:pt x="902353" y="1358432"/>
                            </a:moveTo>
                            <a:lnTo>
                              <a:pt x="889972" y="1368957"/>
                            </a:lnTo>
                            <a:cubicBezTo>
                              <a:pt x="890838" y="1366326"/>
                              <a:pt x="889828" y="1365010"/>
                              <a:pt x="886940" y="1365010"/>
                            </a:cubicBezTo>
                            <a:cubicBezTo>
                              <a:pt x="884053" y="1365010"/>
                              <a:pt x="882140" y="1366326"/>
                              <a:pt x="881201" y="1368957"/>
                            </a:cubicBezTo>
                            <a:lnTo>
                              <a:pt x="890697" y="1384745"/>
                            </a:lnTo>
                            <a:lnTo>
                              <a:pt x="897713" y="1384745"/>
                            </a:lnTo>
                            <a:lnTo>
                              <a:pt x="902251" y="1368957"/>
                            </a:lnTo>
                            <a:close/>
                            <a:moveTo>
                              <a:pt x="927217" y="1326857"/>
                            </a:moveTo>
                            <a:lnTo>
                              <a:pt x="915971" y="1340890"/>
                            </a:lnTo>
                            <a:lnTo>
                              <a:pt x="921234" y="1340890"/>
                            </a:lnTo>
                            <a:cubicBezTo>
                              <a:pt x="922463" y="1339099"/>
                              <a:pt x="923641" y="1336980"/>
                              <a:pt x="924767" y="1334531"/>
                            </a:cubicBezTo>
                            <a:cubicBezTo>
                              <a:pt x="925893" y="1332083"/>
                              <a:pt x="926710" y="1329524"/>
                              <a:pt x="927217" y="1326857"/>
                            </a:cubicBezTo>
                            <a:close/>
                            <a:moveTo>
                              <a:pt x="891307" y="1321594"/>
                            </a:moveTo>
                            <a:cubicBezTo>
                              <a:pt x="891092" y="1322398"/>
                              <a:pt x="890697" y="1322983"/>
                              <a:pt x="890121" y="1323348"/>
                            </a:cubicBezTo>
                            <a:cubicBezTo>
                              <a:pt x="889544" y="1323714"/>
                              <a:pt x="889149" y="1324298"/>
                              <a:pt x="888934" y="1325102"/>
                            </a:cubicBezTo>
                            <a:lnTo>
                              <a:pt x="887388" y="1333873"/>
                            </a:lnTo>
                            <a:cubicBezTo>
                              <a:pt x="886750" y="1337491"/>
                              <a:pt x="886531" y="1341219"/>
                              <a:pt x="886731" y="1345056"/>
                            </a:cubicBezTo>
                            <a:cubicBezTo>
                              <a:pt x="886932" y="1348894"/>
                              <a:pt x="887667" y="1352183"/>
                              <a:pt x="888938" y="1354924"/>
                            </a:cubicBezTo>
                            <a:lnTo>
                              <a:pt x="899769" y="1323348"/>
                            </a:lnTo>
                            <a:close/>
                            <a:moveTo>
                              <a:pt x="915243" y="1295281"/>
                            </a:moveTo>
                            <a:lnTo>
                              <a:pt x="907607" y="1298790"/>
                            </a:lnTo>
                            <a:lnTo>
                              <a:pt x="898425" y="1311069"/>
                            </a:lnTo>
                            <a:lnTo>
                              <a:pt x="907815" y="1307561"/>
                            </a:lnTo>
                            <a:lnTo>
                              <a:pt x="914624" y="1298790"/>
                            </a:lnTo>
                            <a:close/>
                            <a:moveTo>
                              <a:pt x="950420" y="1225114"/>
                            </a:moveTo>
                            <a:cubicBezTo>
                              <a:pt x="949587" y="1230669"/>
                              <a:pt x="948599" y="1237101"/>
                              <a:pt x="947456" y="1244410"/>
                            </a:cubicBezTo>
                            <a:cubicBezTo>
                              <a:pt x="946313" y="1251719"/>
                              <a:pt x="944448" y="1258151"/>
                              <a:pt x="941861" y="1263706"/>
                            </a:cubicBezTo>
                            <a:cubicBezTo>
                              <a:pt x="945988" y="1260197"/>
                              <a:pt x="948670" y="1254935"/>
                              <a:pt x="949907" y="1247918"/>
                            </a:cubicBezTo>
                            <a:lnTo>
                              <a:pt x="961771" y="1230376"/>
                            </a:lnTo>
                            <a:close/>
                            <a:moveTo>
                              <a:pt x="1026041" y="1114600"/>
                            </a:moveTo>
                            <a:lnTo>
                              <a:pt x="1022121" y="1126879"/>
                            </a:lnTo>
                            <a:cubicBezTo>
                              <a:pt x="1018970" y="1129620"/>
                              <a:pt x="1015832" y="1132909"/>
                              <a:pt x="1012707" y="1136747"/>
                            </a:cubicBezTo>
                            <a:cubicBezTo>
                              <a:pt x="1009582" y="1140584"/>
                              <a:pt x="1006805" y="1144311"/>
                              <a:pt x="1004376" y="1147929"/>
                            </a:cubicBezTo>
                            <a:cubicBezTo>
                              <a:pt x="1003380" y="1155239"/>
                              <a:pt x="999907" y="1161671"/>
                              <a:pt x="993957" y="1167225"/>
                            </a:cubicBezTo>
                            <a:cubicBezTo>
                              <a:pt x="992162" y="1165800"/>
                              <a:pt x="990076" y="1166019"/>
                              <a:pt x="987701" y="1167883"/>
                            </a:cubicBezTo>
                            <a:cubicBezTo>
                              <a:pt x="985326" y="1169747"/>
                              <a:pt x="984763" y="1171282"/>
                              <a:pt x="986012" y="1172488"/>
                            </a:cubicBezTo>
                            <a:lnTo>
                              <a:pt x="973322" y="1184767"/>
                            </a:lnTo>
                            <a:lnTo>
                              <a:pt x="964966" y="1202309"/>
                            </a:lnTo>
                            <a:lnTo>
                              <a:pt x="961458" y="1202309"/>
                            </a:lnTo>
                            <a:lnTo>
                              <a:pt x="959293" y="1214589"/>
                            </a:lnTo>
                            <a:lnTo>
                              <a:pt x="967445" y="1218097"/>
                            </a:lnTo>
                            <a:cubicBezTo>
                              <a:pt x="966808" y="1217147"/>
                              <a:pt x="966791" y="1216416"/>
                              <a:pt x="967393" y="1215904"/>
                            </a:cubicBezTo>
                            <a:cubicBezTo>
                              <a:pt x="967995" y="1215393"/>
                              <a:pt x="968700" y="1215539"/>
                              <a:pt x="969508" y="1216343"/>
                            </a:cubicBezTo>
                            <a:lnTo>
                              <a:pt x="974254" y="1209326"/>
                            </a:lnTo>
                            <a:cubicBezTo>
                              <a:pt x="975144" y="1209874"/>
                              <a:pt x="976356" y="1209216"/>
                              <a:pt x="977891" y="1207353"/>
                            </a:cubicBezTo>
                            <a:cubicBezTo>
                              <a:pt x="979426" y="1205489"/>
                              <a:pt x="980277" y="1204392"/>
                              <a:pt x="980444" y="1204063"/>
                            </a:cubicBezTo>
                            <a:lnTo>
                              <a:pt x="996436" y="1183013"/>
                            </a:lnTo>
                            <a:cubicBezTo>
                              <a:pt x="997602" y="1178262"/>
                              <a:pt x="1000993" y="1170222"/>
                              <a:pt x="1006609" y="1158893"/>
                            </a:cubicBezTo>
                            <a:cubicBezTo>
                              <a:pt x="1012225" y="1147564"/>
                              <a:pt x="1016777" y="1140401"/>
                              <a:pt x="1020266" y="1137404"/>
                            </a:cubicBezTo>
                            <a:lnTo>
                              <a:pt x="1028109" y="1142667"/>
                            </a:lnTo>
                            <a:cubicBezTo>
                              <a:pt x="1029550" y="1139049"/>
                              <a:pt x="1031231" y="1135321"/>
                              <a:pt x="1033150" y="1131484"/>
                            </a:cubicBezTo>
                            <a:cubicBezTo>
                              <a:pt x="1035069" y="1127647"/>
                              <a:pt x="1037550" y="1124358"/>
                              <a:pt x="1040591" y="1121617"/>
                            </a:cubicBezTo>
                            <a:lnTo>
                              <a:pt x="1032130" y="1119862"/>
                            </a:lnTo>
                            <a:close/>
                            <a:moveTo>
                              <a:pt x="1057201" y="1097058"/>
                            </a:moveTo>
                            <a:cubicBezTo>
                              <a:pt x="1057132" y="1099105"/>
                              <a:pt x="1056342" y="1100274"/>
                              <a:pt x="1054828" y="1100566"/>
                            </a:cubicBezTo>
                            <a:lnTo>
                              <a:pt x="1050599" y="1114600"/>
                            </a:lnTo>
                            <a:lnTo>
                              <a:pt x="1051426" y="1119862"/>
                            </a:lnTo>
                            <a:cubicBezTo>
                              <a:pt x="1053730" y="1117158"/>
                              <a:pt x="1055853" y="1114235"/>
                              <a:pt x="1057796" y="1111092"/>
                            </a:cubicBezTo>
                            <a:cubicBezTo>
                              <a:pt x="1059739" y="1107949"/>
                              <a:pt x="1060986" y="1105025"/>
                              <a:pt x="1061536" y="1102321"/>
                            </a:cubicBezTo>
                            <a:cubicBezTo>
                              <a:pt x="1062154" y="1098812"/>
                              <a:pt x="1060709" y="1097058"/>
                              <a:pt x="1057201" y="1097058"/>
                            </a:cubicBezTo>
                            <a:close/>
                            <a:moveTo>
                              <a:pt x="1042341" y="1091795"/>
                            </a:moveTo>
                            <a:lnTo>
                              <a:pt x="1041104" y="1098812"/>
                            </a:lnTo>
                            <a:cubicBezTo>
                              <a:pt x="1042185" y="1097862"/>
                              <a:pt x="1043195" y="1096693"/>
                              <a:pt x="1044135" y="1095304"/>
                            </a:cubicBezTo>
                            <a:cubicBezTo>
                              <a:pt x="1045074" y="1093915"/>
                              <a:pt x="1045646" y="1092746"/>
                              <a:pt x="1045850" y="1091795"/>
                            </a:cubicBezTo>
                            <a:close/>
                            <a:moveTo>
                              <a:pt x="1081234" y="1030399"/>
                            </a:moveTo>
                            <a:cubicBezTo>
                              <a:pt x="1080101" y="1030399"/>
                              <a:pt x="1078343" y="1030837"/>
                              <a:pt x="1075959" y="1031715"/>
                            </a:cubicBezTo>
                            <a:cubicBezTo>
                              <a:pt x="1073575" y="1032592"/>
                              <a:pt x="1072101" y="1033907"/>
                              <a:pt x="1071536" y="1035661"/>
                            </a:cubicBezTo>
                            <a:cubicBezTo>
                              <a:pt x="1071497" y="1036502"/>
                              <a:pt x="1072064" y="1037014"/>
                              <a:pt x="1073238" y="1037196"/>
                            </a:cubicBezTo>
                            <a:cubicBezTo>
                              <a:pt x="1074412" y="1037379"/>
                              <a:pt x="1075496" y="1037452"/>
                              <a:pt x="1076489" y="1037416"/>
                            </a:cubicBezTo>
                            <a:close/>
                            <a:moveTo>
                              <a:pt x="1181511" y="879539"/>
                            </a:moveTo>
                            <a:lnTo>
                              <a:pt x="1180274" y="886556"/>
                            </a:lnTo>
                            <a:lnTo>
                              <a:pt x="1182956" y="881293"/>
                            </a:lnTo>
                            <a:close/>
                            <a:moveTo>
                              <a:pt x="1198634" y="832176"/>
                            </a:moveTo>
                            <a:lnTo>
                              <a:pt x="1198325" y="833930"/>
                            </a:lnTo>
                            <a:cubicBezTo>
                              <a:pt x="1197818" y="836598"/>
                              <a:pt x="1197956" y="838717"/>
                              <a:pt x="1198738" y="840289"/>
                            </a:cubicBezTo>
                            <a:cubicBezTo>
                              <a:pt x="1199521" y="841860"/>
                              <a:pt x="1201207" y="842664"/>
                              <a:pt x="1203795" y="842701"/>
                            </a:cubicBezTo>
                            <a:close/>
                            <a:moveTo>
                              <a:pt x="1266937" y="783058"/>
                            </a:moveTo>
                            <a:lnTo>
                              <a:pt x="1260747" y="788321"/>
                            </a:lnTo>
                            <a:cubicBezTo>
                              <a:pt x="1261555" y="789125"/>
                              <a:pt x="1262183" y="789710"/>
                              <a:pt x="1262630" y="790075"/>
                            </a:cubicBezTo>
                            <a:cubicBezTo>
                              <a:pt x="1263077" y="790441"/>
                              <a:pt x="1262828" y="791025"/>
                              <a:pt x="1261882" y="791829"/>
                            </a:cubicBezTo>
                            <a:cubicBezTo>
                              <a:pt x="1261281" y="793584"/>
                              <a:pt x="1259802" y="795338"/>
                              <a:pt x="1257446" y="797092"/>
                            </a:cubicBezTo>
                            <a:lnTo>
                              <a:pt x="1247747" y="802354"/>
                            </a:lnTo>
                            <a:lnTo>
                              <a:pt x="1244857" y="798846"/>
                            </a:lnTo>
                            <a:cubicBezTo>
                              <a:pt x="1241883" y="804109"/>
                              <a:pt x="1240095" y="807617"/>
                              <a:pt x="1239493" y="809371"/>
                            </a:cubicBezTo>
                            <a:cubicBezTo>
                              <a:pt x="1234790" y="814488"/>
                              <a:pt x="1230087" y="819604"/>
                              <a:pt x="1225384" y="824720"/>
                            </a:cubicBezTo>
                            <a:cubicBezTo>
                              <a:pt x="1220681" y="829837"/>
                              <a:pt x="1217578" y="835830"/>
                              <a:pt x="1216074" y="842701"/>
                            </a:cubicBezTo>
                            <a:lnTo>
                              <a:pt x="1206274" y="858488"/>
                            </a:lnTo>
                            <a:cubicBezTo>
                              <a:pt x="1203423" y="860352"/>
                              <a:pt x="1201463" y="862764"/>
                              <a:pt x="1200393" y="865725"/>
                            </a:cubicBezTo>
                            <a:cubicBezTo>
                              <a:pt x="1199323" y="868685"/>
                              <a:pt x="1198601" y="871535"/>
                              <a:pt x="1198227" y="874276"/>
                            </a:cubicBezTo>
                            <a:cubicBezTo>
                              <a:pt x="1195958" y="882170"/>
                              <a:pt x="1191058" y="890064"/>
                              <a:pt x="1183526" y="897958"/>
                            </a:cubicBezTo>
                            <a:cubicBezTo>
                              <a:pt x="1175995" y="905852"/>
                              <a:pt x="1171094" y="913745"/>
                              <a:pt x="1168825" y="921639"/>
                            </a:cubicBezTo>
                            <a:lnTo>
                              <a:pt x="1160881" y="926902"/>
                            </a:lnTo>
                            <a:cubicBezTo>
                              <a:pt x="1159275" y="930410"/>
                              <a:pt x="1157122" y="933919"/>
                              <a:pt x="1154420" y="937427"/>
                            </a:cubicBezTo>
                            <a:cubicBezTo>
                              <a:pt x="1151718" y="940935"/>
                              <a:pt x="1149126" y="944444"/>
                              <a:pt x="1146644" y="947952"/>
                            </a:cubicBezTo>
                            <a:lnTo>
                              <a:pt x="1144479" y="960231"/>
                            </a:lnTo>
                            <a:cubicBezTo>
                              <a:pt x="1151274" y="957966"/>
                              <a:pt x="1157726" y="953288"/>
                              <a:pt x="1163837" y="946198"/>
                            </a:cubicBezTo>
                            <a:cubicBezTo>
                              <a:pt x="1169948" y="939108"/>
                              <a:pt x="1173640" y="932676"/>
                              <a:pt x="1174914" y="926902"/>
                            </a:cubicBezTo>
                            <a:cubicBezTo>
                              <a:pt x="1176729" y="926975"/>
                              <a:pt x="1178362" y="926829"/>
                              <a:pt x="1179815" y="926463"/>
                            </a:cubicBezTo>
                            <a:cubicBezTo>
                              <a:pt x="1181269" y="926098"/>
                              <a:pt x="1182180" y="925075"/>
                              <a:pt x="1182550" y="923393"/>
                            </a:cubicBezTo>
                            <a:cubicBezTo>
                              <a:pt x="1182814" y="920653"/>
                              <a:pt x="1183239" y="918240"/>
                              <a:pt x="1183825" y="916157"/>
                            </a:cubicBezTo>
                            <a:cubicBezTo>
                              <a:pt x="1184412" y="914074"/>
                              <a:pt x="1186360" y="912978"/>
                              <a:pt x="1189668" y="912868"/>
                            </a:cubicBezTo>
                            <a:lnTo>
                              <a:pt x="1220616" y="856734"/>
                            </a:lnTo>
                            <a:cubicBezTo>
                              <a:pt x="1226171" y="856734"/>
                              <a:pt x="1229404" y="854980"/>
                              <a:pt x="1230315" y="851472"/>
                            </a:cubicBezTo>
                            <a:cubicBezTo>
                              <a:pt x="1230775" y="848037"/>
                              <a:pt x="1231480" y="845698"/>
                              <a:pt x="1232430" y="844455"/>
                            </a:cubicBezTo>
                            <a:cubicBezTo>
                              <a:pt x="1233380" y="843213"/>
                              <a:pt x="1235529" y="842628"/>
                              <a:pt x="1238879" y="842701"/>
                            </a:cubicBezTo>
                            <a:lnTo>
                              <a:pt x="1250743" y="825159"/>
                            </a:lnTo>
                            <a:cubicBezTo>
                              <a:pt x="1251239" y="822345"/>
                              <a:pt x="1252464" y="817886"/>
                              <a:pt x="1254417" y="811783"/>
                            </a:cubicBezTo>
                            <a:cubicBezTo>
                              <a:pt x="1256370" y="805680"/>
                              <a:pt x="1258859" y="799029"/>
                              <a:pt x="1261882" y="791829"/>
                            </a:cubicBezTo>
                            <a:cubicBezTo>
                              <a:pt x="1263112" y="790039"/>
                              <a:pt x="1264212" y="788358"/>
                              <a:pt x="1265183" y="786786"/>
                            </a:cubicBezTo>
                            <a:cubicBezTo>
                              <a:pt x="1266155" y="785215"/>
                              <a:pt x="1266740" y="783972"/>
                              <a:pt x="1266937" y="783058"/>
                            </a:cubicBezTo>
                            <a:close/>
                            <a:moveTo>
                              <a:pt x="1270958" y="760254"/>
                            </a:moveTo>
                            <a:lnTo>
                              <a:pt x="1269878" y="761699"/>
                            </a:lnTo>
                            <a:lnTo>
                              <a:pt x="1274467" y="760254"/>
                            </a:lnTo>
                            <a:close/>
                            <a:moveTo>
                              <a:pt x="1296702" y="751045"/>
                            </a:moveTo>
                            <a:cubicBezTo>
                              <a:pt x="1294265" y="751191"/>
                              <a:pt x="1292046" y="751337"/>
                              <a:pt x="1290047" y="751483"/>
                            </a:cubicBezTo>
                            <a:cubicBezTo>
                              <a:pt x="1287784" y="754992"/>
                              <a:pt x="1285630" y="758500"/>
                              <a:pt x="1283586" y="762008"/>
                            </a:cubicBezTo>
                            <a:cubicBezTo>
                              <a:pt x="1281542" y="765517"/>
                              <a:pt x="1278950" y="769025"/>
                              <a:pt x="1275810" y="772533"/>
                            </a:cubicBezTo>
                            <a:cubicBezTo>
                              <a:pt x="1279318" y="772533"/>
                              <a:pt x="1282517" y="774288"/>
                              <a:pt x="1285407" y="777796"/>
                            </a:cubicBezTo>
                            <a:lnTo>
                              <a:pt x="1293763" y="760254"/>
                            </a:lnTo>
                            <a:cubicBezTo>
                              <a:pt x="1294917" y="759304"/>
                              <a:pt x="1296220" y="758134"/>
                              <a:pt x="1297671" y="756746"/>
                            </a:cubicBezTo>
                            <a:cubicBezTo>
                              <a:pt x="1299121" y="755357"/>
                              <a:pt x="1299985" y="754187"/>
                              <a:pt x="1300263" y="753237"/>
                            </a:cubicBezTo>
                            <a:cubicBezTo>
                              <a:pt x="1300327" y="751629"/>
                              <a:pt x="1299140" y="750898"/>
                              <a:pt x="1296702" y="751045"/>
                            </a:cubicBezTo>
                            <a:close/>
                            <a:moveTo>
                              <a:pt x="1305724" y="702366"/>
                            </a:moveTo>
                            <a:lnTo>
                              <a:pt x="1298089" y="705874"/>
                            </a:lnTo>
                            <a:cubicBezTo>
                              <a:pt x="1296611" y="712599"/>
                              <a:pt x="1294410" y="718446"/>
                              <a:pt x="1291487" y="723416"/>
                            </a:cubicBezTo>
                            <a:cubicBezTo>
                              <a:pt x="1294628" y="719908"/>
                              <a:pt x="1297220" y="716399"/>
                              <a:pt x="1299264" y="712891"/>
                            </a:cubicBezTo>
                            <a:cubicBezTo>
                              <a:pt x="1301308" y="709383"/>
                              <a:pt x="1303461" y="705874"/>
                              <a:pt x="1305724" y="702366"/>
                            </a:cubicBezTo>
                            <a:close/>
                            <a:moveTo>
                              <a:pt x="1321097" y="684824"/>
                            </a:moveTo>
                            <a:cubicBezTo>
                              <a:pt x="1320237" y="688040"/>
                              <a:pt x="1320410" y="690379"/>
                              <a:pt x="1321614" y="691841"/>
                            </a:cubicBezTo>
                            <a:lnTo>
                              <a:pt x="1325122" y="691841"/>
                            </a:lnTo>
                            <a:cubicBezTo>
                              <a:pt x="1326636" y="691548"/>
                              <a:pt x="1327426" y="690379"/>
                              <a:pt x="1327495" y="688332"/>
                            </a:cubicBezTo>
                            <a:cubicBezTo>
                              <a:pt x="1327791" y="686651"/>
                              <a:pt x="1327533" y="685628"/>
                              <a:pt x="1326721" y="685263"/>
                            </a:cubicBezTo>
                            <a:cubicBezTo>
                              <a:pt x="1325908" y="684897"/>
                              <a:pt x="1324618" y="684751"/>
                              <a:pt x="1322851" y="684824"/>
                            </a:cubicBezTo>
                            <a:close/>
                            <a:moveTo>
                              <a:pt x="1342554" y="642723"/>
                            </a:moveTo>
                            <a:lnTo>
                              <a:pt x="1340389" y="655003"/>
                            </a:lnTo>
                            <a:cubicBezTo>
                              <a:pt x="1338562" y="655003"/>
                              <a:pt x="1336876" y="655441"/>
                              <a:pt x="1335333" y="656318"/>
                            </a:cubicBezTo>
                            <a:cubicBezTo>
                              <a:pt x="1333789" y="657196"/>
                              <a:pt x="1332827" y="658511"/>
                              <a:pt x="1332444" y="660265"/>
                            </a:cubicBezTo>
                            <a:cubicBezTo>
                              <a:pt x="1332109" y="662166"/>
                              <a:pt x="1332212" y="664066"/>
                              <a:pt x="1332755" y="665966"/>
                            </a:cubicBezTo>
                            <a:cubicBezTo>
                              <a:pt x="1333296" y="667867"/>
                              <a:pt x="1334432" y="668890"/>
                              <a:pt x="1336160" y="669036"/>
                            </a:cubicBezTo>
                            <a:cubicBezTo>
                              <a:pt x="1337026" y="668890"/>
                              <a:pt x="1337641" y="668305"/>
                              <a:pt x="1338004" y="667282"/>
                            </a:cubicBezTo>
                            <a:cubicBezTo>
                              <a:pt x="1338367" y="666259"/>
                              <a:pt x="1338544" y="665674"/>
                              <a:pt x="1338533" y="665528"/>
                            </a:cubicBezTo>
                            <a:lnTo>
                              <a:pt x="1350088" y="649740"/>
                            </a:lnTo>
                            <a:close/>
                            <a:moveTo>
                              <a:pt x="1353592" y="619919"/>
                            </a:moveTo>
                            <a:lnTo>
                              <a:pt x="1352664" y="625182"/>
                            </a:lnTo>
                            <a:lnTo>
                              <a:pt x="1344101" y="633953"/>
                            </a:lnTo>
                            <a:lnTo>
                              <a:pt x="1343482" y="637461"/>
                            </a:lnTo>
                            <a:lnTo>
                              <a:pt x="1353490" y="630444"/>
                            </a:lnTo>
                            <a:lnTo>
                              <a:pt x="1354418" y="625182"/>
                            </a:lnTo>
                            <a:cubicBezTo>
                              <a:pt x="1354493" y="624962"/>
                              <a:pt x="1354575" y="624085"/>
                              <a:pt x="1354663" y="622550"/>
                            </a:cubicBezTo>
                            <a:cubicBezTo>
                              <a:pt x="1354751" y="621015"/>
                              <a:pt x="1354394" y="620138"/>
                              <a:pt x="1353592" y="619919"/>
                            </a:cubicBezTo>
                            <a:close/>
                            <a:moveTo>
                              <a:pt x="1294217" y="319953"/>
                            </a:moveTo>
                            <a:lnTo>
                              <a:pt x="1271828" y="337495"/>
                            </a:lnTo>
                            <a:cubicBezTo>
                              <a:pt x="1265500" y="343123"/>
                              <a:pt x="1262422" y="348970"/>
                              <a:pt x="1262595" y="355037"/>
                            </a:cubicBezTo>
                            <a:cubicBezTo>
                              <a:pt x="1262768" y="361103"/>
                              <a:pt x="1261754" y="365196"/>
                              <a:pt x="1259553" y="367316"/>
                            </a:cubicBezTo>
                            <a:lnTo>
                              <a:pt x="1272141" y="365562"/>
                            </a:lnTo>
                            <a:lnTo>
                              <a:pt x="1273896" y="365562"/>
                            </a:lnTo>
                            <a:lnTo>
                              <a:pt x="1275234" y="348020"/>
                            </a:lnTo>
                            <a:lnTo>
                              <a:pt x="1293187" y="335741"/>
                            </a:lnTo>
                            <a:lnTo>
                              <a:pt x="1300924" y="321707"/>
                            </a:lnTo>
                            <a:close/>
                            <a:moveTo>
                              <a:pt x="1401423" y="471"/>
                            </a:moveTo>
                            <a:cubicBezTo>
                              <a:pt x="1404323" y="-223"/>
                              <a:pt x="1406649" y="-150"/>
                              <a:pt x="1408401" y="691"/>
                            </a:cubicBezTo>
                            <a:cubicBezTo>
                              <a:pt x="1408524" y="4967"/>
                              <a:pt x="1403792" y="14395"/>
                              <a:pt x="1394204" y="28977"/>
                            </a:cubicBezTo>
                            <a:cubicBezTo>
                              <a:pt x="1384616" y="43559"/>
                              <a:pt x="1377175" y="53426"/>
                              <a:pt x="1371881" y="58579"/>
                            </a:cubicBezTo>
                            <a:lnTo>
                              <a:pt x="1373635" y="58579"/>
                            </a:lnTo>
                            <a:cubicBezTo>
                              <a:pt x="1375778" y="61137"/>
                              <a:pt x="1376755" y="63476"/>
                              <a:pt x="1376564" y="65596"/>
                            </a:cubicBezTo>
                            <a:cubicBezTo>
                              <a:pt x="1376373" y="67715"/>
                              <a:pt x="1375156" y="70054"/>
                              <a:pt x="1372914" y="72612"/>
                            </a:cubicBezTo>
                            <a:cubicBezTo>
                              <a:pt x="1368376" y="85915"/>
                              <a:pt x="1362006" y="99656"/>
                              <a:pt x="1353805" y="113836"/>
                            </a:cubicBezTo>
                            <a:cubicBezTo>
                              <a:pt x="1345603" y="128016"/>
                              <a:pt x="1338356" y="141757"/>
                              <a:pt x="1332064" y="155059"/>
                            </a:cubicBezTo>
                            <a:cubicBezTo>
                              <a:pt x="1333277" y="157508"/>
                              <a:pt x="1333199" y="159189"/>
                              <a:pt x="1331832" y="160103"/>
                            </a:cubicBezTo>
                            <a:cubicBezTo>
                              <a:pt x="1330465" y="161016"/>
                              <a:pt x="1328273" y="162259"/>
                              <a:pt x="1325255" y="163830"/>
                            </a:cubicBezTo>
                            <a:cubicBezTo>
                              <a:pt x="1324786" y="165657"/>
                              <a:pt x="1324356" y="167265"/>
                              <a:pt x="1323965" y="168654"/>
                            </a:cubicBezTo>
                            <a:cubicBezTo>
                              <a:pt x="1323574" y="170043"/>
                              <a:pt x="1324176" y="170774"/>
                              <a:pt x="1325772" y="170847"/>
                            </a:cubicBezTo>
                            <a:cubicBezTo>
                              <a:pt x="1323983" y="173734"/>
                              <a:pt x="1321550" y="177169"/>
                              <a:pt x="1318472" y="181153"/>
                            </a:cubicBezTo>
                            <a:cubicBezTo>
                              <a:pt x="1315395" y="185136"/>
                              <a:pt x="1314355" y="188133"/>
                              <a:pt x="1315352" y="190143"/>
                            </a:cubicBezTo>
                            <a:lnTo>
                              <a:pt x="1327733" y="179618"/>
                            </a:lnTo>
                            <a:cubicBezTo>
                              <a:pt x="1329870" y="177864"/>
                              <a:pt x="1331349" y="176110"/>
                              <a:pt x="1332170" y="174355"/>
                            </a:cubicBezTo>
                            <a:cubicBezTo>
                              <a:pt x="1332991" y="172601"/>
                              <a:pt x="1332715" y="170847"/>
                              <a:pt x="1331343" y="169093"/>
                            </a:cubicBezTo>
                            <a:cubicBezTo>
                              <a:pt x="1333536" y="167229"/>
                              <a:pt x="1335935" y="164817"/>
                              <a:pt x="1338540" y="161857"/>
                            </a:cubicBezTo>
                            <a:cubicBezTo>
                              <a:pt x="1341145" y="158897"/>
                              <a:pt x="1343182" y="156046"/>
                              <a:pt x="1344652" y="153305"/>
                            </a:cubicBezTo>
                            <a:lnTo>
                              <a:pt x="1364254" y="121730"/>
                            </a:lnTo>
                            <a:lnTo>
                              <a:pt x="1376325" y="112959"/>
                            </a:lnTo>
                            <a:cubicBezTo>
                              <a:pt x="1378548" y="111131"/>
                              <a:pt x="1380371" y="109085"/>
                              <a:pt x="1381793" y="106819"/>
                            </a:cubicBezTo>
                            <a:cubicBezTo>
                              <a:pt x="1383216" y="104553"/>
                              <a:pt x="1383285" y="102507"/>
                              <a:pt x="1381999" y="100679"/>
                            </a:cubicBezTo>
                            <a:lnTo>
                              <a:pt x="1391490" y="86646"/>
                            </a:lnTo>
                            <a:cubicBezTo>
                              <a:pt x="1391644" y="80799"/>
                              <a:pt x="1394275" y="75828"/>
                              <a:pt x="1399382" y="71735"/>
                            </a:cubicBezTo>
                            <a:cubicBezTo>
                              <a:pt x="1404489" y="67642"/>
                              <a:pt x="1407120" y="62672"/>
                              <a:pt x="1407274" y="56825"/>
                            </a:cubicBezTo>
                            <a:lnTo>
                              <a:pt x="1433481" y="37529"/>
                            </a:lnTo>
                            <a:cubicBezTo>
                              <a:pt x="1437003" y="42426"/>
                              <a:pt x="1438602" y="45788"/>
                              <a:pt x="1438280" y="47615"/>
                            </a:cubicBezTo>
                            <a:cubicBezTo>
                              <a:pt x="1437958" y="49443"/>
                              <a:pt x="1435327" y="51928"/>
                              <a:pt x="1430387" y="55071"/>
                            </a:cubicBezTo>
                            <a:cubicBezTo>
                              <a:pt x="1432843" y="60004"/>
                              <a:pt x="1432113" y="63732"/>
                              <a:pt x="1428196" y="66253"/>
                            </a:cubicBezTo>
                            <a:cubicBezTo>
                              <a:pt x="1424280" y="68775"/>
                              <a:pt x="1423188" y="72064"/>
                              <a:pt x="1424921" y="76121"/>
                            </a:cubicBezTo>
                            <a:cubicBezTo>
                              <a:pt x="1421010" y="80689"/>
                              <a:pt x="1416247" y="88217"/>
                              <a:pt x="1410633" y="98706"/>
                            </a:cubicBezTo>
                            <a:cubicBezTo>
                              <a:pt x="1405019" y="109195"/>
                              <a:pt x="1402527" y="116284"/>
                              <a:pt x="1403155" y="119975"/>
                            </a:cubicBezTo>
                            <a:lnTo>
                              <a:pt x="1383244" y="153305"/>
                            </a:lnTo>
                            <a:cubicBezTo>
                              <a:pt x="1386113" y="157764"/>
                              <a:pt x="1387188" y="162441"/>
                              <a:pt x="1386471" y="167339"/>
                            </a:cubicBezTo>
                            <a:cubicBezTo>
                              <a:pt x="1385754" y="172236"/>
                              <a:pt x="1382444" y="176913"/>
                              <a:pt x="1376541" y="181372"/>
                            </a:cubicBezTo>
                            <a:cubicBezTo>
                              <a:pt x="1373511" y="188608"/>
                              <a:pt x="1369565" y="196063"/>
                              <a:pt x="1364704" y="203738"/>
                            </a:cubicBezTo>
                            <a:cubicBezTo>
                              <a:pt x="1359842" y="211413"/>
                              <a:pt x="1354297" y="217991"/>
                              <a:pt x="1348067" y="223473"/>
                            </a:cubicBezTo>
                            <a:lnTo>
                              <a:pt x="1350855" y="237506"/>
                            </a:lnTo>
                            <a:lnTo>
                              <a:pt x="1337030" y="246277"/>
                            </a:lnTo>
                            <a:lnTo>
                              <a:pt x="1333627" y="265573"/>
                            </a:lnTo>
                            <a:cubicBezTo>
                              <a:pt x="1330693" y="269155"/>
                              <a:pt x="1328565" y="272517"/>
                              <a:pt x="1327244" y="275660"/>
                            </a:cubicBezTo>
                            <a:cubicBezTo>
                              <a:pt x="1325922" y="278803"/>
                              <a:pt x="1323510" y="281288"/>
                              <a:pt x="1320009" y="283115"/>
                            </a:cubicBezTo>
                            <a:cubicBezTo>
                              <a:pt x="1318850" y="285125"/>
                              <a:pt x="1318253" y="287683"/>
                              <a:pt x="1318217" y="290789"/>
                            </a:cubicBezTo>
                            <a:cubicBezTo>
                              <a:pt x="1318181" y="293896"/>
                              <a:pt x="1318538" y="296016"/>
                              <a:pt x="1319288" y="297148"/>
                            </a:cubicBezTo>
                            <a:cubicBezTo>
                              <a:pt x="1319985" y="298793"/>
                              <a:pt x="1320966" y="299451"/>
                              <a:pt x="1322230" y="299122"/>
                            </a:cubicBezTo>
                            <a:cubicBezTo>
                              <a:pt x="1323494" y="298793"/>
                              <a:pt x="1324267" y="298135"/>
                              <a:pt x="1324551" y="297148"/>
                            </a:cubicBezTo>
                            <a:cubicBezTo>
                              <a:pt x="1321897" y="291886"/>
                              <a:pt x="1323256" y="287500"/>
                              <a:pt x="1328625" y="283992"/>
                            </a:cubicBezTo>
                            <a:cubicBezTo>
                              <a:pt x="1333995" y="280484"/>
                              <a:pt x="1338552" y="277852"/>
                              <a:pt x="1342296" y="276098"/>
                            </a:cubicBezTo>
                            <a:lnTo>
                              <a:pt x="1346936" y="249785"/>
                            </a:lnTo>
                            <a:lnTo>
                              <a:pt x="1348690" y="249785"/>
                            </a:lnTo>
                            <a:cubicBezTo>
                              <a:pt x="1349999" y="247958"/>
                              <a:pt x="1351018" y="245912"/>
                              <a:pt x="1351746" y="243646"/>
                            </a:cubicBezTo>
                            <a:cubicBezTo>
                              <a:pt x="1352475" y="241380"/>
                              <a:pt x="1352178" y="239333"/>
                              <a:pt x="1350855" y="237506"/>
                            </a:cubicBezTo>
                            <a:cubicBezTo>
                              <a:pt x="1356558" y="232938"/>
                              <a:pt x="1361222" y="228041"/>
                              <a:pt x="1364848" y="222815"/>
                            </a:cubicBezTo>
                            <a:cubicBezTo>
                              <a:pt x="1368474" y="217589"/>
                              <a:pt x="1373061" y="213130"/>
                              <a:pt x="1378609" y="209439"/>
                            </a:cubicBezTo>
                            <a:cubicBezTo>
                              <a:pt x="1373834" y="203774"/>
                              <a:pt x="1372934" y="199754"/>
                              <a:pt x="1375912" y="197379"/>
                            </a:cubicBezTo>
                            <a:cubicBezTo>
                              <a:pt x="1378889" y="195003"/>
                              <a:pt x="1384052" y="191422"/>
                              <a:pt x="1391401" y="186635"/>
                            </a:cubicBezTo>
                            <a:cubicBezTo>
                              <a:pt x="1396216" y="181920"/>
                              <a:pt x="1400720" y="173369"/>
                              <a:pt x="1404915" y="160980"/>
                            </a:cubicBezTo>
                            <a:cubicBezTo>
                              <a:pt x="1409109" y="148591"/>
                              <a:pt x="1414130" y="139600"/>
                              <a:pt x="1419977" y="134009"/>
                            </a:cubicBezTo>
                            <a:cubicBezTo>
                              <a:pt x="1421909" y="133205"/>
                              <a:pt x="1423616" y="133059"/>
                              <a:pt x="1425097" y="133570"/>
                            </a:cubicBezTo>
                            <a:cubicBezTo>
                              <a:pt x="1426578" y="134082"/>
                              <a:pt x="1427692" y="134813"/>
                              <a:pt x="1428438" y="135763"/>
                            </a:cubicBezTo>
                            <a:cubicBezTo>
                              <a:pt x="1431571" y="140587"/>
                              <a:pt x="1431370" y="146288"/>
                              <a:pt x="1427834" y="152867"/>
                            </a:cubicBezTo>
                            <a:cubicBezTo>
                              <a:pt x="1424299" y="159445"/>
                              <a:pt x="1420305" y="164269"/>
                              <a:pt x="1415854" y="167339"/>
                            </a:cubicBezTo>
                            <a:cubicBezTo>
                              <a:pt x="1409696" y="178631"/>
                              <a:pt x="1404293" y="189375"/>
                              <a:pt x="1399645" y="199572"/>
                            </a:cubicBezTo>
                            <a:cubicBezTo>
                              <a:pt x="1394996" y="209768"/>
                              <a:pt x="1389671" y="220074"/>
                              <a:pt x="1383668" y="230489"/>
                            </a:cubicBezTo>
                            <a:cubicBezTo>
                              <a:pt x="1384980" y="232170"/>
                              <a:pt x="1385014" y="233632"/>
                              <a:pt x="1383772" y="234875"/>
                            </a:cubicBezTo>
                            <a:cubicBezTo>
                              <a:pt x="1382529" y="236117"/>
                              <a:pt x="1380810" y="237579"/>
                              <a:pt x="1378613" y="239260"/>
                            </a:cubicBezTo>
                            <a:cubicBezTo>
                              <a:pt x="1376616" y="241051"/>
                              <a:pt x="1375735" y="242732"/>
                              <a:pt x="1375970" y="244304"/>
                            </a:cubicBezTo>
                            <a:cubicBezTo>
                              <a:pt x="1376204" y="245875"/>
                              <a:pt x="1377155" y="247118"/>
                              <a:pt x="1378821" y="248031"/>
                            </a:cubicBezTo>
                            <a:cubicBezTo>
                              <a:pt x="1375603" y="250736"/>
                              <a:pt x="1372675" y="253659"/>
                              <a:pt x="1370038" y="256802"/>
                            </a:cubicBezTo>
                            <a:cubicBezTo>
                              <a:pt x="1367401" y="259945"/>
                              <a:pt x="1365789" y="262869"/>
                              <a:pt x="1365202" y="265573"/>
                            </a:cubicBezTo>
                            <a:lnTo>
                              <a:pt x="1356020" y="277852"/>
                            </a:lnTo>
                            <a:cubicBezTo>
                              <a:pt x="1357947" y="281434"/>
                              <a:pt x="1358378" y="284796"/>
                              <a:pt x="1357312" y="287939"/>
                            </a:cubicBezTo>
                            <a:cubicBezTo>
                              <a:pt x="1356246" y="291082"/>
                              <a:pt x="1354200" y="293567"/>
                              <a:pt x="1351173" y="295394"/>
                            </a:cubicBezTo>
                            <a:cubicBezTo>
                              <a:pt x="1357207" y="294956"/>
                              <a:pt x="1365105" y="294517"/>
                              <a:pt x="1374867" y="294079"/>
                            </a:cubicBezTo>
                            <a:cubicBezTo>
                              <a:pt x="1384629" y="293640"/>
                              <a:pt x="1391625" y="295833"/>
                              <a:pt x="1395854" y="300657"/>
                            </a:cubicBezTo>
                            <a:cubicBezTo>
                              <a:pt x="1397834" y="304348"/>
                              <a:pt x="1398519" y="307929"/>
                              <a:pt x="1397906" y="311401"/>
                            </a:cubicBezTo>
                            <a:cubicBezTo>
                              <a:pt x="1397294" y="314873"/>
                              <a:pt x="1395579" y="317139"/>
                              <a:pt x="1392761" y="318199"/>
                            </a:cubicBezTo>
                            <a:cubicBezTo>
                              <a:pt x="1392398" y="319222"/>
                              <a:pt x="1391628" y="320684"/>
                              <a:pt x="1390453" y="322584"/>
                            </a:cubicBezTo>
                            <a:cubicBezTo>
                              <a:pt x="1389277" y="324485"/>
                              <a:pt x="1388946" y="325946"/>
                              <a:pt x="1389460" y="326970"/>
                            </a:cubicBezTo>
                            <a:lnTo>
                              <a:pt x="1395341" y="323461"/>
                            </a:lnTo>
                            <a:lnTo>
                              <a:pt x="1421239" y="305919"/>
                            </a:lnTo>
                            <a:lnTo>
                              <a:pt x="1426912" y="293640"/>
                            </a:lnTo>
                            <a:cubicBezTo>
                              <a:pt x="1425736" y="291192"/>
                              <a:pt x="1425740" y="289510"/>
                              <a:pt x="1426925" y="288597"/>
                            </a:cubicBezTo>
                            <a:cubicBezTo>
                              <a:pt x="1428109" y="287683"/>
                              <a:pt x="1429790" y="286440"/>
                              <a:pt x="1431967" y="284869"/>
                            </a:cubicBezTo>
                            <a:cubicBezTo>
                              <a:pt x="1433074" y="283151"/>
                              <a:pt x="1433465" y="281763"/>
                              <a:pt x="1433141" y="280703"/>
                            </a:cubicBezTo>
                            <a:cubicBezTo>
                              <a:pt x="1432816" y="279643"/>
                              <a:pt x="1432252" y="278693"/>
                              <a:pt x="1431450" y="277852"/>
                            </a:cubicBezTo>
                            <a:cubicBezTo>
                              <a:pt x="1437521" y="272444"/>
                              <a:pt x="1443229" y="266596"/>
                              <a:pt x="1448577" y="260311"/>
                            </a:cubicBezTo>
                            <a:cubicBezTo>
                              <a:pt x="1453925" y="254025"/>
                              <a:pt x="1459634" y="248177"/>
                              <a:pt x="1465704" y="242769"/>
                            </a:cubicBezTo>
                            <a:cubicBezTo>
                              <a:pt x="1468955" y="234692"/>
                              <a:pt x="1473645" y="227164"/>
                              <a:pt x="1479773" y="220183"/>
                            </a:cubicBezTo>
                            <a:cubicBezTo>
                              <a:pt x="1485901" y="213203"/>
                              <a:pt x="1492835" y="207868"/>
                              <a:pt x="1500576" y="204176"/>
                            </a:cubicBezTo>
                            <a:lnTo>
                              <a:pt x="1500368" y="195406"/>
                            </a:lnTo>
                            <a:cubicBezTo>
                              <a:pt x="1500035" y="192738"/>
                              <a:pt x="1500778" y="190180"/>
                              <a:pt x="1502599" y="187731"/>
                            </a:cubicBezTo>
                            <a:cubicBezTo>
                              <a:pt x="1504419" y="185282"/>
                              <a:pt x="1506839" y="183163"/>
                              <a:pt x="1509860" y="181372"/>
                            </a:cubicBezTo>
                            <a:cubicBezTo>
                              <a:pt x="1514657" y="174063"/>
                              <a:pt x="1518371" y="172893"/>
                              <a:pt x="1521003" y="177864"/>
                            </a:cubicBezTo>
                            <a:cubicBezTo>
                              <a:pt x="1524095" y="181262"/>
                              <a:pt x="1525781" y="184552"/>
                              <a:pt x="1526061" y="187731"/>
                            </a:cubicBezTo>
                            <a:cubicBezTo>
                              <a:pt x="1526341" y="190910"/>
                              <a:pt x="1524002" y="194638"/>
                              <a:pt x="1519046" y="198914"/>
                            </a:cubicBezTo>
                            <a:cubicBezTo>
                              <a:pt x="1515086" y="202093"/>
                              <a:pt x="1509954" y="207575"/>
                              <a:pt x="1503647" y="215360"/>
                            </a:cubicBezTo>
                            <a:cubicBezTo>
                              <a:pt x="1497341" y="223144"/>
                              <a:pt x="1495046" y="229941"/>
                              <a:pt x="1496762" y="235752"/>
                            </a:cubicBezTo>
                            <a:cubicBezTo>
                              <a:pt x="1494841" y="241051"/>
                              <a:pt x="1490973" y="249310"/>
                              <a:pt x="1485157" y="260530"/>
                            </a:cubicBezTo>
                            <a:cubicBezTo>
                              <a:pt x="1479342" y="271749"/>
                              <a:pt x="1473203" y="280447"/>
                              <a:pt x="1466742" y="286623"/>
                            </a:cubicBezTo>
                            <a:cubicBezTo>
                              <a:pt x="1468726" y="289255"/>
                              <a:pt x="1469144" y="291447"/>
                              <a:pt x="1467994" y="293202"/>
                            </a:cubicBezTo>
                            <a:cubicBezTo>
                              <a:pt x="1466844" y="294956"/>
                              <a:pt x="1465223" y="296271"/>
                              <a:pt x="1463132" y="297148"/>
                            </a:cubicBezTo>
                            <a:cubicBezTo>
                              <a:pt x="1459757" y="300328"/>
                              <a:pt x="1459311" y="304933"/>
                              <a:pt x="1461792" y="310963"/>
                            </a:cubicBezTo>
                            <a:cubicBezTo>
                              <a:pt x="1464274" y="316993"/>
                              <a:pt x="1466097" y="321159"/>
                              <a:pt x="1467263" y="323461"/>
                            </a:cubicBezTo>
                            <a:cubicBezTo>
                              <a:pt x="1462360" y="329089"/>
                              <a:pt x="1454034" y="341076"/>
                              <a:pt x="1442284" y="359422"/>
                            </a:cubicBezTo>
                            <a:cubicBezTo>
                              <a:pt x="1430534" y="377768"/>
                              <a:pt x="1425277" y="389755"/>
                              <a:pt x="1426514" y="395383"/>
                            </a:cubicBezTo>
                            <a:lnTo>
                              <a:pt x="1410315" y="407662"/>
                            </a:lnTo>
                            <a:cubicBezTo>
                              <a:pt x="1406732" y="412852"/>
                              <a:pt x="1403298" y="417822"/>
                              <a:pt x="1400012" y="422573"/>
                            </a:cubicBezTo>
                            <a:cubicBezTo>
                              <a:pt x="1396725" y="427324"/>
                              <a:pt x="1393729" y="432294"/>
                              <a:pt x="1391023" y="437483"/>
                            </a:cubicBezTo>
                            <a:lnTo>
                              <a:pt x="1391850" y="442746"/>
                            </a:lnTo>
                            <a:cubicBezTo>
                              <a:pt x="1397660" y="441504"/>
                              <a:pt x="1402703" y="436533"/>
                              <a:pt x="1406977" y="427835"/>
                            </a:cubicBezTo>
                            <a:cubicBezTo>
                              <a:pt x="1411252" y="419138"/>
                              <a:pt x="1416733" y="414167"/>
                              <a:pt x="1423421" y="412925"/>
                            </a:cubicBezTo>
                            <a:cubicBezTo>
                              <a:pt x="1426688" y="412632"/>
                              <a:pt x="1430988" y="411463"/>
                              <a:pt x="1436319" y="409416"/>
                            </a:cubicBezTo>
                            <a:lnTo>
                              <a:pt x="1424967" y="404154"/>
                            </a:lnTo>
                            <a:lnTo>
                              <a:pt x="1430849" y="400646"/>
                            </a:lnTo>
                            <a:cubicBezTo>
                              <a:pt x="1433727" y="399038"/>
                              <a:pt x="1436044" y="398745"/>
                              <a:pt x="1437801" y="399768"/>
                            </a:cubicBezTo>
                            <a:cubicBezTo>
                              <a:pt x="1439557" y="400792"/>
                              <a:pt x="1441127" y="402254"/>
                              <a:pt x="1442509" y="404154"/>
                            </a:cubicBezTo>
                            <a:cubicBezTo>
                              <a:pt x="1444788" y="401596"/>
                              <a:pt x="1446808" y="399257"/>
                              <a:pt x="1448571" y="397137"/>
                            </a:cubicBezTo>
                            <a:cubicBezTo>
                              <a:pt x="1450333" y="395018"/>
                              <a:pt x="1451476" y="392678"/>
                              <a:pt x="1452001" y="390120"/>
                            </a:cubicBezTo>
                            <a:cubicBezTo>
                              <a:pt x="1453980" y="388220"/>
                              <a:pt x="1455566" y="385443"/>
                              <a:pt x="1456759" y="381788"/>
                            </a:cubicBezTo>
                            <a:cubicBezTo>
                              <a:pt x="1457951" y="378133"/>
                              <a:pt x="1459254" y="374479"/>
                              <a:pt x="1460666" y="370824"/>
                            </a:cubicBezTo>
                            <a:cubicBezTo>
                              <a:pt x="1455162" y="370532"/>
                              <a:pt x="1451000" y="367608"/>
                              <a:pt x="1448179" y="362053"/>
                            </a:cubicBezTo>
                            <a:cubicBezTo>
                              <a:pt x="1454352" y="358545"/>
                              <a:pt x="1458204" y="353282"/>
                              <a:pt x="1459734" y="346266"/>
                            </a:cubicBezTo>
                            <a:lnTo>
                              <a:pt x="1476657" y="349774"/>
                            </a:lnTo>
                            <a:cubicBezTo>
                              <a:pt x="1473744" y="352405"/>
                              <a:pt x="1471599" y="355037"/>
                              <a:pt x="1470221" y="357668"/>
                            </a:cubicBezTo>
                            <a:cubicBezTo>
                              <a:pt x="1468844" y="360299"/>
                              <a:pt x="1467137" y="362930"/>
                              <a:pt x="1465102" y="365562"/>
                            </a:cubicBezTo>
                            <a:lnTo>
                              <a:pt x="1471191" y="370824"/>
                            </a:lnTo>
                            <a:cubicBezTo>
                              <a:pt x="1474699" y="370824"/>
                              <a:pt x="1476144" y="372579"/>
                              <a:pt x="1475525" y="376087"/>
                            </a:cubicBezTo>
                            <a:cubicBezTo>
                              <a:pt x="1474754" y="379632"/>
                              <a:pt x="1473125" y="383067"/>
                              <a:pt x="1470638" y="386393"/>
                            </a:cubicBezTo>
                            <a:cubicBezTo>
                              <a:pt x="1468152" y="389718"/>
                              <a:pt x="1465723" y="392715"/>
                              <a:pt x="1463352" y="395383"/>
                            </a:cubicBezTo>
                            <a:cubicBezTo>
                              <a:pt x="1465964" y="396114"/>
                              <a:pt x="1468763" y="396406"/>
                              <a:pt x="1471749" y="396260"/>
                            </a:cubicBezTo>
                            <a:cubicBezTo>
                              <a:pt x="1474735" y="396114"/>
                              <a:pt x="1477095" y="396406"/>
                              <a:pt x="1478830" y="397137"/>
                            </a:cubicBezTo>
                            <a:cubicBezTo>
                              <a:pt x="1479594" y="400061"/>
                              <a:pt x="1477681" y="403862"/>
                              <a:pt x="1473092" y="408539"/>
                            </a:cubicBezTo>
                            <a:cubicBezTo>
                              <a:pt x="1468503" y="413217"/>
                              <a:pt x="1464398" y="417018"/>
                              <a:pt x="1460776" y="419942"/>
                            </a:cubicBezTo>
                            <a:cubicBezTo>
                              <a:pt x="1460058" y="423596"/>
                              <a:pt x="1458760" y="426812"/>
                              <a:pt x="1456882" y="429590"/>
                            </a:cubicBezTo>
                            <a:cubicBezTo>
                              <a:pt x="1455003" y="432367"/>
                              <a:pt x="1453137" y="433829"/>
                              <a:pt x="1451284" y="433975"/>
                            </a:cubicBezTo>
                            <a:lnTo>
                              <a:pt x="1440348" y="446254"/>
                            </a:lnTo>
                            <a:lnTo>
                              <a:pt x="1437564" y="462042"/>
                            </a:lnTo>
                            <a:lnTo>
                              <a:pt x="1443755" y="456780"/>
                            </a:lnTo>
                            <a:lnTo>
                              <a:pt x="1453246" y="442746"/>
                            </a:lnTo>
                            <a:cubicBezTo>
                              <a:pt x="1454506" y="440992"/>
                              <a:pt x="1455907" y="439676"/>
                              <a:pt x="1457451" y="438799"/>
                            </a:cubicBezTo>
                            <a:cubicBezTo>
                              <a:pt x="1458994" y="437922"/>
                              <a:pt x="1460241" y="437483"/>
                              <a:pt x="1461191" y="437483"/>
                            </a:cubicBezTo>
                            <a:cubicBezTo>
                              <a:pt x="1460871" y="438470"/>
                              <a:pt x="1460015" y="440005"/>
                              <a:pt x="1458625" y="442088"/>
                            </a:cubicBezTo>
                            <a:cubicBezTo>
                              <a:pt x="1457234" y="444171"/>
                              <a:pt x="1456301" y="446145"/>
                              <a:pt x="1455827" y="448009"/>
                            </a:cubicBezTo>
                            <a:cubicBezTo>
                              <a:pt x="1457035" y="452759"/>
                              <a:pt x="1453665" y="458607"/>
                              <a:pt x="1445717" y="465551"/>
                            </a:cubicBezTo>
                            <a:cubicBezTo>
                              <a:pt x="1437768" y="472494"/>
                              <a:pt x="1434398" y="478341"/>
                              <a:pt x="1435607" y="483092"/>
                            </a:cubicBezTo>
                            <a:lnTo>
                              <a:pt x="1426425" y="495372"/>
                            </a:lnTo>
                            <a:cubicBezTo>
                              <a:pt x="1426073" y="497162"/>
                              <a:pt x="1425333" y="499282"/>
                              <a:pt x="1424207" y="501731"/>
                            </a:cubicBezTo>
                            <a:cubicBezTo>
                              <a:pt x="1423081" y="504179"/>
                              <a:pt x="1421826" y="506737"/>
                              <a:pt x="1420442" y="509405"/>
                            </a:cubicBezTo>
                            <a:cubicBezTo>
                              <a:pt x="1424943" y="505020"/>
                              <a:pt x="1429302" y="500196"/>
                              <a:pt x="1433519" y="494933"/>
                            </a:cubicBezTo>
                            <a:cubicBezTo>
                              <a:pt x="1437736" y="489671"/>
                              <a:pt x="1440495" y="483969"/>
                              <a:pt x="1441797" y="477830"/>
                            </a:cubicBezTo>
                            <a:lnTo>
                              <a:pt x="1454903" y="483092"/>
                            </a:lnTo>
                            <a:lnTo>
                              <a:pt x="1447992" y="502388"/>
                            </a:lnTo>
                            <a:lnTo>
                              <a:pt x="1457072" y="500634"/>
                            </a:lnTo>
                            <a:lnTo>
                              <a:pt x="1463987" y="511159"/>
                            </a:lnTo>
                            <a:lnTo>
                              <a:pt x="1450577" y="537472"/>
                            </a:lnTo>
                            <a:cubicBezTo>
                              <a:pt x="1442626" y="544014"/>
                              <a:pt x="1435597" y="551542"/>
                              <a:pt x="1429491" y="560057"/>
                            </a:cubicBezTo>
                            <a:cubicBezTo>
                              <a:pt x="1423384" y="568573"/>
                              <a:pt x="1417310" y="575662"/>
                              <a:pt x="1411268" y="581327"/>
                            </a:cubicBezTo>
                            <a:lnTo>
                              <a:pt x="1407760" y="581327"/>
                            </a:lnTo>
                            <a:lnTo>
                              <a:pt x="1406832" y="586589"/>
                            </a:lnTo>
                            <a:lnTo>
                              <a:pt x="1393214" y="604131"/>
                            </a:lnTo>
                            <a:cubicBezTo>
                              <a:pt x="1391168" y="611587"/>
                              <a:pt x="1387085" y="618165"/>
                              <a:pt x="1380963" y="623866"/>
                            </a:cubicBezTo>
                            <a:cubicBezTo>
                              <a:pt x="1374841" y="629567"/>
                              <a:pt x="1370603" y="637022"/>
                              <a:pt x="1368248" y="646232"/>
                            </a:cubicBezTo>
                            <a:cubicBezTo>
                              <a:pt x="1365478" y="649923"/>
                              <a:pt x="1361166" y="656136"/>
                              <a:pt x="1355314" y="664870"/>
                            </a:cubicBezTo>
                            <a:cubicBezTo>
                              <a:pt x="1349461" y="673605"/>
                              <a:pt x="1345382" y="678502"/>
                              <a:pt x="1343075" y="679561"/>
                            </a:cubicBezTo>
                            <a:cubicBezTo>
                              <a:pt x="1342388" y="685116"/>
                              <a:pt x="1340669" y="691548"/>
                              <a:pt x="1337918" y="698858"/>
                            </a:cubicBezTo>
                            <a:lnTo>
                              <a:pt x="1339673" y="698858"/>
                            </a:lnTo>
                            <a:cubicBezTo>
                              <a:pt x="1341410" y="700612"/>
                              <a:pt x="1340516" y="702366"/>
                              <a:pt x="1336991" y="704120"/>
                            </a:cubicBezTo>
                            <a:lnTo>
                              <a:pt x="1333482" y="704120"/>
                            </a:lnTo>
                            <a:cubicBezTo>
                              <a:pt x="1330559" y="709090"/>
                              <a:pt x="1327223" y="711429"/>
                              <a:pt x="1323474" y="711137"/>
                            </a:cubicBezTo>
                            <a:cubicBezTo>
                              <a:pt x="1322112" y="717203"/>
                              <a:pt x="1319911" y="723051"/>
                              <a:pt x="1316872" y="728679"/>
                            </a:cubicBezTo>
                            <a:cubicBezTo>
                              <a:pt x="1313834" y="734307"/>
                              <a:pt x="1311633" y="740154"/>
                              <a:pt x="1310271" y="746221"/>
                            </a:cubicBezTo>
                            <a:lnTo>
                              <a:pt x="1318321" y="760254"/>
                            </a:lnTo>
                            <a:cubicBezTo>
                              <a:pt x="1319241" y="760218"/>
                              <a:pt x="1320033" y="760291"/>
                              <a:pt x="1320695" y="760473"/>
                            </a:cubicBezTo>
                            <a:cubicBezTo>
                              <a:pt x="1321357" y="760656"/>
                              <a:pt x="1321632" y="761168"/>
                              <a:pt x="1321520" y="762008"/>
                            </a:cubicBezTo>
                            <a:cubicBezTo>
                              <a:pt x="1321119" y="763872"/>
                              <a:pt x="1320040" y="765846"/>
                              <a:pt x="1318284" y="767929"/>
                            </a:cubicBezTo>
                            <a:cubicBezTo>
                              <a:pt x="1316528" y="770012"/>
                              <a:pt x="1314649" y="771547"/>
                              <a:pt x="1312648" y="772533"/>
                            </a:cubicBezTo>
                            <a:cubicBezTo>
                              <a:pt x="1312238" y="775274"/>
                              <a:pt x="1311228" y="777686"/>
                              <a:pt x="1309618" y="779769"/>
                            </a:cubicBezTo>
                            <a:cubicBezTo>
                              <a:pt x="1308008" y="781852"/>
                              <a:pt x="1305476" y="782949"/>
                              <a:pt x="1302021" y="783058"/>
                            </a:cubicBezTo>
                            <a:lnTo>
                              <a:pt x="1296758" y="783058"/>
                            </a:lnTo>
                            <a:lnTo>
                              <a:pt x="1291602" y="802354"/>
                            </a:lnTo>
                            <a:lnTo>
                              <a:pt x="1268183" y="835684"/>
                            </a:lnTo>
                            <a:lnTo>
                              <a:pt x="1260238" y="840947"/>
                            </a:lnTo>
                            <a:cubicBezTo>
                              <a:pt x="1259102" y="846355"/>
                              <a:pt x="1256682" y="852203"/>
                              <a:pt x="1252979" y="858488"/>
                            </a:cubicBezTo>
                            <a:cubicBezTo>
                              <a:pt x="1249276" y="864774"/>
                              <a:pt x="1245540" y="870622"/>
                              <a:pt x="1241772" y="876030"/>
                            </a:cubicBezTo>
                            <a:lnTo>
                              <a:pt x="1238061" y="897081"/>
                            </a:lnTo>
                            <a:lnTo>
                              <a:pt x="1221862" y="909360"/>
                            </a:lnTo>
                            <a:lnTo>
                              <a:pt x="1211752" y="926902"/>
                            </a:lnTo>
                            <a:lnTo>
                              <a:pt x="1199680" y="935673"/>
                            </a:lnTo>
                            <a:cubicBezTo>
                              <a:pt x="1198157" y="941410"/>
                              <a:pt x="1195273" y="946161"/>
                              <a:pt x="1191027" y="949926"/>
                            </a:cubicBezTo>
                            <a:cubicBezTo>
                              <a:pt x="1186782" y="953690"/>
                              <a:pt x="1183821" y="958879"/>
                              <a:pt x="1182143" y="965494"/>
                            </a:cubicBezTo>
                            <a:lnTo>
                              <a:pt x="1161097" y="995315"/>
                            </a:lnTo>
                            <a:cubicBezTo>
                              <a:pt x="1155628" y="996485"/>
                              <a:pt x="1151733" y="1001162"/>
                              <a:pt x="1149413" y="1009349"/>
                            </a:cubicBezTo>
                            <a:cubicBezTo>
                              <a:pt x="1147092" y="1017535"/>
                              <a:pt x="1142320" y="1022213"/>
                              <a:pt x="1135097" y="1023382"/>
                            </a:cubicBezTo>
                            <a:lnTo>
                              <a:pt x="1145512" y="974265"/>
                            </a:lnTo>
                            <a:lnTo>
                              <a:pt x="1135606" y="970757"/>
                            </a:lnTo>
                            <a:lnTo>
                              <a:pt x="1126424" y="983036"/>
                            </a:lnTo>
                            <a:cubicBezTo>
                              <a:pt x="1123054" y="990126"/>
                              <a:pt x="1118524" y="1000066"/>
                              <a:pt x="1112833" y="1012857"/>
                            </a:cubicBezTo>
                            <a:cubicBezTo>
                              <a:pt x="1107142" y="1025648"/>
                              <a:pt x="1103489" y="1035588"/>
                              <a:pt x="1101874" y="1042678"/>
                            </a:cubicBezTo>
                            <a:cubicBezTo>
                              <a:pt x="1100845" y="1050170"/>
                              <a:pt x="1099061" y="1054482"/>
                              <a:pt x="1096523" y="1055615"/>
                            </a:cubicBezTo>
                            <a:cubicBezTo>
                              <a:pt x="1093984" y="1056748"/>
                              <a:pt x="1088511" y="1057114"/>
                              <a:pt x="1080103" y="1056712"/>
                            </a:cubicBezTo>
                            <a:lnTo>
                              <a:pt x="1077421" y="1061974"/>
                            </a:lnTo>
                            <a:cubicBezTo>
                              <a:pt x="1079227" y="1064167"/>
                              <a:pt x="1080440" y="1067237"/>
                              <a:pt x="1081059" y="1071184"/>
                            </a:cubicBezTo>
                            <a:cubicBezTo>
                              <a:pt x="1081679" y="1075131"/>
                              <a:pt x="1079538" y="1077323"/>
                              <a:pt x="1074637" y="1077762"/>
                            </a:cubicBezTo>
                            <a:cubicBezTo>
                              <a:pt x="1073425" y="1077799"/>
                              <a:pt x="1071387" y="1078164"/>
                              <a:pt x="1068523" y="1078858"/>
                            </a:cubicBezTo>
                            <a:cubicBezTo>
                              <a:pt x="1065660" y="1079553"/>
                              <a:pt x="1063983" y="1080357"/>
                              <a:pt x="1063493" y="1081270"/>
                            </a:cubicBezTo>
                            <a:lnTo>
                              <a:pt x="1063184" y="1083025"/>
                            </a:lnTo>
                            <a:lnTo>
                              <a:pt x="1085268" y="1097058"/>
                            </a:lnTo>
                            <a:cubicBezTo>
                              <a:pt x="1090416" y="1092526"/>
                              <a:pt x="1094513" y="1087118"/>
                              <a:pt x="1097558" y="1080832"/>
                            </a:cubicBezTo>
                            <a:cubicBezTo>
                              <a:pt x="1100603" y="1074546"/>
                              <a:pt x="1102662" y="1068260"/>
                              <a:pt x="1103734" y="1061974"/>
                            </a:cubicBezTo>
                            <a:cubicBezTo>
                              <a:pt x="1106786" y="1059380"/>
                              <a:pt x="1109090" y="1056675"/>
                              <a:pt x="1110646" y="1053861"/>
                            </a:cubicBezTo>
                            <a:cubicBezTo>
                              <a:pt x="1112202" y="1051047"/>
                              <a:pt x="1113268" y="1047904"/>
                              <a:pt x="1113844" y="1044432"/>
                            </a:cubicBezTo>
                            <a:lnTo>
                              <a:pt x="1123644" y="1028645"/>
                            </a:lnTo>
                            <a:cubicBezTo>
                              <a:pt x="1123795" y="1027585"/>
                              <a:pt x="1124112" y="1026196"/>
                              <a:pt x="1124598" y="1024479"/>
                            </a:cubicBezTo>
                            <a:cubicBezTo>
                              <a:pt x="1125084" y="1022761"/>
                              <a:pt x="1125763" y="1021811"/>
                              <a:pt x="1126636" y="1021628"/>
                            </a:cubicBezTo>
                            <a:cubicBezTo>
                              <a:pt x="1130108" y="1022249"/>
                              <a:pt x="1132477" y="1025392"/>
                              <a:pt x="1133744" y="1031057"/>
                            </a:cubicBezTo>
                            <a:cubicBezTo>
                              <a:pt x="1135011" y="1036721"/>
                              <a:pt x="1135394" y="1041180"/>
                              <a:pt x="1134894" y="1044432"/>
                            </a:cubicBezTo>
                            <a:cubicBezTo>
                              <a:pt x="1134793" y="1045419"/>
                              <a:pt x="1134453" y="1046516"/>
                              <a:pt x="1133875" y="1047722"/>
                            </a:cubicBezTo>
                            <a:cubicBezTo>
                              <a:pt x="1133297" y="1048928"/>
                              <a:pt x="1132158" y="1049585"/>
                              <a:pt x="1130457" y="1049695"/>
                            </a:cubicBezTo>
                            <a:cubicBezTo>
                              <a:pt x="1127326" y="1057296"/>
                              <a:pt x="1122757" y="1066214"/>
                              <a:pt x="1116750" y="1076446"/>
                            </a:cubicBezTo>
                            <a:cubicBezTo>
                              <a:pt x="1110743" y="1086679"/>
                              <a:pt x="1104136" y="1094719"/>
                              <a:pt x="1096929" y="1100566"/>
                            </a:cubicBezTo>
                            <a:cubicBezTo>
                              <a:pt x="1096129" y="1103856"/>
                              <a:pt x="1094788" y="1106487"/>
                              <a:pt x="1092905" y="1108460"/>
                            </a:cubicBezTo>
                            <a:cubicBezTo>
                              <a:pt x="1091023" y="1110434"/>
                              <a:pt x="1089682" y="1113065"/>
                              <a:pt x="1088882" y="1116354"/>
                            </a:cubicBezTo>
                            <a:cubicBezTo>
                              <a:pt x="1085149" y="1122603"/>
                              <a:pt x="1080958" y="1128962"/>
                              <a:pt x="1076309" y="1135431"/>
                            </a:cubicBezTo>
                            <a:cubicBezTo>
                              <a:pt x="1071660" y="1141899"/>
                              <a:pt x="1066669" y="1147820"/>
                              <a:pt x="1061336" y="1153192"/>
                            </a:cubicBezTo>
                            <a:cubicBezTo>
                              <a:pt x="1061001" y="1155092"/>
                              <a:pt x="1060228" y="1156993"/>
                              <a:pt x="1059015" y="1158893"/>
                            </a:cubicBezTo>
                            <a:cubicBezTo>
                              <a:pt x="1057803" y="1160793"/>
                              <a:pt x="1056307" y="1161817"/>
                              <a:pt x="1054527" y="1161963"/>
                            </a:cubicBezTo>
                            <a:cubicBezTo>
                              <a:pt x="1051341" y="1161378"/>
                              <a:pt x="1050077" y="1158601"/>
                              <a:pt x="1050734" y="1153631"/>
                            </a:cubicBezTo>
                            <a:cubicBezTo>
                              <a:pt x="1051391" y="1148660"/>
                              <a:pt x="1052035" y="1145006"/>
                              <a:pt x="1052667" y="1142667"/>
                            </a:cubicBezTo>
                            <a:lnTo>
                              <a:pt x="1037706" y="1147929"/>
                            </a:lnTo>
                            <a:lnTo>
                              <a:pt x="1032858" y="1165471"/>
                            </a:lnTo>
                            <a:lnTo>
                              <a:pt x="1011503" y="1197047"/>
                            </a:lnTo>
                            <a:lnTo>
                              <a:pt x="1009749" y="1197047"/>
                            </a:lnTo>
                            <a:lnTo>
                              <a:pt x="990148" y="1228622"/>
                            </a:lnTo>
                            <a:cubicBezTo>
                              <a:pt x="988295" y="1230011"/>
                              <a:pt x="987048" y="1232935"/>
                              <a:pt x="986408" y="1237393"/>
                            </a:cubicBezTo>
                            <a:cubicBezTo>
                              <a:pt x="985768" y="1241852"/>
                              <a:pt x="985399" y="1244775"/>
                              <a:pt x="985300" y="1246164"/>
                            </a:cubicBezTo>
                            <a:cubicBezTo>
                              <a:pt x="987757" y="1244044"/>
                              <a:pt x="989679" y="1244337"/>
                              <a:pt x="991066" y="1247041"/>
                            </a:cubicBezTo>
                            <a:cubicBezTo>
                              <a:pt x="992453" y="1249745"/>
                              <a:pt x="991873" y="1251792"/>
                              <a:pt x="989326" y="1253181"/>
                            </a:cubicBezTo>
                            <a:cubicBezTo>
                              <a:pt x="988352" y="1253108"/>
                              <a:pt x="987230" y="1253254"/>
                              <a:pt x="985959" y="1253619"/>
                            </a:cubicBezTo>
                            <a:cubicBezTo>
                              <a:pt x="984689" y="1253985"/>
                              <a:pt x="983850" y="1255008"/>
                              <a:pt x="983444" y="1256689"/>
                            </a:cubicBezTo>
                            <a:cubicBezTo>
                              <a:pt x="983268" y="1258516"/>
                              <a:pt x="983931" y="1260563"/>
                              <a:pt x="985432" y="1262829"/>
                            </a:cubicBezTo>
                            <a:cubicBezTo>
                              <a:pt x="986932" y="1265094"/>
                              <a:pt x="988472" y="1267141"/>
                              <a:pt x="990050" y="1268968"/>
                            </a:cubicBezTo>
                            <a:cubicBezTo>
                              <a:pt x="989060" y="1272513"/>
                              <a:pt x="986167" y="1278141"/>
                              <a:pt x="981372" y="1285852"/>
                            </a:cubicBezTo>
                            <a:cubicBezTo>
                              <a:pt x="976577" y="1293564"/>
                              <a:pt x="973039" y="1297876"/>
                              <a:pt x="970758" y="1298790"/>
                            </a:cubicBezTo>
                            <a:cubicBezTo>
                              <a:pt x="969964" y="1304747"/>
                              <a:pt x="968769" y="1308620"/>
                              <a:pt x="967174" y="1310411"/>
                            </a:cubicBezTo>
                            <a:cubicBezTo>
                              <a:pt x="965579" y="1312202"/>
                              <a:pt x="961856" y="1313006"/>
                              <a:pt x="956004" y="1312823"/>
                            </a:cubicBezTo>
                            <a:lnTo>
                              <a:pt x="952602" y="1332119"/>
                            </a:lnTo>
                            <a:cubicBezTo>
                              <a:pt x="948607" y="1329488"/>
                              <a:pt x="944909" y="1326418"/>
                              <a:pt x="941508" y="1322910"/>
                            </a:cubicBezTo>
                            <a:cubicBezTo>
                              <a:pt x="938107" y="1319401"/>
                              <a:pt x="935440" y="1315454"/>
                              <a:pt x="933509" y="1311069"/>
                            </a:cubicBezTo>
                            <a:cubicBezTo>
                              <a:pt x="933183" y="1314577"/>
                              <a:pt x="931980" y="1318086"/>
                              <a:pt x="929899" y="1321594"/>
                            </a:cubicBezTo>
                            <a:lnTo>
                              <a:pt x="937331" y="1339136"/>
                            </a:lnTo>
                            <a:cubicBezTo>
                              <a:pt x="934165" y="1345897"/>
                              <a:pt x="927525" y="1358688"/>
                              <a:pt x="917408" y="1377509"/>
                            </a:cubicBezTo>
                            <a:cubicBezTo>
                              <a:pt x="907292" y="1396330"/>
                              <a:pt x="897529" y="1406928"/>
                              <a:pt x="888120" y="1409303"/>
                            </a:cubicBezTo>
                            <a:cubicBezTo>
                              <a:pt x="887338" y="1412702"/>
                              <a:pt x="885060" y="1417745"/>
                              <a:pt x="881286" y="1424433"/>
                            </a:cubicBezTo>
                            <a:cubicBezTo>
                              <a:pt x="877512" y="1431121"/>
                              <a:pt x="874151" y="1434849"/>
                              <a:pt x="871201" y="1435616"/>
                            </a:cubicBezTo>
                            <a:cubicBezTo>
                              <a:pt x="870399" y="1435397"/>
                              <a:pt x="870042" y="1434520"/>
                              <a:pt x="870130" y="1432985"/>
                            </a:cubicBezTo>
                            <a:cubicBezTo>
                              <a:pt x="870218" y="1431450"/>
                              <a:pt x="870300" y="1430573"/>
                              <a:pt x="870375" y="1430354"/>
                            </a:cubicBezTo>
                            <a:lnTo>
                              <a:pt x="863668" y="1428599"/>
                            </a:lnTo>
                            <a:lnTo>
                              <a:pt x="857168" y="1435616"/>
                            </a:lnTo>
                            <a:lnTo>
                              <a:pt x="867282" y="1447896"/>
                            </a:lnTo>
                            <a:cubicBezTo>
                              <a:pt x="865454" y="1457434"/>
                              <a:pt x="862046" y="1465986"/>
                              <a:pt x="857057" y="1473551"/>
                            </a:cubicBezTo>
                            <a:cubicBezTo>
                              <a:pt x="852069" y="1481115"/>
                              <a:pt x="846261" y="1488352"/>
                              <a:pt x="839634" y="1495259"/>
                            </a:cubicBezTo>
                            <a:cubicBezTo>
                              <a:pt x="839706" y="1497963"/>
                              <a:pt x="840338" y="1503079"/>
                              <a:pt x="841533" y="1510608"/>
                            </a:cubicBezTo>
                            <a:cubicBezTo>
                              <a:pt x="842727" y="1518136"/>
                              <a:pt x="842198" y="1522375"/>
                              <a:pt x="839948" y="1523326"/>
                            </a:cubicBezTo>
                            <a:cubicBezTo>
                              <a:pt x="837366" y="1523252"/>
                              <a:pt x="835229" y="1522522"/>
                              <a:pt x="833537" y="1521133"/>
                            </a:cubicBezTo>
                            <a:cubicBezTo>
                              <a:pt x="831845" y="1519744"/>
                              <a:pt x="830301" y="1518136"/>
                              <a:pt x="828906" y="1516309"/>
                            </a:cubicBezTo>
                            <a:cubicBezTo>
                              <a:pt x="827772" y="1522741"/>
                              <a:pt x="825683" y="1529611"/>
                              <a:pt x="822640" y="1536920"/>
                            </a:cubicBezTo>
                            <a:cubicBezTo>
                              <a:pt x="819597" y="1544230"/>
                              <a:pt x="815909" y="1550223"/>
                              <a:pt x="811576" y="1554901"/>
                            </a:cubicBezTo>
                            <a:lnTo>
                              <a:pt x="805279" y="1540867"/>
                            </a:lnTo>
                            <a:lnTo>
                              <a:pt x="813635" y="1523326"/>
                            </a:lnTo>
                            <a:cubicBezTo>
                              <a:pt x="812803" y="1522448"/>
                              <a:pt x="811861" y="1521571"/>
                              <a:pt x="810810" y="1520694"/>
                            </a:cubicBezTo>
                            <a:cubicBezTo>
                              <a:pt x="809759" y="1519817"/>
                              <a:pt x="809255" y="1518940"/>
                              <a:pt x="809300" y="1518063"/>
                            </a:cubicBezTo>
                            <a:cubicBezTo>
                              <a:pt x="809999" y="1516382"/>
                              <a:pt x="812007" y="1515359"/>
                              <a:pt x="815324" y="1514993"/>
                            </a:cubicBezTo>
                            <a:cubicBezTo>
                              <a:pt x="818641" y="1514628"/>
                              <a:pt x="820932" y="1514481"/>
                              <a:pt x="822198" y="1514555"/>
                            </a:cubicBezTo>
                            <a:cubicBezTo>
                              <a:pt x="823249" y="1509219"/>
                              <a:pt x="825325" y="1503664"/>
                              <a:pt x="828426" y="1497890"/>
                            </a:cubicBezTo>
                            <a:cubicBezTo>
                              <a:pt x="831527" y="1492116"/>
                              <a:pt x="834919" y="1486561"/>
                              <a:pt x="838601" y="1481225"/>
                            </a:cubicBezTo>
                            <a:cubicBezTo>
                              <a:pt x="838744" y="1480202"/>
                              <a:pt x="838637" y="1478740"/>
                              <a:pt x="838277" y="1476840"/>
                            </a:cubicBezTo>
                            <a:cubicBezTo>
                              <a:pt x="837918" y="1474939"/>
                              <a:pt x="837372" y="1473477"/>
                              <a:pt x="836639" y="1472454"/>
                            </a:cubicBezTo>
                            <a:lnTo>
                              <a:pt x="821576" y="1488242"/>
                            </a:lnTo>
                            <a:lnTo>
                              <a:pt x="812495" y="1489996"/>
                            </a:lnTo>
                            <a:lnTo>
                              <a:pt x="808165" y="1514555"/>
                            </a:lnTo>
                            <a:cubicBezTo>
                              <a:pt x="801026" y="1519598"/>
                              <a:pt x="794230" y="1527053"/>
                              <a:pt x="787776" y="1536920"/>
                            </a:cubicBezTo>
                            <a:cubicBezTo>
                              <a:pt x="781321" y="1546788"/>
                              <a:pt x="776563" y="1555120"/>
                              <a:pt x="773500" y="1561918"/>
                            </a:cubicBezTo>
                            <a:cubicBezTo>
                              <a:pt x="772615" y="1565280"/>
                              <a:pt x="770930" y="1568203"/>
                              <a:pt x="768446" y="1570689"/>
                            </a:cubicBezTo>
                            <a:cubicBezTo>
                              <a:pt x="765961" y="1573174"/>
                              <a:pt x="764276" y="1576097"/>
                              <a:pt x="763391" y="1579460"/>
                            </a:cubicBezTo>
                            <a:lnTo>
                              <a:pt x="755654" y="1593493"/>
                            </a:lnTo>
                            <a:lnTo>
                              <a:pt x="757408" y="1593493"/>
                            </a:lnTo>
                            <a:cubicBezTo>
                              <a:pt x="756522" y="1596855"/>
                              <a:pt x="754837" y="1599779"/>
                              <a:pt x="752353" y="1602264"/>
                            </a:cubicBezTo>
                            <a:cubicBezTo>
                              <a:pt x="749868" y="1604749"/>
                              <a:pt x="748183" y="1607673"/>
                              <a:pt x="747298" y="1611035"/>
                            </a:cubicBezTo>
                            <a:cubicBezTo>
                              <a:pt x="746961" y="1613776"/>
                              <a:pt x="746243" y="1616188"/>
                              <a:pt x="745145" y="1618271"/>
                            </a:cubicBezTo>
                            <a:cubicBezTo>
                              <a:pt x="744047" y="1620354"/>
                              <a:pt x="741807" y="1621450"/>
                              <a:pt x="738425" y="1621560"/>
                            </a:cubicBezTo>
                            <a:cubicBezTo>
                              <a:pt x="737742" y="1626676"/>
                              <a:pt x="736711" y="1630039"/>
                              <a:pt x="735331" y="1631647"/>
                            </a:cubicBezTo>
                            <a:cubicBezTo>
                              <a:pt x="733951" y="1633255"/>
                              <a:pt x="730752" y="1633985"/>
                              <a:pt x="725735" y="1633839"/>
                            </a:cubicBezTo>
                            <a:lnTo>
                              <a:pt x="722332" y="1653135"/>
                            </a:lnTo>
                            <a:lnTo>
                              <a:pt x="714180" y="1649627"/>
                            </a:lnTo>
                            <a:lnTo>
                              <a:pt x="699324" y="1674186"/>
                            </a:lnTo>
                            <a:lnTo>
                              <a:pt x="702214" y="1677694"/>
                            </a:lnTo>
                            <a:lnTo>
                              <a:pt x="694269" y="1682957"/>
                            </a:lnTo>
                            <a:lnTo>
                              <a:pt x="689524" y="1689973"/>
                            </a:lnTo>
                            <a:lnTo>
                              <a:pt x="692621" y="1702253"/>
                            </a:lnTo>
                            <a:lnTo>
                              <a:pt x="688392" y="1716286"/>
                            </a:lnTo>
                            <a:cubicBezTo>
                              <a:pt x="683977" y="1716871"/>
                              <a:pt x="681226" y="1719210"/>
                              <a:pt x="680138" y="1723303"/>
                            </a:cubicBezTo>
                            <a:cubicBezTo>
                              <a:pt x="679051" y="1727396"/>
                              <a:pt x="674546" y="1729735"/>
                              <a:pt x="666622" y="1730320"/>
                            </a:cubicBezTo>
                            <a:lnTo>
                              <a:pt x="668168" y="1721549"/>
                            </a:lnTo>
                            <a:lnTo>
                              <a:pt x="662597" y="1723303"/>
                            </a:lnTo>
                            <a:cubicBezTo>
                              <a:pt x="661062" y="1725788"/>
                              <a:pt x="658560" y="1730027"/>
                              <a:pt x="655091" y="1736021"/>
                            </a:cubicBezTo>
                            <a:cubicBezTo>
                              <a:pt x="651623" y="1742014"/>
                              <a:pt x="649276" y="1745377"/>
                              <a:pt x="648050" y="1746107"/>
                            </a:cubicBezTo>
                            <a:cubicBezTo>
                              <a:pt x="647236" y="1745961"/>
                              <a:pt x="646827" y="1745377"/>
                              <a:pt x="646825" y="1744353"/>
                            </a:cubicBezTo>
                            <a:cubicBezTo>
                              <a:pt x="646822" y="1743330"/>
                              <a:pt x="646852" y="1742745"/>
                              <a:pt x="646915" y="1742599"/>
                            </a:cubicBezTo>
                            <a:cubicBezTo>
                              <a:pt x="642142" y="1742307"/>
                              <a:pt x="640672" y="1740699"/>
                              <a:pt x="642503" y="1737775"/>
                            </a:cubicBezTo>
                            <a:cubicBezTo>
                              <a:pt x="644334" y="1734851"/>
                              <a:pt x="646526" y="1732366"/>
                              <a:pt x="649080" y="1730320"/>
                            </a:cubicBezTo>
                            <a:lnTo>
                              <a:pt x="644847" y="1714532"/>
                            </a:lnTo>
                            <a:lnTo>
                              <a:pt x="654029" y="1702253"/>
                            </a:lnTo>
                            <a:lnTo>
                              <a:pt x="642678" y="1696990"/>
                            </a:lnTo>
                            <a:cubicBezTo>
                              <a:pt x="641129" y="1702874"/>
                              <a:pt x="638141" y="1708210"/>
                              <a:pt x="633716" y="1712997"/>
                            </a:cubicBezTo>
                            <a:cubicBezTo>
                              <a:pt x="629290" y="1717785"/>
                              <a:pt x="626225" y="1723559"/>
                              <a:pt x="624521" y="1730320"/>
                            </a:cubicBezTo>
                            <a:cubicBezTo>
                              <a:pt x="618045" y="1737410"/>
                              <a:pt x="611859" y="1744719"/>
                              <a:pt x="605964" y="1752247"/>
                            </a:cubicBezTo>
                            <a:cubicBezTo>
                              <a:pt x="600068" y="1759775"/>
                              <a:pt x="594321" y="1767084"/>
                              <a:pt x="588721" y="1774174"/>
                            </a:cubicBezTo>
                            <a:cubicBezTo>
                              <a:pt x="587097" y="1778414"/>
                              <a:pt x="584363" y="1783969"/>
                              <a:pt x="580520" y="1790839"/>
                            </a:cubicBezTo>
                            <a:cubicBezTo>
                              <a:pt x="576678" y="1797710"/>
                              <a:pt x="572499" y="1801510"/>
                              <a:pt x="567985" y="1802241"/>
                            </a:cubicBezTo>
                            <a:cubicBezTo>
                              <a:pt x="567966" y="1803594"/>
                              <a:pt x="568392" y="1806152"/>
                              <a:pt x="569263" y="1809916"/>
                            </a:cubicBezTo>
                            <a:cubicBezTo>
                              <a:pt x="570134" y="1813680"/>
                              <a:pt x="570637" y="1815800"/>
                              <a:pt x="570773" y="1816275"/>
                            </a:cubicBezTo>
                            <a:cubicBezTo>
                              <a:pt x="571652" y="1816056"/>
                              <a:pt x="572318" y="1815179"/>
                              <a:pt x="572772" y="1813644"/>
                            </a:cubicBezTo>
                            <a:cubicBezTo>
                              <a:pt x="573225" y="1812109"/>
                              <a:pt x="573453" y="1811232"/>
                              <a:pt x="573455" y="1811012"/>
                            </a:cubicBezTo>
                            <a:cubicBezTo>
                              <a:pt x="580249" y="1800670"/>
                              <a:pt x="587862" y="1790656"/>
                              <a:pt x="596294" y="1780972"/>
                            </a:cubicBezTo>
                            <a:cubicBezTo>
                              <a:pt x="604726" y="1771287"/>
                              <a:pt x="610662" y="1760835"/>
                              <a:pt x="614102" y="1749616"/>
                            </a:cubicBezTo>
                            <a:lnTo>
                              <a:pt x="622873" y="1749616"/>
                            </a:lnTo>
                            <a:cubicBezTo>
                              <a:pt x="626925" y="1749433"/>
                              <a:pt x="631539" y="1749798"/>
                              <a:pt x="636713" y="1750712"/>
                            </a:cubicBezTo>
                            <a:cubicBezTo>
                              <a:pt x="641888" y="1751626"/>
                              <a:pt x="644360" y="1754184"/>
                              <a:pt x="644131" y="1758387"/>
                            </a:cubicBezTo>
                            <a:cubicBezTo>
                              <a:pt x="642543" y="1766354"/>
                              <a:pt x="639350" y="1774101"/>
                              <a:pt x="634551" y="1781630"/>
                            </a:cubicBezTo>
                            <a:cubicBezTo>
                              <a:pt x="629751" y="1789158"/>
                              <a:pt x="624520" y="1796029"/>
                              <a:pt x="618856" y="1802241"/>
                            </a:cubicBezTo>
                            <a:cubicBezTo>
                              <a:pt x="618328" y="1806481"/>
                              <a:pt x="618535" y="1810281"/>
                              <a:pt x="619477" y="1813644"/>
                            </a:cubicBezTo>
                            <a:cubicBezTo>
                              <a:pt x="620419" y="1817006"/>
                              <a:pt x="620626" y="1820807"/>
                              <a:pt x="620098" y="1825046"/>
                            </a:cubicBezTo>
                            <a:lnTo>
                              <a:pt x="608437" y="1821537"/>
                            </a:lnTo>
                            <a:cubicBezTo>
                              <a:pt x="607556" y="1826946"/>
                              <a:pt x="605940" y="1832793"/>
                              <a:pt x="603590" y="1839079"/>
                            </a:cubicBezTo>
                            <a:cubicBezTo>
                              <a:pt x="601239" y="1845365"/>
                              <a:pt x="597869" y="1851212"/>
                              <a:pt x="593480" y="1856621"/>
                            </a:cubicBezTo>
                            <a:lnTo>
                              <a:pt x="586874" y="1844342"/>
                            </a:lnTo>
                            <a:lnTo>
                              <a:pt x="594920" y="1828554"/>
                            </a:lnTo>
                            <a:cubicBezTo>
                              <a:pt x="594088" y="1827677"/>
                              <a:pt x="593147" y="1826800"/>
                              <a:pt x="592095" y="1825923"/>
                            </a:cubicBezTo>
                            <a:cubicBezTo>
                              <a:pt x="591044" y="1825046"/>
                              <a:pt x="590541" y="1824169"/>
                              <a:pt x="590586" y="1823292"/>
                            </a:cubicBezTo>
                            <a:cubicBezTo>
                              <a:pt x="591211" y="1821611"/>
                              <a:pt x="592926" y="1820587"/>
                              <a:pt x="595732" y="1820222"/>
                            </a:cubicBezTo>
                            <a:cubicBezTo>
                              <a:pt x="598537" y="1819856"/>
                              <a:pt x="600536" y="1819710"/>
                              <a:pt x="601729" y="1819783"/>
                            </a:cubicBezTo>
                            <a:lnTo>
                              <a:pt x="617513" y="1789962"/>
                            </a:lnTo>
                            <a:lnTo>
                              <a:pt x="616996" y="1782945"/>
                            </a:lnTo>
                            <a:lnTo>
                              <a:pt x="611526" y="1774174"/>
                            </a:lnTo>
                            <a:lnTo>
                              <a:pt x="601208" y="1782945"/>
                            </a:lnTo>
                            <a:lnTo>
                              <a:pt x="589450" y="1819783"/>
                            </a:lnTo>
                            <a:cubicBezTo>
                              <a:pt x="583178" y="1824680"/>
                              <a:pt x="576996" y="1831551"/>
                              <a:pt x="570905" y="1840395"/>
                            </a:cubicBezTo>
                            <a:cubicBezTo>
                              <a:pt x="564814" y="1849239"/>
                              <a:pt x="560232" y="1856987"/>
                              <a:pt x="557159" y="1863638"/>
                            </a:cubicBezTo>
                            <a:cubicBezTo>
                              <a:pt x="555870" y="1869705"/>
                              <a:pt x="553523" y="1875552"/>
                              <a:pt x="550119" y="1881180"/>
                            </a:cubicBezTo>
                            <a:cubicBezTo>
                              <a:pt x="546714" y="1886808"/>
                              <a:pt x="543490" y="1892655"/>
                              <a:pt x="540447" y="1898722"/>
                            </a:cubicBezTo>
                            <a:cubicBezTo>
                              <a:pt x="530680" y="1906031"/>
                              <a:pt x="521635" y="1914217"/>
                              <a:pt x="513312" y="1923280"/>
                            </a:cubicBezTo>
                            <a:lnTo>
                              <a:pt x="494847" y="1958364"/>
                            </a:lnTo>
                            <a:cubicBezTo>
                              <a:pt x="493800" y="1958291"/>
                              <a:pt x="492385" y="1958437"/>
                              <a:pt x="490603" y="1958803"/>
                            </a:cubicBezTo>
                            <a:cubicBezTo>
                              <a:pt x="488821" y="1959168"/>
                              <a:pt x="487690" y="1960191"/>
                              <a:pt x="487211" y="1961872"/>
                            </a:cubicBezTo>
                            <a:cubicBezTo>
                              <a:pt x="487226" y="1962823"/>
                              <a:pt x="487970" y="1963992"/>
                              <a:pt x="489443" y="1965381"/>
                            </a:cubicBezTo>
                            <a:cubicBezTo>
                              <a:pt x="490916" y="1966770"/>
                              <a:pt x="492098" y="1967939"/>
                              <a:pt x="492991" y="1968889"/>
                            </a:cubicBezTo>
                            <a:lnTo>
                              <a:pt x="471839" y="1979414"/>
                            </a:lnTo>
                            <a:lnTo>
                              <a:pt x="459559" y="1979414"/>
                            </a:lnTo>
                            <a:cubicBezTo>
                              <a:pt x="461072" y="1972909"/>
                              <a:pt x="463204" y="1966623"/>
                              <a:pt x="465954" y="1960557"/>
                            </a:cubicBezTo>
                            <a:cubicBezTo>
                              <a:pt x="468705" y="1954490"/>
                              <a:pt x="470424" y="1945573"/>
                              <a:pt x="471110" y="1933805"/>
                            </a:cubicBezTo>
                            <a:cubicBezTo>
                              <a:pt x="466480" y="1938922"/>
                              <a:pt x="462070" y="1944038"/>
                              <a:pt x="457878" y="1949155"/>
                            </a:cubicBezTo>
                            <a:cubicBezTo>
                              <a:pt x="453687" y="1954271"/>
                              <a:pt x="450876" y="1960264"/>
                              <a:pt x="449445" y="1967135"/>
                            </a:cubicBezTo>
                            <a:cubicBezTo>
                              <a:pt x="444484" y="1970607"/>
                              <a:pt x="439833" y="1974188"/>
                              <a:pt x="435491" y="1977879"/>
                            </a:cubicBezTo>
                            <a:cubicBezTo>
                              <a:pt x="431149" y="1981571"/>
                              <a:pt x="426858" y="1985590"/>
                              <a:pt x="422620" y="1989939"/>
                            </a:cubicBezTo>
                            <a:cubicBezTo>
                              <a:pt x="412707" y="1990816"/>
                              <a:pt x="408361" y="1994325"/>
                              <a:pt x="409581" y="2000465"/>
                            </a:cubicBezTo>
                            <a:cubicBezTo>
                              <a:pt x="410801" y="2006604"/>
                              <a:pt x="408647" y="2010113"/>
                              <a:pt x="403120" y="2010990"/>
                            </a:cubicBezTo>
                            <a:lnTo>
                              <a:pt x="396104" y="2010990"/>
                            </a:lnTo>
                            <a:cubicBezTo>
                              <a:pt x="394941" y="2015923"/>
                              <a:pt x="393114" y="2019651"/>
                              <a:pt x="390623" y="2022173"/>
                            </a:cubicBezTo>
                            <a:cubicBezTo>
                              <a:pt x="388132" y="2024694"/>
                              <a:pt x="386383" y="2027983"/>
                              <a:pt x="385375" y="2032040"/>
                            </a:cubicBezTo>
                            <a:lnTo>
                              <a:pt x="371240" y="2042565"/>
                            </a:lnTo>
                            <a:lnTo>
                              <a:pt x="366698" y="2028532"/>
                            </a:lnTo>
                            <a:cubicBezTo>
                              <a:pt x="363189" y="2028532"/>
                              <a:pt x="361744" y="2026777"/>
                              <a:pt x="362363" y="2023269"/>
                            </a:cubicBezTo>
                            <a:cubicBezTo>
                              <a:pt x="364093" y="2016362"/>
                              <a:pt x="367338" y="2009564"/>
                              <a:pt x="372098" y="2002877"/>
                            </a:cubicBezTo>
                            <a:cubicBezTo>
                              <a:pt x="376859" y="1996189"/>
                              <a:pt x="380182" y="1988953"/>
                              <a:pt x="382066" y="1981169"/>
                            </a:cubicBezTo>
                            <a:cubicBezTo>
                              <a:pt x="382128" y="1981022"/>
                              <a:pt x="382158" y="1980438"/>
                              <a:pt x="382156" y="1979414"/>
                            </a:cubicBezTo>
                            <a:cubicBezTo>
                              <a:pt x="382154" y="1978391"/>
                              <a:pt x="381745" y="1977806"/>
                              <a:pt x="380930" y="1977660"/>
                            </a:cubicBezTo>
                            <a:cubicBezTo>
                              <a:pt x="379909" y="1978062"/>
                              <a:pt x="378418" y="1979889"/>
                              <a:pt x="376455" y="1983142"/>
                            </a:cubicBezTo>
                            <a:cubicBezTo>
                              <a:pt x="374493" y="1986395"/>
                              <a:pt x="372924" y="1988660"/>
                              <a:pt x="371748" y="1989939"/>
                            </a:cubicBezTo>
                            <a:cubicBezTo>
                              <a:pt x="369392" y="1991694"/>
                              <a:pt x="367914" y="1993448"/>
                              <a:pt x="367312" y="1995202"/>
                            </a:cubicBezTo>
                            <a:cubicBezTo>
                              <a:pt x="367048" y="1997943"/>
                              <a:pt x="366623" y="2000355"/>
                              <a:pt x="366036" y="2002438"/>
                            </a:cubicBezTo>
                            <a:cubicBezTo>
                              <a:pt x="365450" y="2004521"/>
                              <a:pt x="363502" y="2005617"/>
                              <a:pt x="360194" y="2005727"/>
                            </a:cubicBezTo>
                            <a:lnTo>
                              <a:pt x="352558" y="2009236"/>
                            </a:lnTo>
                            <a:lnTo>
                              <a:pt x="334707" y="2010990"/>
                            </a:lnTo>
                            <a:lnTo>
                              <a:pt x="326970" y="2025023"/>
                            </a:lnTo>
                            <a:cubicBezTo>
                              <a:pt x="324128" y="2026010"/>
                              <a:pt x="321299" y="2027545"/>
                              <a:pt x="318483" y="2029628"/>
                            </a:cubicBezTo>
                            <a:cubicBezTo>
                              <a:pt x="315668" y="2031711"/>
                              <a:pt x="313200" y="2033684"/>
                              <a:pt x="311080" y="2035548"/>
                            </a:cubicBezTo>
                            <a:cubicBezTo>
                              <a:pt x="309187" y="2035512"/>
                              <a:pt x="307196" y="2036023"/>
                              <a:pt x="305109" y="2037083"/>
                            </a:cubicBezTo>
                            <a:cubicBezTo>
                              <a:pt x="303021" y="2038143"/>
                              <a:pt x="301676" y="2039970"/>
                              <a:pt x="301072" y="2042565"/>
                            </a:cubicBezTo>
                            <a:lnTo>
                              <a:pt x="301589" y="2049582"/>
                            </a:lnTo>
                            <a:lnTo>
                              <a:pt x="285802" y="2049582"/>
                            </a:lnTo>
                            <a:cubicBezTo>
                              <a:pt x="287095" y="2046183"/>
                              <a:pt x="289666" y="2041140"/>
                              <a:pt x="293513" y="2034452"/>
                            </a:cubicBezTo>
                            <a:cubicBezTo>
                              <a:pt x="297360" y="2027764"/>
                              <a:pt x="297505" y="2024036"/>
                              <a:pt x="293950" y="2023269"/>
                            </a:cubicBezTo>
                            <a:cubicBezTo>
                              <a:pt x="292140" y="2023379"/>
                              <a:pt x="290342" y="2024036"/>
                              <a:pt x="288558" y="2025242"/>
                            </a:cubicBezTo>
                            <a:cubicBezTo>
                              <a:pt x="286774" y="2026448"/>
                              <a:pt x="285338" y="2027545"/>
                              <a:pt x="284251" y="2028532"/>
                            </a:cubicBezTo>
                            <a:lnTo>
                              <a:pt x="277031" y="2049582"/>
                            </a:lnTo>
                            <a:lnTo>
                              <a:pt x="266094" y="2061861"/>
                            </a:lnTo>
                            <a:cubicBezTo>
                              <a:pt x="265179" y="2067051"/>
                              <a:pt x="263503" y="2071582"/>
                              <a:pt x="261066" y="2075456"/>
                            </a:cubicBezTo>
                            <a:cubicBezTo>
                              <a:pt x="258629" y="2079330"/>
                              <a:pt x="255353" y="2082984"/>
                              <a:pt x="251239" y="2086420"/>
                            </a:cubicBezTo>
                            <a:lnTo>
                              <a:pt x="248764" y="2100453"/>
                            </a:lnTo>
                            <a:cubicBezTo>
                              <a:pt x="242815" y="2106008"/>
                              <a:pt x="239342" y="2112440"/>
                              <a:pt x="238345" y="2119749"/>
                            </a:cubicBezTo>
                            <a:cubicBezTo>
                              <a:pt x="235679" y="2118909"/>
                              <a:pt x="232910" y="2119274"/>
                              <a:pt x="230039" y="2120846"/>
                            </a:cubicBezTo>
                            <a:cubicBezTo>
                              <a:pt x="227167" y="2122417"/>
                              <a:pt x="225327" y="2124975"/>
                              <a:pt x="224519" y="2128520"/>
                            </a:cubicBezTo>
                            <a:lnTo>
                              <a:pt x="211210" y="2144308"/>
                            </a:lnTo>
                            <a:lnTo>
                              <a:pt x="198105" y="2139045"/>
                            </a:lnTo>
                            <a:cubicBezTo>
                              <a:pt x="201412" y="2133344"/>
                              <a:pt x="204107" y="2126766"/>
                              <a:pt x="206189" y="2119311"/>
                            </a:cubicBezTo>
                            <a:cubicBezTo>
                              <a:pt x="208271" y="2111855"/>
                              <a:pt x="211250" y="2106154"/>
                              <a:pt x="215125" y="2102207"/>
                            </a:cubicBezTo>
                            <a:cubicBezTo>
                              <a:pt x="215813" y="2096652"/>
                              <a:pt x="218667" y="2093729"/>
                              <a:pt x="223689" y="2093436"/>
                            </a:cubicBezTo>
                            <a:cubicBezTo>
                              <a:pt x="227444" y="2093692"/>
                              <a:pt x="232135" y="2093619"/>
                              <a:pt x="237761" y="2093217"/>
                            </a:cubicBezTo>
                            <a:cubicBezTo>
                              <a:pt x="243387" y="2092815"/>
                              <a:pt x="243202" y="2090549"/>
                              <a:pt x="237205" y="2086420"/>
                            </a:cubicBezTo>
                            <a:lnTo>
                              <a:pt x="247315" y="2068878"/>
                            </a:lnTo>
                            <a:lnTo>
                              <a:pt x="240299" y="2068878"/>
                            </a:lnTo>
                            <a:lnTo>
                              <a:pt x="248862" y="2060107"/>
                            </a:lnTo>
                            <a:lnTo>
                              <a:pt x="251955" y="2042565"/>
                            </a:lnTo>
                            <a:lnTo>
                              <a:pt x="265781" y="2033794"/>
                            </a:lnTo>
                            <a:lnTo>
                              <a:pt x="268565" y="2018006"/>
                            </a:lnTo>
                            <a:cubicBezTo>
                              <a:pt x="272760" y="2012451"/>
                              <a:pt x="277678" y="2007774"/>
                              <a:pt x="283319" y="2003973"/>
                            </a:cubicBezTo>
                            <a:lnTo>
                              <a:pt x="291056" y="1989939"/>
                            </a:lnTo>
                            <a:cubicBezTo>
                              <a:pt x="285819" y="1988551"/>
                              <a:pt x="285121" y="1982557"/>
                              <a:pt x="288964" y="1971959"/>
                            </a:cubicBezTo>
                            <a:cubicBezTo>
                              <a:pt x="292806" y="1961361"/>
                              <a:pt x="295772" y="1954490"/>
                              <a:pt x="297861" y="1951347"/>
                            </a:cubicBezTo>
                            <a:cubicBezTo>
                              <a:pt x="301292" y="1950543"/>
                              <a:pt x="303690" y="1946889"/>
                              <a:pt x="305056" y="1940384"/>
                            </a:cubicBezTo>
                            <a:cubicBezTo>
                              <a:pt x="306423" y="1933879"/>
                              <a:pt x="307222" y="1929347"/>
                              <a:pt x="307454" y="1926789"/>
                            </a:cubicBezTo>
                            <a:cubicBezTo>
                              <a:pt x="310229" y="1925765"/>
                              <a:pt x="312391" y="1923865"/>
                              <a:pt x="313941" y="1921088"/>
                            </a:cubicBezTo>
                            <a:cubicBezTo>
                              <a:pt x="315490" y="1918310"/>
                              <a:pt x="316492" y="1915533"/>
                              <a:pt x="316945" y="1912755"/>
                            </a:cubicBezTo>
                            <a:cubicBezTo>
                              <a:pt x="317233" y="1909466"/>
                              <a:pt x="316527" y="1906835"/>
                              <a:pt x="314829" y="1904861"/>
                            </a:cubicBezTo>
                            <a:cubicBezTo>
                              <a:pt x="313130" y="1902888"/>
                              <a:pt x="312424" y="1900257"/>
                              <a:pt x="312712" y="1896968"/>
                            </a:cubicBezTo>
                            <a:cubicBezTo>
                              <a:pt x="305719" y="1898283"/>
                              <a:pt x="301648" y="1903546"/>
                              <a:pt x="300499" y="1912755"/>
                            </a:cubicBezTo>
                            <a:cubicBezTo>
                              <a:pt x="299351" y="1921965"/>
                              <a:pt x="295718" y="1927227"/>
                              <a:pt x="289602" y="1928543"/>
                            </a:cubicBezTo>
                            <a:cubicBezTo>
                              <a:pt x="288472" y="1933915"/>
                              <a:pt x="285756" y="1938958"/>
                              <a:pt x="281453" y="1943673"/>
                            </a:cubicBezTo>
                            <a:cubicBezTo>
                              <a:pt x="277150" y="1948387"/>
                              <a:pt x="272472" y="1952115"/>
                              <a:pt x="267421" y="1954856"/>
                            </a:cubicBezTo>
                            <a:lnTo>
                              <a:pt x="263400" y="1977660"/>
                            </a:lnTo>
                            <a:cubicBezTo>
                              <a:pt x="246706" y="1985079"/>
                              <a:pt x="236087" y="1993484"/>
                              <a:pt x="231544" y="2002877"/>
                            </a:cubicBezTo>
                            <a:cubicBezTo>
                              <a:pt x="227001" y="2012269"/>
                              <a:pt x="220356" y="2025498"/>
                              <a:pt x="211609" y="2042565"/>
                            </a:cubicBezTo>
                            <a:cubicBezTo>
                              <a:pt x="205598" y="2043077"/>
                              <a:pt x="199975" y="2045123"/>
                              <a:pt x="194738" y="2048705"/>
                            </a:cubicBezTo>
                            <a:cubicBezTo>
                              <a:pt x="189502" y="2052286"/>
                              <a:pt x="183879" y="2054333"/>
                              <a:pt x="177868" y="2054844"/>
                            </a:cubicBezTo>
                            <a:lnTo>
                              <a:pt x="174466" y="2074140"/>
                            </a:lnTo>
                            <a:lnTo>
                              <a:pt x="169203" y="2074140"/>
                            </a:lnTo>
                            <a:cubicBezTo>
                              <a:pt x="165841" y="2074140"/>
                              <a:pt x="163949" y="2073263"/>
                              <a:pt x="163527" y="2071509"/>
                            </a:cubicBezTo>
                            <a:cubicBezTo>
                              <a:pt x="163106" y="2069755"/>
                              <a:pt x="163277" y="2067124"/>
                              <a:pt x="164042" y="2063615"/>
                            </a:cubicBezTo>
                            <a:lnTo>
                              <a:pt x="171779" y="2049582"/>
                            </a:lnTo>
                            <a:cubicBezTo>
                              <a:pt x="171895" y="2048303"/>
                              <a:pt x="171637" y="2046037"/>
                              <a:pt x="171005" y="2042784"/>
                            </a:cubicBezTo>
                            <a:cubicBezTo>
                              <a:pt x="170372" y="2039532"/>
                              <a:pt x="169598" y="2037704"/>
                              <a:pt x="168682" y="2037302"/>
                            </a:cubicBezTo>
                            <a:lnTo>
                              <a:pt x="167754" y="2042565"/>
                            </a:lnTo>
                            <a:cubicBezTo>
                              <a:pt x="163231" y="2045416"/>
                              <a:pt x="157858" y="2049362"/>
                              <a:pt x="151633" y="2054406"/>
                            </a:cubicBezTo>
                            <a:cubicBezTo>
                              <a:pt x="145408" y="2059449"/>
                              <a:pt x="141633" y="2064273"/>
                              <a:pt x="140310" y="2068878"/>
                            </a:cubicBezTo>
                            <a:cubicBezTo>
                              <a:pt x="137380" y="2070778"/>
                              <a:pt x="135063" y="2073556"/>
                              <a:pt x="133359" y="2077210"/>
                            </a:cubicBezTo>
                            <a:cubicBezTo>
                              <a:pt x="131655" y="2080865"/>
                              <a:pt x="130498" y="2084519"/>
                              <a:pt x="129891" y="2088174"/>
                            </a:cubicBezTo>
                            <a:lnTo>
                              <a:pt x="116374" y="2095191"/>
                            </a:lnTo>
                            <a:cubicBezTo>
                              <a:pt x="115914" y="2098005"/>
                              <a:pt x="114849" y="2101148"/>
                              <a:pt x="113177" y="2104619"/>
                            </a:cubicBezTo>
                            <a:cubicBezTo>
                              <a:pt x="111505" y="2108091"/>
                              <a:pt x="109200" y="2110796"/>
                              <a:pt x="106264" y="2112733"/>
                            </a:cubicBezTo>
                            <a:lnTo>
                              <a:pt x="103790" y="2126766"/>
                            </a:lnTo>
                            <a:lnTo>
                              <a:pt x="95845" y="2132029"/>
                            </a:lnTo>
                            <a:cubicBezTo>
                              <a:pt x="94721" y="2137364"/>
                              <a:pt x="91992" y="2142481"/>
                              <a:pt x="87657" y="2147378"/>
                            </a:cubicBezTo>
                            <a:cubicBezTo>
                              <a:pt x="83321" y="2152275"/>
                              <a:pt x="78554" y="2156514"/>
                              <a:pt x="73354" y="2160096"/>
                            </a:cubicBezTo>
                            <a:cubicBezTo>
                              <a:pt x="68787" y="2165687"/>
                              <a:pt x="63426" y="2172046"/>
                              <a:pt x="57272" y="2179172"/>
                            </a:cubicBezTo>
                            <a:cubicBezTo>
                              <a:pt x="51119" y="2186299"/>
                              <a:pt x="44958" y="2192219"/>
                              <a:pt x="38791" y="2196933"/>
                            </a:cubicBezTo>
                            <a:cubicBezTo>
                              <a:pt x="38418" y="2199674"/>
                              <a:pt x="37696" y="2202525"/>
                              <a:pt x="36626" y="2205485"/>
                            </a:cubicBezTo>
                            <a:cubicBezTo>
                              <a:pt x="35555" y="2208445"/>
                              <a:pt x="33595" y="2210857"/>
                              <a:pt x="30745" y="2212721"/>
                            </a:cubicBezTo>
                            <a:cubicBezTo>
                              <a:pt x="29645" y="2218130"/>
                              <a:pt x="27229" y="2223539"/>
                              <a:pt x="23498" y="2228947"/>
                            </a:cubicBezTo>
                            <a:cubicBezTo>
                              <a:pt x="19767" y="2234356"/>
                              <a:pt x="15752" y="2238888"/>
                              <a:pt x="11453" y="2242542"/>
                            </a:cubicBezTo>
                            <a:cubicBezTo>
                              <a:pt x="11131" y="2244370"/>
                              <a:pt x="10409" y="2245978"/>
                              <a:pt x="9287" y="2247366"/>
                            </a:cubicBezTo>
                            <a:cubicBezTo>
                              <a:pt x="8165" y="2248755"/>
                              <a:pt x="6720" y="2249486"/>
                              <a:pt x="4953" y="2249559"/>
                            </a:cubicBezTo>
                            <a:lnTo>
                              <a:pt x="0" y="2247805"/>
                            </a:lnTo>
                            <a:lnTo>
                              <a:pt x="8356" y="2230263"/>
                            </a:lnTo>
                            <a:cubicBezTo>
                              <a:pt x="10438" y="2228399"/>
                              <a:pt x="12179" y="2225987"/>
                              <a:pt x="13578" y="2223027"/>
                            </a:cubicBezTo>
                            <a:cubicBezTo>
                              <a:pt x="14977" y="2220067"/>
                              <a:pt x="15919" y="2217216"/>
                              <a:pt x="16402" y="2214475"/>
                            </a:cubicBezTo>
                            <a:lnTo>
                              <a:pt x="26203" y="2198688"/>
                            </a:lnTo>
                            <a:cubicBezTo>
                              <a:pt x="26533" y="2194741"/>
                              <a:pt x="27160" y="2190355"/>
                              <a:pt x="28084" y="2185531"/>
                            </a:cubicBezTo>
                            <a:cubicBezTo>
                              <a:pt x="29008" y="2180707"/>
                              <a:pt x="31957" y="2178076"/>
                              <a:pt x="36931" y="2177637"/>
                            </a:cubicBezTo>
                            <a:cubicBezTo>
                              <a:pt x="40532" y="2160534"/>
                              <a:pt x="49059" y="2140361"/>
                              <a:pt x="62513" y="2117118"/>
                            </a:cubicBezTo>
                            <a:cubicBezTo>
                              <a:pt x="75967" y="2093875"/>
                              <a:pt x="89448" y="2075456"/>
                              <a:pt x="102955" y="2061861"/>
                            </a:cubicBezTo>
                            <a:cubicBezTo>
                              <a:pt x="104231" y="2055868"/>
                              <a:pt x="106088" y="2050313"/>
                              <a:pt x="108525" y="2045196"/>
                            </a:cubicBezTo>
                            <a:cubicBezTo>
                              <a:pt x="110962" y="2040080"/>
                              <a:pt x="112818" y="2034525"/>
                              <a:pt x="114095" y="2028532"/>
                            </a:cubicBezTo>
                            <a:cubicBezTo>
                              <a:pt x="116709" y="2028422"/>
                              <a:pt x="118729" y="2027326"/>
                              <a:pt x="120156" y="2025242"/>
                            </a:cubicBezTo>
                            <a:cubicBezTo>
                              <a:pt x="121583" y="2023159"/>
                              <a:pt x="122520" y="2020747"/>
                              <a:pt x="122967" y="2018006"/>
                            </a:cubicBezTo>
                            <a:cubicBezTo>
                              <a:pt x="124516" y="2010880"/>
                              <a:pt x="126420" y="2006714"/>
                              <a:pt x="128679" y="2005508"/>
                            </a:cubicBezTo>
                            <a:cubicBezTo>
                              <a:pt x="130939" y="2004302"/>
                              <a:pt x="132611" y="2001451"/>
                              <a:pt x="133696" y="1996956"/>
                            </a:cubicBezTo>
                            <a:lnTo>
                              <a:pt x="145560" y="1979414"/>
                            </a:lnTo>
                            <a:cubicBezTo>
                              <a:pt x="148322" y="1978464"/>
                              <a:pt x="150433" y="1976856"/>
                              <a:pt x="151892" y="1974590"/>
                            </a:cubicBezTo>
                            <a:cubicBezTo>
                              <a:pt x="153352" y="1972324"/>
                              <a:pt x="154302" y="1969839"/>
                              <a:pt x="154742" y="1967135"/>
                            </a:cubicBezTo>
                            <a:lnTo>
                              <a:pt x="154534" y="1958364"/>
                            </a:lnTo>
                            <a:lnTo>
                              <a:pt x="179911" y="1903984"/>
                            </a:lnTo>
                            <a:lnTo>
                              <a:pt x="187855" y="1898722"/>
                            </a:lnTo>
                            <a:lnTo>
                              <a:pt x="194665" y="1889951"/>
                            </a:lnTo>
                            <a:cubicBezTo>
                              <a:pt x="195161" y="1887137"/>
                              <a:pt x="196154" y="1883994"/>
                              <a:pt x="197643" y="1880522"/>
                            </a:cubicBezTo>
                            <a:cubicBezTo>
                              <a:pt x="199132" y="1877050"/>
                              <a:pt x="200925" y="1874346"/>
                              <a:pt x="203020" y="1872409"/>
                            </a:cubicBezTo>
                            <a:cubicBezTo>
                              <a:pt x="202558" y="1869229"/>
                              <a:pt x="203146" y="1865063"/>
                              <a:pt x="204786" y="1859910"/>
                            </a:cubicBezTo>
                            <a:cubicBezTo>
                              <a:pt x="206425" y="1854757"/>
                              <a:pt x="209413" y="1851907"/>
                              <a:pt x="213749" y="1851359"/>
                            </a:cubicBezTo>
                            <a:cubicBezTo>
                              <a:pt x="215221" y="1846535"/>
                              <a:pt x="219756" y="1838641"/>
                              <a:pt x="227353" y="1827677"/>
                            </a:cubicBezTo>
                            <a:cubicBezTo>
                              <a:pt x="234951" y="1816713"/>
                              <a:pt x="240492" y="1810574"/>
                              <a:pt x="243977" y="1809258"/>
                            </a:cubicBezTo>
                            <a:lnTo>
                              <a:pt x="251405" y="1796979"/>
                            </a:lnTo>
                            <a:cubicBezTo>
                              <a:pt x="253850" y="1786015"/>
                              <a:pt x="257597" y="1776367"/>
                              <a:pt x="262648" y="1768035"/>
                            </a:cubicBezTo>
                            <a:cubicBezTo>
                              <a:pt x="267699" y="1759702"/>
                              <a:pt x="271447" y="1750054"/>
                              <a:pt x="273891" y="1739091"/>
                            </a:cubicBezTo>
                            <a:lnTo>
                              <a:pt x="280391" y="1732074"/>
                            </a:lnTo>
                            <a:cubicBezTo>
                              <a:pt x="282342" y="1725569"/>
                              <a:pt x="286899" y="1717967"/>
                              <a:pt x="294060" y="1709269"/>
                            </a:cubicBezTo>
                            <a:cubicBezTo>
                              <a:pt x="301222" y="1700572"/>
                              <a:pt x="305779" y="1692970"/>
                              <a:pt x="307730" y="1686465"/>
                            </a:cubicBezTo>
                            <a:cubicBezTo>
                              <a:pt x="313499" y="1683176"/>
                              <a:pt x="316766" y="1677913"/>
                              <a:pt x="317530" y="1670677"/>
                            </a:cubicBezTo>
                            <a:cubicBezTo>
                              <a:pt x="318295" y="1663441"/>
                              <a:pt x="321561" y="1658179"/>
                              <a:pt x="327331" y="1654890"/>
                            </a:cubicBezTo>
                            <a:cubicBezTo>
                              <a:pt x="329370" y="1649335"/>
                              <a:pt x="336277" y="1635447"/>
                              <a:pt x="348053" y="1613228"/>
                            </a:cubicBezTo>
                            <a:cubicBezTo>
                              <a:pt x="359828" y="1591008"/>
                              <a:pt x="367019" y="1577998"/>
                              <a:pt x="369626" y="1574197"/>
                            </a:cubicBezTo>
                            <a:cubicBezTo>
                              <a:pt x="369125" y="1571237"/>
                              <a:pt x="369559" y="1567948"/>
                              <a:pt x="370928" y="1564330"/>
                            </a:cubicBezTo>
                            <a:cubicBezTo>
                              <a:pt x="372297" y="1560712"/>
                              <a:pt x="375130" y="1558738"/>
                              <a:pt x="379427" y="1558409"/>
                            </a:cubicBezTo>
                            <a:cubicBezTo>
                              <a:pt x="386825" y="1546093"/>
                              <a:pt x="395706" y="1533449"/>
                              <a:pt x="406070" y="1520475"/>
                            </a:cubicBezTo>
                            <a:cubicBezTo>
                              <a:pt x="416434" y="1507501"/>
                              <a:pt x="423200" y="1494418"/>
                              <a:pt x="426366" y="1481225"/>
                            </a:cubicBezTo>
                            <a:cubicBezTo>
                              <a:pt x="427575" y="1480385"/>
                              <a:pt x="429131" y="1479434"/>
                              <a:pt x="431035" y="1478375"/>
                            </a:cubicBezTo>
                            <a:cubicBezTo>
                              <a:pt x="432940" y="1477315"/>
                              <a:pt x="434135" y="1475926"/>
                              <a:pt x="434621" y="1474208"/>
                            </a:cubicBezTo>
                            <a:cubicBezTo>
                              <a:pt x="434549" y="1473368"/>
                              <a:pt x="433763" y="1472856"/>
                              <a:pt x="432260" y="1472673"/>
                            </a:cubicBezTo>
                            <a:cubicBezTo>
                              <a:pt x="430757" y="1472491"/>
                              <a:pt x="429893" y="1472418"/>
                              <a:pt x="429667" y="1472454"/>
                            </a:cubicBezTo>
                            <a:lnTo>
                              <a:pt x="437714" y="1456666"/>
                            </a:lnTo>
                            <a:lnTo>
                              <a:pt x="445349" y="1453158"/>
                            </a:lnTo>
                            <a:cubicBezTo>
                              <a:pt x="449714" y="1448298"/>
                              <a:pt x="453931" y="1441792"/>
                              <a:pt x="458000" y="1433643"/>
                            </a:cubicBezTo>
                            <a:cubicBezTo>
                              <a:pt x="462068" y="1425493"/>
                              <a:pt x="465485" y="1418549"/>
                              <a:pt x="468251" y="1412812"/>
                            </a:cubicBezTo>
                            <a:cubicBezTo>
                              <a:pt x="467945" y="1409157"/>
                              <a:pt x="468659" y="1405941"/>
                              <a:pt x="470391" y="1403164"/>
                            </a:cubicBezTo>
                            <a:cubicBezTo>
                              <a:pt x="472123" y="1400386"/>
                              <a:pt x="475158" y="1398924"/>
                              <a:pt x="479497" y="1398778"/>
                            </a:cubicBezTo>
                            <a:lnTo>
                              <a:pt x="486924" y="1386499"/>
                            </a:lnTo>
                            <a:cubicBezTo>
                              <a:pt x="489480" y="1383612"/>
                              <a:pt x="493112" y="1377107"/>
                              <a:pt x="497821" y="1366984"/>
                            </a:cubicBezTo>
                            <a:cubicBezTo>
                              <a:pt x="502529" y="1356861"/>
                              <a:pt x="505362" y="1349917"/>
                              <a:pt x="506318" y="1346153"/>
                            </a:cubicBezTo>
                            <a:cubicBezTo>
                              <a:pt x="507822" y="1340525"/>
                              <a:pt x="510590" y="1336432"/>
                              <a:pt x="514623" y="1333873"/>
                            </a:cubicBezTo>
                            <a:cubicBezTo>
                              <a:pt x="518655" y="1331315"/>
                              <a:pt x="521424" y="1327222"/>
                              <a:pt x="522928" y="1321594"/>
                            </a:cubicBezTo>
                            <a:lnTo>
                              <a:pt x="541292" y="1297035"/>
                            </a:lnTo>
                            <a:cubicBezTo>
                              <a:pt x="542727" y="1293454"/>
                              <a:pt x="547464" y="1284829"/>
                              <a:pt x="555502" y="1271161"/>
                            </a:cubicBezTo>
                            <a:cubicBezTo>
                              <a:pt x="563540" y="1257493"/>
                              <a:pt x="568122" y="1249745"/>
                              <a:pt x="569249" y="1247918"/>
                            </a:cubicBezTo>
                            <a:cubicBezTo>
                              <a:pt x="569553" y="1244117"/>
                              <a:pt x="570077" y="1240317"/>
                              <a:pt x="570821" y="1236516"/>
                            </a:cubicBezTo>
                            <a:cubicBezTo>
                              <a:pt x="571564" y="1232715"/>
                              <a:pt x="574410" y="1230669"/>
                              <a:pt x="579358" y="1230376"/>
                            </a:cubicBezTo>
                            <a:cubicBezTo>
                              <a:pt x="586934" y="1217878"/>
                              <a:pt x="596568" y="1204283"/>
                              <a:pt x="608258" y="1189591"/>
                            </a:cubicBezTo>
                            <a:cubicBezTo>
                              <a:pt x="619948" y="1174900"/>
                              <a:pt x="627544" y="1160428"/>
                              <a:pt x="631044" y="1146175"/>
                            </a:cubicBezTo>
                            <a:cubicBezTo>
                              <a:pt x="632271" y="1145225"/>
                              <a:pt x="633866" y="1144056"/>
                              <a:pt x="635828" y="1142667"/>
                            </a:cubicBezTo>
                            <a:cubicBezTo>
                              <a:pt x="637791" y="1141278"/>
                              <a:pt x="638947" y="1140109"/>
                              <a:pt x="639298" y="1139158"/>
                            </a:cubicBezTo>
                            <a:cubicBezTo>
                              <a:pt x="639484" y="1137477"/>
                              <a:pt x="639007" y="1136454"/>
                              <a:pt x="637865" y="1136089"/>
                            </a:cubicBezTo>
                            <a:cubicBezTo>
                              <a:pt x="636724" y="1135723"/>
                              <a:pt x="635653" y="1135577"/>
                              <a:pt x="634654" y="1135650"/>
                            </a:cubicBezTo>
                            <a:lnTo>
                              <a:pt x="642700" y="1119862"/>
                            </a:lnTo>
                            <a:cubicBezTo>
                              <a:pt x="645684" y="1118072"/>
                              <a:pt x="648616" y="1115952"/>
                              <a:pt x="651496" y="1113504"/>
                            </a:cubicBezTo>
                            <a:cubicBezTo>
                              <a:pt x="654376" y="1111055"/>
                              <a:pt x="656947" y="1108497"/>
                              <a:pt x="659208" y="1105829"/>
                            </a:cubicBezTo>
                            <a:lnTo>
                              <a:pt x="675920" y="1070745"/>
                            </a:lnTo>
                            <a:cubicBezTo>
                              <a:pt x="675687" y="1067091"/>
                              <a:pt x="676693" y="1063875"/>
                              <a:pt x="678936" y="1061097"/>
                            </a:cubicBezTo>
                            <a:cubicBezTo>
                              <a:pt x="681180" y="1058320"/>
                              <a:pt x="684508" y="1056858"/>
                              <a:pt x="688919" y="1056712"/>
                            </a:cubicBezTo>
                            <a:cubicBezTo>
                              <a:pt x="689706" y="1053496"/>
                              <a:pt x="690995" y="1051157"/>
                              <a:pt x="692788" y="1049695"/>
                            </a:cubicBezTo>
                            <a:cubicBezTo>
                              <a:pt x="694580" y="1048233"/>
                              <a:pt x="695870" y="1045894"/>
                              <a:pt x="696656" y="1042678"/>
                            </a:cubicBezTo>
                            <a:cubicBezTo>
                              <a:pt x="698427" y="1040303"/>
                              <a:pt x="702236" y="1033213"/>
                              <a:pt x="708081" y="1021409"/>
                            </a:cubicBezTo>
                            <a:cubicBezTo>
                              <a:pt x="713927" y="1009604"/>
                              <a:pt x="717374" y="1002076"/>
                              <a:pt x="718423" y="998824"/>
                            </a:cubicBezTo>
                            <a:cubicBezTo>
                              <a:pt x="719940" y="993122"/>
                              <a:pt x="722759" y="988737"/>
                              <a:pt x="726882" y="985667"/>
                            </a:cubicBezTo>
                            <a:cubicBezTo>
                              <a:pt x="731005" y="982597"/>
                              <a:pt x="733825" y="978212"/>
                              <a:pt x="735342" y="972511"/>
                            </a:cubicBezTo>
                            <a:lnTo>
                              <a:pt x="744833" y="958477"/>
                            </a:lnTo>
                            <a:cubicBezTo>
                              <a:pt x="745993" y="954384"/>
                              <a:pt x="748315" y="951168"/>
                              <a:pt x="751797" y="948829"/>
                            </a:cubicBezTo>
                            <a:cubicBezTo>
                              <a:pt x="755279" y="946490"/>
                              <a:pt x="757600" y="943274"/>
                              <a:pt x="758761" y="939181"/>
                            </a:cubicBezTo>
                            <a:cubicBezTo>
                              <a:pt x="764075" y="938889"/>
                              <a:pt x="768099" y="935965"/>
                              <a:pt x="770832" y="930410"/>
                            </a:cubicBezTo>
                            <a:cubicBezTo>
                              <a:pt x="771011" y="929606"/>
                              <a:pt x="771041" y="929022"/>
                              <a:pt x="770922" y="928656"/>
                            </a:cubicBezTo>
                            <a:cubicBezTo>
                              <a:pt x="770804" y="928291"/>
                              <a:pt x="770396" y="927706"/>
                              <a:pt x="769697" y="926902"/>
                            </a:cubicBezTo>
                            <a:lnTo>
                              <a:pt x="774133" y="921639"/>
                            </a:lnTo>
                            <a:cubicBezTo>
                              <a:pt x="775270" y="919958"/>
                              <a:pt x="776039" y="918496"/>
                              <a:pt x="776441" y="917254"/>
                            </a:cubicBezTo>
                            <a:cubicBezTo>
                              <a:pt x="776843" y="916011"/>
                              <a:pt x="777174" y="914549"/>
                              <a:pt x="777434" y="912868"/>
                            </a:cubicBezTo>
                            <a:cubicBezTo>
                              <a:pt x="786283" y="902270"/>
                              <a:pt x="794480" y="891014"/>
                              <a:pt x="802026" y="879100"/>
                            </a:cubicBezTo>
                            <a:cubicBezTo>
                              <a:pt x="809573" y="867186"/>
                              <a:pt x="816609" y="855053"/>
                              <a:pt x="823136" y="842701"/>
                            </a:cubicBezTo>
                            <a:cubicBezTo>
                              <a:pt x="824114" y="839850"/>
                              <a:pt x="827239" y="834149"/>
                              <a:pt x="832511" y="825597"/>
                            </a:cubicBezTo>
                            <a:cubicBezTo>
                              <a:pt x="837783" y="817046"/>
                              <a:pt x="841192" y="812222"/>
                              <a:pt x="842737" y="811126"/>
                            </a:cubicBezTo>
                            <a:cubicBezTo>
                              <a:pt x="843983" y="805095"/>
                              <a:pt x="846339" y="799614"/>
                              <a:pt x="849803" y="794680"/>
                            </a:cubicBezTo>
                            <a:cubicBezTo>
                              <a:pt x="853268" y="789746"/>
                              <a:pt x="856862" y="784703"/>
                              <a:pt x="860584" y="779550"/>
                            </a:cubicBezTo>
                            <a:lnTo>
                              <a:pt x="868529" y="774288"/>
                            </a:lnTo>
                            <a:cubicBezTo>
                              <a:pt x="868757" y="773410"/>
                              <a:pt x="869204" y="772533"/>
                              <a:pt x="869870" y="771656"/>
                            </a:cubicBezTo>
                            <a:cubicBezTo>
                              <a:pt x="870536" y="770779"/>
                              <a:pt x="870983" y="769902"/>
                              <a:pt x="871211" y="769025"/>
                            </a:cubicBezTo>
                            <a:cubicBezTo>
                              <a:pt x="872503" y="766467"/>
                              <a:pt x="873427" y="764128"/>
                              <a:pt x="873983" y="762008"/>
                            </a:cubicBezTo>
                            <a:cubicBezTo>
                              <a:pt x="874540" y="759889"/>
                              <a:pt x="875025" y="757550"/>
                              <a:pt x="875440" y="754992"/>
                            </a:cubicBezTo>
                            <a:cubicBezTo>
                              <a:pt x="876360" y="754955"/>
                              <a:pt x="877228" y="754590"/>
                              <a:pt x="878045" y="753895"/>
                            </a:cubicBezTo>
                            <a:cubicBezTo>
                              <a:pt x="878862" y="753201"/>
                              <a:pt x="879369" y="752397"/>
                              <a:pt x="879567" y="751483"/>
                            </a:cubicBezTo>
                            <a:cubicBezTo>
                              <a:pt x="879808" y="750533"/>
                              <a:pt x="880306" y="749363"/>
                              <a:pt x="881063" y="747975"/>
                            </a:cubicBezTo>
                            <a:cubicBezTo>
                              <a:pt x="881819" y="746586"/>
                              <a:pt x="882318" y="745417"/>
                              <a:pt x="882558" y="744466"/>
                            </a:cubicBezTo>
                            <a:lnTo>
                              <a:pt x="884313" y="744466"/>
                            </a:lnTo>
                            <a:cubicBezTo>
                              <a:pt x="884914" y="742712"/>
                              <a:pt x="886393" y="740958"/>
                              <a:pt x="888749" y="739204"/>
                            </a:cubicBezTo>
                            <a:lnTo>
                              <a:pt x="896795" y="723416"/>
                            </a:lnTo>
                            <a:cubicBezTo>
                              <a:pt x="898280" y="719762"/>
                              <a:pt x="899436" y="716107"/>
                              <a:pt x="900263" y="712452"/>
                            </a:cubicBezTo>
                            <a:cubicBezTo>
                              <a:pt x="901091" y="708798"/>
                              <a:pt x="901653" y="706020"/>
                              <a:pt x="901952" y="704120"/>
                            </a:cubicBezTo>
                            <a:cubicBezTo>
                              <a:pt x="903833" y="704230"/>
                              <a:pt x="905772" y="704010"/>
                              <a:pt x="907769" y="703462"/>
                            </a:cubicBezTo>
                            <a:cubicBezTo>
                              <a:pt x="909766" y="702914"/>
                              <a:pt x="911060" y="701379"/>
                              <a:pt x="911651" y="698858"/>
                            </a:cubicBezTo>
                            <a:cubicBezTo>
                              <a:pt x="911962" y="696263"/>
                              <a:pt x="912577" y="694435"/>
                              <a:pt x="913495" y="693376"/>
                            </a:cubicBezTo>
                            <a:cubicBezTo>
                              <a:pt x="914412" y="692316"/>
                              <a:pt x="916549" y="691804"/>
                              <a:pt x="919905" y="691841"/>
                            </a:cubicBezTo>
                            <a:lnTo>
                              <a:pt x="929396" y="677807"/>
                            </a:lnTo>
                            <a:lnTo>
                              <a:pt x="937341" y="672545"/>
                            </a:lnTo>
                            <a:lnTo>
                              <a:pt x="953641" y="649740"/>
                            </a:lnTo>
                            <a:cubicBezTo>
                              <a:pt x="954527" y="646378"/>
                              <a:pt x="956212" y="643454"/>
                              <a:pt x="958696" y="640969"/>
                            </a:cubicBezTo>
                            <a:cubicBezTo>
                              <a:pt x="961181" y="638484"/>
                              <a:pt x="962866" y="635561"/>
                              <a:pt x="963751" y="632198"/>
                            </a:cubicBezTo>
                            <a:lnTo>
                              <a:pt x="974997" y="618165"/>
                            </a:lnTo>
                            <a:lnTo>
                              <a:pt x="982115" y="607640"/>
                            </a:lnTo>
                            <a:cubicBezTo>
                              <a:pt x="984051" y="601427"/>
                              <a:pt x="986497" y="595434"/>
                              <a:pt x="989452" y="589659"/>
                            </a:cubicBezTo>
                            <a:cubicBezTo>
                              <a:pt x="992407" y="583885"/>
                              <a:pt x="996014" y="578769"/>
                              <a:pt x="1000272" y="574310"/>
                            </a:cubicBezTo>
                            <a:cubicBezTo>
                              <a:pt x="1006706" y="562689"/>
                              <a:pt x="1012148" y="551725"/>
                              <a:pt x="1016596" y="541419"/>
                            </a:cubicBezTo>
                            <a:cubicBezTo>
                              <a:pt x="1021045" y="531113"/>
                              <a:pt x="1024268" y="522781"/>
                              <a:pt x="1026267" y="516422"/>
                            </a:cubicBezTo>
                            <a:cubicBezTo>
                              <a:pt x="1027763" y="517884"/>
                              <a:pt x="1029414" y="518468"/>
                              <a:pt x="1031220" y="518176"/>
                            </a:cubicBezTo>
                            <a:lnTo>
                              <a:pt x="1039165" y="512913"/>
                            </a:lnTo>
                            <a:cubicBezTo>
                              <a:pt x="1040246" y="511963"/>
                              <a:pt x="1040817" y="510794"/>
                              <a:pt x="1040880" y="509405"/>
                            </a:cubicBezTo>
                            <a:cubicBezTo>
                              <a:pt x="1040942" y="508016"/>
                              <a:pt x="1040198" y="506847"/>
                              <a:pt x="1038648" y="505897"/>
                            </a:cubicBezTo>
                            <a:cubicBezTo>
                              <a:pt x="1044453" y="500123"/>
                              <a:pt x="1050717" y="492375"/>
                              <a:pt x="1057437" y="482654"/>
                            </a:cubicBezTo>
                            <a:cubicBezTo>
                              <a:pt x="1064158" y="472933"/>
                              <a:pt x="1068383" y="464308"/>
                              <a:pt x="1070113" y="456780"/>
                            </a:cubicBezTo>
                            <a:cubicBezTo>
                              <a:pt x="1073170" y="454989"/>
                              <a:pt x="1075517" y="452869"/>
                              <a:pt x="1077155" y="450421"/>
                            </a:cubicBezTo>
                            <a:cubicBezTo>
                              <a:pt x="1078792" y="447972"/>
                              <a:pt x="1079024" y="445414"/>
                              <a:pt x="1077850" y="442746"/>
                            </a:cubicBezTo>
                            <a:cubicBezTo>
                              <a:pt x="1080057" y="436862"/>
                              <a:pt x="1083328" y="432404"/>
                              <a:pt x="1087664" y="429370"/>
                            </a:cubicBezTo>
                            <a:cubicBezTo>
                              <a:pt x="1092000" y="426337"/>
                              <a:pt x="1095916" y="423194"/>
                              <a:pt x="1099413" y="419942"/>
                            </a:cubicBezTo>
                            <a:cubicBezTo>
                              <a:pt x="1102207" y="418187"/>
                              <a:pt x="1103686" y="416433"/>
                              <a:pt x="1103849" y="414679"/>
                            </a:cubicBezTo>
                            <a:cubicBezTo>
                              <a:pt x="1104013" y="412925"/>
                              <a:pt x="1103737" y="411171"/>
                              <a:pt x="1103023" y="409416"/>
                            </a:cubicBezTo>
                            <a:lnTo>
                              <a:pt x="1123760" y="381349"/>
                            </a:lnTo>
                            <a:cubicBezTo>
                              <a:pt x="1125129" y="379595"/>
                              <a:pt x="1126904" y="377403"/>
                              <a:pt x="1129086" y="374771"/>
                            </a:cubicBezTo>
                            <a:cubicBezTo>
                              <a:pt x="1131268" y="372140"/>
                              <a:pt x="1132759" y="369070"/>
                              <a:pt x="1133560" y="365562"/>
                            </a:cubicBezTo>
                            <a:cubicBezTo>
                              <a:pt x="1143472" y="355365"/>
                              <a:pt x="1152099" y="343744"/>
                              <a:pt x="1159443" y="330697"/>
                            </a:cubicBezTo>
                            <a:cubicBezTo>
                              <a:pt x="1166787" y="317651"/>
                              <a:pt x="1176214" y="306468"/>
                              <a:pt x="1187724" y="297148"/>
                            </a:cubicBezTo>
                            <a:lnTo>
                              <a:pt x="1188135" y="284869"/>
                            </a:lnTo>
                            <a:lnTo>
                              <a:pt x="1212690" y="255048"/>
                            </a:lnTo>
                            <a:cubicBezTo>
                              <a:pt x="1213824" y="250480"/>
                              <a:pt x="1217641" y="242513"/>
                              <a:pt x="1224140" y="231147"/>
                            </a:cubicBezTo>
                            <a:cubicBezTo>
                              <a:pt x="1230640" y="219781"/>
                              <a:pt x="1236726" y="211376"/>
                              <a:pt x="1242401" y="205931"/>
                            </a:cubicBezTo>
                            <a:cubicBezTo>
                              <a:pt x="1243587" y="199206"/>
                              <a:pt x="1248126" y="193359"/>
                              <a:pt x="1256019" y="188389"/>
                            </a:cubicBezTo>
                            <a:cubicBezTo>
                              <a:pt x="1254299" y="184880"/>
                              <a:pt x="1254694" y="181811"/>
                              <a:pt x="1257205" y="179179"/>
                            </a:cubicBezTo>
                            <a:cubicBezTo>
                              <a:pt x="1259715" y="176548"/>
                              <a:pt x="1262587" y="174355"/>
                              <a:pt x="1265820" y="172601"/>
                            </a:cubicBezTo>
                            <a:lnTo>
                              <a:pt x="1350830" y="58579"/>
                            </a:lnTo>
                            <a:cubicBezTo>
                              <a:pt x="1355606" y="54084"/>
                              <a:pt x="1359415" y="49479"/>
                              <a:pt x="1362256" y="44765"/>
                            </a:cubicBezTo>
                            <a:cubicBezTo>
                              <a:pt x="1365098" y="40050"/>
                              <a:pt x="1369268" y="35884"/>
                              <a:pt x="1374766" y="32266"/>
                            </a:cubicBezTo>
                            <a:cubicBezTo>
                              <a:pt x="1375323" y="29525"/>
                              <a:pt x="1376556" y="26675"/>
                              <a:pt x="1378467" y="23715"/>
                            </a:cubicBezTo>
                            <a:cubicBezTo>
                              <a:pt x="1380378" y="20754"/>
                              <a:pt x="1382411" y="18342"/>
                              <a:pt x="1384567" y="16478"/>
                            </a:cubicBezTo>
                            <a:lnTo>
                              <a:pt x="1393749" y="4199"/>
                            </a:lnTo>
                            <a:cubicBezTo>
                              <a:pt x="1395965" y="2408"/>
                              <a:pt x="1398523" y="1166"/>
                              <a:pt x="1401423" y="47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Freeform 69"/>
                      <p:cNvSpPr/>
                      <p:nvPr/>
                    </p:nvSpPr>
                    <p:spPr>
                      <a:xfrm>
                        <a:off x="10330894" y="4038985"/>
                        <a:ext cx="1526083" cy="224955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26083" h="2249559">
                            <a:moveTo>
                              <a:pt x="176110" y="2025023"/>
                            </a:moveTo>
                            <a:cubicBezTo>
                              <a:pt x="175972" y="2026010"/>
                              <a:pt x="176144" y="2027106"/>
                              <a:pt x="176626" y="2028312"/>
                            </a:cubicBezTo>
                            <a:cubicBezTo>
                              <a:pt x="177108" y="2029518"/>
                              <a:pt x="177796" y="2030176"/>
                              <a:pt x="178690" y="2030286"/>
                            </a:cubicBezTo>
                            <a:cubicBezTo>
                              <a:pt x="179610" y="2030249"/>
                              <a:pt x="180479" y="2029884"/>
                              <a:pt x="181296" y="2029189"/>
                            </a:cubicBezTo>
                            <a:cubicBezTo>
                              <a:pt x="182112" y="2028495"/>
                              <a:pt x="182620" y="2027691"/>
                              <a:pt x="182817" y="2026777"/>
                            </a:cubicBezTo>
                            <a:close/>
                            <a:moveTo>
                              <a:pt x="185601" y="2010990"/>
                            </a:moveTo>
                            <a:cubicBezTo>
                              <a:pt x="185354" y="2011976"/>
                              <a:pt x="185307" y="2013073"/>
                              <a:pt x="185460" y="2014279"/>
                            </a:cubicBezTo>
                            <a:cubicBezTo>
                              <a:pt x="185612" y="2015485"/>
                              <a:pt x="186520" y="2016142"/>
                              <a:pt x="188181" y="2016252"/>
                            </a:cubicBezTo>
                            <a:lnTo>
                              <a:pt x="189936" y="2016252"/>
                            </a:lnTo>
                            <a:cubicBezTo>
                              <a:pt x="190554" y="2012744"/>
                              <a:pt x="189109" y="2010990"/>
                              <a:pt x="185601" y="2010990"/>
                            </a:cubicBezTo>
                            <a:close/>
                            <a:moveTo>
                              <a:pt x="344300" y="1986431"/>
                            </a:moveTo>
                            <a:cubicBezTo>
                              <a:pt x="344089" y="1987418"/>
                              <a:pt x="343969" y="1988514"/>
                              <a:pt x="343939" y="1989720"/>
                            </a:cubicBezTo>
                            <a:cubicBezTo>
                              <a:pt x="343909" y="1990926"/>
                              <a:pt x="344305" y="1991584"/>
                              <a:pt x="345126" y="1991694"/>
                            </a:cubicBezTo>
                            <a:lnTo>
                              <a:pt x="350698" y="1989939"/>
                            </a:lnTo>
                            <a:close/>
                            <a:moveTo>
                              <a:pt x="478855" y="1979414"/>
                            </a:moveTo>
                            <a:lnTo>
                              <a:pt x="483707" y="1991694"/>
                            </a:lnTo>
                            <a:lnTo>
                              <a:pt x="479478" y="2005727"/>
                            </a:lnTo>
                            <a:cubicBezTo>
                              <a:pt x="475039" y="2006239"/>
                              <a:pt x="472412" y="2008285"/>
                              <a:pt x="471598" y="2011867"/>
                            </a:cubicBezTo>
                            <a:cubicBezTo>
                              <a:pt x="470784" y="2015448"/>
                              <a:pt x="466842" y="2017495"/>
                              <a:pt x="459771" y="2018006"/>
                            </a:cubicBezTo>
                            <a:cubicBezTo>
                              <a:pt x="461494" y="2011136"/>
                              <a:pt x="464675" y="2004704"/>
                              <a:pt x="469313" y="1998710"/>
                            </a:cubicBezTo>
                            <a:cubicBezTo>
                              <a:pt x="473952" y="1992717"/>
                              <a:pt x="477132" y="1986285"/>
                              <a:pt x="478855" y="1979414"/>
                            </a:cubicBezTo>
                            <a:close/>
                            <a:moveTo>
                              <a:pt x="390108" y="1935560"/>
                            </a:moveTo>
                            <a:cubicBezTo>
                              <a:pt x="389861" y="1936546"/>
                              <a:pt x="389814" y="1937643"/>
                              <a:pt x="389967" y="1938849"/>
                            </a:cubicBezTo>
                            <a:cubicBezTo>
                              <a:pt x="390119" y="1940055"/>
                              <a:pt x="391027" y="1940713"/>
                              <a:pt x="392689" y="1940822"/>
                            </a:cubicBezTo>
                            <a:lnTo>
                              <a:pt x="396197" y="1940822"/>
                            </a:lnTo>
                            <a:cubicBezTo>
                              <a:pt x="396433" y="1939068"/>
                              <a:pt x="395934" y="1937752"/>
                              <a:pt x="394700" y="1936875"/>
                            </a:cubicBezTo>
                            <a:cubicBezTo>
                              <a:pt x="393466" y="1935998"/>
                              <a:pt x="391935" y="1935560"/>
                              <a:pt x="390108" y="1935560"/>
                            </a:cubicBezTo>
                            <a:close/>
                            <a:moveTo>
                              <a:pt x="514338" y="1877671"/>
                            </a:moveTo>
                            <a:cubicBezTo>
                              <a:pt x="514187" y="1878731"/>
                              <a:pt x="514308" y="1880120"/>
                              <a:pt x="514699" y="1881838"/>
                            </a:cubicBezTo>
                            <a:cubicBezTo>
                              <a:pt x="515091" y="1883555"/>
                              <a:pt x="515727" y="1884506"/>
                              <a:pt x="516609" y="1884688"/>
                            </a:cubicBezTo>
                            <a:cubicBezTo>
                              <a:pt x="518309" y="1884578"/>
                              <a:pt x="519449" y="1883921"/>
                              <a:pt x="520027" y="1882715"/>
                            </a:cubicBezTo>
                            <a:cubicBezTo>
                              <a:pt x="520605" y="1881509"/>
                              <a:pt x="520944" y="1880412"/>
                              <a:pt x="521045" y="1879426"/>
                            </a:cubicBezTo>
                            <a:close/>
                            <a:moveTo>
                              <a:pt x="335614" y="1856621"/>
                            </a:moveTo>
                            <a:lnTo>
                              <a:pt x="334067" y="1865392"/>
                            </a:lnTo>
                            <a:cubicBezTo>
                              <a:pt x="333696" y="1867914"/>
                              <a:pt x="334156" y="1869449"/>
                              <a:pt x="335448" y="1869997"/>
                            </a:cubicBezTo>
                            <a:cubicBezTo>
                              <a:pt x="336740" y="1870545"/>
                              <a:pt x="338310" y="1870764"/>
                              <a:pt x="340156" y="1870655"/>
                            </a:cubicBezTo>
                            <a:close/>
                            <a:moveTo>
                              <a:pt x="464081" y="1844342"/>
                            </a:moveTo>
                            <a:cubicBezTo>
                              <a:pt x="458792" y="1844488"/>
                              <a:pt x="454510" y="1846388"/>
                              <a:pt x="451235" y="1850043"/>
                            </a:cubicBezTo>
                            <a:cubicBezTo>
                              <a:pt x="447959" y="1853698"/>
                              <a:pt x="445844" y="1858229"/>
                              <a:pt x="444891" y="1863638"/>
                            </a:cubicBezTo>
                            <a:lnTo>
                              <a:pt x="444581" y="1865392"/>
                            </a:lnTo>
                            <a:cubicBezTo>
                              <a:pt x="444222" y="1865356"/>
                              <a:pt x="442748" y="1865429"/>
                              <a:pt x="440157" y="1865611"/>
                            </a:cubicBezTo>
                            <a:cubicBezTo>
                              <a:pt x="437567" y="1865794"/>
                              <a:pt x="436015" y="1866306"/>
                              <a:pt x="435501" y="1867146"/>
                            </a:cubicBezTo>
                            <a:cubicBezTo>
                              <a:pt x="435888" y="1868060"/>
                              <a:pt x="438158" y="1868864"/>
                              <a:pt x="442312" y="1869558"/>
                            </a:cubicBezTo>
                            <a:cubicBezTo>
                              <a:pt x="446465" y="1870253"/>
                              <a:pt x="449251" y="1870618"/>
                              <a:pt x="450670" y="1870655"/>
                            </a:cubicBezTo>
                            <a:lnTo>
                              <a:pt x="462742" y="1861884"/>
                            </a:lnTo>
                            <a:cubicBezTo>
                              <a:pt x="460186" y="1861664"/>
                              <a:pt x="458590" y="1860349"/>
                              <a:pt x="457956" y="1857937"/>
                            </a:cubicBezTo>
                            <a:cubicBezTo>
                              <a:pt x="457321" y="1855525"/>
                              <a:pt x="457196" y="1853332"/>
                              <a:pt x="457581" y="1851359"/>
                            </a:cubicBezTo>
                            <a:close/>
                            <a:moveTo>
                              <a:pt x="356558" y="1837325"/>
                            </a:moveTo>
                            <a:cubicBezTo>
                              <a:pt x="355742" y="1837398"/>
                              <a:pt x="355105" y="1837691"/>
                              <a:pt x="354650" y="1838202"/>
                            </a:cubicBezTo>
                            <a:cubicBezTo>
                              <a:pt x="354194" y="1838714"/>
                              <a:pt x="353558" y="1839006"/>
                              <a:pt x="352741" y="1839079"/>
                            </a:cubicBezTo>
                            <a:cubicBezTo>
                              <a:pt x="352590" y="1840139"/>
                              <a:pt x="352711" y="1841528"/>
                              <a:pt x="353102" y="1843246"/>
                            </a:cubicBezTo>
                            <a:cubicBezTo>
                              <a:pt x="353494" y="1844963"/>
                              <a:pt x="354130" y="1845913"/>
                              <a:pt x="355012" y="1846096"/>
                            </a:cubicBezTo>
                            <a:cubicBezTo>
                              <a:pt x="356712" y="1845986"/>
                              <a:pt x="357852" y="1845329"/>
                              <a:pt x="358430" y="1844123"/>
                            </a:cubicBezTo>
                            <a:cubicBezTo>
                              <a:pt x="359008" y="1842917"/>
                              <a:pt x="359347" y="1841820"/>
                              <a:pt x="359448" y="1840833"/>
                            </a:cubicBezTo>
                            <a:cubicBezTo>
                              <a:pt x="359517" y="1838787"/>
                              <a:pt x="358553" y="1837618"/>
                              <a:pt x="356558" y="1837325"/>
                            </a:cubicBezTo>
                            <a:close/>
                            <a:moveTo>
                              <a:pt x="564892" y="1819783"/>
                            </a:moveTo>
                            <a:cubicBezTo>
                              <a:pt x="558997" y="1820258"/>
                              <a:pt x="555179" y="1823255"/>
                              <a:pt x="553439" y="1828773"/>
                            </a:cubicBezTo>
                            <a:cubicBezTo>
                              <a:pt x="551698" y="1834292"/>
                              <a:pt x="550564" y="1839481"/>
                              <a:pt x="550036" y="1844342"/>
                            </a:cubicBezTo>
                            <a:cubicBezTo>
                              <a:pt x="547295" y="1844342"/>
                              <a:pt x="544367" y="1844780"/>
                              <a:pt x="541252" y="1845657"/>
                            </a:cubicBezTo>
                            <a:cubicBezTo>
                              <a:pt x="538137" y="1846535"/>
                              <a:pt x="535493" y="1847850"/>
                              <a:pt x="533320" y="1849604"/>
                            </a:cubicBezTo>
                            <a:lnTo>
                              <a:pt x="534045" y="1865392"/>
                            </a:lnTo>
                            <a:cubicBezTo>
                              <a:pt x="535717" y="1860678"/>
                              <a:pt x="538356" y="1856073"/>
                              <a:pt x="541963" y="1851578"/>
                            </a:cubicBezTo>
                            <a:cubicBezTo>
                              <a:pt x="545569" y="1847083"/>
                              <a:pt x="550015" y="1844671"/>
                              <a:pt x="555299" y="1844342"/>
                            </a:cubicBezTo>
                            <a:cubicBezTo>
                              <a:pt x="556278" y="1840029"/>
                              <a:pt x="557877" y="1835936"/>
                              <a:pt x="560095" y="1832063"/>
                            </a:cubicBezTo>
                            <a:cubicBezTo>
                              <a:pt x="562313" y="1828189"/>
                              <a:pt x="563912" y="1824096"/>
                              <a:pt x="564892" y="1819783"/>
                            </a:cubicBezTo>
                            <a:close/>
                            <a:moveTo>
                              <a:pt x="496474" y="1789962"/>
                            </a:moveTo>
                            <a:cubicBezTo>
                              <a:pt x="494748" y="1790218"/>
                              <a:pt x="493505" y="1791460"/>
                              <a:pt x="492747" y="1793690"/>
                            </a:cubicBezTo>
                            <a:cubicBezTo>
                              <a:pt x="491988" y="1795919"/>
                              <a:pt x="491546" y="1797600"/>
                              <a:pt x="491419" y="1798733"/>
                            </a:cubicBezTo>
                            <a:cubicBezTo>
                              <a:pt x="490566" y="1803155"/>
                              <a:pt x="488714" y="1807029"/>
                              <a:pt x="485861" y="1810355"/>
                            </a:cubicBezTo>
                            <a:cubicBezTo>
                              <a:pt x="483009" y="1813680"/>
                              <a:pt x="479635" y="1816238"/>
                              <a:pt x="475737" y="1818029"/>
                            </a:cubicBezTo>
                            <a:cubicBezTo>
                              <a:pt x="474758" y="1822341"/>
                              <a:pt x="473159" y="1826435"/>
                              <a:pt x="470941" y="1830308"/>
                            </a:cubicBezTo>
                            <a:cubicBezTo>
                              <a:pt x="468723" y="1834182"/>
                              <a:pt x="467124" y="1838275"/>
                              <a:pt x="466144" y="1842588"/>
                            </a:cubicBezTo>
                            <a:cubicBezTo>
                              <a:pt x="472423" y="1836412"/>
                              <a:pt x="478102" y="1829906"/>
                              <a:pt x="483180" y="1823072"/>
                            </a:cubicBezTo>
                            <a:cubicBezTo>
                              <a:pt x="488259" y="1816238"/>
                              <a:pt x="493138" y="1809295"/>
                              <a:pt x="497817" y="1802241"/>
                            </a:cubicBezTo>
                            <a:cubicBezTo>
                              <a:pt x="498006" y="1800962"/>
                              <a:pt x="498040" y="1798697"/>
                              <a:pt x="497919" y="1795444"/>
                            </a:cubicBezTo>
                            <a:cubicBezTo>
                              <a:pt x="497799" y="1792191"/>
                              <a:pt x="497317" y="1790364"/>
                              <a:pt x="496474" y="1789962"/>
                            </a:cubicBezTo>
                            <a:close/>
                            <a:moveTo>
                              <a:pt x="388744" y="1774174"/>
                            </a:moveTo>
                            <a:lnTo>
                              <a:pt x="378016" y="1795225"/>
                            </a:lnTo>
                            <a:cubicBezTo>
                              <a:pt x="377730" y="1795188"/>
                              <a:pt x="376547" y="1795261"/>
                              <a:pt x="374468" y="1795444"/>
                            </a:cubicBezTo>
                            <a:cubicBezTo>
                              <a:pt x="372390" y="1795627"/>
                              <a:pt x="371130" y="1796138"/>
                              <a:pt x="370689" y="1796979"/>
                            </a:cubicBezTo>
                            <a:cubicBezTo>
                              <a:pt x="370726" y="1798843"/>
                              <a:pt x="372279" y="1800816"/>
                              <a:pt x="375347" y="1802899"/>
                            </a:cubicBezTo>
                            <a:cubicBezTo>
                              <a:pt x="378415" y="1804982"/>
                              <a:pt x="380921" y="1806517"/>
                              <a:pt x="382867" y="1807504"/>
                            </a:cubicBezTo>
                            <a:lnTo>
                              <a:pt x="398240" y="1789962"/>
                            </a:lnTo>
                            <a:close/>
                            <a:moveTo>
                              <a:pt x="424129" y="1712778"/>
                            </a:moveTo>
                            <a:cubicBezTo>
                              <a:pt x="414397" y="1726519"/>
                              <a:pt x="405387" y="1741137"/>
                              <a:pt x="397100" y="1756633"/>
                            </a:cubicBezTo>
                            <a:cubicBezTo>
                              <a:pt x="397382" y="1760214"/>
                              <a:pt x="398547" y="1763138"/>
                              <a:pt x="400597" y="1765403"/>
                            </a:cubicBezTo>
                            <a:cubicBezTo>
                              <a:pt x="402646" y="1767669"/>
                              <a:pt x="405436" y="1768839"/>
                              <a:pt x="408968" y="1768912"/>
                            </a:cubicBezTo>
                            <a:cubicBezTo>
                              <a:pt x="411749" y="1763503"/>
                              <a:pt x="415652" y="1755463"/>
                              <a:pt x="420676" y="1744792"/>
                            </a:cubicBezTo>
                            <a:cubicBezTo>
                              <a:pt x="425701" y="1734120"/>
                              <a:pt x="430326" y="1726958"/>
                              <a:pt x="434552" y="1723303"/>
                            </a:cubicBezTo>
                            <a:close/>
                            <a:moveTo>
                              <a:pt x="468284" y="1651381"/>
                            </a:moveTo>
                            <a:lnTo>
                              <a:pt x="457658" y="1661906"/>
                            </a:lnTo>
                            <a:lnTo>
                              <a:pt x="456730" y="1667169"/>
                            </a:lnTo>
                            <a:lnTo>
                              <a:pt x="460238" y="1667169"/>
                            </a:lnTo>
                            <a:cubicBezTo>
                              <a:pt x="463648" y="1667315"/>
                              <a:pt x="466038" y="1667023"/>
                              <a:pt x="467409" y="1666292"/>
                            </a:cubicBezTo>
                            <a:cubicBezTo>
                              <a:pt x="468781" y="1665561"/>
                              <a:pt x="469726" y="1663514"/>
                              <a:pt x="470246" y="1660152"/>
                            </a:cubicBezTo>
                            <a:close/>
                            <a:moveTo>
                              <a:pt x="679198" y="1639102"/>
                            </a:moveTo>
                            <a:lnTo>
                              <a:pt x="661143" y="1661906"/>
                            </a:lnTo>
                            <a:cubicBezTo>
                              <a:pt x="663672" y="1667461"/>
                              <a:pt x="664292" y="1673893"/>
                              <a:pt x="663003" y="1681202"/>
                            </a:cubicBezTo>
                            <a:cubicBezTo>
                              <a:pt x="662030" y="1681129"/>
                              <a:pt x="660907" y="1681275"/>
                              <a:pt x="659637" y="1681641"/>
                            </a:cubicBezTo>
                            <a:cubicBezTo>
                              <a:pt x="658367" y="1682006"/>
                              <a:pt x="657528" y="1683030"/>
                              <a:pt x="657122" y="1684711"/>
                            </a:cubicBezTo>
                            <a:cubicBezTo>
                              <a:pt x="656923" y="1686465"/>
                              <a:pt x="657271" y="1688219"/>
                              <a:pt x="658168" y="1689973"/>
                            </a:cubicBezTo>
                            <a:cubicBezTo>
                              <a:pt x="659064" y="1691728"/>
                              <a:pt x="659851" y="1693482"/>
                              <a:pt x="660529" y="1695236"/>
                            </a:cubicBezTo>
                            <a:lnTo>
                              <a:pt x="671880" y="1700498"/>
                            </a:lnTo>
                            <a:lnTo>
                              <a:pt x="674562" y="1695236"/>
                            </a:lnTo>
                            <a:lnTo>
                              <a:pt x="667029" y="1688219"/>
                            </a:lnTo>
                            <a:cubicBezTo>
                              <a:pt x="667469" y="1685515"/>
                              <a:pt x="668419" y="1683030"/>
                              <a:pt x="669878" y="1680764"/>
                            </a:cubicBezTo>
                            <a:cubicBezTo>
                              <a:pt x="671338" y="1678498"/>
                              <a:pt x="673448" y="1676890"/>
                              <a:pt x="676211" y="1675940"/>
                            </a:cubicBezTo>
                            <a:cubicBezTo>
                              <a:pt x="677476" y="1669800"/>
                              <a:pt x="678632" y="1663661"/>
                              <a:pt x="679678" y="1657521"/>
                            </a:cubicBezTo>
                            <a:cubicBezTo>
                              <a:pt x="680724" y="1651381"/>
                              <a:pt x="680564" y="1645242"/>
                              <a:pt x="679198" y="1639102"/>
                            </a:cubicBezTo>
                            <a:close/>
                            <a:moveTo>
                              <a:pt x="492530" y="1623314"/>
                            </a:moveTo>
                            <a:lnTo>
                              <a:pt x="487784" y="1630331"/>
                            </a:lnTo>
                            <a:cubicBezTo>
                              <a:pt x="490140" y="1628577"/>
                              <a:pt x="491619" y="1626823"/>
                              <a:pt x="492220" y="1625068"/>
                            </a:cubicBezTo>
                            <a:close/>
                            <a:moveTo>
                              <a:pt x="726862" y="1577705"/>
                            </a:moveTo>
                            <a:cubicBezTo>
                              <a:pt x="726260" y="1579460"/>
                              <a:pt x="726536" y="1581214"/>
                              <a:pt x="727688" y="1582968"/>
                            </a:cubicBezTo>
                            <a:lnTo>
                              <a:pt x="728616" y="1577705"/>
                            </a:lnTo>
                            <a:close/>
                            <a:moveTo>
                              <a:pt x="751315" y="1558409"/>
                            </a:moveTo>
                            <a:cubicBezTo>
                              <a:pt x="748099" y="1558409"/>
                              <a:pt x="745450" y="1560164"/>
                              <a:pt x="743370" y="1563672"/>
                            </a:cubicBezTo>
                            <a:lnTo>
                              <a:pt x="748633" y="1563672"/>
                            </a:lnTo>
                            <a:cubicBezTo>
                              <a:pt x="748860" y="1562795"/>
                              <a:pt x="749307" y="1561918"/>
                              <a:pt x="749974" y="1561041"/>
                            </a:cubicBezTo>
                            <a:cubicBezTo>
                              <a:pt x="750640" y="1560164"/>
                              <a:pt x="751087" y="1559286"/>
                              <a:pt x="751315" y="1558409"/>
                            </a:cubicBezTo>
                            <a:close/>
                            <a:moveTo>
                              <a:pt x="766480" y="1532097"/>
                            </a:moveTo>
                            <a:lnTo>
                              <a:pt x="764933" y="1540867"/>
                            </a:lnTo>
                            <a:lnTo>
                              <a:pt x="752654" y="1540867"/>
                            </a:lnTo>
                            <a:lnTo>
                              <a:pt x="751416" y="1547884"/>
                            </a:lnTo>
                            <a:lnTo>
                              <a:pt x="753997" y="1553147"/>
                            </a:lnTo>
                            <a:lnTo>
                              <a:pt x="770196" y="1540867"/>
                            </a:lnTo>
                            <a:lnTo>
                              <a:pt x="771433" y="1533851"/>
                            </a:lnTo>
                            <a:close/>
                            <a:moveTo>
                              <a:pt x="781852" y="1514555"/>
                            </a:moveTo>
                            <a:lnTo>
                              <a:pt x="776280" y="1516309"/>
                            </a:lnTo>
                            <a:lnTo>
                              <a:pt x="773806" y="1530342"/>
                            </a:lnTo>
                            <a:cubicBezTo>
                              <a:pt x="776656" y="1528478"/>
                              <a:pt x="778616" y="1526067"/>
                              <a:pt x="779686" y="1523106"/>
                            </a:cubicBezTo>
                            <a:cubicBezTo>
                              <a:pt x="780756" y="1520146"/>
                              <a:pt x="781478" y="1517296"/>
                              <a:pt x="781852" y="1514555"/>
                            </a:cubicBezTo>
                            <a:close/>
                            <a:moveTo>
                              <a:pt x="803309" y="1472454"/>
                            </a:moveTo>
                            <a:cubicBezTo>
                              <a:pt x="800649" y="1478009"/>
                              <a:pt x="797846" y="1483125"/>
                              <a:pt x="794901" y="1487803"/>
                            </a:cubicBezTo>
                            <a:cubicBezTo>
                              <a:pt x="791957" y="1492481"/>
                              <a:pt x="788741" y="1494966"/>
                              <a:pt x="785255" y="1495259"/>
                            </a:cubicBezTo>
                            <a:cubicBezTo>
                              <a:pt x="785126" y="1496611"/>
                              <a:pt x="785332" y="1499169"/>
                              <a:pt x="785875" y="1502933"/>
                            </a:cubicBezTo>
                            <a:cubicBezTo>
                              <a:pt x="786417" y="1506697"/>
                              <a:pt x="787140" y="1508817"/>
                              <a:pt x="788043" y="1509292"/>
                            </a:cubicBezTo>
                            <a:cubicBezTo>
                              <a:pt x="788902" y="1509182"/>
                              <a:pt x="789530" y="1508525"/>
                              <a:pt x="789925" y="1507319"/>
                            </a:cubicBezTo>
                            <a:cubicBezTo>
                              <a:pt x="790321" y="1506113"/>
                              <a:pt x="790587" y="1505016"/>
                              <a:pt x="790725" y="1504029"/>
                            </a:cubicBezTo>
                            <a:cubicBezTo>
                              <a:pt x="794288" y="1500192"/>
                              <a:pt x="798174" y="1495149"/>
                              <a:pt x="802383" y="1488900"/>
                            </a:cubicBezTo>
                            <a:cubicBezTo>
                              <a:pt x="806591" y="1482650"/>
                              <a:pt x="809239" y="1477168"/>
                              <a:pt x="810326" y="1472454"/>
                            </a:cubicBezTo>
                            <a:close/>
                            <a:moveTo>
                              <a:pt x="871095" y="1416320"/>
                            </a:moveTo>
                            <a:cubicBezTo>
                              <a:pt x="869958" y="1418001"/>
                              <a:pt x="869189" y="1419463"/>
                              <a:pt x="868787" y="1420706"/>
                            </a:cubicBezTo>
                            <a:cubicBezTo>
                              <a:pt x="868385" y="1421948"/>
                              <a:pt x="868055" y="1423410"/>
                              <a:pt x="867795" y="1425091"/>
                            </a:cubicBezTo>
                            <a:cubicBezTo>
                              <a:pt x="868869" y="1424177"/>
                              <a:pt x="869893" y="1422935"/>
                              <a:pt x="870864" y="1421363"/>
                            </a:cubicBezTo>
                            <a:cubicBezTo>
                              <a:pt x="871835" y="1419792"/>
                              <a:pt x="872497" y="1418111"/>
                              <a:pt x="872850" y="1416320"/>
                            </a:cubicBezTo>
                            <a:close/>
                            <a:moveTo>
                              <a:pt x="866757" y="1381236"/>
                            </a:moveTo>
                            <a:cubicBezTo>
                              <a:pt x="864986" y="1387961"/>
                              <a:pt x="861616" y="1393808"/>
                              <a:pt x="856647" y="1398778"/>
                            </a:cubicBezTo>
                            <a:cubicBezTo>
                              <a:pt x="851677" y="1403748"/>
                              <a:pt x="848307" y="1409596"/>
                              <a:pt x="846537" y="1416320"/>
                            </a:cubicBezTo>
                            <a:lnTo>
                              <a:pt x="833537" y="1430354"/>
                            </a:lnTo>
                            <a:cubicBezTo>
                              <a:pt x="832632" y="1431340"/>
                              <a:pt x="832585" y="1432437"/>
                              <a:pt x="833396" y="1433643"/>
                            </a:cubicBezTo>
                            <a:cubicBezTo>
                              <a:pt x="834206" y="1434849"/>
                              <a:pt x="835114" y="1435507"/>
                              <a:pt x="836118" y="1435616"/>
                            </a:cubicBezTo>
                            <a:lnTo>
                              <a:pt x="846952" y="1433862"/>
                            </a:lnTo>
                            <a:cubicBezTo>
                              <a:pt x="849632" y="1429440"/>
                              <a:pt x="852370" y="1424689"/>
                              <a:pt x="855166" y="1419609"/>
                            </a:cubicBezTo>
                            <a:cubicBezTo>
                              <a:pt x="857962" y="1414529"/>
                              <a:pt x="859901" y="1409340"/>
                              <a:pt x="860981" y="1404041"/>
                            </a:cubicBezTo>
                            <a:cubicBezTo>
                              <a:pt x="863350" y="1400350"/>
                              <a:pt x="865886" y="1396330"/>
                              <a:pt x="868590" y="1391981"/>
                            </a:cubicBezTo>
                            <a:cubicBezTo>
                              <a:pt x="871293" y="1387632"/>
                              <a:pt x="874191" y="1384050"/>
                              <a:pt x="877282" y="1381236"/>
                            </a:cubicBezTo>
                            <a:close/>
                            <a:moveTo>
                              <a:pt x="902353" y="1358432"/>
                            </a:moveTo>
                            <a:lnTo>
                              <a:pt x="889972" y="1368957"/>
                            </a:lnTo>
                            <a:cubicBezTo>
                              <a:pt x="890838" y="1366326"/>
                              <a:pt x="889828" y="1365010"/>
                              <a:pt x="886940" y="1365010"/>
                            </a:cubicBezTo>
                            <a:cubicBezTo>
                              <a:pt x="884053" y="1365010"/>
                              <a:pt x="882140" y="1366326"/>
                              <a:pt x="881201" y="1368957"/>
                            </a:cubicBezTo>
                            <a:lnTo>
                              <a:pt x="890697" y="1384745"/>
                            </a:lnTo>
                            <a:lnTo>
                              <a:pt x="897713" y="1384745"/>
                            </a:lnTo>
                            <a:lnTo>
                              <a:pt x="902251" y="1368957"/>
                            </a:lnTo>
                            <a:close/>
                            <a:moveTo>
                              <a:pt x="927217" y="1326857"/>
                            </a:moveTo>
                            <a:lnTo>
                              <a:pt x="915971" y="1340890"/>
                            </a:lnTo>
                            <a:lnTo>
                              <a:pt x="921234" y="1340890"/>
                            </a:lnTo>
                            <a:cubicBezTo>
                              <a:pt x="922463" y="1339099"/>
                              <a:pt x="923641" y="1336980"/>
                              <a:pt x="924767" y="1334531"/>
                            </a:cubicBezTo>
                            <a:cubicBezTo>
                              <a:pt x="925893" y="1332083"/>
                              <a:pt x="926710" y="1329524"/>
                              <a:pt x="927217" y="1326857"/>
                            </a:cubicBezTo>
                            <a:close/>
                            <a:moveTo>
                              <a:pt x="891307" y="1321594"/>
                            </a:moveTo>
                            <a:cubicBezTo>
                              <a:pt x="891092" y="1322398"/>
                              <a:pt x="890697" y="1322983"/>
                              <a:pt x="890121" y="1323348"/>
                            </a:cubicBezTo>
                            <a:cubicBezTo>
                              <a:pt x="889544" y="1323714"/>
                              <a:pt x="889149" y="1324298"/>
                              <a:pt x="888934" y="1325102"/>
                            </a:cubicBezTo>
                            <a:lnTo>
                              <a:pt x="887388" y="1333873"/>
                            </a:lnTo>
                            <a:cubicBezTo>
                              <a:pt x="886750" y="1337491"/>
                              <a:pt x="886531" y="1341219"/>
                              <a:pt x="886731" y="1345056"/>
                            </a:cubicBezTo>
                            <a:cubicBezTo>
                              <a:pt x="886932" y="1348894"/>
                              <a:pt x="887667" y="1352183"/>
                              <a:pt x="888938" y="1354924"/>
                            </a:cubicBezTo>
                            <a:lnTo>
                              <a:pt x="899769" y="1323348"/>
                            </a:lnTo>
                            <a:close/>
                            <a:moveTo>
                              <a:pt x="915243" y="1295281"/>
                            </a:moveTo>
                            <a:lnTo>
                              <a:pt x="907607" y="1298790"/>
                            </a:lnTo>
                            <a:lnTo>
                              <a:pt x="898425" y="1311069"/>
                            </a:lnTo>
                            <a:lnTo>
                              <a:pt x="907815" y="1307561"/>
                            </a:lnTo>
                            <a:lnTo>
                              <a:pt x="914624" y="1298790"/>
                            </a:lnTo>
                            <a:close/>
                            <a:moveTo>
                              <a:pt x="950420" y="1225114"/>
                            </a:moveTo>
                            <a:cubicBezTo>
                              <a:pt x="949587" y="1230669"/>
                              <a:pt x="948599" y="1237101"/>
                              <a:pt x="947456" y="1244410"/>
                            </a:cubicBezTo>
                            <a:cubicBezTo>
                              <a:pt x="946313" y="1251719"/>
                              <a:pt x="944448" y="1258151"/>
                              <a:pt x="941861" y="1263706"/>
                            </a:cubicBezTo>
                            <a:cubicBezTo>
                              <a:pt x="945988" y="1260197"/>
                              <a:pt x="948670" y="1254935"/>
                              <a:pt x="949907" y="1247918"/>
                            </a:cubicBezTo>
                            <a:lnTo>
                              <a:pt x="961771" y="1230376"/>
                            </a:lnTo>
                            <a:close/>
                            <a:moveTo>
                              <a:pt x="1026041" y="1114600"/>
                            </a:moveTo>
                            <a:lnTo>
                              <a:pt x="1022121" y="1126879"/>
                            </a:lnTo>
                            <a:cubicBezTo>
                              <a:pt x="1018970" y="1129620"/>
                              <a:pt x="1015832" y="1132909"/>
                              <a:pt x="1012707" y="1136747"/>
                            </a:cubicBezTo>
                            <a:cubicBezTo>
                              <a:pt x="1009582" y="1140584"/>
                              <a:pt x="1006805" y="1144311"/>
                              <a:pt x="1004376" y="1147929"/>
                            </a:cubicBezTo>
                            <a:cubicBezTo>
                              <a:pt x="1003380" y="1155239"/>
                              <a:pt x="999907" y="1161671"/>
                              <a:pt x="993957" y="1167225"/>
                            </a:cubicBezTo>
                            <a:cubicBezTo>
                              <a:pt x="992162" y="1165800"/>
                              <a:pt x="990076" y="1166019"/>
                              <a:pt x="987701" y="1167883"/>
                            </a:cubicBezTo>
                            <a:cubicBezTo>
                              <a:pt x="985326" y="1169747"/>
                              <a:pt x="984763" y="1171282"/>
                              <a:pt x="986012" y="1172488"/>
                            </a:cubicBezTo>
                            <a:lnTo>
                              <a:pt x="973322" y="1184767"/>
                            </a:lnTo>
                            <a:lnTo>
                              <a:pt x="964966" y="1202309"/>
                            </a:lnTo>
                            <a:lnTo>
                              <a:pt x="961458" y="1202309"/>
                            </a:lnTo>
                            <a:lnTo>
                              <a:pt x="959293" y="1214589"/>
                            </a:lnTo>
                            <a:lnTo>
                              <a:pt x="967445" y="1218097"/>
                            </a:lnTo>
                            <a:cubicBezTo>
                              <a:pt x="966808" y="1217147"/>
                              <a:pt x="966791" y="1216416"/>
                              <a:pt x="967393" y="1215904"/>
                            </a:cubicBezTo>
                            <a:cubicBezTo>
                              <a:pt x="967995" y="1215393"/>
                              <a:pt x="968700" y="1215539"/>
                              <a:pt x="969508" y="1216343"/>
                            </a:cubicBezTo>
                            <a:lnTo>
                              <a:pt x="974254" y="1209326"/>
                            </a:lnTo>
                            <a:cubicBezTo>
                              <a:pt x="975144" y="1209874"/>
                              <a:pt x="976356" y="1209216"/>
                              <a:pt x="977891" y="1207353"/>
                            </a:cubicBezTo>
                            <a:cubicBezTo>
                              <a:pt x="979426" y="1205489"/>
                              <a:pt x="980277" y="1204392"/>
                              <a:pt x="980444" y="1204063"/>
                            </a:cubicBezTo>
                            <a:lnTo>
                              <a:pt x="996436" y="1183013"/>
                            </a:lnTo>
                            <a:cubicBezTo>
                              <a:pt x="997602" y="1178262"/>
                              <a:pt x="1000993" y="1170222"/>
                              <a:pt x="1006609" y="1158893"/>
                            </a:cubicBezTo>
                            <a:cubicBezTo>
                              <a:pt x="1012225" y="1147564"/>
                              <a:pt x="1016777" y="1140401"/>
                              <a:pt x="1020266" y="1137404"/>
                            </a:cubicBezTo>
                            <a:lnTo>
                              <a:pt x="1028109" y="1142667"/>
                            </a:lnTo>
                            <a:cubicBezTo>
                              <a:pt x="1029550" y="1139049"/>
                              <a:pt x="1031231" y="1135321"/>
                              <a:pt x="1033150" y="1131484"/>
                            </a:cubicBezTo>
                            <a:cubicBezTo>
                              <a:pt x="1035069" y="1127647"/>
                              <a:pt x="1037550" y="1124358"/>
                              <a:pt x="1040591" y="1121617"/>
                            </a:cubicBezTo>
                            <a:lnTo>
                              <a:pt x="1032130" y="1119862"/>
                            </a:lnTo>
                            <a:close/>
                            <a:moveTo>
                              <a:pt x="1057201" y="1097058"/>
                            </a:moveTo>
                            <a:cubicBezTo>
                              <a:pt x="1057132" y="1099105"/>
                              <a:pt x="1056342" y="1100274"/>
                              <a:pt x="1054828" y="1100566"/>
                            </a:cubicBezTo>
                            <a:lnTo>
                              <a:pt x="1050599" y="1114600"/>
                            </a:lnTo>
                            <a:lnTo>
                              <a:pt x="1051426" y="1119862"/>
                            </a:lnTo>
                            <a:cubicBezTo>
                              <a:pt x="1053730" y="1117158"/>
                              <a:pt x="1055853" y="1114235"/>
                              <a:pt x="1057796" y="1111092"/>
                            </a:cubicBezTo>
                            <a:cubicBezTo>
                              <a:pt x="1059739" y="1107949"/>
                              <a:pt x="1060986" y="1105025"/>
                              <a:pt x="1061536" y="1102321"/>
                            </a:cubicBezTo>
                            <a:cubicBezTo>
                              <a:pt x="1062154" y="1098812"/>
                              <a:pt x="1060709" y="1097058"/>
                              <a:pt x="1057201" y="1097058"/>
                            </a:cubicBezTo>
                            <a:close/>
                            <a:moveTo>
                              <a:pt x="1042341" y="1091795"/>
                            </a:moveTo>
                            <a:lnTo>
                              <a:pt x="1041104" y="1098812"/>
                            </a:lnTo>
                            <a:cubicBezTo>
                              <a:pt x="1042185" y="1097862"/>
                              <a:pt x="1043195" y="1096693"/>
                              <a:pt x="1044135" y="1095304"/>
                            </a:cubicBezTo>
                            <a:cubicBezTo>
                              <a:pt x="1045074" y="1093915"/>
                              <a:pt x="1045646" y="1092746"/>
                              <a:pt x="1045850" y="1091795"/>
                            </a:cubicBezTo>
                            <a:close/>
                            <a:moveTo>
                              <a:pt x="1081234" y="1030399"/>
                            </a:moveTo>
                            <a:cubicBezTo>
                              <a:pt x="1080101" y="1030399"/>
                              <a:pt x="1078343" y="1030837"/>
                              <a:pt x="1075959" y="1031715"/>
                            </a:cubicBezTo>
                            <a:cubicBezTo>
                              <a:pt x="1073575" y="1032592"/>
                              <a:pt x="1072101" y="1033907"/>
                              <a:pt x="1071536" y="1035661"/>
                            </a:cubicBezTo>
                            <a:cubicBezTo>
                              <a:pt x="1071497" y="1036502"/>
                              <a:pt x="1072064" y="1037014"/>
                              <a:pt x="1073238" y="1037196"/>
                            </a:cubicBezTo>
                            <a:cubicBezTo>
                              <a:pt x="1074412" y="1037379"/>
                              <a:pt x="1075496" y="1037452"/>
                              <a:pt x="1076489" y="1037416"/>
                            </a:cubicBezTo>
                            <a:close/>
                            <a:moveTo>
                              <a:pt x="1181511" y="879539"/>
                            </a:moveTo>
                            <a:lnTo>
                              <a:pt x="1180274" y="886556"/>
                            </a:lnTo>
                            <a:lnTo>
                              <a:pt x="1182956" y="881293"/>
                            </a:lnTo>
                            <a:close/>
                            <a:moveTo>
                              <a:pt x="1198634" y="832176"/>
                            </a:moveTo>
                            <a:lnTo>
                              <a:pt x="1198325" y="833930"/>
                            </a:lnTo>
                            <a:cubicBezTo>
                              <a:pt x="1197818" y="836598"/>
                              <a:pt x="1197956" y="838717"/>
                              <a:pt x="1198738" y="840289"/>
                            </a:cubicBezTo>
                            <a:cubicBezTo>
                              <a:pt x="1199521" y="841860"/>
                              <a:pt x="1201207" y="842664"/>
                              <a:pt x="1203795" y="842701"/>
                            </a:cubicBezTo>
                            <a:close/>
                            <a:moveTo>
                              <a:pt x="1266937" y="783058"/>
                            </a:moveTo>
                            <a:lnTo>
                              <a:pt x="1260747" y="788321"/>
                            </a:lnTo>
                            <a:cubicBezTo>
                              <a:pt x="1261555" y="789125"/>
                              <a:pt x="1262183" y="789710"/>
                              <a:pt x="1262630" y="790075"/>
                            </a:cubicBezTo>
                            <a:cubicBezTo>
                              <a:pt x="1263077" y="790441"/>
                              <a:pt x="1262828" y="791025"/>
                              <a:pt x="1261882" y="791829"/>
                            </a:cubicBezTo>
                            <a:cubicBezTo>
                              <a:pt x="1261281" y="793584"/>
                              <a:pt x="1259802" y="795338"/>
                              <a:pt x="1257446" y="797092"/>
                            </a:cubicBezTo>
                            <a:lnTo>
                              <a:pt x="1247747" y="802354"/>
                            </a:lnTo>
                            <a:lnTo>
                              <a:pt x="1244857" y="798846"/>
                            </a:lnTo>
                            <a:cubicBezTo>
                              <a:pt x="1241883" y="804109"/>
                              <a:pt x="1240095" y="807617"/>
                              <a:pt x="1239493" y="809371"/>
                            </a:cubicBezTo>
                            <a:cubicBezTo>
                              <a:pt x="1234790" y="814488"/>
                              <a:pt x="1230087" y="819604"/>
                              <a:pt x="1225384" y="824720"/>
                            </a:cubicBezTo>
                            <a:cubicBezTo>
                              <a:pt x="1220681" y="829837"/>
                              <a:pt x="1217578" y="835830"/>
                              <a:pt x="1216074" y="842701"/>
                            </a:cubicBezTo>
                            <a:lnTo>
                              <a:pt x="1206274" y="858488"/>
                            </a:lnTo>
                            <a:cubicBezTo>
                              <a:pt x="1203423" y="860352"/>
                              <a:pt x="1201463" y="862764"/>
                              <a:pt x="1200393" y="865725"/>
                            </a:cubicBezTo>
                            <a:cubicBezTo>
                              <a:pt x="1199323" y="868685"/>
                              <a:pt x="1198601" y="871535"/>
                              <a:pt x="1198227" y="874276"/>
                            </a:cubicBezTo>
                            <a:cubicBezTo>
                              <a:pt x="1195958" y="882170"/>
                              <a:pt x="1191058" y="890064"/>
                              <a:pt x="1183526" y="897958"/>
                            </a:cubicBezTo>
                            <a:cubicBezTo>
                              <a:pt x="1175995" y="905852"/>
                              <a:pt x="1171094" y="913745"/>
                              <a:pt x="1168825" y="921639"/>
                            </a:cubicBezTo>
                            <a:lnTo>
                              <a:pt x="1160881" y="926902"/>
                            </a:lnTo>
                            <a:cubicBezTo>
                              <a:pt x="1159275" y="930410"/>
                              <a:pt x="1157122" y="933919"/>
                              <a:pt x="1154420" y="937427"/>
                            </a:cubicBezTo>
                            <a:cubicBezTo>
                              <a:pt x="1151718" y="940935"/>
                              <a:pt x="1149126" y="944444"/>
                              <a:pt x="1146644" y="947952"/>
                            </a:cubicBezTo>
                            <a:lnTo>
                              <a:pt x="1144479" y="960231"/>
                            </a:lnTo>
                            <a:cubicBezTo>
                              <a:pt x="1151274" y="957966"/>
                              <a:pt x="1157726" y="953288"/>
                              <a:pt x="1163837" y="946198"/>
                            </a:cubicBezTo>
                            <a:cubicBezTo>
                              <a:pt x="1169948" y="939108"/>
                              <a:pt x="1173640" y="932676"/>
                              <a:pt x="1174914" y="926902"/>
                            </a:cubicBezTo>
                            <a:cubicBezTo>
                              <a:pt x="1176729" y="926975"/>
                              <a:pt x="1178362" y="926829"/>
                              <a:pt x="1179815" y="926463"/>
                            </a:cubicBezTo>
                            <a:cubicBezTo>
                              <a:pt x="1181269" y="926098"/>
                              <a:pt x="1182180" y="925075"/>
                              <a:pt x="1182550" y="923393"/>
                            </a:cubicBezTo>
                            <a:cubicBezTo>
                              <a:pt x="1182814" y="920653"/>
                              <a:pt x="1183239" y="918240"/>
                              <a:pt x="1183825" y="916157"/>
                            </a:cubicBezTo>
                            <a:cubicBezTo>
                              <a:pt x="1184412" y="914074"/>
                              <a:pt x="1186360" y="912978"/>
                              <a:pt x="1189668" y="912868"/>
                            </a:cubicBezTo>
                            <a:lnTo>
                              <a:pt x="1220616" y="856734"/>
                            </a:lnTo>
                            <a:cubicBezTo>
                              <a:pt x="1226171" y="856734"/>
                              <a:pt x="1229404" y="854980"/>
                              <a:pt x="1230315" y="851472"/>
                            </a:cubicBezTo>
                            <a:cubicBezTo>
                              <a:pt x="1230775" y="848037"/>
                              <a:pt x="1231480" y="845698"/>
                              <a:pt x="1232430" y="844455"/>
                            </a:cubicBezTo>
                            <a:cubicBezTo>
                              <a:pt x="1233380" y="843213"/>
                              <a:pt x="1235529" y="842628"/>
                              <a:pt x="1238879" y="842701"/>
                            </a:cubicBezTo>
                            <a:lnTo>
                              <a:pt x="1250743" y="825159"/>
                            </a:lnTo>
                            <a:cubicBezTo>
                              <a:pt x="1251239" y="822345"/>
                              <a:pt x="1252464" y="817886"/>
                              <a:pt x="1254417" y="811783"/>
                            </a:cubicBezTo>
                            <a:cubicBezTo>
                              <a:pt x="1256370" y="805680"/>
                              <a:pt x="1258859" y="799029"/>
                              <a:pt x="1261882" y="791829"/>
                            </a:cubicBezTo>
                            <a:cubicBezTo>
                              <a:pt x="1263112" y="790039"/>
                              <a:pt x="1264212" y="788358"/>
                              <a:pt x="1265183" y="786786"/>
                            </a:cubicBezTo>
                            <a:cubicBezTo>
                              <a:pt x="1266155" y="785215"/>
                              <a:pt x="1266740" y="783972"/>
                              <a:pt x="1266937" y="783058"/>
                            </a:cubicBezTo>
                            <a:close/>
                            <a:moveTo>
                              <a:pt x="1270958" y="760254"/>
                            </a:moveTo>
                            <a:lnTo>
                              <a:pt x="1269878" y="761699"/>
                            </a:lnTo>
                            <a:lnTo>
                              <a:pt x="1274467" y="760254"/>
                            </a:lnTo>
                            <a:close/>
                            <a:moveTo>
                              <a:pt x="1296702" y="751045"/>
                            </a:moveTo>
                            <a:cubicBezTo>
                              <a:pt x="1294265" y="751191"/>
                              <a:pt x="1292046" y="751337"/>
                              <a:pt x="1290047" y="751483"/>
                            </a:cubicBezTo>
                            <a:cubicBezTo>
                              <a:pt x="1287784" y="754992"/>
                              <a:pt x="1285630" y="758500"/>
                              <a:pt x="1283586" y="762008"/>
                            </a:cubicBezTo>
                            <a:cubicBezTo>
                              <a:pt x="1281542" y="765517"/>
                              <a:pt x="1278950" y="769025"/>
                              <a:pt x="1275810" y="772533"/>
                            </a:cubicBezTo>
                            <a:cubicBezTo>
                              <a:pt x="1279318" y="772533"/>
                              <a:pt x="1282517" y="774288"/>
                              <a:pt x="1285407" y="777796"/>
                            </a:cubicBezTo>
                            <a:lnTo>
                              <a:pt x="1293763" y="760254"/>
                            </a:lnTo>
                            <a:cubicBezTo>
                              <a:pt x="1294917" y="759304"/>
                              <a:pt x="1296220" y="758134"/>
                              <a:pt x="1297671" y="756746"/>
                            </a:cubicBezTo>
                            <a:cubicBezTo>
                              <a:pt x="1299121" y="755357"/>
                              <a:pt x="1299985" y="754187"/>
                              <a:pt x="1300263" y="753237"/>
                            </a:cubicBezTo>
                            <a:cubicBezTo>
                              <a:pt x="1300327" y="751629"/>
                              <a:pt x="1299140" y="750898"/>
                              <a:pt x="1296702" y="751045"/>
                            </a:cubicBezTo>
                            <a:close/>
                            <a:moveTo>
                              <a:pt x="1305724" y="702366"/>
                            </a:moveTo>
                            <a:lnTo>
                              <a:pt x="1298089" y="705874"/>
                            </a:lnTo>
                            <a:cubicBezTo>
                              <a:pt x="1296611" y="712599"/>
                              <a:pt x="1294410" y="718446"/>
                              <a:pt x="1291487" y="723416"/>
                            </a:cubicBezTo>
                            <a:cubicBezTo>
                              <a:pt x="1294628" y="719908"/>
                              <a:pt x="1297220" y="716399"/>
                              <a:pt x="1299264" y="712891"/>
                            </a:cubicBezTo>
                            <a:cubicBezTo>
                              <a:pt x="1301308" y="709383"/>
                              <a:pt x="1303461" y="705874"/>
                              <a:pt x="1305724" y="702366"/>
                            </a:cubicBezTo>
                            <a:close/>
                            <a:moveTo>
                              <a:pt x="1321097" y="684824"/>
                            </a:moveTo>
                            <a:cubicBezTo>
                              <a:pt x="1320237" y="688040"/>
                              <a:pt x="1320410" y="690379"/>
                              <a:pt x="1321614" y="691841"/>
                            </a:cubicBezTo>
                            <a:lnTo>
                              <a:pt x="1325122" y="691841"/>
                            </a:lnTo>
                            <a:cubicBezTo>
                              <a:pt x="1326636" y="691548"/>
                              <a:pt x="1327426" y="690379"/>
                              <a:pt x="1327495" y="688332"/>
                            </a:cubicBezTo>
                            <a:cubicBezTo>
                              <a:pt x="1327791" y="686651"/>
                              <a:pt x="1327533" y="685628"/>
                              <a:pt x="1326721" y="685263"/>
                            </a:cubicBezTo>
                            <a:cubicBezTo>
                              <a:pt x="1325908" y="684897"/>
                              <a:pt x="1324618" y="684751"/>
                              <a:pt x="1322851" y="684824"/>
                            </a:cubicBezTo>
                            <a:close/>
                            <a:moveTo>
                              <a:pt x="1342554" y="642723"/>
                            </a:moveTo>
                            <a:lnTo>
                              <a:pt x="1340389" y="655003"/>
                            </a:lnTo>
                            <a:cubicBezTo>
                              <a:pt x="1338562" y="655003"/>
                              <a:pt x="1336876" y="655441"/>
                              <a:pt x="1335333" y="656318"/>
                            </a:cubicBezTo>
                            <a:cubicBezTo>
                              <a:pt x="1333789" y="657196"/>
                              <a:pt x="1332827" y="658511"/>
                              <a:pt x="1332444" y="660265"/>
                            </a:cubicBezTo>
                            <a:cubicBezTo>
                              <a:pt x="1332109" y="662166"/>
                              <a:pt x="1332212" y="664066"/>
                              <a:pt x="1332755" y="665966"/>
                            </a:cubicBezTo>
                            <a:cubicBezTo>
                              <a:pt x="1333296" y="667867"/>
                              <a:pt x="1334432" y="668890"/>
                              <a:pt x="1336160" y="669036"/>
                            </a:cubicBezTo>
                            <a:cubicBezTo>
                              <a:pt x="1337026" y="668890"/>
                              <a:pt x="1337641" y="668305"/>
                              <a:pt x="1338004" y="667282"/>
                            </a:cubicBezTo>
                            <a:cubicBezTo>
                              <a:pt x="1338367" y="666259"/>
                              <a:pt x="1338544" y="665674"/>
                              <a:pt x="1338533" y="665528"/>
                            </a:cubicBezTo>
                            <a:lnTo>
                              <a:pt x="1350088" y="649740"/>
                            </a:lnTo>
                            <a:close/>
                            <a:moveTo>
                              <a:pt x="1353592" y="619919"/>
                            </a:moveTo>
                            <a:lnTo>
                              <a:pt x="1352664" y="625182"/>
                            </a:lnTo>
                            <a:lnTo>
                              <a:pt x="1344101" y="633953"/>
                            </a:lnTo>
                            <a:lnTo>
                              <a:pt x="1343482" y="637461"/>
                            </a:lnTo>
                            <a:lnTo>
                              <a:pt x="1353490" y="630444"/>
                            </a:lnTo>
                            <a:lnTo>
                              <a:pt x="1354418" y="625182"/>
                            </a:lnTo>
                            <a:cubicBezTo>
                              <a:pt x="1354493" y="624962"/>
                              <a:pt x="1354575" y="624085"/>
                              <a:pt x="1354663" y="622550"/>
                            </a:cubicBezTo>
                            <a:cubicBezTo>
                              <a:pt x="1354751" y="621015"/>
                              <a:pt x="1354394" y="620138"/>
                              <a:pt x="1353592" y="619919"/>
                            </a:cubicBezTo>
                            <a:close/>
                            <a:moveTo>
                              <a:pt x="1294217" y="319953"/>
                            </a:moveTo>
                            <a:lnTo>
                              <a:pt x="1271828" y="337495"/>
                            </a:lnTo>
                            <a:cubicBezTo>
                              <a:pt x="1265500" y="343123"/>
                              <a:pt x="1262422" y="348970"/>
                              <a:pt x="1262595" y="355037"/>
                            </a:cubicBezTo>
                            <a:cubicBezTo>
                              <a:pt x="1262768" y="361103"/>
                              <a:pt x="1261754" y="365196"/>
                              <a:pt x="1259553" y="367316"/>
                            </a:cubicBezTo>
                            <a:lnTo>
                              <a:pt x="1272141" y="365562"/>
                            </a:lnTo>
                            <a:lnTo>
                              <a:pt x="1273896" y="365562"/>
                            </a:lnTo>
                            <a:lnTo>
                              <a:pt x="1275234" y="348020"/>
                            </a:lnTo>
                            <a:lnTo>
                              <a:pt x="1293187" y="335741"/>
                            </a:lnTo>
                            <a:lnTo>
                              <a:pt x="1300924" y="321707"/>
                            </a:lnTo>
                            <a:close/>
                            <a:moveTo>
                              <a:pt x="1401423" y="471"/>
                            </a:moveTo>
                            <a:cubicBezTo>
                              <a:pt x="1404323" y="-223"/>
                              <a:pt x="1406649" y="-150"/>
                              <a:pt x="1408401" y="691"/>
                            </a:cubicBezTo>
                            <a:cubicBezTo>
                              <a:pt x="1408524" y="4967"/>
                              <a:pt x="1403792" y="14395"/>
                              <a:pt x="1394204" y="28977"/>
                            </a:cubicBezTo>
                            <a:cubicBezTo>
                              <a:pt x="1384616" y="43559"/>
                              <a:pt x="1377175" y="53426"/>
                              <a:pt x="1371881" y="58579"/>
                            </a:cubicBezTo>
                            <a:lnTo>
                              <a:pt x="1373635" y="58579"/>
                            </a:lnTo>
                            <a:cubicBezTo>
                              <a:pt x="1375778" y="61137"/>
                              <a:pt x="1376755" y="63476"/>
                              <a:pt x="1376564" y="65596"/>
                            </a:cubicBezTo>
                            <a:cubicBezTo>
                              <a:pt x="1376373" y="67715"/>
                              <a:pt x="1375156" y="70054"/>
                              <a:pt x="1372914" y="72612"/>
                            </a:cubicBezTo>
                            <a:cubicBezTo>
                              <a:pt x="1368376" y="85915"/>
                              <a:pt x="1362006" y="99656"/>
                              <a:pt x="1353805" y="113836"/>
                            </a:cubicBezTo>
                            <a:cubicBezTo>
                              <a:pt x="1345603" y="128016"/>
                              <a:pt x="1338356" y="141757"/>
                              <a:pt x="1332064" y="155059"/>
                            </a:cubicBezTo>
                            <a:cubicBezTo>
                              <a:pt x="1333277" y="157508"/>
                              <a:pt x="1333199" y="159189"/>
                              <a:pt x="1331832" y="160103"/>
                            </a:cubicBezTo>
                            <a:cubicBezTo>
                              <a:pt x="1330465" y="161016"/>
                              <a:pt x="1328273" y="162259"/>
                              <a:pt x="1325255" y="163830"/>
                            </a:cubicBezTo>
                            <a:cubicBezTo>
                              <a:pt x="1324786" y="165657"/>
                              <a:pt x="1324356" y="167265"/>
                              <a:pt x="1323965" y="168654"/>
                            </a:cubicBezTo>
                            <a:cubicBezTo>
                              <a:pt x="1323574" y="170043"/>
                              <a:pt x="1324176" y="170774"/>
                              <a:pt x="1325772" y="170847"/>
                            </a:cubicBezTo>
                            <a:cubicBezTo>
                              <a:pt x="1323983" y="173734"/>
                              <a:pt x="1321550" y="177169"/>
                              <a:pt x="1318472" y="181153"/>
                            </a:cubicBezTo>
                            <a:cubicBezTo>
                              <a:pt x="1315395" y="185136"/>
                              <a:pt x="1314355" y="188133"/>
                              <a:pt x="1315352" y="190143"/>
                            </a:cubicBezTo>
                            <a:lnTo>
                              <a:pt x="1327733" y="179618"/>
                            </a:lnTo>
                            <a:cubicBezTo>
                              <a:pt x="1329870" y="177864"/>
                              <a:pt x="1331349" y="176110"/>
                              <a:pt x="1332170" y="174355"/>
                            </a:cubicBezTo>
                            <a:cubicBezTo>
                              <a:pt x="1332991" y="172601"/>
                              <a:pt x="1332715" y="170847"/>
                              <a:pt x="1331343" y="169093"/>
                            </a:cubicBezTo>
                            <a:cubicBezTo>
                              <a:pt x="1333536" y="167229"/>
                              <a:pt x="1335935" y="164817"/>
                              <a:pt x="1338540" y="161857"/>
                            </a:cubicBezTo>
                            <a:cubicBezTo>
                              <a:pt x="1341145" y="158897"/>
                              <a:pt x="1343182" y="156046"/>
                              <a:pt x="1344652" y="153305"/>
                            </a:cubicBezTo>
                            <a:lnTo>
                              <a:pt x="1364254" y="121730"/>
                            </a:lnTo>
                            <a:lnTo>
                              <a:pt x="1376325" y="112959"/>
                            </a:lnTo>
                            <a:cubicBezTo>
                              <a:pt x="1378548" y="111131"/>
                              <a:pt x="1380371" y="109085"/>
                              <a:pt x="1381793" y="106819"/>
                            </a:cubicBezTo>
                            <a:cubicBezTo>
                              <a:pt x="1383216" y="104553"/>
                              <a:pt x="1383285" y="102507"/>
                              <a:pt x="1381999" y="100679"/>
                            </a:cubicBezTo>
                            <a:lnTo>
                              <a:pt x="1391490" y="86646"/>
                            </a:lnTo>
                            <a:cubicBezTo>
                              <a:pt x="1391644" y="80799"/>
                              <a:pt x="1394275" y="75828"/>
                              <a:pt x="1399382" y="71735"/>
                            </a:cubicBezTo>
                            <a:cubicBezTo>
                              <a:pt x="1404489" y="67642"/>
                              <a:pt x="1407120" y="62672"/>
                              <a:pt x="1407274" y="56825"/>
                            </a:cubicBezTo>
                            <a:lnTo>
                              <a:pt x="1433481" y="37529"/>
                            </a:lnTo>
                            <a:cubicBezTo>
                              <a:pt x="1437003" y="42426"/>
                              <a:pt x="1438602" y="45788"/>
                              <a:pt x="1438280" y="47615"/>
                            </a:cubicBezTo>
                            <a:cubicBezTo>
                              <a:pt x="1437958" y="49443"/>
                              <a:pt x="1435327" y="51928"/>
                              <a:pt x="1430387" y="55071"/>
                            </a:cubicBezTo>
                            <a:cubicBezTo>
                              <a:pt x="1432843" y="60004"/>
                              <a:pt x="1432113" y="63732"/>
                              <a:pt x="1428196" y="66253"/>
                            </a:cubicBezTo>
                            <a:cubicBezTo>
                              <a:pt x="1424280" y="68775"/>
                              <a:pt x="1423188" y="72064"/>
                              <a:pt x="1424921" y="76121"/>
                            </a:cubicBezTo>
                            <a:cubicBezTo>
                              <a:pt x="1421010" y="80689"/>
                              <a:pt x="1416247" y="88217"/>
                              <a:pt x="1410633" y="98706"/>
                            </a:cubicBezTo>
                            <a:cubicBezTo>
                              <a:pt x="1405019" y="109195"/>
                              <a:pt x="1402527" y="116284"/>
                              <a:pt x="1403155" y="119975"/>
                            </a:cubicBezTo>
                            <a:lnTo>
                              <a:pt x="1383244" y="153305"/>
                            </a:lnTo>
                            <a:cubicBezTo>
                              <a:pt x="1386113" y="157764"/>
                              <a:pt x="1387188" y="162441"/>
                              <a:pt x="1386471" y="167339"/>
                            </a:cubicBezTo>
                            <a:cubicBezTo>
                              <a:pt x="1385754" y="172236"/>
                              <a:pt x="1382444" y="176913"/>
                              <a:pt x="1376541" y="181372"/>
                            </a:cubicBezTo>
                            <a:cubicBezTo>
                              <a:pt x="1373511" y="188608"/>
                              <a:pt x="1369565" y="196063"/>
                              <a:pt x="1364704" y="203738"/>
                            </a:cubicBezTo>
                            <a:cubicBezTo>
                              <a:pt x="1359842" y="211413"/>
                              <a:pt x="1354297" y="217991"/>
                              <a:pt x="1348067" y="223473"/>
                            </a:cubicBezTo>
                            <a:lnTo>
                              <a:pt x="1350855" y="237506"/>
                            </a:lnTo>
                            <a:lnTo>
                              <a:pt x="1337030" y="246277"/>
                            </a:lnTo>
                            <a:lnTo>
                              <a:pt x="1333627" y="265573"/>
                            </a:lnTo>
                            <a:cubicBezTo>
                              <a:pt x="1330693" y="269155"/>
                              <a:pt x="1328565" y="272517"/>
                              <a:pt x="1327244" y="275660"/>
                            </a:cubicBezTo>
                            <a:cubicBezTo>
                              <a:pt x="1325922" y="278803"/>
                              <a:pt x="1323510" y="281288"/>
                              <a:pt x="1320009" y="283115"/>
                            </a:cubicBezTo>
                            <a:cubicBezTo>
                              <a:pt x="1318850" y="285125"/>
                              <a:pt x="1318253" y="287683"/>
                              <a:pt x="1318217" y="290789"/>
                            </a:cubicBezTo>
                            <a:cubicBezTo>
                              <a:pt x="1318181" y="293896"/>
                              <a:pt x="1318538" y="296016"/>
                              <a:pt x="1319288" y="297148"/>
                            </a:cubicBezTo>
                            <a:cubicBezTo>
                              <a:pt x="1319985" y="298793"/>
                              <a:pt x="1320966" y="299451"/>
                              <a:pt x="1322230" y="299122"/>
                            </a:cubicBezTo>
                            <a:cubicBezTo>
                              <a:pt x="1323494" y="298793"/>
                              <a:pt x="1324267" y="298135"/>
                              <a:pt x="1324551" y="297148"/>
                            </a:cubicBezTo>
                            <a:cubicBezTo>
                              <a:pt x="1321897" y="291886"/>
                              <a:pt x="1323256" y="287500"/>
                              <a:pt x="1328625" y="283992"/>
                            </a:cubicBezTo>
                            <a:cubicBezTo>
                              <a:pt x="1333995" y="280484"/>
                              <a:pt x="1338552" y="277852"/>
                              <a:pt x="1342296" y="276098"/>
                            </a:cubicBezTo>
                            <a:lnTo>
                              <a:pt x="1346936" y="249785"/>
                            </a:lnTo>
                            <a:lnTo>
                              <a:pt x="1348690" y="249785"/>
                            </a:lnTo>
                            <a:cubicBezTo>
                              <a:pt x="1349999" y="247958"/>
                              <a:pt x="1351018" y="245912"/>
                              <a:pt x="1351746" y="243646"/>
                            </a:cubicBezTo>
                            <a:cubicBezTo>
                              <a:pt x="1352475" y="241380"/>
                              <a:pt x="1352178" y="239333"/>
                              <a:pt x="1350855" y="237506"/>
                            </a:cubicBezTo>
                            <a:cubicBezTo>
                              <a:pt x="1356558" y="232938"/>
                              <a:pt x="1361222" y="228041"/>
                              <a:pt x="1364848" y="222815"/>
                            </a:cubicBezTo>
                            <a:cubicBezTo>
                              <a:pt x="1368474" y="217589"/>
                              <a:pt x="1373061" y="213130"/>
                              <a:pt x="1378609" y="209439"/>
                            </a:cubicBezTo>
                            <a:cubicBezTo>
                              <a:pt x="1373834" y="203774"/>
                              <a:pt x="1372934" y="199754"/>
                              <a:pt x="1375912" y="197379"/>
                            </a:cubicBezTo>
                            <a:cubicBezTo>
                              <a:pt x="1378889" y="195003"/>
                              <a:pt x="1384052" y="191422"/>
                              <a:pt x="1391401" y="186635"/>
                            </a:cubicBezTo>
                            <a:cubicBezTo>
                              <a:pt x="1396216" y="181920"/>
                              <a:pt x="1400720" y="173369"/>
                              <a:pt x="1404915" y="160980"/>
                            </a:cubicBezTo>
                            <a:cubicBezTo>
                              <a:pt x="1409109" y="148591"/>
                              <a:pt x="1414130" y="139600"/>
                              <a:pt x="1419977" y="134009"/>
                            </a:cubicBezTo>
                            <a:cubicBezTo>
                              <a:pt x="1421909" y="133205"/>
                              <a:pt x="1423616" y="133059"/>
                              <a:pt x="1425097" y="133570"/>
                            </a:cubicBezTo>
                            <a:cubicBezTo>
                              <a:pt x="1426578" y="134082"/>
                              <a:pt x="1427692" y="134813"/>
                              <a:pt x="1428438" y="135763"/>
                            </a:cubicBezTo>
                            <a:cubicBezTo>
                              <a:pt x="1431571" y="140587"/>
                              <a:pt x="1431370" y="146288"/>
                              <a:pt x="1427834" y="152867"/>
                            </a:cubicBezTo>
                            <a:cubicBezTo>
                              <a:pt x="1424299" y="159445"/>
                              <a:pt x="1420305" y="164269"/>
                              <a:pt x="1415854" y="167339"/>
                            </a:cubicBezTo>
                            <a:cubicBezTo>
                              <a:pt x="1409696" y="178631"/>
                              <a:pt x="1404293" y="189375"/>
                              <a:pt x="1399645" y="199572"/>
                            </a:cubicBezTo>
                            <a:cubicBezTo>
                              <a:pt x="1394996" y="209768"/>
                              <a:pt x="1389671" y="220074"/>
                              <a:pt x="1383668" y="230489"/>
                            </a:cubicBezTo>
                            <a:cubicBezTo>
                              <a:pt x="1384980" y="232170"/>
                              <a:pt x="1385014" y="233632"/>
                              <a:pt x="1383772" y="234875"/>
                            </a:cubicBezTo>
                            <a:cubicBezTo>
                              <a:pt x="1382529" y="236117"/>
                              <a:pt x="1380810" y="237579"/>
                              <a:pt x="1378613" y="239260"/>
                            </a:cubicBezTo>
                            <a:cubicBezTo>
                              <a:pt x="1376616" y="241051"/>
                              <a:pt x="1375735" y="242732"/>
                              <a:pt x="1375970" y="244304"/>
                            </a:cubicBezTo>
                            <a:cubicBezTo>
                              <a:pt x="1376204" y="245875"/>
                              <a:pt x="1377155" y="247118"/>
                              <a:pt x="1378821" y="248031"/>
                            </a:cubicBezTo>
                            <a:cubicBezTo>
                              <a:pt x="1375603" y="250736"/>
                              <a:pt x="1372675" y="253659"/>
                              <a:pt x="1370038" y="256802"/>
                            </a:cubicBezTo>
                            <a:cubicBezTo>
                              <a:pt x="1367401" y="259945"/>
                              <a:pt x="1365789" y="262869"/>
                              <a:pt x="1365202" y="265573"/>
                            </a:cubicBezTo>
                            <a:lnTo>
                              <a:pt x="1356020" y="277852"/>
                            </a:lnTo>
                            <a:cubicBezTo>
                              <a:pt x="1357947" y="281434"/>
                              <a:pt x="1358378" y="284796"/>
                              <a:pt x="1357312" y="287939"/>
                            </a:cubicBezTo>
                            <a:cubicBezTo>
                              <a:pt x="1356246" y="291082"/>
                              <a:pt x="1354200" y="293567"/>
                              <a:pt x="1351173" y="295394"/>
                            </a:cubicBezTo>
                            <a:cubicBezTo>
                              <a:pt x="1357207" y="294956"/>
                              <a:pt x="1365105" y="294517"/>
                              <a:pt x="1374867" y="294079"/>
                            </a:cubicBezTo>
                            <a:cubicBezTo>
                              <a:pt x="1384629" y="293640"/>
                              <a:pt x="1391625" y="295833"/>
                              <a:pt x="1395854" y="300657"/>
                            </a:cubicBezTo>
                            <a:cubicBezTo>
                              <a:pt x="1397834" y="304348"/>
                              <a:pt x="1398519" y="307929"/>
                              <a:pt x="1397906" y="311401"/>
                            </a:cubicBezTo>
                            <a:cubicBezTo>
                              <a:pt x="1397294" y="314873"/>
                              <a:pt x="1395579" y="317139"/>
                              <a:pt x="1392761" y="318199"/>
                            </a:cubicBezTo>
                            <a:cubicBezTo>
                              <a:pt x="1392398" y="319222"/>
                              <a:pt x="1391628" y="320684"/>
                              <a:pt x="1390453" y="322584"/>
                            </a:cubicBezTo>
                            <a:cubicBezTo>
                              <a:pt x="1389277" y="324485"/>
                              <a:pt x="1388946" y="325946"/>
                              <a:pt x="1389460" y="326970"/>
                            </a:cubicBezTo>
                            <a:lnTo>
                              <a:pt x="1395341" y="323461"/>
                            </a:lnTo>
                            <a:lnTo>
                              <a:pt x="1421239" y="305919"/>
                            </a:lnTo>
                            <a:lnTo>
                              <a:pt x="1426912" y="293640"/>
                            </a:lnTo>
                            <a:cubicBezTo>
                              <a:pt x="1425736" y="291192"/>
                              <a:pt x="1425740" y="289510"/>
                              <a:pt x="1426925" y="288597"/>
                            </a:cubicBezTo>
                            <a:cubicBezTo>
                              <a:pt x="1428109" y="287683"/>
                              <a:pt x="1429790" y="286440"/>
                              <a:pt x="1431967" y="284869"/>
                            </a:cubicBezTo>
                            <a:cubicBezTo>
                              <a:pt x="1433074" y="283151"/>
                              <a:pt x="1433465" y="281763"/>
                              <a:pt x="1433141" y="280703"/>
                            </a:cubicBezTo>
                            <a:cubicBezTo>
                              <a:pt x="1432816" y="279643"/>
                              <a:pt x="1432252" y="278693"/>
                              <a:pt x="1431450" y="277852"/>
                            </a:cubicBezTo>
                            <a:cubicBezTo>
                              <a:pt x="1437521" y="272444"/>
                              <a:pt x="1443229" y="266596"/>
                              <a:pt x="1448577" y="260311"/>
                            </a:cubicBezTo>
                            <a:cubicBezTo>
                              <a:pt x="1453925" y="254025"/>
                              <a:pt x="1459634" y="248177"/>
                              <a:pt x="1465704" y="242769"/>
                            </a:cubicBezTo>
                            <a:cubicBezTo>
                              <a:pt x="1468955" y="234692"/>
                              <a:pt x="1473645" y="227164"/>
                              <a:pt x="1479773" y="220183"/>
                            </a:cubicBezTo>
                            <a:cubicBezTo>
                              <a:pt x="1485901" y="213203"/>
                              <a:pt x="1492835" y="207868"/>
                              <a:pt x="1500576" y="204176"/>
                            </a:cubicBezTo>
                            <a:lnTo>
                              <a:pt x="1500368" y="195406"/>
                            </a:lnTo>
                            <a:cubicBezTo>
                              <a:pt x="1500035" y="192738"/>
                              <a:pt x="1500778" y="190180"/>
                              <a:pt x="1502599" y="187731"/>
                            </a:cubicBezTo>
                            <a:cubicBezTo>
                              <a:pt x="1504419" y="185282"/>
                              <a:pt x="1506839" y="183163"/>
                              <a:pt x="1509860" y="181372"/>
                            </a:cubicBezTo>
                            <a:cubicBezTo>
                              <a:pt x="1514657" y="174063"/>
                              <a:pt x="1518371" y="172893"/>
                              <a:pt x="1521003" y="177864"/>
                            </a:cubicBezTo>
                            <a:cubicBezTo>
                              <a:pt x="1524095" y="181262"/>
                              <a:pt x="1525781" y="184552"/>
                              <a:pt x="1526061" y="187731"/>
                            </a:cubicBezTo>
                            <a:cubicBezTo>
                              <a:pt x="1526341" y="190910"/>
                              <a:pt x="1524002" y="194638"/>
                              <a:pt x="1519046" y="198914"/>
                            </a:cubicBezTo>
                            <a:cubicBezTo>
                              <a:pt x="1515086" y="202093"/>
                              <a:pt x="1509954" y="207575"/>
                              <a:pt x="1503647" y="215360"/>
                            </a:cubicBezTo>
                            <a:cubicBezTo>
                              <a:pt x="1497341" y="223144"/>
                              <a:pt x="1495046" y="229941"/>
                              <a:pt x="1496762" y="235752"/>
                            </a:cubicBezTo>
                            <a:cubicBezTo>
                              <a:pt x="1494841" y="241051"/>
                              <a:pt x="1490973" y="249310"/>
                              <a:pt x="1485157" y="260530"/>
                            </a:cubicBezTo>
                            <a:cubicBezTo>
                              <a:pt x="1479342" y="271749"/>
                              <a:pt x="1473203" y="280447"/>
                              <a:pt x="1466742" y="286623"/>
                            </a:cubicBezTo>
                            <a:cubicBezTo>
                              <a:pt x="1468726" y="289255"/>
                              <a:pt x="1469144" y="291447"/>
                              <a:pt x="1467994" y="293202"/>
                            </a:cubicBezTo>
                            <a:cubicBezTo>
                              <a:pt x="1466844" y="294956"/>
                              <a:pt x="1465223" y="296271"/>
                              <a:pt x="1463132" y="297148"/>
                            </a:cubicBezTo>
                            <a:cubicBezTo>
                              <a:pt x="1459757" y="300328"/>
                              <a:pt x="1459311" y="304933"/>
                              <a:pt x="1461792" y="310963"/>
                            </a:cubicBezTo>
                            <a:cubicBezTo>
                              <a:pt x="1464274" y="316993"/>
                              <a:pt x="1466097" y="321159"/>
                              <a:pt x="1467263" y="323461"/>
                            </a:cubicBezTo>
                            <a:cubicBezTo>
                              <a:pt x="1462360" y="329089"/>
                              <a:pt x="1454034" y="341076"/>
                              <a:pt x="1442284" y="359422"/>
                            </a:cubicBezTo>
                            <a:cubicBezTo>
                              <a:pt x="1430534" y="377768"/>
                              <a:pt x="1425277" y="389755"/>
                              <a:pt x="1426514" y="395383"/>
                            </a:cubicBezTo>
                            <a:lnTo>
                              <a:pt x="1410315" y="407662"/>
                            </a:lnTo>
                            <a:cubicBezTo>
                              <a:pt x="1406732" y="412852"/>
                              <a:pt x="1403298" y="417822"/>
                              <a:pt x="1400012" y="422573"/>
                            </a:cubicBezTo>
                            <a:cubicBezTo>
                              <a:pt x="1396725" y="427324"/>
                              <a:pt x="1393729" y="432294"/>
                              <a:pt x="1391023" y="437483"/>
                            </a:cubicBezTo>
                            <a:lnTo>
                              <a:pt x="1391850" y="442746"/>
                            </a:lnTo>
                            <a:cubicBezTo>
                              <a:pt x="1397660" y="441504"/>
                              <a:pt x="1402703" y="436533"/>
                              <a:pt x="1406977" y="427835"/>
                            </a:cubicBezTo>
                            <a:cubicBezTo>
                              <a:pt x="1411252" y="419138"/>
                              <a:pt x="1416733" y="414167"/>
                              <a:pt x="1423421" y="412925"/>
                            </a:cubicBezTo>
                            <a:cubicBezTo>
                              <a:pt x="1426688" y="412632"/>
                              <a:pt x="1430988" y="411463"/>
                              <a:pt x="1436319" y="409416"/>
                            </a:cubicBezTo>
                            <a:lnTo>
                              <a:pt x="1424967" y="404154"/>
                            </a:lnTo>
                            <a:lnTo>
                              <a:pt x="1430849" y="400646"/>
                            </a:lnTo>
                            <a:cubicBezTo>
                              <a:pt x="1433727" y="399038"/>
                              <a:pt x="1436044" y="398745"/>
                              <a:pt x="1437801" y="399768"/>
                            </a:cubicBezTo>
                            <a:cubicBezTo>
                              <a:pt x="1439557" y="400792"/>
                              <a:pt x="1441127" y="402254"/>
                              <a:pt x="1442509" y="404154"/>
                            </a:cubicBezTo>
                            <a:cubicBezTo>
                              <a:pt x="1444788" y="401596"/>
                              <a:pt x="1446808" y="399257"/>
                              <a:pt x="1448571" y="397137"/>
                            </a:cubicBezTo>
                            <a:cubicBezTo>
                              <a:pt x="1450333" y="395018"/>
                              <a:pt x="1451476" y="392678"/>
                              <a:pt x="1452001" y="390120"/>
                            </a:cubicBezTo>
                            <a:cubicBezTo>
                              <a:pt x="1453980" y="388220"/>
                              <a:pt x="1455566" y="385443"/>
                              <a:pt x="1456759" y="381788"/>
                            </a:cubicBezTo>
                            <a:cubicBezTo>
                              <a:pt x="1457951" y="378133"/>
                              <a:pt x="1459254" y="374479"/>
                              <a:pt x="1460666" y="370824"/>
                            </a:cubicBezTo>
                            <a:cubicBezTo>
                              <a:pt x="1455162" y="370532"/>
                              <a:pt x="1451000" y="367608"/>
                              <a:pt x="1448179" y="362053"/>
                            </a:cubicBezTo>
                            <a:cubicBezTo>
                              <a:pt x="1454352" y="358545"/>
                              <a:pt x="1458204" y="353282"/>
                              <a:pt x="1459734" y="346266"/>
                            </a:cubicBezTo>
                            <a:lnTo>
                              <a:pt x="1476657" y="349774"/>
                            </a:lnTo>
                            <a:cubicBezTo>
                              <a:pt x="1473744" y="352405"/>
                              <a:pt x="1471599" y="355037"/>
                              <a:pt x="1470221" y="357668"/>
                            </a:cubicBezTo>
                            <a:cubicBezTo>
                              <a:pt x="1468844" y="360299"/>
                              <a:pt x="1467137" y="362930"/>
                              <a:pt x="1465102" y="365562"/>
                            </a:cubicBezTo>
                            <a:lnTo>
                              <a:pt x="1471191" y="370824"/>
                            </a:lnTo>
                            <a:cubicBezTo>
                              <a:pt x="1474699" y="370824"/>
                              <a:pt x="1476144" y="372579"/>
                              <a:pt x="1475525" y="376087"/>
                            </a:cubicBezTo>
                            <a:cubicBezTo>
                              <a:pt x="1474754" y="379632"/>
                              <a:pt x="1473125" y="383067"/>
                              <a:pt x="1470638" y="386393"/>
                            </a:cubicBezTo>
                            <a:cubicBezTo>
                              <a:pt x="1468152" y="389718"/>
                              <a:pt x="1465723" y="392715"/>
                              <a:pt x="1463352" y="395383"/>
                            </a:cubicBezTo>
                            <a:cubicBezTo>
                              <a:pt x="1465964" y="396114"/>
                              <a:pt x="1468763" y="396406"/>
                              <a:pt x="1471749" y="396260"/>
                            </a:cubicBezTo>
                            <a:cubicBezTo>
                              <a:pt x="1474735" y="396114"/>
                              <a:pt x="1477095" y="396406"/>
                              <a:pt x="1478830" y="397137"/>
                            </a:cubicBezTo>
                            <a:cubicBezTo>
                              <a:pt x="1479594" y="400061"/>
                              <a:pt x="1477681" y="403862"/>
                              <a:pt x="1473092" y="408539"/>
                            </a:cubicBezTo>
                            <a:cubicBezTo>
                              <a:pt x="1468503" y="413217"/>
                              <a:pt x="1464398" y="417018"/>
                              <a:pt x="1460776" y="419942"/>
                            </a:cubicBezTo>
                            <a:cubicBezTo>
                              <a:pt x="1460058" y="423596"/>
                              <a:pt x="1458760" y="426812"/>
                              <a:pt x="1456882" y="429590"/>
                            </a:cubicBezTo>
                            <a:cubicBezTo>
                              <a:pt x="1455003" y="432367"/>
                              <a:pt x="1453137" y="433829"/>
                              <a:pt x="1451284" y="433975"/>
                            </a:cubicBezTo>
                            <a:lnTo>
                              <a:pt x="1440348" y="446254"/>
                            </a:lnTo>
                            <a:lnTo>
                              <a:pt x="1437564" y="462042"/>
                            </a:lnTo>
                            <a:lnTo>
                              <a:pt x="1443755" y="456780"/>
                            </a:lnTo>
                            <a:lnTo>
                              <a:pt x="1453246" y="442746"/>
                            </a:lnTo>
                            <a:cubicBezTo>
                              <a:pt x="1454506" y="440992"/>
                              <a:pt x="1455907" y="439676"/>
                              <a:pt x="1457451" y="438799"/>
                            </a:cubicBezTo>
                            <a:cubicBezTo>
                              <a:pt x="1458994" y="437922"/>
                              <a:pt x="1460241" y="437483"/>
                              <a:pt x="1461191" y="437483"/>
                            </a:cubicBezTo>
                            <a:cubicBezTo>
                              <a:pt x="1460871" y="438470"/>
                              <a:pt x="1460015" y="440005"/>
                              <a:pt x="1458625" y="442088"/>
                            </a:cubicBezTo>
                            <a:cubicBezTo>
                              <a:pt x="1457234" y="444171"/>
                              <a:pt x="1456301" y="446145"/>
                              <a:pt x="1455827" y="448009"/>
                            </a:cubicBezTo>
                            <a:cubicBezTo>
                              <a:pt x="1457035" y="452759"/>
                              <a:pt x="1453665" y="458607"/>
                              <a:pt x="1445717" y="465551"/>
                            </a:cubicBezTo>
                            <a:cubicBezTo>
                              <a:pt x="1437768" y="472494"/>
                              <a:pt x="1434398" y="478341"/>
                              <a:pt x="1435607" y="483092"/>
                            </a:cubicBezTo>
                            <a:lnTo>
                              <a:pt x="1426425" y="495372"/>
                            </a:lnTo>
                            <a:cubicBezTo>
                              <a:pt x="1426073" y="497162"/>
                              <a:pt x="1425333" y="499282"/>
                              <a:pt x="1424207" y="501731"/>
                            </a:cubicBezTo>
                            <a:cubicBezTo>
                              <a:pt x="1423081" y="504179"/>
                              <a:pt x="1421826" y="506737"/>
                              <a:pt x="1420442" y="509405"/>
                            </a:cubicBezTo>
                            <a:cubicBezTo>
                              <a:pt x="1424943" y="505020"/>
                              <a:pt x="1429302" y="500196"/>
                              <a:pt x="1433519" y="494933"/>
                            </a:cubicBezTo>
                            <a:cubicBezTo>
                              <a:pt x="1437736" y="489671"/>
                              <a:pt x="1440495" y="483969"/>
                              <a:pt x="1441797" y="477830"/>
                            </a:cubicBezTo>
                            <a:lnTo>
                              <a:pt x="1454903" y="483092"/>
                            </a:lnTo>
                            <a:lnTo>
                              <a:pt x="1447992" y="502388"/>
                            </a:lnTo>
                            <a:lnTo>
                              <a:pt x="1457072" y="500634"/>
                            </a:lnTo>
                            <a:lnTo>
                              <a:pt x="1463987" y="511159"/>
                            </a:lnTo>
                            <a:lnTo>
                              <a:pt x="1450577" y="537472"/>
                            </a:lnTo>
                            <a:cubicBezTo>
                              <a:pt x="1442626" y="544014"/>
                              <a:pt x="1435597" y="551542"/>
                              <a:pt x="1429491" y="560057"/>
                            </a:cubicBezTo>
                            <a:cubicBezTo>
                              <a:pt x="1423384" y="568573"/>
                              <a:pt x="1417310" y="575662"/>
                              <a:pt x="1411268" y="581327"/>
                            </a:cubicBezTo>
                            <a:lnTo>
                              <a:pt x="1407760" y="581327"/>
                            </a:lnTo>
                            <a:lnTo>
                              <a:pt x="1406832" y="586589"/>
                            </a:lnTo>
                            <a:lnTo>
                              <a:pt x="1393214" y="604131"/>
                            </a:lnTo>
                            <a:cubicBezTo>
                              <a:pt x="1391168" y="611587"/>
                              <a:pt x="1387085" y="618165"/>
                              <a:pt x="1380963" y="623866"/>
                            </a:cubicBezTo>
                            <a:cubicBezTo>
                              <a:pt x="1374841" y="629567"/>
                              <a:pt x="1370603" y="637022"/>
                              <a:pt x="1368248" y="646232"/>
                            </a:cubicBezTo>
                            <a:cubicBezTo>
                              <a:pt x="1365478" y="649923"/>
                              <a:pt x="1361166" y="656136"/>
                              <a:pt x="1355314" y="664870"/>
                            </a:cubicBezTo>
                            <a:cubicBezTo>
                              <a:pt x="1349461" y="673605"/>
                              <a:pt x="1345382" y="678502"/>
                              <a:pt x="1343075" y="679561"/>
                            </a:cubicBezTo>
                            <a:cubicBezTo>
                              <a:pt x="1342388" y="685116"/>
                              <a:pt x="1340669" y="691548"/>
                              <a:pt x="1337918" y="698858"/>
                            </a:cubicBezTo>
                            <a:lnTo>
                              <a:pt x="1339673" y="698858"/>
                            </a:lnTo>
                            <a:cubicBezTo>
                              <a:pt x="1341410" y="700612"/>
                              <a:pt x="1340516" y="702366"/>
                              <a:pt x="1336991" y="704120"/>
                            </a:cubicBezTo>
                            <a:lnTo>
                              <a:pt x="1333482" y="704120"/>
                            </a:lnTo>
                            <a:cubicBezTo>
                              <a:pt x="1330559" y="709090"/>
                              <a:pt x="1327223" y="711429"/>
                              <a:pt x="1323474" y="711137"/>
                            </a:cubicBezTo>
                            <a:cubicBezTo>
                              <a:pt x="1322112" y="717203"/>
                              <a:pt x="1319911" y="723051"/>
                              <a:pt x="1316872" y="728679"/>
                            </a:cubicBezTo>
                            <a:cubicBezTo>
                              <a:pt x="1313834" y="734307"/>
                              <a:pt x="1311633" y="740154"/>
                              <a:pt x="1310271" y="746221"/>
                            </a:cubicBezTo>
                            <a:lnTo>
                              <a:pt x="1318321" y="760254"/>
                            </a:lnTo>
                            <a:cubicBezTo>
                              <a:pt x="1319241" y="760218"/>
                              <a:pt x="1320033" y="760291"/>
                              <a:pt x="1320695" y="760473"/>
                            </a:cubicBezTo>
                            <a:cubicBezTo>
                              <a:pt x="1321357" y="760656"/>
                              <a:pt x="1321632" y="761168"/>
                              <a:pt x="1321520" y="762008"/>
                            </a:cubicBezTo>
                            <a:cubicBezTo>
                              <a:pt x="1321119" y="763872"/>
                              <a:pt x="1320040" y="765846"/>
                              <a:pt x="1318284" y="767929"/>
                            </a:cubicBezTo>
                            <a:cubicBezTo>
                              <a:pt x="1316528" y="770012"/>
                              <a:pt x="1314649" y="771547"/>
                              <a:pt x="1312648" y="772533"/>
                            </a:cubicBezTo>
                            <a:cubicBezTo>
                              <a:pt x="1312238" y="775274"/>
                              <a:pt x="1311228" y="777686"/>
                              <a:pt x="1309618" y="779769"/>
                            </a:cubicBezTo>
                            <a:cubicBezTo>
                              <a:pt x="1308008" y="781852"/>
                              <a:pt x="1305476" y="782949"/>
                              <a:pt x="1302021" y="783058"/>
                            </a:cubicBezTo>
                            <a:lnTo>
                              <a:pt x="1296758" y="783058"/>
                            </a:lnTo>
                            <a:lnTo>
                              <a:pt x="1291602" y="802354"/>
                            </a:lnTo>
                            <a:lnTo>
                              <a:pt x="1268183" y="835684"/>
                            </a:lnTo>
                            <a:lnTo>
                              <a:pt x="1260238" y="840947"/>
                            </a:lnTo>
                            <a:cubicBezTo>
                              <a:pt x="1259102" y="846355"/>
                              <a:pt x="1256682" y="852203"/>
                              <a:pt x="1252979" y="858488"/>
                            </a:cubicBezTo>
                            <a:cubicBezTo>
                              <a:pt x="1249276" y="864774"/>
                              <a:pt x="1245540" y="870622"/>
                              <a:pt x="1241772" y="876030"/>
                            </a:cubicBezTo>
                            <a:lnTo>
                              <a:pt x="1238061" y="897081"/>
                            </a:lnTo>
                            <a:lnTo>
                              <a:pt x="1221862" y="909360"/>
                            </a:lnTo>
                            <a:lnTo>
                              <a:pt x="1211752" y="926902"/>
                            </a:lnTo>
                            <a:lnTo>
                              <a:pt x="1199680" y="935673"/>
                            </a:lnTo>
                            <a:cubicBezTo>
                              <a:pt x="1198157" y="941410"/>
                              <a:pt x="1195273" y="946161"/>
                              <a:pt x="1191027" y="949926"/>
                            </a:cubicBezTo>
                            <a:cubicBezTo>
                              <a:pt x="1186782" y="953690"/>
                              <a:pt x="1183821" y="958879"/>
                              <a:pt x="1182143" y="965494"/>
                            </a:cubicBezTo>
                            <a:lnTo>
                              <a:pt x="1161097" y="995315"/>
                            </a:lnTo>
                            <a:cubicBezTo>
                              <a:pt x="1155628" y="996485"/>
                              <a:pt x="1151733" y="1001162"/>
                              <a:pt x="1149413" y="1009349"/>
                            </a:cubicBezTo>
                            <a:cubicBezTo>
                              <a:pt x="1147092" y="1017535"/>
                              <a:pt x="1142320" y="1022213"/>
                              <a:pt x="1135097" y="1023382"/>
                            </a:cubicBezTo>
                            <a:lnTo>
                              <a:pt x="1145512" y="974265"/>
                            </a:lnTo>
                            <a:lnTo>
                              <a:pt x="1135606" y="970757"/>
                            </a:lnTo>
                            <a:lnTo>
                              <a:pt x="1126424" y="983036"/>
                            </a:lnTo>
                            <a:cubicBezTo>
                              <a:pt x="1123054" y="990126"/>
                              <a:pt x="1118524" y="1000066"/>
                              <a:pt x="1112833" y="1012857"/>
                            </a:cubicBezTo>
                            <a:cubicBezTo>
                              <a:pt x="1107142" y="1025648"/>
                              <a:pt x="1103489" y="1035588"/>
                              <a:pt x="1101874" y="1042678"/>
                            </a:cubicBezTo>
                            <a:cubicBezTo>
                              <a:pt x="1100845" y="1050170"/>
                              <a:pt x="1099061" y="1054482"/>
                              <a:pt x="1096523" y="1055615"/>
                            </a:cubicBezTo>
                            <a:cubicBezTo>
                              <a:pt x="1093984" y="1056748"/>
                              <a:pt x="1088511" y="1057114"/>
                              <a:pt x="1080103" y="1056712"/>
                            </a:cubicBezTo>
                            <a:lnTo>
                              <a:pt x="1077421" y="1061974"/>
                            </a:lnTo>
                            <a:cubicBezTo>
                              <a:pt x="1079227" y="1064167"/>
                              <a:pt x="1080440" y="1067237"/>
                              <a:pt x="1081059" y="1071184"/>
                            </a:cubicBezTo>
                            <a:cubicBezTo>
                              <a:pt x="1081679" y="1075131"/>
                              <a:pt x="1079538" y="1077323"/>
                              <a:pt x="1074637" y="1077762"/>
                            </a:cubicBezTo>
                            <a:cubicBezTo>
                              <a:pt x="1073425" y="1077799"/>
                              <a:pt x="1071387" y="1078164"/>
                              <a:pt x="1068523" y="1078858"/>
                            </a:cubicBezTo>
                            <a:cubicBezTo>
                              <a:pt x="1065660" y="1079553"/>
                              <a:pt x="1063983" y="1080357"/>
                              <a:pt x="1063493" y="1081270"/>
                            </a:cubicBezTo>
                            <a:lnTo>
                              <a:pt x="1063184" y="1083025"/>
                            </a:lnTo>
                            <a:lnTo>
                              <a:pt x="1085268" y="1097058"/>
                            </a:lnTo>
                            <a:cubicBezTo>
                              <a:pt x="1090416" y="1092526"/>
                              <a:pt x="1094513" y="1087118"/>
                              <a:pt x="1097558" y="1080832"/>
                            </a:cubicBezTo>
                            <a:cubicBezTo>
                              <a:pt x="1100603" y="1074546"/>
                              <a:pt x="1102662" y="1068260"/>
                              <a:pt x="1103734" y="1061974"/>
                            </a:cubicBezTo>
                            <a:cubicBezTo>
                              <a:pt x="1106786" y="1059380"/>
                              <a:pt x="1109090" y="1056675"/>
                              <a:pt x="1110646" y="1053861"/>
                            </a:cubicBezTo>
                            <a:cubicBezTo>
                              <a:pt x="1112202" y="1051047"/>
                              <a:pt x="1113268" y="1047904"/>
                              <a:pt x="1113844" y="1044432"/>
                            </a:cubicBezTo>
                            <a:lnTo>
                              <a:pt x="1123644" y="1028645"/>
                            </a:lnTo>
                            <a:cubicBezTo>
                              <a:pt x="1123795" y="1027585"/>
                              <a:pt x="1124112" y="1026196"/>
                              <a:pt x="1124598" y="1024479"/>
                            </a:cubicBezTo>
                            <a:cubicBezTo>
                              <a:pt x="1125084" y="1022761"/>
                              <a:pt x="1125763" y="1021811"/>
                              <a:pt x="1126636" y="1021628"/>
                            </a:cubicBezTo>
                            <a:cubicBezTo>
                              <a:pt x="1130108" y="1022249"/>
                              <a:pt x="1132477" y="1025392"/>
                              <a:pt x="1133744" y="1031057"/>
                            </a:cubicBezTo>
                            <a:cubicBezTo>
                              <a:pt x="1135011" y="1036721"/>
                              <a:pt x="1135394" y="1041180"/>
                              <a:pt x="1134894" y="1044432"/>
                            </a:cubicBezTo>
                            <a:cubicBezTo>
                              <a:pt x="1134793" y="1045419"/>
                              <a:pt x="1134453" y="1046516"/>
                              <a:pt x="1133875" y="1047722"/>
                            </a:cubicBezTo>
                            <a:cubicBezTo>
                              <a:pt x="1133297" y="1048928"/>
                              <a:pt x="1132158" y="1049585"/>
                              <a:pt x="1130457" y="1049695"/>
                            </a:cubicBezTo>
                            <a:cubicBezTo>
                              <a:pt x="1127326" y="1057296"/>
                              <a:pt x="1122757" y="1066214"/>
                              <a:pt x="1116750" y="1076446"/>
                            </a:cubicBezTo>
                            <a:cubicBezTo>
                              <a:pt x="1110743" y="1086679"/>
                              <a:pt x="1104136" y="1094719"/>
                              <a:pt x="1096929" y="1100566"/>
                            </a:cubicBezTo>
                            <a:cubicBezTo>
                              <a:pt x="1096129" y="1103856"/>
                              <a:pt x="1094788" y="1106487"/>
                              <a:pt x="1092905" y="1108460"/>
                            </a:cubicBezTo>
                            <a:cubicBezTo>
                              <a:pt x="1091023" y="1110434"/>
                              <a:pt x="1089682" y="1113065"/>
                              <a:pt x="1088882" y="1116354"/>
                            </a:cubicBezTo>
                            <a:cubicBezTo>
                              <a:pt x="1085149" y="1122603"/>
                              <a:pt x="1080958" y="1128962"/>
                              <a:pt x="1076309" y="1135431"/>
                            </a:cubicBezTo>
                            <a:cubicBezTo>
                              <a:pt x="1071660" y="1141899"/>
                              <a:pt x="1066669" y="1147820"/>
                              <a:pt x="1061336" y="1153192"/>
                            </a:cubicBezTo>
                            <a:cubicBezTo>
                              <a:pt x="1061001" y="1155092"/>
                              <a:pt x="1060228" y="1156993"/>
                              <a:pt x="1059015" y="1158893"/>
                            </a:cubicBezTo>
                            <a:cubicBezTo>
                              <a:pt x="1057803" y="1160793"/>
                              <a:pt x="1056307" y="1161817"/>
                              <a:pt x="1054527" y="1161963"/>
                            </a:cubicBezTo>
                            <a:cubicBezTo>
                              <a:pt x="1051341" y="1161378"/>
                              <a:pt x="1050077" y="1158601"/>
                              <a:pt x="1050734" y="1153631"/>
                            </a:cubicBezTo>
                            <a:cubicBezTo>
                              <a:pt x="1051391" y="1148660"/>
                              <a:pt x="1052035" y="1145006"/>
                              <a:pt x="1052667" y="1142667"/>
                            </a:cubicBezTo>
                            <a:lnTo>
                              <a:pt x="1037706" y="1147929"/>
                            </a:lnTo>
                            <a:lnTo>
                              <a:pt x="1032858" y="1165471"/>
                            </a:lnTo>
                            <a:lnTo>
                              <a:pt x="1011503" y="1197047"/>
                            </a:lnTo>
                            <a:lnTo>
                              <a:pt x="1009749" y="1197047"/>
                            </a:lnTo>
                            <a:lnTo>
                              <a:pt x="990148" y="1228622"/>
                            </a:lnTo>
                            <a:cubicBezTo>
                              <a:pt x="988295" y="1230011"/>
                              <a:pt x="987048" y="1232935"/>
                              <a:pt x="986408" y="1237393"/>
                            </a:cubicBezTo>
                            <a:cubicBezTo>
                              <a:pt x="985768" y="1241852"/>
                              <a:pt x="985399" y="1244775"/>
                              <a:pt x="985300" y="1246164"/>
                            </a:cubicBezTo>
                            <a:cubicBezTo>
                              <a:pt x="987757" y="1244044"/>
                              <a:pt x="989679" y="1244337"/>
                              <a:pt x="991066" y="1247041"/>
                            </a:cubicBezTo>
                            <a:cubicBezTo>
                              <a:pt x="992453" y="1249745"/>
                              <a:pt x="991873" y="1251792"/>
                              <a:pt x="989326" y="1253181"/>
                            </a:cubicBezTo>
                            <a:cubicBezTo>
                              <a:pt x="988352" y="1253108"/>
                              <a:pt x="987230" y="1253254"/>
                              <a:pt x="985959" y="1253619"/>
                            </a:cubicBezTo>
                            <a:cubicBezTo>
                              <a:pt x="984689" y="1253985"/>
                              <a:pt x="983850" y="1255008"/>
                              <a:pt x="983444" y="1256689"/>
                            </a:cubicBezTo>
                            <a:cubicBezTo>
                              <a:pt x="983268" y="1258516"/>
                              <a:pt x="983931" y="1260563"/>
                              <a:pt x="985432" y="1262829"/>
                            </a:cubicBezTo>
                            <a:cubicBezTo>
                              <a:pt x="986932" y="1265094"/>
                              <a:pt x="988472" y="1267141"/>
                              <a:pt x="990050" y="1268968"/>
                            </a:cubicBezTo>
                            <a:cubicBezTo>
                              <a:pt x="989060" y="1272513"/>
                              <a:pt x="986167" y="1278141"/>
                              <a:pt x="981372" y="1285852"/>
                            </a:cubicBezTo>
                            <a:cubicBezTo>
                              <a:pt x="976577" y="1293564"/>
                              <a:pt x="973039" y="1297876"/>
                              <a:pt x="970758" y="1298790"/>
                            </a:cubicBezTo>
                            <a:cubicBezTo>
                              <a:pt x="969964" y="1304747"/>
                              <a:pt x="968769" y="1308620"/>
                              <a:pt x="967174" y="1310411"/>
                            </a:cubicBezTo>
                            <a:cubicBezTo>
                              <a:pt x="965579" y="1312202"/>
                              <a:pt x="961856" y="1313006"/>
                              <a:pt x="956004" y="1312823"/>
                            </a:cubicBezTo>
                            <a:lnTo>
                              <a:pt x="952602" y="1332119"/>
                            </a:lnTo>
                            <a:cubicBezTo>
                              <a:pt x="948607" y="1329488"/>
                              <a:pt x="944909" y="1326418"/>
                              <a:pt x="941508" y="1322910"/>
                            </a:cubicBezTo>
                            <a:cubicBezTo>
                              <a:pt x="938107" y="1319401"/>
                              <a:pt x="935440" y="1315454"/>
                              <a:pt x="933509" y="1311069"/>
                            </a:cubicBezTo>
                            <a:cubicBezTo>
                              <a:pt x="933183" y="1314577"/>
                              <a:pt x="931980" y="1318086"/>
                              <a:pt x="929899" y="1321594"/>
                            </a:cubicBezTo>
                            <a:lnTo>
                              <a:pt x="937331" y="1339136"/>
                            </a:lnTo>
                            <a:cubicBezTo>
                              <a:pt x="934165" y="1345897"/>
                              <a:pt x="927525" y="1358688"/>
                              <a:pt x="917408" y="1377509"/>
                            </a:cubicBezTo>
                            <a:cubicBezTo>
                              <a:pt x="907292" y="1396330"/>
                              <a:pt x="897529" y="1406928"/>
                              <a:pt x="888120" y="1409303"/>
                            </a:cubicBezTo>
                            <a:cubicBezTo>
                              <a:pt x="887338" y="1412702"/>
                              <a:pt x="885060" y="1417745"/>
                              <a:pt x="881286" y="1424433"/>
                            </a:cubicBezTo>
                            <a:cubicBezTo>
                              <a:pt x="877512" y="1431121"/>
                              <a:pt x="874151" y="1434849"/>
                              <a:pt x="871201" y="1435616"/>
                            </a:cubicBezTo>
                            <a:cubicBezTo>
                              <a:pt x="870399" y="1435397"/>
                              <a:pt x="870042" y="1434520"/>
                              <a:pt x="870130" y="1432985"/>
                            </a:cubicBezTo>
                            <a:cubicBezTo>
                              <a:pt x="870218" y="1431450"/>
                              <a:pt x="870300" y="1430573"/>
                              <a:pt x="870375" y="1430354"/>
                            </a:cubicBezTo>
                            <a:lnTo>
                              <a:pt x="863668" y="1428599"/>
                            </a:lnTo>
                            <a:lnTo>
                              <a:pt x="857168" y="1435616"/>
                            </a:lnTo>
                            <a:lnTo>
                              <a:pt x="867282" y="1447896"/>
                            </a:lnTo>
                            <a:cubicBezTo>
                              <a:pt x="865454" y="1457434"/>
                              <a:pt x="862046" y="1465986"/>
                              <a:pt x="857057" y="1473551"/>
                            </a:cubicBezTo>
                            <a:cubicBezTo>
                              <a:pt x="852069" y="1481115"/>
                              <a:pt x="846261" y="1488352"/>
                              <a:pt x="839634" y="1495259"/>
                            </a:cubicBezTo>
                            <a:cubicBezTo>
                              <a:pt x="839706" y="1497963"/>
                              <a:pt x="840338" y="1503079"/>
                              <a:pt x="841533" y="1510608"/>
                            </a:cubicBezTo>
                            <a:cubicBezTo>
                              <a:pt x="842727" y="1518136"/>
                              <a:pt x="842198" y="1522375"/>
                              <a:pt x="839948" y="1523326"/>
                            </a:cubicBezTo>
                            <a:cubicBezTo>
                              <a:pt x="837366" y="1523252"/>
                              <a:pt x="835229" y="1522522"/>
                              <a:pt x="833537" y="1521133"/>
                            </a:cubicBezTo>
                            <a:cubicBezTo>
                              <a:pt x="831845" y="1519744"/>
                              <a:pt x="830301" y="1518136"/>
                              <a:pt x="828906" y="1516309"/>
                            </a:cubicBezTo>
                            <a:cubicBezTo>
                              <a:pt x="827772" y="1522741"/>
                              <a:pt x="825683" y="1529611"/>
                              <a:pt x="822640" y="1536920"/>
                            </a:cubicBezTo>
                            <a:cubicBezTo>
                              <a:pt x="819597" y="1544230"/>
                              <a:pt x="815909" y="1550223"/>
                              <a:pt x="811576" y="1554901"/>
                            </a:cubicBezTo>
                            <a:lnTo>
                              <a:pt x="805279" y="1540867"/>
                            </a:lnTo>
                            <a:lnTo>
                              <a:pt x="813635" y="1523326"/>
                            </a:lnTo>
                            <a:cubicBezTo>
                              <a:pt x="812803" y="1522448"/>
                              <a:pt x="811861" y="1521571"/>
                              <a:pt x="810810" y="1520694"/>
                            </a:cubicBezTo>
                            <a:cubicBezTo>
                              <a:pt x="809759" y="1519817"/>
                              <a:pt x="809255" y="1518940"/>
                              <a:pt x="809300" y="1518063"/>
                            </a:cubicBezTo>
                            <a:cubicBezTo>
                              <a:pt x="809999" y="1516382"/>
                              <a:pt x="812007" y="1515359"/>
                              <a:pt x="815324" y="1514993"/>
                            </a:cubicBezTo>
                            <a:cubicBezTo>
                              <a:pt x="818641" y="1514628"/>
                              <a:pt x="820932" y="1514481"/>
                              <a:pt x="822198" y="1514555"/>
                            </a:cubicBezTo>
                            <a:cubicBezTo>
                              <a:pt x="823249" y="1509219"/>
                              <a:pt x="825325" y="1503664"/>
                              <a:pt x="828426" y="1497890"/>
                            </a:cubicBezTo>
                            <a:cubicBezTo>
                              <a:pt x="831527" y="1492116"/>
                              <a:pt x="834919" y="1486561"/>
                              <a:pt x="838601" y="1481225"/>
                            </a:cubicBezTo>
                            <a:cubicBezTo>
                              <a:pt x="838744" y="1480202"/>
                              <a:pt x="838637" y="1478740"/>
                              <a:pt x="838277" y="1476840"/>
                            </a:cubicBezTo>
                            <a:cubicBezTo>
                              <a:pt x="837918" y="1474939"/>
                              <a:pt x="837372" y="1473477"/>
                              <a:pt x="836639" y="1472454"/>
                            </a:cubicBezTo>
                            <a:lnTo>
                              <a:pt x="821576" y="1488242"/>
                            </a:lnTo>
                            <a:lnTo>
                              <a:pt x="812495" y="1489996"/>
                            </a:lnTo>
                            <a:lnTo>
                              <a:pt x="808165" y="1514555"/>
                            </a:lnTo>
                            <a:cubicBezTo>
                              <a:pt x="801026" y="1519598"/>
                              <a:pt x="794230" y="1527053"/>
                              <a:pt x="787776" y="1536920"/>
                            </a:cubicBezTo>
                            <a:cubicBezTo>
                              <a:pt x="781321" y="1546788"/>
                              <a:pt x="776563" y="1555120"/>
                              <a:pt x="773500" y="1561918"/>
                            </a:cubicBezTo>
                            <a:cubicBezTo>
                              <a:pt x="772615" y="1565280"/>
                              <a:pt x="770930" y="1568203"/>
                              <a:pt x="768446" y="1570689"/>
                            </a:cubicBezTo>
                            <a:cubicBezTo>
                              <a:pt x="765961" y="1573174"/>
                              <a:pt x="764276" y="1576097"/>
                              <a:pt x="763391" y="1579460"/>
                            </a:cubicBezTo>
                            <a:lnTo>
                              <a:pt x="755654" y="1593493"/>
                            </a:lnTo>
                            <a:lnTo>
                              <a:pt x="757408" y="1593493"/>
                            </a:lnTo>
                            <a:cubicBezTo>
                              <a:pt x="756522" y="1596855"/>
                              <a:pt x="754837" y="1599779"/>
                              <a:pt x="752353" y="1602264"/>
                            </a:cubicBezTo>
                            <a:cubicBezTo>
                              <a:pt x="749868" y="1604749"/>
                              <a:pt x="748183" y="1607673"/>
                              <a:pt x="747298" y="1611035"/>
                            </a:cubicBezTo>
                            <a:cubicBezTo>
                              <a:pt x="746961" y="1613776"/>
                              <a:pt x="746243" y="1616188"/>
                              <a:pt x="745145" y="1618271"/>
                            </a:cubicBezTo>
                            <a:cubicBezTo>
                              <a:pt x="744047" y="1620354"/>
                              <a:pt x="741807" y="1621450"/>
                              <a:pt x="738425" y="1621560"/>
                            </a:cubicBezTo>
                            <a:cubicBezTo>
                              <a:pt x="737742" y="1626676"/>
                              <a:pt x="736711" y="1630039"/>
                              <a:pt x="735331" y="1631647"/>
                            </a:cubicBezTo>
                            <a:cubicBezTo>
                              <a:pt x="733951" y="1633255"/>
                              <a:pt x="730752" y="1633985"/>
                              <a:pt x="725735" y="1633839"/>
                            </a:cubicBezTo>
                            <a:lnTo>
                              <a:pt x="722332" y="1653135"/>
                            </a:lnTo>
                            <a:lnTo>
                              <a:pt x="714180" y="1649627"/>
                            </a:lnTo>
                            <a:lnTo>
                              <a:pt x="699324" y="1674186"/>
                            </a:lnTo>
                            <a:lnTo>
                              <a:pt x="702214" y="1677694"/>
                            </a:lnTo>
                            <a:lnTo>
                              <a:pt x="694269" y="1682957"/>
                            </a:lnTo>
                            <a:lnTo>
                              <a:pt x="689524" y="1689973"/>
                            </a:lnTo>
                            <a:lnTo>
                              <a:pt x="692621" y="1702253"/>
                            </a:lnTo>
                            <a:lnTo>
                              <a:pt x="688392" y="1716286"/>
                            </a:lnTo>
                            <a:cubicBezTo>
                              <a:pt x="683977" y="1716871"/>
                              <a:pt x="681226" y="1719210"/>
                              <a:pt x="680138" y="1723303"/>
                            </a:cubicBezTo>
                            <a:cubicBezTo>
                              <a:pt x="679051" y="1727396"/>
                              <a:pt x="674546" y="1729735"/>
                              <a:pt x="666622" y="1730320"/>
                            </a:cubicBezTo>
                            <a:lnTo>
                              <a:pt x="668168" y="1721549"/>
                            </a:lnTo>
                            <a:lnTo>
                              <a:pt x="662597" y="1723303"/>
                            </a:lnTo>
                            <a:cubicBezTo>
                              <a:pt x="661062" y="1725788"/>
                              <a:pt x="658560" y="1730027"/>
                              <a:pt x="655091" y="1736021"/>
                            </a:cubicBezTo>
                            <a:cubicBezTo>
                              <a:pt x="651623" y="1742014"/>
                              <a:pt x="649276" y="1745377"/>
                              <a:pt x="648050" y="1746107"/>
                            </a:cubicBezTo>
                            <a:cubicBezTo>
                              <a:pt x="647236" y="1745961"/>
                              <a:pt x="646827" y="1745377"/>
                              <a:pt x="646825" y="1744353"/>
                            </a:cubicBezTo>
                            <a:cubicBezTo>
                              <a:pt x="646822" y="1743330"/>
                              <a:pt x="646852" y="1742745"/>
                              <a:pt x="646915" y="1742599"/>
                            </a:cubicBezTo>
                            <a:cubicBezTo>
                              <a:pt x="642142" y="1742307"/>
                              <a:pt x="640672" y="1740699"/>
                              <a:pt x="642503" y="1737775"/>
                            </a:cubicBezTo>
                            <a:cubicBezTo>
                              <a:pt x="644334" y="1734851"/>
                              <a:pt x="646526" y="1732366"/>
                              <a:pt x="649080" y="1730320"/>
                            </a:cubicBezTo>
                            <a:lnTo>
                              <a:pt x="644847" y="1714532"/>
                            </a:lnTo>
                            <a:lnTo>
                              <a:pt x="654029" y="1702253"/>
                            </a:lnTo>
                            <a:lnTo>
                              <a:pt x="642678" y="1696990"/>
                            </a:lnTo>
                            <a:cubicBezTo>
                              <a:pt x="641129" y="1702874"/>
                              <a:pt x="638141" y="1708210"/>
                              <a:pt x="633716" y="1712997"/>
                            </a:cubicBezTo>
                            <a:cubicBezTo>
                              <a:pt x="629290" y="1717785"/>
                              <a:pt x="626225" y="1723559"/>
                              <a:pt x="624521" y="1730320"/>
                            </a:cubicBezTo>
                            <a:cubicBezTo>
                              <a:pt x="618045" y="1737410"/>
                              <a:pt x="611859" y="1744719"/>
                              <a:pt x="605964" y="1752247"/>
                            </a:cubicBezTo>
                            <a:cubicBezTo>
                              <a:pt x="600068" y="1759775"/>
                              <a:pt x="594321" y="1767084"/>
                              <a:pt x="588721" y="1774174"/>
                            </a:cubicBezTo>
                            <a:cubicBezTo>
                              <a:pt x="587097" y="1778414"/>
                              <a:pt x="584363" y="1783969"/>
                              <a:pt x="580520" y="1790839"/>
                            </a:cubicBezTo>
                            <a:cubicBezTo>
                              <a:pt x="576678" y="1797710"/>
                              <a:pt x="572499" y="1801510"/>
                              <a:pt x="567985" y="1802241"/>
                            </a:cubicBezTo>
                            <a:cubicBezTo>
                              <a:pt x="567966" y="1803594"/>
                              <a:pt x="568392" y="1806152"/>
                              <a:pt x="569263" y="1809916"/>
                            </a:cubicBezTo>
                            <a:cubicBezTo>
                              <a:pt x="570134" y="1813680"/>
                              <a:pt x="570637" y="1815800"/>
                              <a:pt x="570773" y="1816275"/>
                            </a:cubicBezTo>
                            <a:cubicBezTo>
                              <a:pt x="571652" y="1816056"/>
                              <a:pt x="572318" y="1815179"/>
                              <a:pt x="572772" y="1813644"/>
                            </a:cubicBezTo>
                            <a:cubicBezTo>
                              <a:pt x="573225" y="1812109"/>
                              <a:pt x="573453" y="1811232"/>
                              <a:pt x="573455" y="1811012"/>
                            </a:cubicBezTo>
                            <a:cubicBezTo>
                              <a:pt x="580249" y="1800670"/>
                              <a:pt x="587862" y="1790656"/>
                              <a:pt x="596294" y="1780972"/>
                            </a:cubicBezTo>
                            <a:cubicBezTo>
                              <a:pt x="604726" y="1771287"/>
                              <a:pt x="610662" y="1760835"/>
                              <a:pt x="614102" y="1749616"/>
                            </a:cubicBezTo>
                            <a:lnTo>
                              <a:pt x="622873" y="1749616"/>
                            </a:lnTo>
                            <a:cubicBezTo>
                              <a:pt x="626925" y="1749433"/>
                              <a:pt x="631539" y="1749798"/>
                              <a:pt x="636713" y="1750712"/>
                            </a:cubicBezTo>
                            <a:cubicBezTo>
                              <a:pt x="641888" y="1751626"/>
                              <a:pt x="644360" y="1754184"/>
                              <a:pt x="644131" y="1758387"/>
                            </a:cubicBezTo>
                            <a:cubicBezTo>
                              <a:pt x="642543" y="1766354"/>
                              <a:pt x="639350" y="1774101"/>
                              <a:pt x="634551" y="1781630"/>
                            </a:cubicBezTo>
                            <a:cubicBezTo>
                              <a:pt x="629751" y="1789158"/>
                              <a:pt x="624520" y="1796029"/>
                              <a:pt x="618856" y="1802241"/>
                            </a:cubicBezTo>
                            <a:cubicBezTo>
                              <a:pt x="618328" y="1806481"/>
                              <a:pt x="618535" y="1810281"/>
                              <a:pt x="619477" y="1813644"/>
                            </a:cubicBezTo>
                            <a:cubicBezTo>
                              <a:pt x="620419" y="1817006"/>
                              <a:pt x="620626" y="1820807"/>
                              <a:pt x="620098" y="1825046"/>
                            </a:cubicBezTo>
                            <a:lnTo>
                              <a:pt x="608437" y="1821537"/>
                            </a:lnTo>
                            <a:cubicBezTo>
                              <a:pt x="607556" y="1826946"/>
                              <a:pt x="605940" y="1832793"/>
                              <a:pt x="603590" y="1839079"/>
                            </a:cubicBezTo>
                            <a:cubicBezTo>
                              <a:pt x="601239" y="1845365"/>
                              <a:pt x="597869" y="1851212"/>
                              <a:pt x="593480" y="1856621"/>
                            </a:cubicBezTo>
                            <a:lnTo>
                              <a:pt x="586874" y="1844342"/>
                            </a:lnTo>
                            <a:lnTo>
                              <a:pt x="594920" y="1828554"/>
                            </a:lnTo>
                            <a:cubicBezTo>
                              <a:pt x="594088" y="1827677"/>
                              <a:pt x="593147" y="1826800"/>
                              <a:pt x="592095" y="1825923"/>
                            </a:cubicBezTo>
                            <a:cubicBezTo>
                              <a:pt x="591044" y="1825046"/>
                              <a:pt x="590541" y="1824169"/>
                              <a:pt x="590586" y="1823292"/>
                            </a:cubicBezTo>
                            <a:cubicBezTo>
                              <a:pt x="591211" y="1821611"/>
                              <a:pt x="592926" y="1820587"/>
                              <a:pt x="595732" y="1820222"/>
                            </a:cubicBezTo>
                            <a:cubicBezTo>
                              <a:pt x="598537" y="1819856"/>
                              <a:pt x="600536" y="1819710"/>
                              <a:pt x="601729" y="1819783"/>
                            </a:cubicBezTo>
                            <a:lnTo>
                              <a:pt x="617513" y="1789962"/>
                            </a:lnTo>
                            <a:lnTo>
                              <a:pt x="616996" y="1782945"/>
                            </a:lnTo>
                            <a:lnTo>
                              <a:pt x="611526" y="1774174"/>
                            </a:lnTo>
                            <a:lnTo>
                              <a:pt x="601208" y="1782945"/>
                            </a:lnTo>
                            <a:lnTo>
                              <a:pt x="589450" y="1819783"/>
                            </a:lnTo>
                            <a:cubicBezTo>
                              <a:pt x="583178" y="1824680"/>
                              <a:pt x="576996" y="1831551"/>
                              <a:pt x="570905" y="1840395"/>
                            </a:cubicBezTo>
                            <a:cubicBezTo>
                              <a:pt x="564814" y="1849239"/>
                              <a:pt x="560232" y="1856987"/>
                              <a:pt x="557159" y="1863638"/>
                            </a:cubicBezTo>
                            <a:cubicBezTo>
                              <a:pt x="555870" y="1869705"/>
                              <a:pt x="553523" y="1875552"/>
                              <a:pt x="550119" y="1881180"/>
                            </a:cubicBezTo>
                            <a:cubicBezTo>
                              <a:pt x="546714" y="1886808"/>
                              <a:pt x="543490" y="1892655"/>
                              <a:pt x="540447" y="1898722"/>
                            </a:cubicBezTo>
                            <a:cubicBezTo>
                              <a:pt x="530680" y="1906031"/>
                              <a:pt x="521635" y="1914217"/>
                              <a:pt x="513312" y="1923280"/>
                            </a:cubicBezTo>
                            <a:lnTo>
                              <a:pt x="494847" y="1958364"/>
                            </a:lnTo>
                            <a:cubicBezTo>
                              <a:pt x="493800" y="1958291"/>
                              <a:pt x="492385" y="1958437"/>
                              <a:pt x="490603" y="1958803"/>
                            </a:cubicBezTo>
                            <a:cubicBezTo>
                              <a:pt x="488821" y="1959168"/>
                              <a:pt x="487690" y="1960191"/>
                              <a:pt x="487211" y="1961872"/>
                            </a:cubicBezTo>
                            <a:cubicBezTo>
                              <a:pt x="487226" y="1962823"/>
                              <a:pt x="487970" y="1963992"/>
                              <a:pt x="489443" y="1965381"/>
                            </a:cubicBezTo>
                            <a:cubicBezTo>
                              <a:pt x="490916" y="1966770"/>
                              <a:pt x="492098" y="1967939"/>
                              <a:pt x="492991" y="1968889"/>
                            </a:cubicBezTo>
                            <a:lnTo>
                              <a:pt x="471839" y="1979414"/>
                            </a:lnTo>
                            <a:lnTo>
                              <a:pt x="459559" y="1979414"/>
                            </a:lnTo>
                            <a:cubicBezTo>
                              <a:pt x="461072" y="1972909"/>
                              <a:pt x="463204" y="1966623"/>
                              <a:pt x="465954" y="1960557"/>
                            </a:cubicBezTo>
                            <a:cubicBezTo>
                              <a:pt x="468705" y="1954490"/>
                              <a:pt x="470424" y="1945573"/>
                              <a:pt x="471110" y="1933805"/>
                            </a:cubicBezTo>
                            <a:cubicBezTo>
                              <a:pt x="466480" y="1938922"/>
                              <a:pt x="462070" y="1944038"/>
                              <a:pt x="457878" y="1949155"/>
                            </a:cubicBezTo>
                            <a:cubicBezTo>
                              <a:pt x="453687" y="1954271"/>
                              <a:pt x="450876" y="1960264"/>
                              <a:pt x="449445" y="1967135"/>
                            </a:cubicBezTo>
                            <a:cubicBezTo>
                              <a:pt x="444484" y="1970607"/>
                              <a:pt x="439833" y="1974188"/>
                              <a:pt x="435491" y="1977879"/>
                            </a:cubicBezTo>
                            <a:cubicBezTo>
                              <a:pt x="431149" y="1981571"/>
                              <a:pt x="426858" y="1985590"/>
                              <a:pt x="422620" y="1989939"/>
                            </a:cubicBezTo>
                            <a:cubicBezTo>
                              <a:pt x="412707" y="1990816"/>
                              <a:pt x="408361" y="1994325"/>
                              <a:pt x="409581" y="2000465"/>
                            </a:cubicBezTo>
                            <a:cubicBezTo>
                              <a:pt x="410801" y="2006604"/>
                              <a:pt x="408647" y="2010113"/>
                              <a:pt x="403120" y="2010990"/>
                            </a:cubicBezTo>
                            <a:lnTo>
                              <a:pt x="396104" y="2010990"/>
                            </a:lnTo>
                            <a:cubicBezTo>
                              <a:pt x="394941" y="2015923"/>
                              <a:pt x="393114" y="2019651"/>
                              <a:pt x="390623" y="2022173"/>
                            </a:cubicBezTo>
                            <a:cubicBezTo>
                              <a:pt x="388132" y="2024694"/>
                              <a:pt x="386383" y="2027983"/>
                              <a:pt x="385375" y="2032040"/>
                            </a:cubicBezTo>
                            <a:lnTo>
                              <a:pt x="371240" y="2042565"/>
                            </a:lnTo>
                            <a:lnTo>
                              <a:pt x="366698" y="2028532"/>
                            </a:lnTo>
                            <a:cubicBezTo>
                              <a:pt x="363189" y="2028532"/>
                              <a:pt x="361744" y="2026777"/>
                              <a:pt x="362363" y="2023269"/>
                            </a:cubicBezTo>
                            <a:cubicBezTo>
                              <a:pt x="364093" y="2016362"/>
                              <a:pt x="367338" y="2009564"/>
                              <a:pt x="372098" y="2002877"/>
                            </a:cubicBezTo>
                            <a:cubicBezTo>
                              <a:pt x="376859" y="1996189"/>
                              <a:pt x="380182" y="1988953"/>
                              <a:pt x="382066" y="1981169"/>
                            </a:cubicBezTo>
                            <a:cubicBezTo>
                              <a:pt x="382128" y="1981022"/>
                              <a:pt x="382158" y="1980438"/>
                              <a:pt x="382156" y="1979414"/>
                            </a:cubicBezTo>
                            <a:cubicBezTo>
                              <a:pt x="382154" y="1978391"/>
                              <a:pt x="381745" y="1977806"/>
                              <a:pt x="380930" y="1977660"/>
                            </a:cubicBezTo>
                            <a:cubicBezTo>
                              <a:pt x="379909" y="1978062"/>
                              <a:pt x="378418" y="1979889"/>
                              <a:pt x="376455" y="1983142"/>
                            </a:cubicBezTo>
                            <a:cubicBezTo>
                              <a:pt x="374493" y="1986395"/>
                              <a:pt x="372924" y="1988660"/>
                              <a:pt x="371748" y="1989939"/>
                            </a:cubicBezTo>
                            <a:cubicBezTo>
                              <a:pt x="369392" y="1991694"/>
                              <a:pt x="367914" y="1993448"/>
                              <a:pt x="367312" y="1995202"/>
                            </a:cubicBezTo>
                            <a:cubicBezTo>
                              <a:pt x="367048" y="1997943"/>
                              <a:pt x="366623" y="2000355"/>
                              <a:pt x="366036" y="2002438"/>
                            </a:cubicBezTo>
                            <a:cubicBezTo>
                              <a:pt x="365450" y="2004521"/>
                              <a:pt x="363502" y="2005617"/>
                              <a:pt x="360194" y="2005727"/>
                            </a:cubicBezTo>
                            <a:lnTo>
                              <a:pt x="352558" y="2009236"/>
                            </a:lnTo>
                            <a:lnTo>
                              <a:pt x="334707" y="2010990"/>
                            </a:lnTo>
                            <a:lnTo>
                              <a:pt x="326970" y="2025023"/>
                            </a:lnTo>
                            <a:cubicBezTo>
                              <a:pt x="324128" y="2026010"/>
                              <a:pt x="321299" y="2027545"/>
                              <a:pt x="318483" y="2029628"/>
                            </a:cubicBezTo>
                            <a:cubicBezTo>
                              <a:pt x="315668" y="2031711"/>
                              <a:pt x="313200" y="2033684"/>
                              <a:pt x="311080" y="2035548"/>
                            </a:cubicBezTo>
                            <a:cubicBezTo>
                              <a:pt x="309187" y="2035512"/>
                              <a:pt x="307196" y="2036023"/>
                              <a:pt x="305109" y="2037083"/>
                            </a:cubicBezTo>
                            <a:cubicBezTo>
                              <a:pt x="303021" y="2038143"/>
                              <a:pt x="301676" y="2039970"/>
                              <a:pt x="301072" y="2042565"/>
                            </a:cubicBezTo>
                            <a:lnTo>
                              <a:pt x="301589" y="2049582"/>
                            </a:lnTo>
                            <a:lnTo>
                              <a:pt x="285802" y="2049582"/>
                            </a:lnTo>
                            <a:cubicBezTo>
                              <a:pt x="287095" y="2046183"/>
                              <a:pt x="289666" y="2041140"/>
                              <a:pt x="293513" y="2034452"/>
                            </a:cubicBezTo>
                            <a:cubicBezTo>
                              <a:pt x="297360" y="2027764"/>
                              <a:pt x="297505" y="2024036"/>
                              <a:pt x="293950" y="2023269"/>
                            </a:cubicBezTo>
                            <a:cubicBezTo>
                              <a:pt x="292140" y="2023379"/>
                              <a:pt x="290342" y="2024036"/>
                              <a:pt x="288558" y="2025242"/>
                            </a:cubicBezTo>
                            <a:cubicBezTo>
                              <a:pt x="286774" y="2026448"/>
                              <a:pt x="285338" y="2027545"/>
                              <a:pt x="284251" y="2028532"/>
                            </a:cubicBezTo>
                            <a:lnTo>
                              <a:pt x="277031" y="2049582"/>
                            </a:lnTo>
                            <a:lnTo>
                              <a:pt x="266094" y="2061861"/>
                            </a:lnTo>
                            <a:cubicBezTo>
                              <a:pt x="265179" y="2067051"/>
                              <a:pt x="263503" y="2071582"/>
                              <a:pt x="261066" y="2075456"/>
                            </a:cubicBezTo>
                            <a:cubicBezTo>
                              <a:pt x="258629" y="2079330"/>
                              <a:pt x="255353" y="2082984"/>
                              <a:pt x="251239" y="2086420"/>
                            </a:cubicBezTo>
                            <a:lnTo>
                              <a:pt x="248764" y="2100453"/>
                            </a:lnTo>
                            <a:cubicBezTo>
                              <a:pt x="242815" y="2106008"/>
                              <a:pt x="239342" y="2112440"/>
                              <a:pt x="238345" y="2119749"/>
                            </a:cubicBezTo>
                            <a:cubicBezTo>
                              <a:pt x="235679" y="2118909"/>
                              <a:pt x="232910" y="2119274"/>
                              <a:pt x="230039" y="2120846"/>
                            </a:cubicBezTo>
                            <a:cubicBezTo>
                              <a:pt x="227167" y="2122417"/>
                              <a:pt x="225327" y="2124975"/>
                              <a:pt x="224519" y="2128520"/>
                            </a:cubicBezTo>
                            <a:lnTo>
                              <a:pt x="211210" y="2144308"/>
                            </a:lnTo>
                            <a:lnTo>
                              <a:pt x="198105" y="2139045"/>
                            </a:lnTo>
                            <a:cubicBezTo>
                              <a:pt x="201412" y="2133344"/>
                              <a:pt x="204107" y="2126766"/>
                              <a:pt x="206189" y="2119311"/>
                            </a:cubicBezTo>
                            <a:cubicBezTo>
                              <a:pt x="208271" y="2111855"/>
                              <a:pt x="211250" y="2106154"/>
                              <a:pt x="215125" y="2102207"/>
                            </a:cubicBezTo>
                            <a:cubicBezTo>
                              <a:pt x="215813" y="2096652"/>
                              <a:pt x="218667" y="2093729"/>
                              <a:pt x="223689" y="2093436"/>
                            </a:cubicBezTo>
                            <a:cubicBezTo>
                              <a:pt x="227444" y="2093692"/>
                              <a:pt x="232135" y="2093619"/>
                              <a:pt x="237761" y="2093217"/>
                            </a:cubicBezTo>
                            <a:cubicBezTo>
                              <a:pt x="243387" y="2092815"/>
                              <a:pt x="243202" y="2090549"/>
                              <a:pt x="237205" y="2086420"/>
                            </a:cubicBezTo>
                            <a:lnTo>
                              <a:pt x="247315" y="2068878"/>
                            </a:lnTo>
                            <a:lnTo>
                              <a:pt x="240299" y="2068878"/>
                            </a:lnTo>
                            <a:lnTo>
                              <a:pt x="248862" y="2060107"/>
                            </a:lnTo>
                            <a:lnTo>
                              <a:pt x="251955" y="2042565"/>
                            </a:lnTo>
                            <a:lnTo>
                              <a:pt x="265781" y="2033794"/>
                            </a:lnTo>
                            <a:lnTo>
                              <a:pt x="268565" y="2018006"/>
                            </a:lnTo>
                            <a:cubicBezTo>
                              <a:pt x="272760" y="2012451"/>
                              <a:pt x="277678" y="2007774"/>
                              <a:pt x="283319" y="2003973"/>
                            </a:cubicBezTo>
                            <a:lnTo>
                              <a:pt x="291056" y="1989939"/>
                            </a:lnTo>
                            <a:cubicBezTo>
                              <a:pt x="285819" y="1988551"/>
                              <a:pt x="285121" y="1982557"/>
                              <a:pt x="288964" y="1971959"/>
                            </a:cubicBezTo>
                            <a:cubicBezTo>
                              <a:pt x="292806" y="1961361"/>
                              <a:pt x="295772" y="1954490"/>
                              <a:pt x="297861" y="1951347"/>
                            </a:cubicBezTo>
                            <a:cubicBezTo>
                              <a:pt x="301292" y="1950543"/>
                              <a:pt x="303690" y="1946889"/>
                              <a:pt x="305056" y="1940384"/>
                            </a:cubicBezTo>
                            <a:cubicBezTo>
                              <a:pt x="306423" y="1933879"/>
                              <a:pt x="307222" y="1929347"/>
                              <a:pt x="307454" y="1926789"/>
                            </a:cubicBezTo>
                            <a:cubicBezTo>
                              <a:pt x="310229" y="1925765"/>
                              <a:pt x="312391" y="1923865"/>
                              <a:pt x="313941" y="1921088"/>
                            </a:cubicBezTo>
                            <a:cubicBezTo>
                              <a:pt x="315490" y="1918310"/>
                              <a:pt x="316492" y="1915533"/>
                              <a:pt x="316945" y="1912755"/>
                            </a:cubicBezTo>
                            <a:cubicBezTo>
                              <a:pt x="317233" y="1909466"/>
                              <a:pt x="316527" y="1906835"/>
                              <a:pt x="314829" y="1904861"/>
                            </a:cubicBezTo>
                            <a:cubicBezTo>
                              <a:pt x="313130" y="1902888"/>
                              <a:pt x="312424" y="1900257"/>
                              <a:pt x="312712" y="1896968"/>
                            </a:cubicBezTo>
                            <a:cubicBezTo>
                              <a:pt x="305719" y="1898283"/>
                              <a:pt x="301648" y="1903546"/>
                              <a:pt x="300499" y="1912755"/>
                            </a:cubicBezTo>
                            <a:cubicBezTo>
                              <a:pt x="299351" y="1921965"/>
                              <a:pt x="295718" y="1927227"/>
                              <a:pt x="289602" y="1928543"/>
                            </a:cubicBezTo>
                            <a:cubicBezTo>
                              <a:pt x="288472" y="1933915"/>
                              <a:pt x="285756" y="1938958"/>
                              <a:pt x="281453" y="1943673"/>
                            </a:cubicBezTo>
                            <a:cubicBezTo>
                              <a:pt x="277150" y="1948387"/>
                              <a:pt x="272472" y="1952115"/>
                              <a:pt x="267421" y="1954856"/>
                            </a:cubicBezTo>
                            <a:lnTo>
                              <a:pt x="263400" y="1977660"/>
                            </a:lnTo>
                            <a:cubicBezTo>
                              <a:pt x="246706" y="1985079"/>
                              <a:pt x="236087" y="1993484"/>
                              <a:pt x="231544" y="2002877"/>
                            </a:cubicBezTo>
                            <a:cubicBezTo>
                              <a:pt x="227001" y="2012269"/>
                              <a:pt x="220356" y="2025498"/>
                              <a:pt x="211609" y="2042565"/>
                            </a:cubicBezTo>
                            <a:cubicBezTo>
                              <a:pt x="205598" y="2043077"/>
                              <a:pt x="199975" y="2045123"/>
                              <a:pt x="194738" y="2048705"/>
                            </a:cubicBezTo>
                            <a:cubicBezTo>
                              <a:pt x="189502" y="2052286"/>
                              <a:pt x="183879" y="2054333"/>
                              <a:pt x="177868" y="2054844"/>
                            </a:cubicBezTo>
                            <a:lnTo>
                              <a:pt x="174466" y="2074140"/>
                            </a:lnTo>
                            <a:lnTo>
                              <a:pt x="169203" y="2074140"/>
                            </a:lnTo>
                            <a:cubicBezTo>
                              <a:pt x="165841" y="2074140"/>
                              <a:pt x="163949" y="2073263"/>
                              <a:pt x="163527" y="2071509"/>
                            </a:cubicBezTo>
                            <a:cubicBezTo>
                              <a:pt x="163106" y="2069755"/>
                              <a:pt x="163277" y="2067124"/>
                              <a:pt x="164042" y="2063615"/>
                            </a:cubicBezTo>
                            <a:lnTo>
                              <a:pt x="171779" y="2049582"/>
                            </a:lnTo>
                            <a:cubicBezTo>
                              <a:pt x="171895" y="2048303"/>
                              <a:pt x="171637" y="2046037"/>
                              <a:pt x="171005" y="2042784"/>
                            </a:cubicBezTo>
                            <a:cubicBezTo>
                              <a:pt x="170372" y="2039532"/>
                              <a:pt x="169598" y="2037704"/>
                              <a:pt x="168682" y="2037302"/>
                            </a:cubicBezTo>
                            <a:lnTo>
                              <a:pt x="167754" y="2042565"/>
                            </a:lnTo>
                            <a:cubicBezTo>
                              <a:pt x="163231" y="2045416"/>
                              <a:pt x="157858" y="2049362"/>
                              <a:pt x="151633" y="2054406"/>
                            </a:cubicBezTo>
                            <a:cubicBezTo>
                              <a:pt x="145408" y="2059449"/>
                              <a:pt x="141633" y="2064273"/>
                              <a:pt x="140310" y="2068878"/>
                            </a:cubicBezTo>
                            <a:cubicBezTo>
                              <a:pt x="137380" y="2070778"/>
                              <a:pt x="135063" y="2073556"/>
                              <a:pt x="133359" y="2077210"/>
                            </a:cubicBezTo>
                            <a:cubicBezTo>
                              <a:pt x="131655" y="2080865"/>
                              <a:pt x="130498" y="2084519"/>
                              <a:pt x="129891" y="2088174"/>
                            </a:cubicBezTo>
                            <a:lnTo>
                              <a:pt x="116374" y="2095191"/>
                            </a:lnTo>
                            <a:cubicBezTo>
                              <a:pt x="115914" y="2098005"/>
                              <a:pt x="114849" y="2101148"/>
                              <a:pt x="113177" y="2104619"/>
                            </a:cubicBezTo>
                            <a:cubicBezTo>
                              <a:pt x="111505" y="2108091"/>
                              <a:pt x="109200" y="2110796"/>
                              <a:pt x="106264" y="2112733"/>
                            </a:cubicBezTo>
                            <a:lnTo>
                              <a:pt x="103790" y="2126766"/>
                            </a:lnTo>
                            <a:lnTo>
                              <a:pt x="95845" y="2132029"/>
                            </a:lnTo>
                            <a:cubicBezTo>
                              <a:pt x="94721" y="2137364"/>
                              <a:pt x="91992" y="2142481"/>
                              <a:pt x="87657" y="2147378"/>
                            </a:cubicBezTo>
                            <a:cubicBezTo>
                              <a:pt x="83321" y="2152275"/>
                              <a:pt x="78554" y="2156514"/>
                              <a:pt x="73354" y="2160096"/>
                            </a:cubicBezTo>
                            <a:cubicBezTo>
                              <a:pt x="68787" y="2165687"/>
                              <a:pt x="63426" y="2172046"/>
                              <a:pt x="57272" y="2179172"/>
                            </a:cubicBezTo>
                            <a:cubicBezTo>
                              <a:pt x="51119" y="2186299"/>
                              <a:pt x="44958" y="2192219"/>
                              <a:pt x="38791" y="2196933"/>
                            </a:cubicBezTo>
                            <a:cubicBezTo>
                              <a:pt x="38418" y="2199674"/>
                              <a:pt x="37696" y="2202525"/>
                              <a:pt x="36626" y="2205485"/>
                            </a:cubicBezTo>
                            <a:cubicBezTo>
                              <a:pt x="35555" y="2208445"/>
                              <a:pt x="33595" y="2210857"/>
                              <a:pt x="30745" y="2212721"/>
                            </a:cubicBezTo>
                            <a:cubicBezTo>
                              <a:pt x="29645" y="2218130"/>
                              <a:pt x="27229" y="2223539"/>
                              <a:pt x="23498" y="2228947"/>
                            </a:cubicBezTo>
                            <a:cubicBezTo>
                              <a:pt x="19767" y="2234356"/>
                              <a:pt x="15752" y="2238888"/>
                              <a:pt x="11453" y="2242542"/>
                            </a:cubicBezTo>
                            <a:cubicBezTo>
                              <a:pt x="11131" y="2244370"/>
                              <a:pt x="10409" y="2245978"/>
                              <a:pt x="9287" y="2247366"/>
                            </a:cubicBezTo>
                            <a:cubicBezTo>
                              <a:pt x="8165" y="2248755"/>
                              <a:pt x="6720" y="2249486"/>
                              <a:pt x="4953" y="2249559"/>
                            </a:cubicBezTo>
                            <a:lnTo>
                              <a:pt x="0" y="2247805"/>
                            </a:lnTo>
                            <a:lnTo>
                              <a:pt x="8356" y="2230263"/>
                            </a:lnTo>
                            <a:cubicBezTo>
                              <a:pt x="10438" y="2228399"/>
                              <a:pt x="12179" y="2225987"/>
                              <a:pt x="13578" y="2223027"/>
                            </a:cubicBezTo>
                            <a:cubicBezTo>
                              <a:pt x="14977" y="2220067"/>
                              <a:pt x="15919" y="2217216"/>
                              <a:pt x="16402" y="2214475"/>
                            </a:cubicBezTo>
                            <a:lnTo>
                              <a:pt x="26203" y="2198688"/>
                            </a:lnTo>
                            <a:cubicBezTo>
                              <a:pt x="26533" y="2194741"/>
                              <a:pt x="27160" y="2190355"/>
                              <a:pt x="28084" y="2185531"/>
                            </a:cubicBezTo>
                            <a:cubicBezTo>
                              <a:pt x="29008" y="2180707"/>
                              <a:pt x="31957" y="2178076"/>
                              <a:pt x="36931" y="2177637"/>
                            </a:cubicBezTo>
                            <a:cubicBezTo>
                              <a:pt x="40532" y="2160534"/>
                              <a:pt x="49059" y="2140361"/>
                              <a:pt x="62513" y="2117118"/>
                            </a:cubicBezTo>
                            <a:cubicBezTo>
                              <a:pt x="75967" y="2093875"/>
                              <a:pt x="89448" y="2075456"/>
                              <a:pt x="102955" y="2061861"/>
                            </a:cubicBezTo>
                            <a:cubicBezTo>
                              <a:pt x="104231" y="2055868"/>
                              <a:pt x="106088" y="2050313"/>
                              <a:pt x="108525" y="2045196"/>
                            </a:cubicBezTo>
                            <a:cubicBezTo>
                              <a:pt x="110962" y="2040080"/>
                              <a:pt x="112818" y="2034525"/>
                              <a:pt x="114095" y="2028532"/>
                            </a:cubicBezTo>
                            <a:cubicBezTo>
                              <a:pt x="116709" y="2028422"/>
                              <a:pt x="118729" y="2027326"/>
                              <a:pt x="120156" y="2025242"/>
                            </a:cubicBezTo>
                            <a:cubicBezTo>
                              <a:pt x="121583" y="2023159"/>
                              <a:pt x="122520" y="2020747"/>
                              <a:pt x="122967" y="2018006"/>
                            </a:cubicBezTo>
                            <a:cubicBezTo>
                              <a:pt x="124516" y="2010880"/>
                              <a:pt x="126420" y="2006714"/>
                              <a:pt x="128679" y="2005508"/>
                            </a:cubicBezTo>
                            <a:cubicBezTo>
                              <a:pt x="130939" y="2004302"/>
                              <a:pt x="132611" y="2001451"/>
                              <a:pt x="133696" y="1996956"/>
                            </a:cubicBezTo>
                            <a:lnTo>
                              <a:pt x="145560" y="1979414"/>
                            </a:lnTo>
                            <a:cubicBezTo>
                              <a:pt x="148322" y="1978464"/>
                              <a:pt x="150433" y="1976856"/>
                              <a:pt x="151892" y="1974590"/>
                            </a:cubicBezTo>
                            <a:cubicBezTo>
                              <a:pt x="153352" y="1972324"/>
                              <a:pt x="154302" y="1969839"/>
                              <a:pt x="154742" y="1967135"/>
                            </a:cubicBezTo>
                            <a:lnTo>
                              <a:pt x="154534" y="1958364"/>
                            </a:lnTo>
                            <a:lnTo>
                              <a:pt x="179911" y="1903984"/>
                            </a:lnTo>
                            <a:lnTo>
                              <a:pt x="187855" y="1898722"/>
                            </a:lnTo>
                            <a:lnTo>
                              <a:pt x="194665" y="1889951"/>
                            </a:lnTo>
                            <a:cubicBezTo>
                              <a:pt x="195161" y="1887137"/>
                              <a:pt x="196154" y="1883994"/>
                              <a:pt x="197643" y="1880522"/>
                            </a:cubicBezTo>
                            <a:cubicBezTo>
                              <a:pt x="199132" y="1877050"/>
                              <a:pt x="200925" y="1874346"/>
                              <a:pt x="203020" y="1872409"/>
                            </a:cubicBezTo>
                            <a:cubicBezTo>
                              <a:pt x="202558" y="1869229"/>
                              <a:pt x="203146" y="1865063"/>
                              <a:pt x="204786" y="1859910"/>
                            </a:cubicBezTo>
                            <a:cubicBezTo>
                              <a:pt x="206425" y="1854757"/>
                              <a:pt x="209413" y="1851907"/>
                              <a:pt x="213749" y="1851359"/>
                            </a:cubicBezTo>
                            <a:cubicBezTo>
                              <a:pt x="215221" y="1846535"/>
                              <a:pt x="219756" y="1838641"/>
                              <a:pt x="227353" y="1827677"/>
                            </a:cubicBezTo>
                            <a:cubicBezTo>
                              <a:pt x="234951" y="1816713"/>
                              <a:pt x="240492" y="1810574"/>
                              <a:pt x="243977" y="1809258"/>
                            </a:cubicBezTo>
                            <a:lnTo>
                              <a:pt x="251405" y="1796979"/>
                            </a:lnTo>
                            <a:cubicBezTo>
                              <a:pt x="253850" y="1786015"/>
                              <a:pt x="257597" y="1776367"/>
                              <a:pt x="262648" y="1768035"/>
                            </a:cubicBezTo>
                            <a:cubicBezTo>
                              <a:pt x="267699" y="1759702"/>
                              <a:pt x="271447" y="1750054"/>
                              <a:pt x="273891" y="1739091"/>
                            </a:cubicBezTo>
                            <a:lnTo>
                              <a:pt x="280391" y="1732074"/>
                            </a:lnTo>
                            <a:cubicBezTo>
                              <a:pt x="282342" y="1725569"/>
                              <a:pt x="286899" y="1717967"/>
                              <a:pt x="294060" y="1709269"/>
                            </a:cubicBezTo>
                            <a:cubicBezTo>
                              <a:pt x="301222" y="1700572"/>
                              <a:pt x="305779" y="1692970"/>
                              <a:pt x="307730" y="1686465"/>
                            </a:cubicBezTo>
                            <a:cubicBezTo>
                              <a:pt x="313499" y="1683176"/>
                              <a:pt x="316766" y="1677913"/>
                              <a:pt x="317530" y="1670677"/>
                            </a:cubicBezTo>
                            <a:cubicBezTo>
                              <a:pt x="318295" y="1663441"/>
                              <a:pt x="321561" y="1658179"/>
                              <a:pt x="327331" y="1654890"/>
                            </a:cubicBezTo>
                            <a:cubicBezTo>
                              <a:pt x="329370" y="1649335"/>
                              <a:pt x="336277" y="1635447"/>
                              <a:pt x="348053" y="1613228"/>
                            </a:cubicBezTo>
                            <a:cubicBezTo>
                              <a:pt x="359828" y="1591008"/>
                              <a:pt x="367019" y="1577998"/>
                              <a:pt x="369626" y="1574197"/>
                            </a:cubicBezTo>
                            <a:cubicBezTo>
                              <a:pt x="369125" y="1571237"/>
                              <a:pt x="369559" y="1567948"/>
                              <a:pt x="370928" y="1564330"/>
                            </a:cubicBezTo>
                            <a:cubicBezTo>
                              <a:pt x="372297" y="1560712"/>
                              <a:pt x="375130" y="1558738"/>
                              <a:pt x="379427" y="1558409"/>
                            </a:cubicBezTo>
                            <a:cubicBezTo>
                              <a:pt x="386825" y="1546093"/>
                              <a:pt x="395706" y="1533449"/>
                              <a:pt x="406070" y="1520475"/>
                            </a:cubicBezTo>
                            <a:cubicBezTo>
                              <a:pt x="416434" y="1507501"/>
                              <a:pt x="423200" y="1494418"/>
                              <a:pt x="426366" y="1481225"/>
                            </a:cubicBezTo>
                            <a:cubicBezTo>
                              <a:pt x="427575" y="1480385"/>
                              <a:pt x="429131" y="1479434"/>
                              <a:pt x="431035" y="1478375"/>
                            </a:cubicBezTo>
                            <a:cubicBezTo>
                              <a:pt x="432940" y="1477315"/>
                              <a:pt x="434135" y="1475926"/>
                              <a:pt x="434621" y="1474208"/>
                            </a:cubicBezTo>
                            <a:cubicBezTo>
                              <a:pt x="434549" y="1473368"/>
                              <a:pt x="433763" y="1472856"/>
                              <a:pt x="432260" y="1472673"/>
                            </a:cubicBezTo>
                            <a:cubicBezTo>
                              <a:pt x="430757" y="1472491"/>
                              <a:pt x="429893" y="1472418"/>
                              <a:pt x="429667" y="1472454"/>
                            </a:cubicBezTo>
                            <a:lnTo>
                              <a:pt x="437714" y="1456666"/>
                            </a:lnTo>
                            <a:lnTo>
                              <a:pt x="445349" y="1453158"/>
                            </a:lnTo>
                            <a:cubicBezTo>
                              <a:pt x="449714" y="1448298"/>
                              <a:pt x="453931" y="1441792"/>
                              <a:pt x="458000" y="1433643"/>
                            </a:cubicBezTo>
                            <a:cubicBezTo>
                              <a:pt x="462068" y="1425493"/>
                              <a:pt x="465485" y="1418549"/>
                              <a:pt x="468251" y="1412812"/>
                            </a:cubicBezTo>
                            <a:cubicBezTo>
                              <a:pt x="467945" y="1409157"/>
                              <a:pt x="468659" y="1405941"/>
                              <a:pt x="470391" y="1403164"/>
                            </a:cubicBezTo>
                            <a:cubicBezTo>
                              <a:pt x="472123" y="1400386"/>
                              <a:pt x="475158" y="1398924"/>
                              <a:pt x="479497" y="1398778"/>
                            </a:cubicBezTo>
                            <a:lnTo>
                              <a:pt x="486924" y="1386499"/>
                            </a:lnTo>
                            <a:cubicBezTo>
                              <a:pt x="489480" y="1383612"/>
                              <a:pt x="493112" y="1377107"/>
                              <a:pt x="497821" y="1366984"/>
                            </a:cubicBezTo>
                            <a:cubicBezTo>
                              <a:pt x="502529" y="1356861"/>
                              <a:pt x="505362" y="1349917"/>
                              <a:pt x="506318" y="1346153"/>
                            </a:cubicBezTo>
                            <a:cubicBezTo>
                              <a:pt x="507822" y="1340525"/>
                              <a:pt x="510590" y="1336432"/>
                              <a:pt x="514623" y="1333873"/>
                            </a:cubicBezTo>
                            <a:cubicBezTo>
                              <a:pt x="518655" y="1331315"/>
                              <a:pt x="521424" y="1327222"/>
                              <a:pt x="522928" y="1321594"/>
                            </a:cubicBezTo>
                            <a:lnTo>
                              <a:pt x="541292" y="1297035"/>
                            </a:lnTo>
                            <a:cubicBezTo>
                              <a:pt x="542727" y="1293454"/>
                              <a:pt x="547464" y="1284829"/>
                              <a:pt x="555502" y="1271161"/>
                            </a:cubicBezTo>
                            <a:cubicBezTo>
                              <a:pt x="563540" y="1257493"/>
                              <a:pt x="568122" y="1249745"/>
                              <a:pt x="569249" y="1247918"/>
                            </a:cubicBezTo>
                            <a:cubicBezTo>
                              <a:pt x="569553" y="1244117"/>
                              <a:pt x="570077" y="1240317"/>
                              <a:pt x="570821" y="1236516"/>
                            </a:cubicBezTo>
                            <a:cubicBezTo>
                              <a:pt x="571564" y="1232715"/>
                              <a:pt x="574410" y="1230669"/>
                              <a:pt x="579358" y="1230376"/>
                            </a:cubicBezTo>
                            <a:cubicBezTo>
                              <a:pt x="586934" y="1217878"/>
                              <a:pt x="596568" y="1204283"/>
                              <a:pt x="608258" y="1189591"/>
                            </a:cubicBezTo>
                            <a:cubicBezTo>
                              <a:pt x="619948" y="1174900"/>
                              <a:pt x="627544" y="1160428"/>
                              <a:pt x="631044" y="1146175"/>
                            </a:cubicBezTo>
                            <a:cubicBezTo>
                              <a:pt x="632271" y="1145225"/>
                              <a:pt x="633866" y="1144056"/>
                              <a:pt x="635828" y="1142667"/>
                            </a:cubicBezTo>
                            <a:cubicBezTo>
                              <a:pt x="637791" y="1141278"/>
                              <a:pt x="638947" y="1140109"/>
                              <a:pt x="639298" y="1139158"/>
                            </a:cubicBezTo>
                            <a:cubicBezTo>
                              <a:pt x="639484" y="1137477"/>
                              <a:pt x="639007" y="1136454"/>
                              <a:pt x="637865" y="1136089"/>
                            </a:cubicBezTo>
                            <a:cubicBezTo>
                              <a:pt x="636724" y="1135723"/>
                              <a:pt x="635653" y="1135577"/>
                              <a:pt x="634654" y="1135650"/>
                            </a:cubicBezTo>
                            <a:lnTo>
                              <a:pt x="642700" y="1119862"/>
                            </a:lnTo>
                            <a:cubicBezTo>
                              <a:pt x="645684" y="1118072"/>
                              <a:pt x="648616" y="1115952"/>
                              <a:pt x="651496" y="1113504"/>
                            </a:cubicBezTo>
                            <a:cubicBezTo>
                              <a:pt x="654376" y="1111055"/>
                              <a:pt x="656947" y="1108497"/>
                              <a:pt x="659208" y="1105829"/>
                            </a:cubicBezTo>
                            <a:lnTo>
                              <a:pt x="675920" y="1070745"/>
                            </a:lnTo>
                            <a:cubicBezTo>
                              <a:pt x="675687" y="1067091"/>
                              <a:pt x="676693" y="1063875"/>
                              <a:pt x="678936" y="1061097"/>
                            </a:cubicBezTo>
                            <a:cubicBezTo>
                              <a:pt x="681180" y="1058320"/>
                              <a:pt x="684508" y="1056858"/>
                              <a:pt x="688919" y="1056712"/>
                            </a:cubicBezTo>
                            <a:cubicBezTo>
                              <a:pt x="689706" y="1053496"/>
                              <a:pt x="690995" y="1051157"/>
                              <a:pt x="692788" y="1049695"/>
                            </a:cubicBezTo>
                            <a:cubicBezTo>
                              <a:pt x="694580" y="1048233"/>
                              <a:pt x="695870" y="1045894"/>
                              <a:pt x="696656" y="1042678"/>
                            </a:cubicBezTo>
                            <a:cubicBezTo>
                              <a:pt x="698427" y="1040303"/>
                              <a:pt x="702236" y="1033213"/>
                              <a:pt x="708081" y="1021409"/>
                            </a:cubicBezTo>
                            <a:cubicBezTo>
                              <a:pt x="713927" y="1009604"/>
                              <a:pt x="717374" y="1002076"/>
                              <a:pt x="718423" y="998824"/>
                            </a:cubicBezTo>
                            <a:cubicBezTo>
                              <a:pt x="719940" y="993122"/>
                              <a:pt x="722759" y="988737"/>
                              <a:pt x="726882" y="985667"/>
                            </a:cubicBezTo>
                            <a:cubicBezTo>
                              <a:pt x="731005" y="982597"/>
                              <a:pt x="733825" y="978212"/>
                              <a:pt x="735342" y="972511"/>
                            </a:cubicBezTo>
                            <a:lnTo>
                              <a:pt x="744833" y="958477"/>
                            </a:lnTo>
                            <a:cubicBezTo>
                              <a:pt x="745993" y="954384"/>
                              <a:pt x="748315" y="951168"/>
                              <a:pt x="751797" y="948829"/>
                            </a:cubicBezTo>
                            <a:cubicBezTo>
                              <a:pt x="755279" y="946490"/>
                              <a:pt x="757600" y="943274"/>
                              <a:pt x="758761" y="939181"/>
                            </a:cubicBezTo>
                            <a:cubicBezTo>
                              <a:pt x="764075" y="938889"/>
                              <a:pt x="768099" y="935965"/>
                              <a:pt x="770832" y="930410"/>
                            </a:cubicBezTo>
                            <a:cubicBezTo>
                              <a:pt x="771011" y="929606"/>
                              <a:pt x="771041" y="929022"/>
                              <a:pt x="770922" y="928656"/>
                            </a:cubicBezTo>
                            <a:cubicBezTo>
                              <a:pt x="770804" y="928291"/>
                              <a:pt x="770396" y="927706"/>
                              <a:pt x="769697" y="926902"/>
                            </a:cubicBezTo>
                            <a:lnTo>
                              <a:pt x="774133" y="921639"/>
                            </a:lnTo>
                            <a:cubicBezTo>
                              <a:pt x="775270" y="919958"/>
                              <a:pt x="776039" y="918496"/>
                              <a:pt x="776441" y="917254"/>
                            </a:cubicBezTo>
                            <a:cubicBezTo>
                              <a:pt x="776843" y="916011"/>
                              <a:pt x="777174" y="914549"/>
                              <a:pt x="777434" y="912868"/>
                            </a:cubicBezTo>
                            <a:cubicBezTo>
                              <a:pt x="786283" y="902270"/>
                              <a:pt x="794480" y="891014"/>
                              <a:pt x="802026" y="879100"/>
                            </a:cubicBezTo>
                            <a:cubicBezTo>
                              <a:pt x="809573" y="867186"/>
                              <a:pt x="816609" y="855053"/>
                              <a:pt x="823136" y="842701"/>
                            </a:cubicBezTo>
                            <a:cubicBezTo>
                              <a:pt x="824114" y="839850"/>
                              <a:pt x="827239" y="834149"/>
                              <a:pt x="832511" y="825597"/>
                            </a:cubicBezTo>
                            <a:cubicBezTo>
                              <a:pt x="837783" y="817046"/>
                              <a:pt x="841192" y="812222"/>
                              <a:pt x="842737" y="811126"/>
                            </a:cubicBezTo>
                            <a:cubicBezTo>
                              <a:pt x="843983" y="805095"/>
                              <a:pt x="846339" y="799614"/>
                              <a:pt x="849803" y="794680"/>
                            </a:cubicBezTo>
                            <a:cubicBezTo>
                              <a:pt x="853268" y="789746"/>
                              <a:pt x="856862" y="784703"/>
                              <a:pt x="860584" y="779550"/>
                            </a:cubicBezTo>
                            <a:lnTo>
                              <a:pt x="868529" y="774288"/>
                            </a:lnTo>
                            <a:cubicBezTo>
                              <a:pt x="868757" y="773410"/>
                              <a:pt x="869204" y="772533"/>
                              <a:pt x="869870" y="771656"/>
                            </a:cubicBezTo>
                            <a:cubicBezTo>
                              <a:pt x="870536" y="770779"/>
                              <a:pt x="870983" y="769902"/>
                              <a:pt x="871211" y="769025"/>
                            </a:cubicBezTo>
                            <a:cubicBezTo>
                              <a:pt x="872503" y="766467"/>
                              <a:pt x="873427" y="764128"/>
                              <a:pt x="873983" y="762008"/>
                            </a:cubicBezTo>
                            <a:cubicBezTo>
                              <a:pt x="874540" y="759889"/>
                              <a:pt x="875025" y="757550"/>
                              <a:pt x="875440" y="754992"/>
                            </a:cubicBezTo>
                            <a:cubicBezTo>
                              <a:pt x="876360" y="754955"/>
                              <a:pt x="877228" y="754590"/>
                              <a:pt x="878045" y="753895"/>
                            </a:cubicBezTo>
                            <a:cubicBezTo>
                              <a:pt x="878862" y="753201"/>
                              <a:pt x="879369" y="752397"/>
                              <a:pt x="879567" y="751483"/>
                            </a:cubicBezTo>
                            <a:cubicBezTo>
                              <a:pt x="879808" y="750533"/>
                              <a:pt x="880306" y="749363"/>
                              <a:pt x="881063" y="747975"/>
                            </a:cubicBezTo>
                            <a:cubicBezTo>
                              <a:pt x="881819" y="746586"/>
                              <a:pt x="882318" y="745417"/>
                              <a:pt x="882558" y="744466"/>
                            </a:cubicBezTo>
                            <a:lnTo>
                              <a:pt x="884313" y="744466"/>
                            </a:lnTo>
                            <a:cubicBezTo>
                              <a:pt x="884914" y="742712"/>
                              <a:pt x="886393" y="740958"/>
                              <a:pt x="888749" y="739204"/>
                            </a:cubicBezTo>
                            <a:lnTo>
                              <a:pt x="896795" y="723416"/>
                            </a:lnTo>
                            <a:cubicBezTo>
                              <a:pt x="898280" y="719762"/>
                              <a:pt x="899436" y="716107"/>
                              <a:pt x="900263" y="712452"/>
                            </a:cubicBezTo>
                            <a:cubicBezTo>
                              <a:pt x="901091" y="708798"/>
                              <a:pt x="901653" y="706020"/>
                              <a:pt x="901952" y="704120"/>
                            </a:cubicBezTo>
                            <a:cubicBezTo>
                              <a:pt x="903833" y="704230"/>
                              <a:pt x="905772" y="704010"/>
                              <a:pt x="907769" y="703462"/>
                            </a:cubicBezTo>
                            <a:cubicBezTo>
                              <a:pt x="909766" y="702914"/>
                              <a:pt x="911060" y="701379"/>
                              <a:pt x="911651" y="698858"/>
                            </a:cubicBezTo>
                            <a:cubicBezTo>
                              <a:pt x="911962" y="696263"/>
                              <a:pt x="912577" y="694435"/>
                              <a:pt x="913495" y="693376"/>
                            </a:cubicBezTo>
                            <a:cubicBezTo>
                              <a:pt x="914412" y="692316"/>
                              <a:pt x="916549" y="691804"/>
                              <a:pt x="919905" y="691841"/>
                            </a:cubicBezTo>
                            <a:lnTo>
                              <a:pt x="929396" y="677807"/>
                            </a:lnTo>
                            <a:lnTo>
                              <a:pt x="937341" y="672545"/>
                            </a:lnTo>
                            <a:lnTo>
                              <a:pt x="953641" y="649740"/>
                            </a:lnTo>
                            <a:cubicBezTo>
                              <a:pt x="954527" y="646378"/>
                              <a:pt x="956212" y="643454"/>
                              <a:pt x="958696" y="640969"/>
                            </a:cubicBezTo>
                            <a:cubicBezTo>
                              <a:pt x="961181" y="638484"/>
                              <a:pt x="962866" y="635561"/>
                              <a:pt x="963751" y="632198"/>
                            </a:cubicBezTo>
                            <a:lnTo>
                              <a:pt x="974997" y="618165"/>
                            </a:lnTo>
                            <a:lnTo>
                              <a:pt x="982115" y="607640"/>
                            </a:lnTo>
                            <a:cubicBezTo>
                              <a:pt x="984051" y="601427"/>
                              <a:pt x="986497" y="595434"/>
                              <a:pt x="989452" y="589659"/>
                            </a:cubicBezTo>
                            <a:cubicBezTo>
                              <a:pt x="992407" y="583885"/>
                              <a:pt x="996014" y="578769"/>
                              <a:pt x="1000272" y="574310"/>
                            </a:cubicBezTo>
                            <a:cubicBezTo>
                              <a:pt x="1006706" y="562689"/>
                              <a:pt x="1012148" y="551725"/>
                              <a:pt x="1016596" y="541419"/>
                            </a:cubicBezTo>
                            <a:cubicBezTo>
                              <a:pt x="1021045" y="531113"/>
                              <a:pt x="1024268" y="522781"/>
                              <a:pt x="1026267" y="516422"/>
                            </a:cubicBezTo>
                            <a:cubicBezTo>
                              <a:pt x="1027763" y="517884"/>
                              <a:pt x="1029414" y="518468"/>
                              <a:pt x="1031220" y="518176"/>
                            </a:cubicBezTo>
                            <a:lnTo>
                              <a:pt x="1039165" y="512913"/>
                            </a:lnTo>
                            <a:cubicBezTo>
                              <a:pt x="1040246" y="511963"/>
                              <a:pt x="1040817" y="510794"/>
                              <a:pt x="1040880" y="509405"/>
                            </a:cubicBezTo>
                            <a:cubicBezTo>
                              <a:pt x="1040942" y="508016"/>
                              <a:pt x="1040198" y="506847"/>
                              <a:pt x="1038648" y="505897"/>
                            </a:cubicBezTo>
                            <a:cubicBezTo>
                              <a:pt x="1044453" y="500123"/>
                              <a:pt x="1050717" y="492375"/>
                              <a:pt x="1057437" y="482654"/>
                            </a:cubicBezTo>
                            <a:cubicBezTo>
                              <a:pt x="1064158" y="472933"/>
                              <a:pt x="1068383" y="464308"/>
                              <a:pt x="1070113" y="456780"/>
                            </a:cubicBezTo>
                            <a:cubicBezTo>
                              <a:pt x="1073170" y="454989"/>
                              <a:pt x="1075517" y="452869"/>
                              <a:pt x="1077155" y="450421"/>
                            </a:cubicBezTo>
                            <a:cubicBezTo>
                              <a:pt x="1078792" y="447972"/>
                              <a:pt x="1079024" y="445414"/>
                              <a:pt x="1077850" y="442746"/>
                            </a:cubicBezTo>
                            <a:cubicBezTo>
                              <a:pt x="1080057" y="436862"/>
                              <a:pt x="1083328" y="432404"/>
                              <a:pt x="1087664" y="429370"/>
                            </a:cubicBezTo>
                            <a:cubicBezTo>
                              <a:pt x="1092000" y="426337"/>
                              <a:pt x="1095916" y="423194"/>
                              <a:pt x="1099413" y="419942"/>
                            </a:cubicBezTo>
                            <a:cubicBezTo>
                              <a:pt x="1102207" y="418187"/>
                              <a:pt x="1103686" y="416433"/>
                              <a:pt x="1103849" y="414679"/>
                            </a:cubicBezTo>
                            <a:cubicBezTo>
                              <a:pt x="1104013" y="412925"/>
                              <a:pt x="1103737" y="411171"/>
                              <a:pt x="1103023" y="409416"/>
                            </a:cubicBezTo>
                            <a:lnTo>
                              <a:pt x="1123760" y="381349"/>
                            </a:lnTo>
                            <a:cubicBezTo>
                              <a:pt x="1125129" y="379595"/>
                              <a:pt x="1126904" y="377403"/>
                              <a:pt x="1129086" y="374771"/>
                            </a:cubicBezTo>
                            <a:cubicBezTo>
                              <a:pt x="1131268" y="372140"/>
                              <a:pt x="1132759" y="369070"/>
                              <a:pt x="1133560" y="365562"/>
                            </a:cubicBezTo>
                            <a:cubicBezTo>
                              <a:pt x="1143472" y="355365"/>
                              <a:pt x="1152099" y="343744"/>
                              <a:pt x="1159443" y="330697"/>
                            </a:cubicBezTo>
                            <a:cubicBezTo>
                              <a:pt x="1166787" y="317651"/>
                              <a:pt x="1176214" y="306468"/>
                              <a:pt x="1187724" y="297148"/>
                            </a:cubicBezTo>
                            <a:lnTo>
                              <a:pt x="1188135" y="284869"/>
                            </a:lnTo>
                            <a:lnTo>
                              <a:pt x="1212690" y="255048"/>
                            </a:lnTo>
                            <a:cubicBezTo>
                              <a:pt x="1213824" y="250480"/>
                              <a:pt x="1217641" y="242513"/>
                              <a:pt x="1224140" y="231147"/>
                            </a:cubicBezTo>
                            <a:cubicBezTo>
                              <a:pt x="1230640" y="219781"/>
                              <a:pt x="1236726" y="211376"/>
                              <a:pt x="1242401" y="205931"/>
                            </a:cubicBezTo>
                            <a:cubicBezTo>
                              <a:pt x="1243587" y="199206"/>
                              <a:pt x="1248126" y="193359"/>
                              <a:pt x="1256019" y="188389"/>
                            </a:cubicBezTo>
                            <a:cubicBezTo>
                              <a:pt x="1254299" y="184880"/>
                              <a:pt x="1254694" y="181811"/>
                              <a:pt x="1257205" y="179179"/>
                            </a:cubicBezTo>
                            <a:cubicBezTo>
                              <a:pt x="1259715" y="176548"/>
                              <a:pt x="1262587" y="174355"/>
                              <a:pt x="1265820" y="172601"/>
                            </a:cubicBezTo>
                            <a:lnTo>
                              <a:pt x="1350830" y="58579"/>
                            </a:lnTo>
                            <a:cubicBezTo>
                              <a:pt x="1355606" y="54084"/>
                              <a:pt x="1359415" y="49479"/>
                              <a:pt x="1362256" y="44765"/>
                            </a:cubicBezTo>
                            <a:cubicBezTo>
                              <a:pt x="1365098" y="40050"/>
                              <a:pt x="1369268" y="35884"/>
                              <a:pt x="1374766" y="32266"/>
                            </a:cubicBezTo>
                            <a:cubicBezTo>
                              <a:pt x="1375323" y="29525"/>
                              <a:pt x="1376556" y="26675"/>
                              <a:pt x="1378467" y="23715"/>
                            </a:cubicBezTo>
                            <a:cubicBezTo>
                              <a:pt x="1380378" y="20754"/>
                              <a:pt x="1382411" y="18342"/>
                              <a:pt x="1384567" y="16478"/>
                            </a:cubicBezTo>
                            <a:lnTo>
                              <a:pt x="1393749" y="4199"/>
                            </a:lnTo>
                            <a:cubicBezTo>
                              <a:pt x="1395965" y="2408"/>
                              <a:pt x="1398523" y="1166"/>
                              <a:pt x="1401423" y="47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Freeform 70"/>
                      <p:cNvSpPr/>
                      <p:nvPr/>
                    </p:nvSpPr>
                    <p:spPr>
                      <a:xfrm>
                        <a:off x="10152131" y="2135562"/>
                        <a:ext cx="1526083" cy="224955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26083" h="2249559">
                            <a:moveTo>
                              <a:pt x="176110" y="2025023"/>
                            </a:moveTo>
                            <a:cubicBezTo>
                              <a:pt x="175972" y="2026010"/>
                              <a:pt x="176144" y="2027106"/>
                              <a:pt x="176626" y="2028312"/>
                            </a:cubicBezTo>
                            <a:cubicBezTo>
                              <a:pt x="177108" y="2029518"/>
                              <a:pt x="177796" y="2030176"/>
                              <a:pt x="178690" y="2030286"/>
                            </a:cubicBezTo>
                            <a:cubicBezTo>
                              <a:pt x="179610" y="2030249"/>
                              <a:pt x="180479" y="2029884"/>
                              <a:pt x="181296" y="2029189"/>
                            </a:cubicBezTo>
                            <a:cubicBezTo>
                              <a:pt x="182112" y="2028495"/>
                              <a:pt x="182620" y="2027691"/>
                              <a:pt x="182817" y="2026777"/>
                            </a:cubicBezTo>
                            <a:close/>
                            <a:moveTo>
                              <a:pt x="185601" y="2010990"/>
                            </a:moveTo>
                            <a:cubicBezTo>
                              <a:pt x="185354" y="2011976"/>
                              <a:pt x="185307" y="2013073"/>
                              <a:pt x="185460" y="2014279"/>
                            </a:cubicBezTo>
                            <a:cubicBezTo>
                              <a:pt x="185612" y="2015485"/>
                              <a:pt x="186520" y="2016142"/>
                              <a:pt x="188181" y="2016252"/>
                            </a:cubicBezTo>
                            <a:lnTo>
                              <a:pt x="189936" y="2016252"/>
                            </a:lnTo>
                            <a:cubicBezTo>
                              <a:pt x="190554" y="2012744"/>
                              <a:pt x="189109" y="2010990"/>
                              <a:pt x="185601" y="2010990"/>
                            </a:cubicBezTo>
                            <a:close/>
                            <a:moveTo>
                              <a:pt x="344300" y="1986431"/>
                            </a:moveTo>
                            <a:cubicBezTo>
                              <a:pt x="344089" y="1987418"/>
                              <a:pt x="343969" y="1988514"/>
                              <a:pt x="343939" y="1989720"/>
                            </a:cubicBezTo>
                            <a:cubicBezTo>
                              <a:pt x="343909" y="1990926"/>
                              <a:pt x="344305" y="1991584"/>
                              <a:pt x="345126" y="1991694"/>
                            </a:cubicBezTo>
                            <a:lnTo>
                              <a:pt x="350698" y="1989939"/>
                            </a:lnTo>
                            <a:close/>
                            <a:moveTo>
                              <a:pt x="478855" y="1979414"/>
                            </a:moveTo>
                            <a:lnTo>
                              <a:pt x="483707" y="1991694"/>
                            </a:lnTo>
                            <a:lnTo>
                              <a:pt x="479478" y="2005727"/>
                            </a:lnTo>
                            <a:cubicBezTo>
                              <a:pt x="475039" y="2006239"/>
                              <a:pt x="472412" y="2008285"/>
                              <a:pt x="471598" y="2011867"/>
                            </a:cubicBezTo>
                            <a:cubicBezTo>
                              <a:pt x="470784" y="2015448"/>
                              <a:pt x="466842" y="2017495"/>
                              <a:pt x="459771" y="2018006"/>
                            </a:cubicBezTo>
                            <a:cubicBezTo>
                              <a:pt x="461494" y="2011136"/>
                              <a:pt x="464675" y="2004704"/>
                              <a:pt x="469313" y="1998710"/>
                            </a:cubicBezTo>
                            <a:cubicBezTo>
                              <a:pt x="473952" y="1992717"/>
                              <a:pt x="477132" y="1986285"/>
                              <a:pt x="478855" y="1979414"/>
                            </a:cubicBezTo>
                            <a:close/>
                            <a:moveTo>
                              <a:pt x="390108" y="1935560"/>
                            </a:moveTo>
                            <a:cubicBezTo>
                              <a:pt x="389861" y="1936546"/>
                              <a:pt x="389814" y="1937643"/>
                              <a:pt x="389967" y="1938849"/>
                            </a:cubicBezTo>
                            <a:cubicBezTo>
                              <a:pt x="390119" y="1940055"/>
                              <a:pt x="391027" y="1940713"/>
                              <a:pt x="392689" y="1940822"/>
                            </a:cubicBezTo>
                            <a:lnTo>
                              <a:pt x="396197" y="1940822"/>
                            </a:lnTo>
                            <a:cubicBezTo>
                              <a:pt x="396433" y="1939068"/>
                              <a:pt x="395934" y="1937752"/>
                              <a:pt x="394700" y="1936875"/>
                            </a:cubicBezTo>
                            <a:cubicBezTo>
                              <a:pt x="393466" y="1935998"/>
                              <a:pt x="391935" y="1935560"/>
                              <a:pt x="390108" y="1935560"/>
                            </a:cubicBezTo>
                            <a:close/>
                            <a:moveTo>
                              <a:pt x="514338" y="1877671"/>
                            </a:moveTo>
                            <a:cubicBezTo>
                              <a:pt x="514187" y="1878731"/>
                              <a:pt x="514308" y="1880120"/>
                              <a:pt x="514699" y="1881838"/>
                            </a:cubicBezTo>
                            <a:cubicBezTo>
                              <a:pt x="515091" y="1883555"/>
                              <a:pt x="515727" y="1884506"/>
                              <a:pt x="516609" y="1884688"/>
                            </a:cubicBezTo>
                            <a:cubicBezTo>
                              <a:pt x="518309" y="1884578"/>
                              <a:pt x="519449" y="1883921"/>
                              <a:pt x="520027" y="1882715"/>
                            </a:cubicBezTo>
                            <a:cubicBezTo>
                              <a:pt x="520605" y="1881509"/>
                              <a:pt x="520944" y="1880412"/>
                              <a:pt x="521045" y="1879426"/>
                            </a:cubicBezTo>
                            <a:close/>
                            <a:moveTo>
                              <a:pt x="335614" y="1856621"/>
                            </a:moveTo>
                            <a:lnTo>
                              <a:pt x="334067" y="1865392"/>
                            </a:lnTo>
                            <a:cubicBezTo>
                              <a:pt x="333696" y="1867914"/>
                              <a:pt x="334156" y="1869449"/>
                              <a:pt x="335448" y="1869997"/>
                            </a:cubicBezTo>
                            <a:cubicBezTo>
                              <a:pt x="336740" y="1870545"/>
                              <a:pt x="338310" y="1870764"/>
                              <a:pt x="340156" y="1870655"/>
                            </a:cubicBezTo>
                            <a:close/>
                            <a:moveTo>
                              <a:pt x="464081" y="1844342"/>
                            </a:moveTo>
                            <a:cubicBezTo>
                              <a:pt x="458792" y="1844488"/>
                              <a:pt x="454510" y="1846388"/>
                              <a:pt x="451235" y="1850043"/>
                            </a:cubicBezTo>
                            <a:cubicBezTo>
                              <a:pt x="447959" y="1853698"/>
                              <a:pt x="445844" y="1858229"/>
                              <a:pt x="444891" y="1863638"/>
                            </a:cubicBezTo>
                            <a:lnTo>
                              <a:pt x="444581" y="1865392"/>
                            </a:lnTo>
                            <a:cubicBezTo>
                              <a:pt x="444222" y="1865356"/>
                              <a:pt x="442748" y="1865429"/>
                              <a:pt x="440157" y="1865611"/>
                            </a:cubicBezTo>
                            <a:cubicBezTo>
                              <a:pt x="437567" y="1865794"/>
                              <a:pt x="436015" y="1866306"/>
                              <a:pt x="435501" y="1867146"/>
                            </a:cubicBezTo>
                            <a:cubicBezTo>
                              <a:pt x="435888" y="1868060"/>
                              <a:pt x="438158" y="1868864"/>
                              <a:pt x="442312" y="1869558"/>
                            </a:cubicBezTo>
                            <a:cubicBezTo>
                              <a:pt x="446465" y="1870253"/>
                              <a:pt x="449251" y="1870618"/>
                              <a:pt x="450670" y="1870655"/>
                            </a:cubicBezTo>
                            <a:lnTo>
                              <a:pt x="462742" y="1861884"/>
                            </a:lnTo>
                            <a:cubicBezTo>
                              <a:pt x="460186" y="1861664"/>
                              <a:pt x="458590" y="1860349"/>
                              <a:pt x="457956" y="1857937"/>
                            </a:cubicBezTo>
                            <a:cubicBezTo>
                              <a:pt x="457321" y="1855525"/>
                              <a:pt x="457196" y="1853332"/>
                              <a:pt x="457581" y="1851359"/>
                            </a:cubicBezTo>
                            <a:close/>
                            <a:moveTo>
                              <a:pt x="356558" y="1837325"/>
                            </a:moveTo>
                            <a:cubicBezTo>
                              <a:pt x="355742" y="1837398"/>
                              <a:pt x="355105" y="1837691"/>
                              <a:pt x="354650" y="1838202"/>
                            </a:cubicBezTo>
                            <a:cubicBezTo>
                              <a:pt x="354194" y="1838714"/>
                              <a:pt x="353558" y="1839006"/>
                              <a:pt x="352741" y="1839079"/>
                            </a:cubicBezTo>
                            <a:cubicBezTo>
                              <a:pt x="352590" y="1840139"/>
                              <a:pt x="352711" y="1841528"/>
                              <a:pt x="353102" y="1843246"/>
                            </a:cubicBezTo>
                            <a:cubicBezTo>
                              <a:pt x="353494" y="1844963"/>
                              <a:pt x="354130" y="1845913"/>
                              <a:pt x="355012" y="1846096"/>
                            </a:cubicBezTo>
                            <a:cubicBezTo>
                              <a:pt x="356712" y="1845986"/>
                              <a:pt x="357852" y="1845329"/>
                              <a:pt x="358430" y="1844123"/>
                            </a:cubicBezTo>
                            <a:cubicBezTo>
                              <a:pt x="359008" y="1842917"/>
                              <a:pt x="359347" y="1841820"/>
                              <a:pt x="359448" y="1840833"/>
                            </a:cubicBezTo>
                            <a:cubicBezTo>
                              <a:pt x="359517" y="1838787"/>
                              <a:pt x="358553" y="1837618"/>
                              <a:pt x="356558" y="1837325"/>
                            </a:cubicBezTo>
                            <a:close/>
                            <a:moveTo>
                              <a:pt x="564892" y="1819783"/>
                            </a:moveTo>
                            <a:cubicBezTo>
                              <a:pt x="558997" y="1820258"/>
                              <a:pt x="555179" y="1823255"/>
                              <a:pt x="553439" y="1828773"/>
                            </a:cubicBezTo>
                            <a:cubicBezTo>
                              <a:pt x="551698" y="1834292"/>
                              <a:pt x="550564" y="1839481"/>
                              <a:pt x="550036" y="1844342"/>
                            </a:cubicBezTo>
                            <a:cubicBezTo>
                              <a:pt x="547295" y="1844342"/>
                              <a:pt x="544367" y="1844780"/>
                              <a:pt x="541252" y="1845657"/>
                            </a:cubicBezTo>
                            <a:cubicBezTo>
                              <a:pt x="538137" y="1846535"/>
                              <a:pt x="535493" y="1847850"/>
                              <a:pt x="533320" y="1849604"/>
                            </a:cubicBezTo>
                            <a:lnTo>
                              <a:pt x="534045" y="1865392"/>
                            </a:lnTo>
                            <a:cubicBezTo>
                              <a:pt x="535717" y="1860678"/>
                              <a:pt x="538356" y="1856073"/>
                              <a:pt x="541963" y="1851578"/>
                            </a:cubicBezTo>
                            <a:cubicBezTo>
                              <a:pt x="545569" y="1847083"/>
                              <a:pt x="550015" y="1844671"/>
                              <a:pt x="555299" y="1844342"/>
                            </a:cubicBezTo>
                            <a:cubicBezTo>
                              <a:pt x="556278" y="1840029"/>
                              <a:pt x="557877" y="1835936"/>
                              <a:pt x="560095" y="1832063"/>
                            </a:cubicBezTo>
                            <a:cubicBezTo>
                              <a:pt x="562313" y="1828189"/>
                              <a:pt x="563912" y="1824096"/>
                              <a:pt x="564892" y="1819783"/>
                            </a:cubicBezTo>
                            <a:close/>
                            <a:moveTo>
                              <a:pt x="496474" y="1789962"/>
                            </a:moveTo>
                            <a:cubicBezTo>
                              <a:pt x="494748" y="1790218"/>
                              <a:pt x="493505" y="1791460"/>
                              <a:pt x="492747" y="1793690"/>
                            </a:cubicBezTo>
                            <a:cubicBezTo>
                              <a:pt x="491988" y="1795919"/>
                              <a:pt x="491546" y="1797600"/>
                              <a:pt x="491419" y="1798733"/>
                            </a:cubicBezTo>
                            <a:cubicBezTo>
                              <a:pt x="490566" y="1803155"/>
                              <a:pt x="488714" y="1807029"/>
                              <a:pt x="485861" y="1810355"/>
                            </a:cubicBezTo>
                            <a:cubicBezTo>
                              <a:pt x="483009" y="1813680"/>
                              <a:pt x="479635" y="1816238"/>
                              <a:pt x="475737" y="1818029"/>
                            </a:cubicBezTo>
                            <a:cubicBezTo>
                              <a:pt x="474758" y="1822341"/>
                              <a:pt x="473159" y="1826435"/>
                              <a:pt x="470941" y="1830308"/>
                            </a:cubicBezTo>
                            <a:cubicBezTo>
                              <a:pt x="468723" y="1834182"/>
                              <a:pt x="467124" y="1838275"/>
                              <a:pt x="466144" y="1842588"/>
                            </a:cubicBezTo>
                            <a:cubicBezTo>
                              <a:pt x="472423" y="1836412"/>
                              <a:pt x="478102" y="1829906"/>
                              <a:pt x="483180" y="1823072"/>
                            </a:cubicBezTo>
                            <a:cubicBezTo>
                              <a:pt x="488259" y="1816238"/>
                              <a:pt x="493138" y="1809295"/>
                              <a:pt x="497817" y="1802241"/>
                            </a:cubicBezTo>
                            <a:cubicBezTo>
                              <a:pt x="498006" y="1800962"/>
                              <a:pt x="498040" y="1798697"/>
                              <a:pt x="497919" y="1795444"/>
                            </a:cubicBezTo>
                            <a:cubicBezTo>
                              <a:pt x="497799" y="1792191"/>
                              <a:pt x="497317" y="1790364"/>
                              <a:pt x="496474" y="1789962"/>
                            </a:cubicBezTo>
                            <a:close/>
                            <a:moveTo>
                              <a:pt x="388744" y="1774174"/>
                            </a:moveTo>
                            <a:lnTo>
                              <a:pt x="378016" y="1795225"/>
                            </a:lnTo>
                            <a:cubicBezTo>
                              <a:pt x="377730" y="1795188"/>
                              <a:pt x="376547" y="1795261"/>
                              <a:pt x="374468" y="1795444"/>
                            </a:cubicBezTo>
                            <a:cubicBezTo>
                              <a:pt x="372390" y="1795627"/>
                              <a:pt x="371130" y="1796138"/>
                              <a:pt x="370689" y="1796979"/>
                            </a:cubicBezTo>
                            <a:cubicBezTo>
                              <a:pt x="370726" y="1798843"/>
                              <a:pt x="372279" y="1800816"/>
                              <a:pt x="375347" y="1802899"/>
                            </a:cubicBezTo>
                            <a:cubicBezTo>
                              <a:pt x="378415" y="1804982"/>
                              <a:pt x="380921" y="1806517"/>
                              <a:pt x="382867" y="1807504"/>
                            </a:cubicBezTo>
                            <a:lnTo>
                              <a:pt x="398240" y="1789962"/>
                            </a:lnTo>
                            <a:close/>
                            <a:moveTo>
                              <a:pt x="424129" y="1712778"/>
                            </a:moveTo>
                            <a:cubicBezTo>
                              <a:pt x="414397" y="1726519"/>
                              <a:pt x="405387" y="1741137"/>
                              <a:pt x="397100" y="1756633"/>
                            </a:cubicBezTo>
                            <a:cubicBezTo>
                              <a:pt x="397382" y="1760214"/>
                              <a:pt x="398547" y="1763138"/>
                              <a:pt x="400597" y="1765403"/>
                            </a:cubicBezTo>
                            <a:cubicBezTo>
                              <a:pt x="402646" y="1767669"/>
                              <a:pt x="405436" y="1768839"/>
                              <a:pt x="408968" y="1768912"/>
                            </a:cubicBezTo>
                            <a:cubicBezTo>
                              <a:pt x="411749" y="1763503"/>
                              <a:pt x="415652" y="1755463"/>
                              <a:pt x="420676" y="1744792"/>
                            </a:cubicBezTo>
                            <a:cubicBezTo>
                              <a:pt x="425701" y="1734120"/>
                              <a:pt x="430326" y="1726958"/>
                              <a:pt x="434552" y="1723303"/>
                            </a:cubicBezTo>
                            <a:close/>
                            <a:moveTo>
                              <a:pt x="468284" y="1651381"/>
                            </a:moveTo>
                            <a:lnTo>
                              <a:pt x="457658" y="1661906"/>
                            </a:lnTo>
                            <a:lnTo>
                              <a:pt x="456730" y="1667169"/>
                            </a:lnTo>
                            <a:lnTo>
                              <a:pt x="460238" y="1667169"/>
                            </a:lnTo>
                            <a:cubicBezTo>
                              <a:pt x="463648" y="1667315"/>
                              <a:pt x="466038" y="1667023"/>
                              <a:pt x="467409" y="1666292"/>
                            </a:cubicBezTo>
                            <a:cubicBezTo>
                              <a:pt x="468781" y="1665561"/>
                              <a:pt x="469726" y="1663514"/>
                              <a:pt x="470246" y="1660152"/>
                            </a:cubicBezTo>
                            <a:close/>
                            <a:moveTo>
                              <a:pt x="679198" y="1639102"/>
                            </a:moveTo>
                            <a:lnTo>
                              <a:pt x="661143" y="1661906"/>
                            </a:lnTo>
                            <a:cubicBezTo>
                              <a:pt x="663672" y="1667461"/>
                              <a:pt x="664292" y="1673893"/>
                              <a:pt x="663003" y="1681202"/>
                            </a:cubicBezTo>
                            <a:cubicBezTo>
                              <a:pt x="662030" y="1681129"/>
                              <a:pt x="660907" y="1681275"/>
                              <a:pt x="659637" y="1681641"/>
                            </a:cubicBezTo>
                            <a:cubicBezTo>
                              <a:pt x="658367" y="1682006"/>
                              <a:pt x="657528" y="1683030"/>
                              <a:pt x="657122" y="1684711"/>
                            </a:cubicBezTo>
                            <a:cubicBezTo>
                              <a:pt x="656923" y="1686465"/>
                              <a:pt x="657271" y="1688219"/>
                              <a:pt x="658168" y="1689973"/>
                            </a:cubicBezTo>
                            <a:cubicBezTo>
                              <a:pt x="659064" y="1691728"/>
                              <a:pt x="659851" y="1693482"/>
                              <a:pt x="660529" y="1695236"/>
                            </a:cubicBezTo>
                            <a:lnTo>
                              <a:pt x="671880" y="1700498"/>
                            </a:lnTo>
                            <a:lnTo>
                              <a:pt x="674562" y="1695236"/>
                            </a:lnTo>
                            <a:lnTo>
                              <a:pt x="667029" y="1688219"/>
                            </a:lnTo>
                            <a:cubicBezTo>
                              <a:pt x="667469" y="1685515"/>
                              <a:pt x="668419" y="1683030"/>
                              <a:pt x="669878" y="1680764"/>
                            </a:cubicBezTo>
                            <a:cubicBezTo>
                              <a:pt x="671338" y="1678498"/>
                              <a:pt x="673448" y="1676890"/>
                              <a:pt x="676211" y="1675940"/>
                            </a:cubicBezTo>
                            <a:cubicBezTo>
                              <a:pt x="677476" y="1669800"/>
                              <a:pt x="678632" y="1663661"/>
                              <a:pt x="679678" y="1657521"/>
                            </a:cubicBezTo>
                            <a:cubicBezTo>
                              <a:pt x="680724" y="1651381"/>
                              <a:pt x="680564" y="1645242"/>
                              <a:pt x="679198" y="1639102"/>
                            </a:cubicBezTo>
                            <a:close/>
                            <a:moveTo>
                              <a:pt x="492530" y="1623314"/>
                            </a:moveTo>
                            <a:lnTo>
                              <a:pt x="487784" y="1630331"/>
                            </a:lnTo>
                            <a:cubicBezTo>
                              <a:pt x="490140" y="1628577"/>
                              <a:pt x="491619" y="1626823"/>
                              <a:pt x="492220" y="1625068"/>
                            </a:cubicBezTo>
                            <a:close/>
                            <a:moveTo>
                              <a:pt x="726862" y="1577705"/>
                            </a:moveTo>
                            <a:cubicBezTo>
                              <a:pt x="726260" y="1579460"/>
                              <a:pt x="726536" y="1581214"/>
                              <a:pt x="727688" y="1582968"/>
                            </a:cubicBezTo>
                            <a:lnTo>
                              <a:pt x="728616" y="1577705"/>
                            </a:lnTo>
                            <a:close/>
                            <a:moveTo>
                              <a:pt x="751315" y="1558409"/>
                            </a:moveTo>
                            <a:cubicBezTo>
                              <a:pt x="748099" y="1558409"/>
                              <a:pt x="745450" y="1560164"/>
                              <a:pt x="743370" y="1563672"/>
                            </a:cubicBezTo>
                            <a:lnTo>
                              <a:pt x="748633" y="1563672"/>
                            </a:lnTo>
                            <a:cubicBezTo>
                              <a:pt x="748860" y="1562795"/>
                              <a:pt x="749307" y="1561918"/>
                              <a:pt x="749974" y="1561041"/>
                            </a:cubicBezTo>
                            <a:cubicBezTo>
                              <a:pt x="750640" y="1560164"/>
                              <a:pt x="751087" y="1559286"/>
                              <a:pt x="751315" y="1558409"/>
                            </a:cubicBezTo>
                            <a:close/>
                            <a:moveTo>
                              <a:pt x="766480" y="1532097"/>
                            </a:moveTo>
                            <a:lnTo>
                              <a:pt x="764933" y="1540867"/>
                            </a:lnTo>
                            <a:lnTo>
                              <a:pt x="752654" y="1540867"/>
                            </a:lnTo>
                            <a:lnTo>
                              <a:pt x="751416" y="1547884"/>
                            </a:lnTo>
                            <a:lnTo>
                              <a:pt x="753997" y="1553147"/>
                            </a:lnTo>
                            <a:lnTo>
                              <a:pt x="770196" y="1540867"/>
                            </a:lnTo>
                            <a:lnTo>
                              <a:pt x="771433" y="1533851"/>
                            </a:lnTo>
                            <a:close/>
                            <a:moveTo>
                              <a:pt x="781852" y="1514555"/>
                            </a:moveTo>
                            <a:lnTo>
                              <a:pt x="776280" y="1516309"/>
                            </a:lnTo>
                            <a:lnTo>
                              <a:pt x="773806" y="1530342"/>
                            </a:lnTo>
                            <a:cubicBezTo>
                              <a:pt x="776656" y="1528478"/>
                              <a:pt x="778616" y="1526067"/>
                              <a:pt x="779686" y="1523106"/>
                            </a:cubicBezTo>
                            <a:cubicBezTo>
                              <a:pt x="780756" y="1520146"/>
                              <a:pt x="781478" y="1517296"/>
                              <a:pt x="781852" y="1514555"/>
                            </a:cubicBezTo>
                            <a:close/>
                            <a:moveTo>
                              <a:pt x="803309" y="1472454"/>
                            </a:moveTo>
                            <a:cubicBezTo>
                              <a:pt x="800649" y="1478009"/>
                              <a:pt x="797846" y="1483125"/>
                              <a:pt x="794901" y="1487803"/>
                            </a:cubicBezTo>
                            <a:cubicBezTo>
                              <a:pt x="791957" y="1492481"/>
                              <a:pt x="788741" y="1494966"/>
                              <a:pt x="785255" y="1495259"/>
                            </a:cubicBezTo>
                            <a:cubicBezTo>
                              <a:pt x="785126" y="1496611"/>
                              <a:pt x="785332" y="1499169"/>
                              <a:pt x="785875" y="1502933"/>
                            </a:cubicBezTo>
                            <a:cubicBezTo>
                              <a:pt x="786417" y="1506697"/>
                              <a:pt x="787140" y="1508817"/>
                              <a:pt x="788043" y="1509292"/>
                            </a:cubicBezTo>
                            <a:cubicBezTo>
                              <a:pt x="788902" y="1509182"/>
                              <a:pt x="789530" y="1508525"/>
                              <a:pt x="789925" y="1507319"/>
                            </a:cubicBezTo>
                            <a:cubicBezTo>
                              <a:pt x="790321" y="1506113"/>
                              <a:pt x="790587" y="1505016"/>
                              <a:pt x="790725" y="1504029"/>
                            </a:cubicBezTo>
                            <a:cubicBezTo>
                              <a:pt x="794288" y="1500192"/>
                              <a:pt x="798174" y="1495149"/>
                              <a:pt x="802383" y="1488900"/>
                            </a:cubicBezTo>
                            <a:cubicBezTo>
                              <a:pt x="806591" y="1482650"/>
                              <a:pt x="809239" y="1477168"/>
                              <a:pt x="810326" y="1472454"/>
                            </a:cubicBezTo>
                            <a:close/>
                            <a:moveTo>
                              <a:pt x="871095" y="1416320"/>
                            </a:moveTo>
                            <a:cubicBezTo>
                              <a:pt x="869958" y="1418001"/>
                              <a:pt x="869189" y="1419463"/>
                              <a:pt x="868787" y="1420706"/>
                            </a:cubicBezTo>
                            <a:cubicBezTo>
                              <a:pt x="868385" y="1421948"/>
                              <a:pt x="868055" y="1423410"/>
                              <a:pt x="867795" y="1425091"/>
                            </a:cubicBezTo>
                            <a:cubicBezTo>
                              <a:pt x="868869" y="1424177"/>
                              <a:pt x="869893" y="1422935"/>
                              <a:pt x="870864" y="1421363"/>
                            </a:cubicBezTo>
                            <a:cubicBezTo>
                              <a:pt x="871835" y="1419792"/>
                              <a:pt x="872497" y="1418111"/>
                              <a:pt x="872850" y="1416320"/>
                            </a:cubicBezTo>
                            <a:close/>
                            <a:moveTo>
                              <a:pt x="866757" y="1381236"/>
                            </a:moveTo>
                            <a:cubicBezTo>
                              <a:pt x="864986" y="1387961"/>
                              <a:pt x="861616" y="1393808"/>
                              <a:pt x="856647" y="1398778"/>
                            </a:cubicBezTo>
                            <a:cubicBezTo>
                              <a:pt x="851677" y="1403748"/>
                              <a:pt x="848307" y="1409596"/>
                              <a:pt x="846537" y="1416320"/>
                            </a:cubicBezTo>
                            <a:lnTo>
                              <a:pt x="833537" y="1430354"/>
                            </a:lnTo>
                            <a:cubicBezTo>
                              <a:pt x="832632" y="1431340"/>
                              <a:pt x="832585" y="1432437"/>
                              <a:pt x="833396" y="1433643"/>
                            </a:cubicBezTo>
                            <a:cubicBezTo>
                              <a:pt x="834206" y="1434849"/>
                              <a:pt x="835114" y="1435507"/>
                              <a:pt x="836118" y="1435616"/>
                            </a:cubicBezTo>
                            <a:lnTo>
                              <a:pt x="846952" y="1433862"/>
                            </a:lnTo>
                            <a:cubicBezTo>
                              <a:pt x="849632" y="1429440"/>
                              <a:pt x="852370" y="1424689"/>
                              <a:pt x="855166" y="1419609"/>
                            </a:cubicBezTo>
                            <a:cubicBezTo>
                              <a:pt x="857962" y="1414529"/>
                              <a:pt x="859901" y="1409340"/>
                              <a:pt x="860981" y="1404041"/>
                            </a:cubicBezTo>
                            <a:cubicBezTo>
                              <a:pt x="863350" y="1400350"/>
                              <a:pt x="865886" y="1396330"/>
                              <a:pt x="868590" y="1391981"/>
                            </a:cubicBezTo>
                            <a:cubicBezTo>
                              <a:pt x="871293" y="1387632"/>
                              <a:pt x="874191" y="1384050"/>
                              <a:pt x="877282" y="1381236"/>
                            </a:cubicBezTo>
                            <a:close/>
                            <a:moveTo>
                              <a:pt x="902353" y="1358432"/>
                            </a:moveTo>
                            <a:lnTo>
                              <a:pt x="889972" y="1368957"/>
                            </a:lnTo>
                            <a:cubicBezTo>
                              <a:pt x="890838" y="1366326"/>
                              <a:pt x="889828" y="1365010"/>
                              <a:pt x="886940" y="1365010"/>
                            </a:cubicBezTo>
                            <a:cubicBezTo>
                              <a:pt x="884053" y="1365010"/>
                              <a:pt x="882140" y="1366326"/>
                              <a:pt x="881201" y="1368957"/>
                            </a:cubicBezTo>
                            <a:lnTo>
                              <a:pt x="890697" y="1384745"/>
                            </a:lnTo>
                            <a:lnTo>
                              <a:pt x="897713" y="1384745"/>
                            </a:lnTo>
                            <a:lnTo>
                              <a:pt x="902251" y="1368957"/>
                            </a:lnTo>
                            <a:close/>
                            <a:moveTo>
                              <a:pt x="927217" y="1326857"/>
                            </a:moveTo>
                            <a:lnTo>
                              <a:pt x="915971" y="1340890"/>
                            </a:lnTo>
                            <a:lnTo>
                              <a:pt x="921234" y="1340890"/>
                            </a:lnTo>
                            <a:cubicBezTo>
                              <a:pt x="922463" y="1339099"/>
                              <a:pt x="923641" y="1336980"/>
                              <a:pt x="924767" y="1334531"/>
                            </a:cubicBezTo>
                            <a:cubicBezTo>
                              <a:pt x="925893" y="1332083"/>
                              <a:pt x="926710" y="1329524"/>
                              <a:pt x="927217" y="1326857"/>
                            </a:cubicBezTo>
                            <a:close/>
                            <a:moveTo>
                              <a:pt x="891307" y="1321594"/>
                            </a:moveTo>
                            <a:cubicBezTo>
                              <a:pt x="891092" y="1322398"/>
                              <a:pt x="890697" y="1322983"/>
                              <a:pt x="890121" y="1323348"/>
                            </a:cubicBezTo>
                            <a:cubicBezTo>
                              <a:pt x="889544" y="1323714"/>
                              <a:pt x="889149" y="1324298"/>
                              <a:pt x="888934" y="1325102"/>
                            </a:cubicBezTo>
                            <a:lnTo>
                              <a:pt x="887388" y="1333873"/>
                            </a:lnTo>
                            <a:cubicBezTo>
                              <a:pt x="886750" y="1337491"/>
                              <a:pt x="886531" y="1341219"/>
                              <a:pt x="886731" y="1345056"/>
                            </a:cubicBezTo>
                            <a:cubicBezTo>
                              <a:pt x="886932" y="1348894"/>
                              <a:pt x="887667" y="1352183"/>
                              <a:pt x="888938" y="1354924"/>
                            </a:cubicBezTo>
                            <a:lnTo>
                              <a:pt x="899769" y="1323348"/>
                            </a:lnTo>
                            <a:close/>
                            <a:moveTo>
                              <a:pt x="915243" y="1295281"/>
                            </a:moveTo>
                            <a:lnTo>
                              <a:pt x="907607" y="1298790"/>
                            </a:lnTo>
                            <a:lnTo>
                              <a:pt x="898425" y="1311069"/>
                            </a:lnTo>
                            <a:lnTo>
                              <a:pt x="907815" y="1307561"/>
                            </a:lnTo>
                            <a:lnTo>
                              <a:pt x="914624" y="1298790"/>
                            </a:lnTo>
                            <a:close/>
                            <a:moveTo>
                              <a:pt x="950420" y="1225114"/>
                            </a:moveTo>
                            <a:cubicBezTo>
                              <a:pt x="949587" y="1230669"/>
                              <a:pt x="948599" y="1237101"/>
                              <a:pt x="947456" y="1244410"/>
                            </a:cubicBezTo>
                            <a:cubicBezTo>
                              <a:pt x="946313" y="1251719"/>
                              <a:pt x="944448" y="1258151"/>
                              <a:pt x="941861" y="1263706"/>
                            </a:cubicBezTo>
                            <a:cubicBezTo>
                              <a:pt x="945988" y="1260197"/>
                              <a:pt x="948670" y="1254935"/>
                              <a:pt x="949907" y="1247918"/>
                            </a:cubicBezTo>
                            <a:lnTo>
                              <a:pt x="961771" y="1230376"/>
                            </a:lnTo>
                            <a:close/>
                            <a:moveTo>
                              <a:pt x="1026041" y="1114600"/>
                            </a:moveTo>
                            <a:lnTo>
                              <a:pt x="1022121" y="1126879"/>
                            </a:lnTo>
                            <a:cubicBezTo>
                              <a:pt x="1018970" y="1129620"/>
                              <a:pt x="1015832" y="1132909"/>
                              <a:pt x="1012707" y="1136747"/>
                            </a:cubicBezTo>
                            <a:cubicBezTo>
                              <a:pt x="1009582" y="1140584"/>
                              <a:pt x="1006805" y="1144311"/>
                              <a:pt x="1004376" y="1147929"/>
                            </a:cubicBezTo>
                            <a:cubicBezTo>
                              <a:pt x="1003380" y="1155239"/>
                              <a:pt x="999907" y="1161671"/>
                              <a:pt x="993957" y="1167225"/>
                            </a:cubicBezTo>
                            <a:cubicBezTo>
                              <a:pt x="992162" y="1165800"/>
                              <a:pt x="990076" y="1166019"/>
                              <a:pt x="987701" y="1167883"/>
                            </a:cubicBezTo>
                            <a:cubicBezTo>
                              <a:pt x="985326" y="1169747"/>
                              <a:pt x="984763" y="1171282"/>
                              <a:pt x="986012" y="1172488"/>
                            </a:cubicBezTo>
                            <a:lnTo>
                              <a:pt x="973322" y="1184767"/>
                            </a:lnTo>
                            <a:lnTo>
                              <a:pt x="964966" y="1202309"/>
                            </a:lnTo>
                            <a:lnTo>
                              <a:pt x="961458" y="1202309"/>
                            </a:lnTo>
                            <a:lnTo>
                              <a:pt x="959293" y="1214589"/>
                            </a:lnTo>
                            <a:lnTo>
                              <a:pt x="967445" y="1218097"/>
                            </a:lnTo>
                            <a:cubicBezTo>
                              <a:pt x="966808" y="1217147"/>
                              <a:pt x="966791" y="1216416"/>
                              <a:pt x="967393" y="1215904"/>
                            </a:cubicBezTo>
                            <a:cubicBezTo>
                              <a:pt x="967995" y="1215393"/>
                              <a:pt x="968700" y="1215539"/>
                              <a:pt x="969508" y="1216343"/>
                            </a:cubicBezTo>
                            <a:lnTo>
                              <a:pt x="974254" y="1209326"/>
                            </a:lnTo>
                            <a:cubicBezTo>
                              <a:pt x="975144" y="1209874"/>
                              <a:pt x="976356" y="1209216"/>
                              <a:pt x="977891" y="1207353"/>
                            </a:cubicBezTo>
                            <a:cubicBezTo>
                              <a:pt x="979426" y="1205489"/>
                              <a:pt x="980277" y="1204392"/>
                              <a:pt x="980444" y="1204063"/>
                            </a:cubicBezTo>
                            <a:lnTo>
                              <a:pt x="996436" y="1183013"/>
                            </a:lnTo>
                            <a:cubicBezTo>
                              <a:pt x="997602" y="1178262"/>
                              <a:pt x="1000993" y="1170222"/>
                              <a:pt x="1006609" y="1158893"/>
                            </a:cubicBezTo>
                            <a:cubicBezTo>
                              <a:pt x="1012225" y="1147564"/>
                              <a:pt x="1016777" y="1140401"/>
                              <a:pt x="1020266" y="1137404"/>
                            </a:cubicBezTo>
                            <a:lnTo>
                              <a:pt x="1028109" y="1142667"/>
                            </a:lnTo>
                            <a:cubicBezTo>
                              <a:pt x="1029550" y="1139049"/>
                              <a:pt x="1031231" y="1135321"/>
                              <a:pt x="1033150" y="1131484"/>
                            </a:cubicBezTo>
                            <a:cubicBezTo>
                              <a:pt x="1035069" y="1127647"/>
                              <a:pt x="1037550" y="1124358"/>
                              <a:pt x="1040591" y="1121617"/>
                            </a:cubicBezTo>
                            <a:lnTo>
                              <a:pt x="1032130" y="1119862"/>
                            </a:lnTo>
                            <a:close/>
                            <a:moveTo>
                              <a:pt x="1057201" y="1097058"/>
                            </a:moveTo>
                            <a:cubicBezTo>
                              <a:pt x="1057132" y="1099105"/>
                              <a:pt x="1056342" y="1100274"/>
                              <a:pt x="1054828" y="1100566"/>
                            </a:cubicBezTo>
                            <a:lnTo>
                              <a:pt x="1050599" y="1114600"/>
                            </a:lnTo>
                            <a:lnTo>
                              <a:pt x="1051426" y="1119862"/>
                            </a:lnTo>
                            <a:cubicBezTo>
                              <a:pt x="1053730" y="1117158"/>
                              <a:pt x="1055853" y="1114235"/>
                              <a:pt x="1057796" y="1111092"/>
                            </a:cubicBezTo>
                            <a:cubicBezTo>
                              <a:pt x="1059739" y="1107949"/>
                              <a:pt x="1060986" y="1105025"/>
                              <a:pt x="1061536" y="1102321"/>
                            </a:cubicBezTo>
                            <a:cubicBezTo>
                              <a:pt x="1062154" y="1098812"/>
                              <a:pt x="1060709" y="1097058"/>
                              <a:pt x="1057201" y="1097058"/>
                            </a:cubicBezTo>
                            <a:close/>
                            <a:moveTo>
                              <a:pt x="1042341" y="1091795"/>
                            </a:moveTo>
                            <a:lnTo>
                              <a:pt x="1041104" y="1098812"/>
                            </a:lnTo>
                            <a:cubicBezTo>
                              <a:pt x="1042185" y="1097862"/>
                              <a:pt x="1043195" y="1096693"/>
                              <a:pt x="1044135" y="1095304"/>
                            </a:cubicBezTo>
                            <a:cubicBezTo>
                              <a:pt x="1045074" y="1093915"/>
                              <a:pt x="1045646" y="1092746"/>
                              <a:pt x="1045850" y="1091795"/>
                            </a:cubicBezTo>
                            <a:close/>
                            <a:moveTo>
                              <a:pt x="1081234" y="1030399"/>
                            </a:moveTo>
                            <a:cubicBezTo>
                              <a:pt x="1080101" y="1030399"/>
                              <a:pt x="1078343" y="1030837"/>
                              <a:pt x="1075959" y="1031715"/>
                            </a:cubicBezTo>
                            <a:cubicBezTo>
                              <a:pt x="1073575" y="1032592"/>
                              <a:pt x="1072101" y="1033907"/>
                              <a:pt x="1071536" y="1035661"/>
                            </a:cubicBezTo>
                            <a:cubicBezTo>
                              <a:pt x="1071497" y="1036502"/>
                              <a:pt x="1072064" y="1037014"/>
                              <a:pt x="1073238" y="1037196"/>
                            </a:cubicBezTo>
                            <a:cubicBezTo>
                              <a:pt x="1074412" y="1037379"/>
                              <a:pt x="1075496" y="1037452"/>
                              <a:pt x="1076489" y="1037416"/>
                            </a:cubicBezTo>
                            <a:close/>
                            <a:moveTo>
                              <a:pt x="1181511" y="879539"/>
                            </a:moveTo>
                            <a:lnTo>
                              <a:pt x="1180274" y="886556"/>
                            </a:lnTo>
                            <a:lnTo>
                              <a:pt x="1182956" y="881293"/>
                            </a:lnTo>
                            <a:close/>
                            <a:moveTo>
                              <a:pt x="1198634" y="832176"/>
                            </a:moveTo>
                            <a:lnTo>
                              <a:pt x="1198325" y="833930"/>
                            </a:lnTo>
                            <a:cubicBezTo>
                              <a:pt x="1197818" y="836598"/>
                              <a:pt x="1197956" y="838717"/>
                              <a:pt x="1198738" y="840289"/>
                            </a:cubicBezTo>
                            <a:cubicBezTo>
                              <a:pt x="1199521" y="841860"/>
                              <a:pt x="1201207" y="842664"/>
                              <a:pt x="1203795" y="842701"/>
                            </a:cubicBezTo>
                            <a:close/>
                            <a:moveTo>
                              <a:pt x="1266937" y="783058"/>
                            </a:moveTo>
                            <a:lnTo>
                              <a:pt x="1260747" y="788321"/>
                            </a:lnTo>
                            <a:cubicBezTo>
                              <a:pt x="1261555" y="789125"/>
                              <a:pt x="1262183" y="789710"/>
                              <a:pt x="1262630" y="790075"/>
                            </a:cubicBezTo>
                            <a:cubicBezTo>
                              <a:pt x="1263077" y="790441"/>
                              <a:pt x="1262828" y="791025"/>
                              <a:pt x="1261882" y="791829"/>
                            </a:cubicBezTo>
                            <a:cubicBezTo>
                              <a:pt x="1261281" y="793584"/>
                              <a:pt x="1259802" y="795338"/>
                              <a:pt x="1257446" y="797092"/>
                            </a:cubicBezTo>
                            <a:lnTo>
                              <a:pt x="1247747" y="802354"/>
                            </a:lnTo>
                            <a:lnTo>
                              <a:pt x="1244857" y="798846"/>
                            </a:lnTo>
                            <a:cubicBezTo>
                              <a:pt x="1241883" y="804109"/>
                              <a:pt x="1240095" y="807617"/>
                              <a:pt x="1239493" y="809371"/>
                            </a:cubicBezTo>
                            <a:cubicBezTo>
                              <a:pt x="1234790" y="814488"/>
                              <a:pt x="1230087" y="819604"/>
                              <a:pt x="1225384" y="824720"/>
                            </a:cubicBezTo>
                            <a:cubicBezTo>
                              <a:pt x="1220681" y="829837"/>
                              <a:pt x="1217578" y="835830"/>
                              <a:pt x="1216074" y="842701"/>
                            </a:cubicBezTo>
                            <a:lnTo>
                              <a:pt x="1206274" y="858488"/>
                            </a:lnTo>
                            <a:cubicBezTo>
                              <a:pt x="1203423" y="860352"/>
                              <a:pt x="1201463" y="862764"/>
                              <a:pt x="1200393" y="865725"/>
                            </a:cubicBezTo>
                            <a:cubicBezTo>
                              <a:pt x="1199323" y="868685"/>
                              <a:pt x="1198601" y="871535"/>
                              <a:pt x="1198227" y="874276"/>
                            </a:cubicBezTo>
                            <a:cubicBezTo>
                              <a:pt x="1195958" y="882170"/>
                              <a:pt x="1191058" y="890064"/>
                              <a:pt x="1183526" y="897958"/>
                            </a:cubicBezTo>
                            <a:cubicBezTo>
                              <a:pt x="1175995" y="905852"/>
                              <a:pt x="1171094" y="913745"/>
                              <a:pt x="1168825" y="921639"/>
                            </a:cubicBezTo>
                            <a:lnTo>
                              <a:pt x="1160881" y="926902"/>
                            </a:lnTo>
                            <a:cubicBezTo>
                              <a:pt x="1159275" y="930410"/>
                              <a:pt x="1157122" y="933919"/>
                              <a:pt x="1154420" y="937427"/>
                            </a:cubicBezTo>
                            <a:cubicBezTo>
                              <a:pt x="1151718" y="940935"/>
                              <a:pt x="1149126" y="944444"/>
                              <a:pt x="1146644" y="947952"/>
                            </a:cubicBezTo>
                            <a:lnTo>
                              <a:pt x="1144479" y="960231"/>
                            </a:lnTo>
                            <a:cubicBezTo>
                              <a:pt x="1151274" y="957966"/>
                              <a:pt x="1157726" y="953288"/>
                              <a:pt x="1163837" y="946198"/>
                            </a:cubicBezTo>
                            <a:cubicBezTo>
                              <a:pt x="1169948" y="939108"/>
                              <a:pt x="1173640" y="932676"/>
                              <a:pt x="1174914" y="926902"/>
                            </a:cubicBezTo>
                            <a:cubicBezTo>
                              <a:pt x="1176729" y="926975"/>
                              <a:pt x="1178362" y="926829"/>
                              <a:pt x="1179815" y="926463"/>
                            </a:cubicBezTo>
                            <a:cubicBezTo>
                              <a:pt x="1181269" y="926098"/>
                              <a:pt x="1182180" y="925075"/>
                              <a:pt x="1182550" y="923393"/>
                            </a:cubicBezTo>
                            <a:cubicBezTo>
                              <a:pt x="1182814" y="920653"/>
                              <a:pt x="1183239" y="918240"/>
                              <a:pt x="1183825" y="916157"/>
                            </a:cubicBezTo>
                            <a:cubicBezTo>
                              <a:pt x="1184412" y="914074"/>
                              <a:pt x="1186360" y="912978"/>
                              <a:pt x="1189668" y="912868"/>
                            </a:cubicBezTo>
                            <a:lnTo>
                              <a:pt x="1220616" y="856734"/>
                            </a:lnTo>
                            <a:cubicBezTo>
                              <a:pt x="1226171" y="856734"/>
                              <a:pt x="1229404" y="854980"/>
                              <a:pt x="1230315" y="851472"/>
                            </a:cubicBezTo>
                            <a:cubicBezTo>
                              <a:pt x="1230775" y="848037"/>
                              <a:pt x="1231480" y="845698"/>
                              <a:pt x="1232430" y="844455"/>
                            </a:cubicBezTo>
                            <a:cubicBezTo>
                              <a:pt x="1233380" y="843213"/>
                              <a:pt x="1235529" y="842628"/>
                              <a:pt x="1238879" y="842701"/>
                            </a:cubicBezTo>
                            <a:lnTo>
                              <a:pt x="1250743" y="825159"/>
                            </a:lnTo>
                            <a:cubicBezTo>
                              <a:pt x="1251239" y="822345"/>
                              <a:pt x="1252464" y="817886"/>
                              <a:pt x="1254417" y="811783"/>
                            </a:cubicBezTo>
                            <a:cubicBezTo>
                              <a:pt x="1256370" y="805680"/>
                              <a:pt x="1258859" y="799029"/>
                              <a:pt x="1261882" y="791829"/>
                            </a:cubicBezTo>
                            <a:cubicBezTo>
                              <a:pt x="1263112" y="790039"/>
                              <a:pt x="1264212" y="788358"/>
                              <a:pt x="1265183" y="786786"/>
                            </a:cubicBezTo>
                            <a:cubicBezTo>
                              <a:pt x="1266155" y="785215"/>
                              <a:pt x="1266740" y="783972"/>
                              <a:pt x="1266937" y="783058"/>
                            </a:cubicBezTo>
                            <a:close/>
                            <a:moveTo>
                              <a:pt x="1270958" y="760254"/>
                            </a:moveTo>
                            <a:lnTo>
                              <a:pt x="1269878" y="761699"/>
                            </a:lnTo>
                            <a:lnTo>
                              <a:pt x="1274467" y="760254"/>
                            </a:lnTo>
                            <a:close/>
                            <a:moveTo>
                              <a:pt x="1296702" y="751045"/>
                            </a:moveTo>
                            <a:cubicBezTo>
                              <a:pt x="1294265" y="751191"/>
                              <a:pt x="1292046" y="751337"/>
                              <a:pt x="1290047" y="751483"/>
                            </a:cubicBezTo>
                            <a:cubicBezTo>
                              <a:pt x="1287784" y="754992"/>
                              <a:pt x="1285630" y="758500"/>
                              <a:pt x="1283586" y="762008"/>
                            </a:cubicBezTo>
                            <a:cubicBezTo>
                              <a:pt x="1281542" y="765517"/>
                              <a:pt x="1278950" y="769025"/>
                              <a:pt x="1275810" y="772533"/>
                            </a:cubicBezTo>
                            <a:cubicBezTo>
                              <a:pt x="1279318" y="772533"/>
                              <a:pt x="1282517" y="774288"/>
                              <a:pt x="1285407" y="777796"/>
                            </a:cubicBezTo>
                            <a:lnTo>
                              <a:pt x="1293763" y="760254"/>
                            </a:lnTo>
                            <a:cubicBezTo>
                              <a:pt x="1294917" y="759304"/>
                              <a:pt x="1296220" y="758134"/>
                              <a:pt x="1297671" y="756746"/>
                            </a:cubicBezTo>
                            <a:cubicBezTo>
                              <a:pt x="1299121" y="755357"/>
                              <a:pt x="1299985" y="754187"/>
                              <a:pt x="1300263" y="753237"/>
                            </a:cubicBezTo>
                            <a:cubicBezTo>
                              <a:pt x="1300327" y="751629"/>
                              <a:pt x="1299140" y="750898"/>
                              <a:pt x="1296702" y="751045"/>
                            </a:cubicBezTo>
                            <a:close/>
                            <a:moveTo>
                              <a:pt x="1305724" y="702366"/>
                            </a:moveTo>
                            <a:lnTo>
                              <a:pt x="1298089" y="705874"/>
                            </a:lnTo>
                            <a:cubicBezTo>
                              <a:pt x="1296611" y="712599"/>
                              <a:pt x="1294410" y="718446"/>
                              <a:pt x="1291487" y="723416"/>
                            </a:cubicBezTo>
                            <a:cubicBezTo>
                              <a:pt x="1294628" y="719908"/>
                              <a:pt x="1297220" y="716399"/>
                              <a:pt x="1299264" y="712891"/>
                            </a:cubicBezTo>
                            <a:cubicBezTo>
                              <a:pt x="1301308" y="709383"/>
                              <a:pt x="1303461" y="705874"/>
                              <a:pt x="1305724" y="702366"/>
                            </a:cubicBezTo>
                            <a:close/>
                            <a:moveTo>
                              <a:pt x="1321097" y="684824"/>
                            </a:moveTo>
                            <a:cubicBezTo>
                              <a:pt x="1320237" y="688040"/>
                              <a:pt x="1320410" y="690379"/>
                              <a:pt x="1321614" y="691841"/>
                            </a:cubicBezTo>
                            <a:lnTo>
                              <a:pt x="1325122" y="691841"/>
                            </a:lnTo>
                            <a:cubicBezTo>
                              <a:pt x="1326636" y="691548"/>
                              <a:pt x="1327426" y="690379"/>
                              <a:pt x="1327495" y="688332"/>
                            </a:cubicBezTo>
                            <a:cubicBezTo>
                              <a:pt x="1327791" y="686651"/>
                              <a:pt x="1327533" y="685628"/>
                              <a:pt x="1326721" y="685263"/>
                            </a:cubicBezTo>
                            <a:cubicBezTo>
                              <a:pt x="1325908" y="684897"/>
                              <a:pt x="1324618" y="684751"/>
                              <a:pt x="1322851" y="684824"/>
                            </a:cubicBezTo>
                            <a:close/>
                            <a:moveTo>
                              <a:pt x="1342554" y="642723"/>
                            </a:moveTo>
                            <a:lnTo>
                              <a:pt x="1340389" y="655003"/>
                            </a:lnTo>
                            <a:cubicBezTo>
                              <a:pt x="1338562" y="655003"/>
                              <a:pt x="1336876" y="655441"/>
                              <a:pt x="1335333" y="656318"/>
                            </a:cubicBezTo>
                            <a:cubicBezTo>
                              <a:pt x="1333789" y="657196"/>
                              <a:pt x="1332827" y="658511"/>
                              <a:pt x="1332444" y="660265"/>
                            </a:cubicBezTo>
                            <a:cubicBezTo>
                              <a:pt x="1332109" y="662166"/>
                              <a:pt x="1332212" y="664066"/>
                              <a:pt x="1332755" y="665966"/>
                            </a:cubicBezTo>
                            <a:cubicBezTo>
                              <a:pt x="1333296" y="667867"/>
                              <a:pt x="1334432" y="668890"/>
                              <a:pt x="1336160" y="669036"/>
                            </a:cubicBezTo>
                            <a:cubicBezTo>
                              <a:pt x="1337026" y="668890"/>
                              <a:pt x="1337641" y="668305"/>
                              <a:pt x="1338004" y="667282"/>
                            </a:cubicBezTo>
                            <a:cubicBezTo>
                              <a:pt x="1338367" y="666259"/>
                              <a:pt x="1338544" y="665674"/>
                              <a:pt x="1338533" y="665528"/>
                            </a:cubicBezTo>
                            <a:lnTo>
                              <a:pt x="1350088" y="649740"/>
                            </a:lnTo>
                            <a:close/>
                            <a:moveTo>
                              <a:pt x="1353592" y="619919"/>
                            </a:moveTo>
                            <a:lnTo>
                              <a:pt x="1352664" y="625182"/>
                            </a:lnTo>
                            <a:lnTo>
                              <a:pt x="1344101" y="633953"/>
                            </a:lnTo>
                            <a:lnTo>
                              <a:pt x="1343482" y="637461"/>
                            </a:lnTo>
                            <a:lnTo>
                              <a:pt x="1353490" y="630444"/>
                            </a:lnTo>
                            <a:lnTo>
                              <a:pt x="1354418" y="625182"/>
                            </a:lnTo>
                            <a:cubicBezTo>
                              <a:pt x="1354493" y="624962"/>
                              <a:pt x="1354575" y="624085"/>
                              <a:pt x="1354663" y="622550"/>
                            </a:cubicBezTo>
                            <a:cubicBezTo>
                              <a:pt x="1354751" y="621015"/>
                              <a:pt x="1354394" y="620138"/>
                              <a:pt x="1353592" y="619919"/>
                            </a:cubicBezTo>
                            <a:close/>
                            <a:moveTo>
                              <a:pt x="1294217" y="319953"/>
                            </a:moveTo>
                            <a:lnTo>
                              <a:pt x="1271828" y="337495"/>
                            </a:lnTo>
                            <a:cubicBezTo>
                              <a:pt x="1265500" y="343123"/>
                              <a:pt x="1262422" y="348970"/>
                              <a:pt x="1262595" y="355037"/>
                            </a:cubicBezTo>
                            <a:cubicBezTo>
                              <a:pt x="1262768" y="361103"/>
                              <a:pt x="1261754" y="365196"/>
                              <a:pt x="1259553" y="367316"/>
                            </a:cubicBezTo>
                            <a:lnTo>
                              <a:pt x="1272141" y="365562"/>
                            </a:lnTo>
                            <a:lnTo>
                              <a:pt x="1273896" y="365562"/>
                            </a:lnTo>
                            <a:lnTo>
                              <a:pt x="1275234" y="348020"/>
                            </a:lnTo>
                            <a:lnTo>
                              <a:pt x="1293187" y="335741"/>
                            </a:lnTo>
                            <a:lnTo>
                              <a:pt x="1300924" y="321707"/>
                            </a:lnTo>
                            <a:close/>
                            <a:moveTo>
                              <a:pt x="1401423" y="471"/>
                            </a:moveTo>
                            <a:cubicBezTo>
                              <a:pt x="1404323" y="-223"/>
                              <a:pt x="1406649" y="-150"/>
                              <a:pt x="1408401" y="691"/>
                            </a:cubicBezTo>
                            <a:cubicBezTo>
                              <a:pt x="1408524" y="4967"/>
                              <a:pt x="1403792" y="14395"/>
                              <a:pt x="1394204" y="28977"/>
                            </a:cubicBezTo>
                            <a:cubicBezTo>
                              <a:pt x="1384616" y="43559"/>
                              <a:pt x="1377175" y="53426"/>
                              <a:pt x="1371881" y="58579"/>
                            </a:cubicBezTo>
                            <a:lnTo>
                              <a:pt x="1373635" y="58579"/>
                            </a:lnTo>
                            <a:cubicBezTo>
                              <a:pt x="1375778" y="61137"/>
                              <a:pt x="1376755" y="63476"/>
                              <a:pt x="1376564" y="65596"/>
                            </a:cubicBezTo>
                            <a:cubicBezTo>
                              <a:pt x="1376373" y="67715"/>
                              <a:pt x="1375156" y="70054"/>
                              <a:pt x="1372914" y="72612"/>
                            </a:cubicBezTo>
                            <a:cubicBezTo>
                              <a:pt x="1368376" y="85915"/>
                              <a:pt x="1362006" y="99656"/>
                              <a:pt x="1353805" y="113836"/>
                            </a:cubicBezTo>
                            <a:cubicBezTo>
                              <a:pt x="1345603" y="128016"/>
                              <a:pt x="1338356" y="141757"/>
                              <a:pt x="1332064" y="155059"/>
                            </a:cubicBezTo>
                            <a:cubicBezTo>
                              <a:pt x="1333277" y="157508"/>
                              <a:pt x="1333199" y="159189"/>
                              <a:pt x="1331832" y="160103"/>
                            </a:cubicBezTo>
                            <a:cubicBezTo>
                              <a:pt x="1330465" y="161016"/>
                              <a:pt x="1328273" y="162259"/>
                              <a:pt x="1325255" y="163830"/>
                            </a:cubicBezTo>
                            <a:cubicBezTo>
                              <a:pt x="1324786" y="165657"/>
                              <a:pt x="1324356" y="167265"/>
                              <a:pt x="1323965" y="168654"/>
                            </a:cubicBezTo>
                            <a:cubicBezTo>
                              <a:pt x="1323574" y="170043"/>
                              <a:pt x="1324176" y="170774"/>
                              <a:pt x="1325772" y="170847"/>
                            </a:cubicBezTo>
                            <a:cubicBezTo>
                              <a:pt x="1323983" y="173734"/>
                              <a:pt x="1321550" y="177169"/>
                              <a:pt x="1318472" y="181153"/>
                            </a:cubicBezTo>
                            <a:cubicBezTo>
                              <a:pt x="1315395" y="185136"/>
                              <a:pt x="1314355" y="188133"/>
                              <a:pt x="1315352" y="190143"/>
                            </a:cubicBezTo>
                            <a:lnTo>
                              <a:pt x="1327733" y="179618"/>
                            </a:lnTo>
                            <a:cubicBezTo>
                              <a:pt x="1329870" y="177864"/>
                              <a:pt x="1331349" y="176110"/>
                              <a:pt x="1332170" y="174355"/>
                            </a:cubicBezTo>
                            <a:cubicBezTo>
                              <a:pt x="1332991" y="172601"/>
                              <a:pt x="1332715" y="170847"/>
                              <a:pt x="1331343" y="169093"/>
                            </a:cubicBezTo>
                            <a:cubicBezTo>
                              <a:pt x="1333536" y="167229"/>
                              <a:pt x="1335935" y="164817"/>
                              <a:pt x="1338540" y="161857"/>
                            </a:cubicBezTo>
                            <a:cubicBezTo>
                              <a:pt x="1341145" y="158897"/>
                              <a:pt x="1343182" y="156046"/>
                              <a:pt x="1344652" y="153305"/>
                            </a:cubicBezTo>
                            <a:lnTo>
                              <a:pt x="1364254" y="121730"/>
                            </a:lnTo>
                            <a:lnTo>
                              <a:pt x="1376325" y="112959"/>
                            </a:lnTo>
                            <a:cubicBezTo>
                              <a:pt x="1378548" y="111131"/>
                              <a:pt x="1380371" y="109085"/>
                              <a:pt x="1381793" y="106819"/>
                            </a:cubicBezTo>
                            <a:cubicBezTo>
                              <a:pt x="1383216" y="104553"/>
                              <a:pt x="1383285" y="102507"/>
                              <a:pt x="1381999" y="100679"/>
                            </a:cubicBezTo>
                            <a:lnTo>
                              <a:pt x="1391490" y="86646"/>
                            </a:lnTo>
                            <a:cubicBezTo>
                              <a:pt x="1391644" y="80799"/>
                              <a:pt x="1394275" y="75828"/>
                              <a:pt x="1399382" y="71735"/>
                            </a:cubicBezTo>
                            <a:cubicBezTo>
                              <a:pt x="1404489" y="67642"/>
                              <a:pt x="1407120" y="62672"/>
                              <a:pt x="1407274" y="56825"/>
                            </a:cubicBezTo>
                            <a:lnTo>
                              <a:pt x="1433481" y="37529"/>
                            </a:lnTo>
                            <a:cubicBezTo>
                              <a:pt x="1437003" y="42426"/>
                              <a:pt x="1438602" y="45788"/>
                              <a:pt x="1438280" y="47615"/>
                            </a:cubicBezTo>
                            <a:cubicBezTo>
                              <a:pt x="1437958" y="49443"/>
                              <a:pt x="1435327" y="51928"/>
                              <a:pt x="1430387" y="55071"/>
                            </a:cubicBezTo>
                            <a:cubicBezTo>
                              <a:pt x="1432843" y="60004"/>
                              <a:pt x="1432113" y="63732"/>
                              <a:pt x="1428196" y="66253"/>
                            </a:cubicBezTo>
                            <a:cubicBezTo>
                              <a:pt x="1424280" y="68775"/>
                              <a:pt x="1423188" y="72064"/>
                              <a:pt x="1424921" y="76121"/>
                            </a:cubicBezTo>
                            <a:cubicBezTo>
                              <a:pt x="1421010" y="80689"/>
                              <a:pt x="1416247" y="88217"/>
                              <a:pt x="1410633" y="98706"/>
                            </a:cubicBezTo>
                            <a:cubicBezTo>
                              <a:pt x="1405019" y="109195"/>
                              <a:pt x="1402527" y="116284"/>
                              <a:pt x="1403155" y="119975"/>
                            </a:cubicBezTo>
                            <a:lnTo>
                              <a:pt x="1383244" y="153305"/>
                            </a:lnTo>
                            <a:cubicBezTo>
                              <a:pt x="1386113" y="157764"/>
                              <a:pt x="1387188" y="162441"/>
                              <a:pt x="1386471" y="167339"/>
                            </a:cubicBezTo>
                            <a:cubicBezTo>
                              <a:pt x="1385754" y="172236"/>
                              <a:pt x="1382444" y="176913"/>
                              <a:pt x="1376541" y="181372"/>
                            </a:cubicBezTo>
                            <a:cubicBezTo>
                              <a:pt x="1373511" y="188608"/>
                              <a:pt x="1369565" y="196063"/>
                              <a:pt x="1364704" y="203738"/>
                            </a:cubicBezTo>
                            <a:cubicBezTo>
                              <a:pt x="1359842" y="211413"/>
                              <a:pt x="1354297" y="217991"/>
                              <a:pt x="1348067" y="223473"/>
                            </a:cubicBezTo>
                            <a:lnTo>
                              <a:pt x="1350855" y="237506"/>
                            </a:lnTo>
                            <a:lnTo>
                              <a:pt x="1337030" y="246277"/>
                            </a:lnTo>
                            <a:lnTo>
                              <a:pt x="1333627" y="265573"/>
                            </a:lnTo>
                            <a:cubicBezTo>
                              <a:pt x="1330693" y="269155"/>
                              <a:pt x="1328565" y="272517"/>
                              <a:pt x="1327244" y="275660"/>
                            </a:cubicBezTo>
                            <a:cubicBezTo>
                              <a:pt x="1325922" y="278803"/>
                              <a:pt x="1323510" y="281288"/>
                              <a:pt x="1320009" y="283115"/>
                            </a:cubicBezTo>
                            <a:cubicBezTo>
                              <a:pt x="1318850" y="285125"/>
                              <a:pt x="1318253" y="287683"/>
                              <a:pt x="1318217" y="290789"/>
                            </a:cubicBezTo>
                            <a:cubicBezTo>
                              <a:pt x="1318181" y="293896"/>
                              <a:pt x="1318538" y="296016"/>
                              <a:pt x="1319288" y="297148"/>
                            </a:cubicBezTo>
                            <a:cubicBezTo>
                              <a:pt x="1319985" y="298793"/>
                              <a:pt x="1320966" y="299451"/>
                              <a:pt x="1322230" y="299122"/>
                            </a:cubicBezTo>
                            <a:cubicBezTo>
                              <a:pt x="1323494" y="298793"/>
                              <a:pt x="1324267" y="298135"/>
                              <a:pt x="1324551" y="297148"/>
                            </a:cubicBezTo>
                            <a:cubicBezTo>
                              <a:pt x="1321897" y="291886"/>
                              <a:pt x="1323256" y="287500"/>
                              <a:pt x="1328625" y="283992"/>
                            </a:cubicBezTo>
                            <a:cubicBezTo>
                              <a:pt x="1333995" y="280484"/>
                              <a:pt x="1338552" y="277852"/>
                              <a:pt x="1342296" y="276098"/>
                            </a:cubicBezTo>
                            <a:lnTo>
                              <a:pt x="1346936" y="249785"/>
                            </a:lnTo>
                            <a:lnTo>
                              <a:pt x="1348690" y="249785"/>
                            </a:lnTo>
                            <a:cubicBezTo>
                              <a:pt x="1349999" y="247958"/>
                              <a:pt x="1351018" y="245912"/>
                              <a:pt x="1351746" y="243646"/>
                            </a:cubicBezTo>
                            <a:cubicBezTo>
                              <a:pt x="1352475" y="241380"/>
                              <a:pt x="1352178" y="239333"/>
                              <a:pt x="1350855" y="237506"/>
                            </a:cubicBezTo>
                            <a:cubicBezTo>
                              <a:pt x="1356558" y="232938"/>
                              <a:pt x="1361222" y="228041"/>
                              <a:pt x="1364848" y="222815"/>
                            </a:cubicBezTo>
                            <a:cubicBezTo>
                              <a:pt x="1368474" y="217589"/>
                              <a:pt x="1373061" y="213130"/>
                              <a:pt x="1378609" y="209439"/>
                            </a:cubicBezTo>
                            <a:cubicBezTo>
                              <a:pt x="1373834" y="203774"/>
                              <a:pt x="1372934" y="199754"/>
                              <a:pt x="1375912" y="197379"/>
                            </a:cubicBezTo>
                            <a:cubicBezTo>
                              <a:pt x="1378889" y="195003"/>
                              <a:pt x="1384052" y="191422"/>
                              <a:pt x="1391401" y="186635"/>
                            </a:cubicBezTo>
                            <a:cubicBezTo>
                              <a:pt x="1396216" y="181920"/>
                              <a:pt x="1400720" y="173369"/>
                              <a:pt x="1404915" y="160980"/>
                            </a:cubicBezTo>
                            <a:cubicBezTo>
                              <a:pt x="1409109" y="148591"/>
                              <a:pt x="1414130" y="139600"/>
                              <a:pt x="1419977" y="134009"/>
                            </a:cubicBezTo>
                            <a:cubicBezTo>
                              <a:pt x="1421909" y="133205"/>
                              <a:pt x="1423616" y="133059"/>
                              <a:pt x="1425097" y="133570"/>
                            </a:cubicBezTo>
                            <a:cubicBezTo>
                              <a:pt x="1426578" y="134082"/>
                              <a:pt x="1427692" y="134813"/>
                              <a:pt x="1428438" y="135763"/>
                            </a:cubicBezTo>
                            <a:cubicBezTo>
                              <a:pt x="1431571" y="140587"/>
                              <a:pt x="1431370" y="146288"/>
                              <a:pt x="1427834" y="152867"/>
                            </a:cubicBezTo>
                            <a:cubicBezTo>
                              <a:pt x="1424299" y="159445"/>
                              <a:pt x="1420305" y="164269"/>
                              <a:pt x="1415854" y="167339"/>
                            </a:cubicBezTo>
                            <a:cubicBezTo>
                              <a:pt x="1409696" y="178631"/>
                              <a:pt x="1404293" y="189375"/>
                              <a:pt x="1399645" y="199572"/>
                            </a:cubicBezTo>
                            <a:cubicBezTo>
                              <a:pt x="1394996" y="209768"/>
                              <a:pt x="1389671" y="220074"/>
                              <a:pt x="1383668" y="230489"/>
                            </a:cubicBezTo>
                            <a:cubicBezTo>
                              <a:pt x="1384980" y="232170"/>
                              <a:pt x="1385014" y="233632"/>
                              <a:pt x="1383772" y="234875"/>
                            </a:cubicBezTo>
                            <a:cubicBezTo>
                              <a:pt x="1382529" y="236117"/>
                              <a:pt x="1380810" y="237579"/>
                              <a:pt x="1378613" y="239260"/>
                            </a:cubicBezTo>
                            <a:cubicBezTo>
                              <a:pt x="1376616" y="241051"/>
                              <a:pt x="1375735" y="242732"/>
                              <a:pt x="1375970" y="244304"/>
                            </a:cubicBezTo>
                            <a:cubicBezTo>
                              <a:pt x="1376204" y="245875"/>
                              <a:pt x="1377155" y="247118"/>
                              <a:pt x="1378821" y="248031"/>
                            </a:cubicBezTo>
                            <a:cubicBezTo>
                              <a:pt x="1375603" y="250736"/>
                              <a:pt x="1372675" y="253659"/>
                              <a:pt x="1370038" y="256802"/>
                            </a:cubicBezTo>
                            <a:cubicBezTo>
                              <a:pt x="1367401" y="259945"/>
                              <a:pt x="1365789" y="262869"/>
                              <a:pt x="1365202" y="265573"/>
                            </a:cubicBezTo>
                            <a:lnTo>
                              <a:pt x="1356020" y="277852"/>
                            </a:lnTo>
                            <a:cubicBezTo>
                              <a:pt x="1357947" y="281434"/>
                              <a:pt x="1358378" y="284796"/>
                              <a:pt x="1357312" y="287939"/>
                            </a:cubicBezTo>
                            <a:cubicBezTo>
                              <a:pt x="1356246" y="291082"/>
                              <a:pt x="1354200" y="293567"/>
                              <a:pt x="1351173" y="295394"/>
                            </a:cubicBezTo>
                            <a:cubicBezTo>
                              <a:pt x="1357207" y="294956"/>
                              <a:pt x="1365105" y="294517"/>
                              <a:pt x="1374867" y="294079"/>
                            </a:cubicBezTo>
                            <a:cubicBezTo>
                              <a:pt x="1384629" y="293640"/>
                              <a:pt x="1391625" y="295833"/>
                              <a:pt x="1395854" y="300657"/>
                            </a:cubicBezTo>
                            <a:cubicBezTo>
                              <a:pt x="1397834" y="304348"/>
                              <a:pt x="1398519" y="307929"/>
                              <a:pt x="1397906" y="311401"/>
                            </a:cubicBezTo>
                            <a:cubicBezTo>
                              <a:pt x="1397294" y="314873"/>
                              <a:pt x="1395579" y="317139"/>
                              <a:pt x="1392761" y="318199"/>
                            </a:cubicBezTo>
                            <a:cubicBezTo>
                              <a:pt x="1392398" y="319222"/>
                              <a:pt x="1391628" y="320684"/>
                              <a:pt x="1390453" y="322584"/>
                            </a:cubicBezTo>
                            <a:cubicBezTo>
                              <a:pt x="1389277" y="324485"/>
                              <a:pt x="1388946" y="325946"/>
                              <a:pt x="1389460" y="326970"/>
                            </a:cubicBezTo>
                            <a:lnTo>
                              <a:pt x="1395341" y="323461"/>
                            </a:lnTo>
                            <a:lnTo>
                              <a:pt x="1421239" y="305919"/>
                            </a:lnTo>
                            <a:lnTo>
                              <a:pt x="1426912" y="293640"/>
                            </a:lnTo>
                            <a:cubicBezTo>
                              <a:pt x="1425736" y="291192"/>
                              <a:pt x="1425740" y="289510"/>
                              <a:pt x="1426925" y="288597"/>
                            </a:cubicBezTo>
                            <a:cubicBezTo>
                              <a:pt x="1428109" y="287683"/>
                              <a:pt x="1429790" y="286440"/>
                              <a:pt x="1431967" y="284869"/>
                            </a:cubicBezTo>
                            <a:cubicBezTo>
                              <a:pt x="1433074" y="283151"/>
                              <a:pt x="1433465" y="281763"/>
                              <a:pt x="1433141" y="280703"/>
                            </a:cubicBezTo>
                            <a:cubicBezTo>
                              <a:pt x="1432816" y="279643"/>
                              <a:pt x="1432252" y="278693"/>
                              <a:pt x="1431450" y="277852"/>
                            </a:cubicBezTo>
                            <a:cubicBezTo>
                              <a:pt x="1437521" y="272444"/>
                              <a:pt x="1443229" y="266596"/>
                              <a:pt x="1448577" y="260311"/>
                            </a:cubicBezTo>
                            <a:cubicBezTo>
                              <a:pt x="1453925" y="254025"/>
                              <a:pt x="1459634" y="248177"/>
                              <a:pt x="1465704" y="242769"/>
                            </a:cubicBezTo>
                            <a:cubicBezTo>
                              <a:pt x="1468955" y="234692"/>
                              <a:pt x="1473645" y="227164"/>
                              <a:pt x="1479773" y="220183"/>
                            </a:cubicBezTo>
                            <a:cubicBezTo>
                              <a:pt x="1485901" y="213203"/>
                              <a:pt x="1492835" y="207868"/>
                              <a:pt x="1500576" y="204176"/>
                            </a:cubicBezTo>
                            <a:lnTo>
                              <a:pt x="1500368" y="195406"/>
                            </a:lnTo>
                            <a:cubicBezTo>
                              <a:pt x="1500035" y="192738"/>
                              <a:pt x="1500778" y="190180"/>
                              <a:pt x="1502599" y="187731"/>
                            </a:cubicBezTo>
                            <a:cubicBezTo>
                              <a:pt x="1504419" y="185282"/>
                              <a:pt x="1506839" y="183163"/>
                              <a:pt x="1509860" y="181372"/>
                            </a:cubicBezTo>
                            <a:cubicBezTo>
                              <a:pt x="1514657" y="174063"/>
                              <a:pt x="1518371" y="172893"/>
                              <a:pt x="1521003" y="177864"/>
                            </a:cubicBezTo>
                            <a:cubicBezTo>
                              <a:pt x="1524095" y="181262"/>
                              <a:pt x="1525781" y="184552"/>
                              <a:pt x="1526061" y="187731"/>
                            </a:cubicBezTo>
                            <a:cubicBezTo>
                              <a:pt x="1526341" y="190910"/>
                              <a:pt x="1524002" y="194638"/>
                              <a:pt x="1519046" y="198914"/>
                            </a:cubicBezTo>
                            <a:cubicBezTo>
                              <a:pt x="1515086" y="202093"/>
                              <a:pt x="1509954" y="207575"/>
                              <a:pt x="1503647" y="215360"/>
                            </a:cubicBezTo>
                            <a:cubicBezTo>
                              <a:pt x="1497341" y="223144"/>
                              <a:pt x="1495046" y="229941"/>
                              <a:pt x="1496762" y="235752"/>
                            </a:cubicBezTo>
                            <a:cubicBezTo>
                              <a:pt x="1494841" y="241051"/>
                              <a:pt x="1490973" y="249310"/>
                              <a:pt x="1485157" y="260530"/>
                            </a:cubicBezTo>
                            <a:cubicBezTo>
                              <a:pt x="1479342" y="271749"/>
                              <a:pt x="1473203" y="280447"/>
                              <a:pt x="1466742" y="286623"/>
                            </a:cubicBezTo>
                            <a:cubicBezTo>
                              <a:pt x="1468726" y="289255"/>
                              <a:pt x="1469144" y="291447"/>
                              <a:pt x="1467994" y="293202"/>
                            </a:cubicBezTo>
                            <a:cubicBezTo>
                              <a:pt x="1466844" y="294956"/>
                              <a:pt x="1465223" y="296271"/>
                              <a:pt x="1463132" y="297148"/>
                            </a:cubicBezTo>
                            <a:cubicBezTo>
                              <a:pt x="1459757" y="300328"/>
                              <a:pt x="1459311" y="304933"/>
                              <a:pt x="1461792" y="310963"/>
                            </a:cubicBezTo>
                            <a:cubicBezTo>
                              <a:pt x="1464274" y="316993"/>
                              <a:pt x="1466097" y="321159"/>
                              <a:pt x="1467263" y="323461"/>
                            </a:cubicBezTo>
                            <a:cubicBezTo>
                              <a:pt x="1462360" y="329089"/>
                              <a:pt x="1454034" y="341076"/>
                              <a:pt x="1442284" y="359422"/>
                            </a:cubicBezTo>
                            <a:cubicBezTo>
                              <a:pt x="1430534" y="377768"/>
                              <a:pt x="1425277" y="389755"/>
                              <a:pt x="1426514" y="395383"/>
                            </a:cubicBezTo>
                            <a:lnTo>
                              <a:pt x="1410315" y="407662"/>
                            </a:lnTo>
                            <a:cubicBezTo>
                              <a:pt x="1406732" y="412852"/>
                              <a:pt x="1403298" y="417822"/>
                              <a:pt x="1400012" y="422573"/>
                            </a:cubicBezTo>
                            <a:cubicBezTo>
                              <a:pt x="1396725" y="427324"/>
                              <a:pt x="1393729" y="432294"/>
                              <a:pt x="1391023" y="437483"/>
                            </a:cubicBezTo>
                            <a:lnTo>
                              <a:pt x="1391850" y="442746"/>
                            </a:lnTo>
                            <a:cubicBezTo>
                              <a:pt x="1397660" y="441504"/>
                              <a:pt x="1402703" y="436533"/>
                              <a:pt x="1406977" y="427835"/>
                            </a:cubicBezTo>
                            <a:cubicBezTo>
                              <a:pt x="1411252" y="419138"/>
                              <a:pt x="1416733" y="414167"/>
                              <a:pt x="1423421" y="412925"/>
                            </a:cubicBezTo>
                            <a:cubicBezTo>
                              <a:pt x="1426688" y="412632"/>
                              <a:pt x="1430988" y="411463"/>
                              <a:pt x="1436319" y="409416"/>
                            </a:cubicBezTo>
                            <a:lnTo>
                              <a:pt x="1424967" y="404154"/>
                            </a:lnTo>
                            <a:lnTo>
                              <a:pt x="1430849" y="400646"/>
                            </a:lnTo>
                            <a:cubicBezTo>
                              <a:pt x="1433727" y="399038"/>
                              <a:pt x="1436044" y="398745"/>
                              <a:pt x="1437801" y="399768"/>
                            </a:cubicBezTo>
                            <a:cubicBezTo>
                              <a:pt x="1439557" y="400792"/>
                              <a:pt x="1441127" y="402254"/>
                              <a:pt x="1442509" y="404154"/>
                            </a:cubicBezTo>
                            <a:cubicBezTo>
                              <a:pt x="1444788" y="401596"/>
                              <a:pt x="1446808" y="399257"/>
                              <a:pt x="1448571" y="397137"/>
                            </a:cubicBezTo>
                            <a:cubicBezTo>
                              <a:pt x="1450333" y="395018"/>
                              <a:pt x="1451476" y="392678"/>
                              <a:pt x="1452001" y="390120"/>
                            </a:cubicBezTo>
                            <a:cubicBezTo>
                              <a:pt x="1453980" y="388220"/>
                              <a:pt x="1455566" y="385443"/>
                              <a:pt x="1456759" y="381788"/>
                            </a:cubicBezTo>
                            <a:cubicBezTo>
                              <a:pt x="1457951" y="378133"/>
                              <a:pt x="1459254" y="374479"/>
                              <a:pt x="1460666" y="370824"/>
                            </a:cubicBezTo>
                            <a:cubicBezTo>
                              <a:pt x="1455162" y="370532"/>
                              <a:pt x="1451000" y="367608"/>
                              <a:pt x="1448179" y="362053"/>
                            </a:cubicBezTo>
                            <a:cubicBezTo>
                              <a:pt x="1454352" y="358545"/>
                              <a:pt x="1458204" y="353282"/>
                              <a:pt x="1459734" y="346266"/>
                            </a:cubicBezTo>
                            <a:lnTo>
                              <a:pt x="1476657" y="349774"/>
                            </a:lnTo>
                            <a:cubicBezTo>
                              <a:pt x="1473744" y="352405"/>
                              <a:pt x="1471599" y="355037"/>
                              <a:pt x="1470221" y="357668"/>
                            </a:cubicBezTo>
                            <a:cubicBezTo>
                              <a:pt x="1468844" y="360299"/>
                              <a:pt x="1467137" y="362930"/>
                              <a:pt x="1465102" y="365562"/>
                            </a:cubicBezTo>
                            <a:lnTo>
                              <a:pt x="1471191" y="370824"/>
                            </a:lnTo>
                            <a:cubicBezTo>
                              <a:pt x="1474699" y="370824"/>
                              <a:pt x="1476144" y="372579"/>
                              <a:pt x="1475525" y="376087"/>
                            </a:cubicBezTo>
                            <a:cubicBezTo>
                              <a:pt x="1474754" y="379632"/>
                              <a:pt x="1473125" y="383067"/>
                              <a:pt x="1470638" y="386393"/>
                            </a:cubicBezTo>
                            <a:cubicBezTo>
                              <a:pt x="1468152" y="389718"/>
                              <a:pt x="1465723" y="392715"/>
                              <a:pt x="1463352" y="395383"/>
                            </a:cubicBezTo>
                            <a:cubicBezTo>
                              <a:pt x="1465964" y="396114"/>
                              <a:pt x="1468763" y="396406"/>
                              <a:pt x="1471749" y="396260"/>
                            </a:cubicBezTo>
                            <a:cubicBezTo>
                              <a:pt x="1474735" y="396114"/>
                              <a:pt x="1477095" y="396406"/>
                              <a:pt x="1478830" y="397137"/>
                            </a:cubicBezTo>
                            <a:cubicBezTo>
                              <a:pt x="1479594" y="400061"/>
                              <a:pt x="1477681" y="403862"/>
                              <a:pt x="1473092" y="408539"/>
                            </a:cubicBezTo>
                            <a:cubicBezTo>
                              <a:pt x="1468503" y="413217"/>
                              <a:pt x="1464398" y="417018"/>
                              <a:pt x="1460776" y="419942"/>
                            </a:cubicBezTo>
                            <a:cubicBezTo>
                              <a:pt x="1460058" y="423596"/>
                              <a:pt x="1458760" y="426812"/>
                              <a:pt x="1456882" y="429590"/>
                            </a:cubicBezTo>
                            <a:cubicBezTo>
                              <a:pt x="1455003" y="432367"/>
                              <a:pt x="1453137" y="433829"/>
                              <a:pt x="1451284" y="433975"/>
                            </a:cubicBezTo>
                            <a:lnTo>
                              <a:pt x="1440348" y="446254"/>
                            </a:lnTo>
                            <a:lnTo>
                              <a:pt x="1437564" y="462042"/>
                            </a:lnTo>
                            <a:lnTo>
                              <a:pt x="1443755" y="456780"/>
                            </a:lnTo>
                            <a:lnTo>
                              <a:pt x="1453246" y="442746"/>
                            </a:lnTo>
                            <a:cubicBezTo>
                              <a:pt x="1454506" y="440992"/>
                              <a:pt x="1455907" y="439676"/>
                              <a:pt x="1457451" y="438799"/>
                            </a:cubicBezTo>
                            <a:cubicBezTo>
                              <a:pt x="1458994" y="437922"/>
                              <a:pt x="1460241" y="437483"/>
                              <a:pt x="1461191" y="437483"/>
                            </a:cubicBezTo>
                            <a:cubicBezTo>
                              <a:pt x="1460871" y="438470"/>
                              <a:pt x="1460015" y="440005"/>
                              <a:pt x="1458625" y="442088"/>
                            </a:cubicBezTo>
                            <a:cubicBezTo>
                              <a:pt x="1457234" y="444171"/>
                              <a:pt x="1456301" y="446145"/>
                              <a:pt x="1455827" y="448009"/>
                            </a:cubicBezTo>
                            <a:cubicBezTo>
                              <a:pt x="1457035" y="452759"/>
                              <a:pt x="1453665" y="458607"/>
                              <a:pt x="1445717" y="465551"/>
                            </a:cubicBezTo>
                            <a:cubicBezTo>
                              <a:pt x="1437768" y="472494"/>
                              <a:pt x="1434398" y="478341"/>
                              <a:pt x="1435607" y="483092"/>
                            </a:cubicBezTo>
                            <a:lnTo>
                              <a:pt x="1426425" y="495372"/>
                            </a:lnTo>
                            <a:cubicBezTo>
                              <a:pt x="1426073" y="497162"/>
                              <a:pt x="1425333" y="499282"/>
                              <a:pt x="1424207" y="501731"/>
                            </a:cubicBezTo>
                            <a:cubicBezTo>
                              <a:pt x="1423081" y="504179"/>
                              <a:pt x="1421826" y="506737"/>
                              <a:pt x="1420442" y="509405"/>
                            </a:cubicBezTo>
                            <a:cubicBezTo>
                              <a:pt x="1424943" y="505020"/>
                              <a:pt x="1429302" y="500196"/>
                              <a:pt x="1433519" y="494933"/>
                            </a:cubicBezTo>
                            <a:cubicBezTo>
                              <a:pt x="1437736" y="489671"/>
                              <a:pt x="1440495" y="483969"/>
                              <a:pt x="1441797" y="477830"/>
                            </a:cubicBezTo>
                            <a:lnTo>
                              <a:pt x="1454903" y="483092"/>
                            </a:lnTo>
                            <a:lnTo>
                              <a:pt x="1447992" y="502388"/>
                            </a:lnTo>
                            <a:lnTo>
                              <a:pt x="1457072" y="500634"/>
                            </a:lnTo>
                            <a:lnTo>
                              <a:pt x="1463987" y="511159"/>
                            </a:lnTo>
                            <a:lnTo>
                              <a:pt x="1450577" y="537472"/>
                            </a:lnTo>
                            <a:cubicBezTo>
                              <a:pt x="1442626" y="544014"/>
                              <a:pt x="1435597" y="551542"/>
                              <a:pt x="1429491" y="560057"/>
                            </a:cubicBezTo>
                            <a:cubicBezTo>
                              <a:pt x="1423384" y="568573"/>
                              <a:pt x="1417310" y="575662"/>
                              <a:pt x="1411268" y="581327"/>
                            </a:cubicBezTo>
                            <a:lnTo>
                              <a:pt x="1407760" y="581327"/>
                            </a:lnTo>
                            <a:lnTo>
                              <a:pt x="1406832" y="586589"/>
                            </a:lnTo>
                            <a:lnTo>
                              <a:pt x="1393214" y="604131"/>
                            </a:lnTo>
                            <a:cubicBezTo>
                              <a:pt x="1391168" y="611587"/>
                              <a:pt x="1387085" y="618165"/>
                              <a:pt x="1380963" y="623866"/>
                            </a:cubicBezTo>
                            <a:cubicBezTo>
                              <a:pt x="1374841" y="629567"/>
                              <a:pt x="1370603" y="637022"/>
                              <a:pt x="1368248" y="646232"/>
                            </a:cubicBezTo>
                            <a:cubicBezTo>
                              <a:pt x="1365478" y="649923"/>
                              <a:pt x="1361166" y="656136"/>
                              <a:pt x="1355314" y="664870"/>
                            </a:cubicBezTo>
                            <a:cubicBezTo>
                              <a:pt x="1349461" y="673605"/>
                              <a:pt x="1345382" y="678502"/>
                              <a:pt x="1343075" y="679561"/>
                            </a:cubicBezTo>
                            <a:cubicBezTo>
                              <a:pt x="1342388" y="685116"/>
                              <a:pt x="1340669" y="691548"/>
                              <a:pt x="1337918" y="698858"/>
                            </a:cubicBezTo>
                            <a:lnTo>
                              <a:pt x="1339673" y="698858"/>
                            </a:lnTo>
                            <a:cubicBezTo>
                              <a:pt x="1341410" y="700612"/>
                              <a:pt x="1340516" y="702366"/>
                              <a:pt x="1336991" y="704120"/>
                            </a:cubicBezTo>
                            <a:lnTo>
                              <a:pt x="1333482" y="704120"/>
                            </a:lnTo>
                            <a:cubicBezTo>
                              <a:pt x="1330559" y="709090"/>
                              <a:pt x="1327223" y="711429"/>
                              <a:pt x="1323474" y="711137"/>
                            </a:cubicBezTo>
                            <a:cubicBezTo>
                              <a:pt x="1322112" y="717203"/>
                              <a:pt x="1319911" y="723051"/>
                              <a:pt x="1316872" y="728679"/>
                            </a:cubicBezTo>
                            <a:cubicBezTo>
                              <a:pt x="1313834" y="734307"/>
                              <a:pt x="1311633" y="740154"/>
                              <a:pt x="1310271" y="746221"/>
                            </a:cubicBezTo>
                            <a:lnTo>
                              <a:pt x="1318321" y="760254"/>
                            </a:lnTo>
                            <a:cubicBezTo>
                              <a:pt x="1319241" y="760218"/>
                              <a:pt x="1320033" y="760291"/>
                              <a:pt x="1320695" y="760473"/>
                            </a:cubicBezTo>
                            <a:cubicBezTo>
                              <a:pt x="1321357" y="760656"/>
                              <a:pt x="1321632" y="761168"/>
                              <a:pt x="1321520" y="762008"/>
                            </a:cubicBezTo>
                            <a:cubicBezTo>
                              <a:pt x="1321119" y="763872"/>
                              <a:pt x="1320040" y="765846"/>
                              <a:pt x="1318284" y="767929"/>
                            </a:cubicBezTo>
                            <a:cubicBezTo>
                              <a:pt x="1316528" y="770012"/>
                              <a:pt x="1314649" y="771547"/>
                              <a:pt x="1312648" y="772533"/>
                            </a:cubicBezTo>
                            <a:cubicBezTo>
                              <a:pt x="1312238" y="775274"/>
                              <a:pt x="1311228" y="777686"/>
                              <a:pt x="1309618" y="779769"/>
                            </a:cubicBezTo>
                            <a:cubicBezTo>
                              <a:pt x="1308008" y="781852"/>
                              <a:pt x="1305476" y="782949"/>
                              <a:pt x="1302021" y="783058"/>
                            </a:cubicBezTo>
                            <a:lnTo>
                              <a:pt x="1296758" y="783058"/>
                            </a:lnTo>
                            <a:lnTo>
                              <a:pt x="1291602" y="802354"/>
                            </a:lnTo>
                            <a:lnTo>
                              <a:pt x="1268183" y="835684"/>
                            </a:lnTo>
                            <a:lnTo>
                              <a:pt x="1260238" y="840947"/>
                            </a:lnTo>
                            <a:cubicBezTo>
                              <a:pt x="1259102" y="846355"/>
                              <a:pt x="1256682" y="852203"/>
                              <a:pt x="1252979" y="858488"/>
                            </a:cubicBezTo>
                            <a:cubicBezTo>
                              <a:pt x="1249276" y="864774"/>
                              <a:pt x="1245540" y="870622"/>
                              <a:pt x="1241772" y="876030"/>
                            </a:cubicBezTo>
                            <a:lnTo>
                              <a:pt x="1238061" y="897081"/>
                            </a:lnTo>
                            <a:lnTo>
                              <a:pt x="1221862" y="909360"/>
                            </a:lnTo>
                            <a:lnTo>
                              <a:pt x="1211752" y="926902"/>
                            </a:lnTo>
                            <a:lnTo>
                              <a:pt x="1199680" y="935673"/>
                            </a:lnTo>
                            <a:cubicBezTo>
                              <a:pt x="1198157" y="941410"/>
                              <a:pt x="1195273" y="946161"/>
                              <a:pt x="1191027" y="949926"/>
                            </a:cubicBezTo>
                            <a:cubicBezTo>
                              <a:pt x="1186782" y="953690"/>
                              <a:pt x="1183821" y="958879"/>
                              <a:pt x="1182143" y="965494"/>
                            </a:cubicBezTo>
                            <a:lnTo>
                              <a:pt x="1161097" y="995315"/>
                            </a:lnTo>
                            <a:cubicBezTo>
                              <a:pt x="1155628" y="996485"/>
                              <a:pt x="1151733" y="1001162"/>
                              <a:pt x="1149413" y="1009349"/>
                            </a:cubicBezTo>
                            <a:cubicBezTo>
                              <a:pt x="1147092" y="1017535"/>
                              <a:pt x="1142320" y="1022213"/>
                              <a:pt x="1135097" y="1023382"/>
                            </a:cubicBezTo>
                            <a:lnTo>
                              <a:pt x="1145512" y="974265"/>
                            </a:lnTo>
                            <a:lnTo>
                              <a:pt x="1135606" y="970757"/>
                            </a:lnTo>
                            <a:lnTo>
                              <a:pt x="1126424" y="983036"/>
                            </a:lnTo>
                            <a:cubicBezTo>
                              <a:pt x="1123054" y="990126"/>
                              <a:pt x="1118524" y="1000066"/>
                              <a:pt x="1112833" y="1012857"/>
                            </a:cubicBezTo>
                            <a:cubicBezTo>
                              <a:pt x="1107142" y="1025648"/>
                              <a:pt x="1103489" y="1035588"/>
                              <a:pt x="1101874" y="1042678"/>
                            </a:cubicBezTo>
                            <a:cubicBezTo>
                              <a:pt x="1100845" y="1050170"/>
                              <a:pt x="1099061" y="1054482"/>
                              <a:pt x="1096523" y="1055615"/>
                            </a:cubicBezTo>
                            <a:cubicBezTo>
                              <a:pt x="1093984" y="1056748"/>
                              <a:pt x="1088511" y="1057114"/>
                              <a:pt x="1080103" y="1056712"/>
                            </a:cubicBezTo>
                            <a:lnTo>
                              <a:pt x="1077421" y="1061974"/>
                            </a:lnTo>
                            <a:cubicBezTo>
                              <a:pt x="1079227" y="1064167"/>
                              <a:pt x="1080440" y="1067237"/>
                              <a:pt x="1081059" y="1071184"/>
                            </a:cubicBezTo>
                            <a:cubicBezTo>
                              <a:pt x="1081679" y="1075131"/>
                              <a:pt x="1079538" y="1077323"/>
                              <a:pt x="1074637" y="1077762"/>
                            </a:cubicBezTo>
                            <a:cubicBezTo>
                              <a:pt x="1073425" y="1077799"/>
                              <a:pt x="1071387" y="1078164"/>
                              <a:pt x="1068523" y="1078858"/>
                            </a:cubicBezTo>
                            <a:cubicBezTo>
                              <a:pt x="1065660" y="1079553"/>
                              <a:pt x="1063983" y="1080357"/>
                              <a:pt x="1063493" y="1081270"/>
                            </a:cubicBezTo>
                            <a:lnTo>
                              <a:pt x="1063184" y="1083025"/>
                            </a:lnTo>
                            <a:lnTo>
                              <a:pt x="1085268" y="1097058"/>
                            </a:lnTo>
                            <a:cubicBezTo>
                              <a:pt x="1090416" y="1092526"/>
                              <a:pt x="1094513" y="1087118"/>
                              <a:pt x="1097558" y="1080832"/>
                            </a:cubicBezTo>
                            <a:cubicBezTo>
                              <a:pt x="1100603" y="1074546"/>
                              <a:pt x="1102662" y="1068260"/>
                              <a:pt x="1103734" y="1061974"/>
                            </a:cubicBezTo>
                            <a:cubicBezTo>
                              <a:pt x="1106786" y="1059380"/>
                              <a:pt x="1109090" y="1056675"/>
                              <a:pt x="1110646" y="1053861"/>
                            </a:cubicBezTo>
                            <a:cubicBezTo>
                              <a:pt x="1112202" y="1051047"/>
                              <a:pt x="1113268" y="1047904"/>
                              <a:pt x="1113844" y="1044432"/>
                            </a:cubicBezTo>
                            <a:lnTo>
                              <a:pt x="1123644" y="1028645"/>
                            </a:lnTo>
                            <a:cubicBezTo>
                              <a:pt x="1123795" y="1027585"/>
                              <a:pt x="1124112" y="1026196"/>
                              <a:pt x="1124598" y="1024479"/>
                            </a:cubicBezTo>
                            <a:cubicBezTo>
                              <a:pt x="1125084" y="1022761"/>
                              <a:pt x="1125763" y="1021811"/>
                              <a:pt x="1126636" y="1021628"/>
                            </a:cubicBezTo>
                            <a:cubicBezTo>
                              <a:pt x="1130108" y="1022249"/>
                              <a:pt x="1132477" y="1025392"/>
                              <a:pt x="1133744" y="1031057"/>
                            </a:cubicBezTo>
                            <a:cubicBezTo>
                              <a:pt x="1135011" y="1036721"/>
                              <a:pt x="1135394" y="1041180"/>
                              <a:pt x="1134894" y="1044432"/>
                            </a:cubicBezTo>
                            <a:cubicBezTo>
                              <a:pt x="1134793" y="1045419"/>
                              <a:pt x="1134453" y="1046516"/>
                              <a:pt x="1133875" y="1047722"/>
                            </a:cubicBezTo>
                            <a:cubicBezTo>
                              <a:pt x="1133297" y="1048928"/>
                              <a:pt x="1132158" y="1049585"/>
                              <a:pt x="1130457" y="1049695"/>
                            </a:cubicBezTo>
                            <a:cubicBezTo>
                              <a:pt x="1127326" y="1057296"/>
                              <a:pt x="1122757" y="1066214"/>
                              <a:pt x="1116750" y="1076446"/>
                            </a:cubicBezTo>
                            <a:cubicBezTo>
                              <a:pt x="1110743" y="1086679"/>
                              <a:pt x="1104136" y="1094719"/>
                              <a:pt x="1096929" y="1100566"/>
                            </a:cubicBezTo>
                            <a:cubicBezTo>
                              <a:pt x="1096129" y="1103856"/>
                              <a:pt x="1094788" y="1106487"/>
                              <a:pt x="1092905" y="1108460"/>
                            </a:cubicBezTo>
                            <a:cubicBezTo>
                              <a:pt x="1091023" y="1110434"/>
                              <a:pt x="1089682" y="1113065"/>
                              <a:pt x="1088882" y="1116354"/>
                            </a:cubicBezTo>
                            <a:cubicBezTo>
                              <a:pt x="1085149" y="1122603"/>
                              <a:pt x="1080958" y="1128962"/>
                              <a:pt x="1076309" y="1135431"/>
                            </a:cubicBezTo>
                            <a:cubicBezTo>
                              <a:pt x="1071660" y="1141899"/>
                              <a:pt x="1066669" y="1147820"/>
                              <a:pt x="1061336" y="1153192"/>
                            </a:cubicBezTo>
                            <a:cubicBezTo>
                              <a:pt x="1061001" y="1155092"/>
                              <a:pt x="1060228" y="1156993"/>
                              <a:pt x="1059015" y="1158893"/>
                            </a:cubicBezTo>
                            <a:cubicBezTo>
                              <a:pt x="1057803" y="1160793"/>
                              <a:pt x="1056307" y="1161817"/>
                              <a:pt x="1054527" y="1161963"/>
                            </a:cubicBezTo>
                            <a:cubicBezTo>
                              <a:pt x="1051341" y="1161378"/>
                              <a:pt x="1050077" y="1158601"/>
                              <a:pt x="1050734" y="1153631"/>
                            </a:cubicBezTo>
                            <a:cubicBezTo>
                              <a:pt x="1051391" y="1148660"/>
                              <a:pt x="1052035" y="1145006"/>
                              <a:pt x="1052667" y="1142667"/>
                            </a:cubicBezTo>
                            <a:lnTo>
                              <a:pt x="1037706" y="1147929"/>
                            </a:lnTo>
                            <a:lnTo>
                              <a:pt x="1032858" y="1165471"/>
                            </a:lnTo>
                            <a:lnTo>
                              <a:pt x="1011503" y="1197047"/>
                            </a:lnTo>
                            <a:lnTo>
                              <a:pt x="1009749" y="1197047"/>
                            </a:lnTo>
                            <a:lnTo>
                              <a:pt x="990148" y="1228622"/>
                            </a:lnTo>
                            <a:cubicBezTo>
                              <a:pt x="988295" y="1230011"/>
                              <a:pt x="987048" y="1232935"/>
                              <a:pt x="986408" y="1237393"/>
                            </a:cubicBezTo>
                            <a:cubicBezTo>
                              <a:pt x="985768" y="1241852"/>
                              <a:pt x="985399" y="1244775"/>
                              <a:pt x="985300" y="1246164"/>
                            </a:cubicBezTo>
                            <a:cubicBezTo>
                              <a:pt x="987757" y="1244044"/>
                              <a:pt x="989679" y="1244337"/>
                              <a:pt x="991066" y="1247041"/>
                            </a:cubicBezTo>
                            <a:cubicBezTo>
                              <a:pt x="992453" y="1249745"/>
                              <a:pt x="991873" y="1251792"/>
                              <a:pt x="989326" y="1253181"/>
                            </a:cubicBezTo>
                            <a:cubicBezTo>
                              <a:pt x="988352" y="1253108"/>
                              <a:pt x="987230" y="1253254"/>
                              <a:pt x="985959" y="1253619"/>
                            </a:cubicBezTo>
                            <a:cubicBezTo>
                              <a:pt x="984689" y="1253985"/>
                              <a:pt x="983850" y="1255008"/>
                              <a:pt x="983444" y="1256689"/>
                            </a:cubicBezTo>
                            <a:cubicBezTo>
                              <a:pt x="983268" y="1258516"/>
                              <a:pt x="983931" y="1260563"/>
                              <a:pt x="985432" y="1262829"/>
                            </a:cubicBezTo>
                            <a:cubicBezTo>
                              <a:pt x="986932" y="1265094"/>
                              <a:pt x="988472" y="1267141"/>
                              <a:pt x="990050" y="1268968"/>
                            </a:cubicBezTo>
                            <a:cubicBezTo>
                              <a:pt x="989060" y="1272513"/>
                              <a:pt x="986167" y="1278141"/>
                              <a:pt x="981372" y="1285852"/>
                            </a:cubicBezTo>
                            <a:cubicBezTo>
                              <a:pt x="976577" y="1293564"/>
                              <a:pt x="973039" y="1297876"/>
                              <a:pt x="970758" y="1298790"/>
                            </a:cubicBezTo>
                            <a:cubicBezTo>
                              <a:pt x="969964" y="1304747"/>
                              <a:pt x="968769" y="1308620"/>
                              <a:pt x="967174" y="1310411"/>
                            </a:cubicBezTo>
                            <a:cubicBezTo>
                              <a:pt x="965579" y="1312202"/>
                              <a:pt x="961856" y="1313006"/>
                              <a:pt x="956004" y="1312823"/>
                            </a:cubicBezTo>
                            <a:lnTo>
                              <a:pt x="952602" y="1332119"/>
                            </a:lnTo>
                            <a:cubicBezTo>
                              <a:pt x="948607" y="1329488"/>
                              <a:pt x="944909" y="1326418"/>
                              <a:pt x="941508" y="1322910"/>
                            </a:cubicBezTo>
                            <a:cubicBezTo>
                              <a:pt x="938107" y="1319401"/>
                              <a:pt x="935440" y="1315454"/>
                              <a:pt x="933509" y="1311069"/>
                            </a:cubicBezTo>
                            <a:cubicBezTo>
                              <a:pt x="933183" y="1314577"/>
                              <a:pt x="931980" y="1318086"/>
                              <a:pt x="929899" y="1321594"/>
                            </a:cubicBezTo>
                            <a:lnTo>
                              <a:pt x="937331" y="1339136"/>
                            </a:lnTo>
                            <a:cubicBezTo>
                              <a:pt x="934165" y="1345897"/>
                              <a:pt x="927525" y="1358688"/>
                              <a:pt x="917408" y="1377509"/>
                            </a:cubicBezTo>
                            <a:cubicBezTo>
                              <a:pt x="907292" y="1396330"/>
                              <a:pt x="897529" y="1406928"/>
                              <a:pt x="888120" y="1409303"/>
                            </a:cubicBezTo>
                            <a:cubicBezTo>
                              <a:pt x="887338" y="1412702"/>
                              <a:pt x="885060" y="1417745"/>
                              <a:pt x="881286" y="1424433"/>
                            </a:cubicBezTo>
                            <a:cubicBezTo>
                              <a:pt x="877512" y="1431121"/>
                              <a:pt x="874151" y="1434849"/>
                              <a:pt x="871201" y="1435616"/>
                            </a:cubicBezTo>
                            <a:cubicBezTo>
                              <a:pt x="870399" y="1435397"/>
                              <a:pt x="870042" y="1434520"/>
                              <a:pt x="870130" y="1432985"/>
                            </a:cubicBezTo>
                            <a:cubicBezTo>
                              <a:pt x="870218" y="1431450"/>
                              <a:pt x="870300" y="1430573"/>
                              <a:pt x="870375" y="1430354"/>
                            </a:cubicBezTo>
                            <a:lnTo>
                              <a:pt x="863668" y="1428599"/>
                            </a:lnTo>
                            <a:lnTo>
                              <a:pt x="857168" y="1435616"/>
                            </a:lnTo>
                            <a:lnTo>
                              <a:pt x="867282" y="1447896"/>
                            </a:lnTo>
                            <a:cubicBezTo>
                              <a:pt x="865454" y="1457434"/>
                              <a:pt x="862046" y="1465986"/>
                              <a:pt x="857057" y="1473551"/>
                            </a:cubicBezTo>
                            <a:cubicBezTo>
                              <a:pt x="852069" y="1481115"/>
                              <a:pt x="846261" y="1488352"/>
                              <a:pt x="839634" y="1495259"/>
                            </a:cubicBezTo>
                            <a:cubicBezTo>
                              <a:pt x="839706" y="1497963"/>
                              <a:pt x="840338" y="1503079"/>
                              <a:pt x="841533" y="1510608"/>
                            </a:cubicBezTo>
                            <a:cubicBezTo>
                              <a:pt x="842727" y="1518136"/>
                              <a:pt x="842198" y="1522375"/>
                              <a:pt x="839948" y="1523326"/>
                            </a:cubicBezTo>
                            <a:cubicBezTo>
                              <a:pt x="837366" y="1523252"/>
                              <a:pt x="835229" y="1522522"/>
                              <a:pt x="833537" y="1521133"/>
                            </a:cubicBezTo>
                            <a:cubicBezTo>
                              <a:pt x="831845" y="1519744"/>
                              <a:pt x="830301" y="1518136"/>
                              <a:pt x="828906" y="1516309"/>
                            </a:cubicBezTo>
                            <a:cubicBezTo>
                              <a:pt x="827772" y="1522741"/>
                              <a:pt x="825683" y="1529611"/>
                              <a:pt x="822640" y="1536920"/>
                            </a:cubicBezTo>
                            <a:cubicBezTo>
                              <a:pt x="819597" y="1544230"/>
                              <a:pt x="815909" y="1550223"/>
                              <a:pt x="811576" y="1554901"/>
                            </a:cubicBezTo>
                            <a:lnTo>
                              <a:pt x="805279" y="1540867"/>
                            </a:lnTo>
                            <a:lnTo>
                              <a:pt x="813635" y="1523326"/>
                            </a:lnTo>
                            <a:cubicBezTo>
                              <a:pt x="812803" y="1522448"/>
                              <a:pt x="811861" y="1521571"/>
                              <a:pt x="810810" y="1520694"/>
                            </a:cubicBezTo>
                            <a:cubicBezTo>
                              <a:pt x="809759" y="1519817"/>
                              <a:pt x="809255" y="1518940"/>
                              <a:pt x="809300" y="1518063"/>
                            </a:cubicBezTo>
                            <a:cubicBezTo>
                              <a:pt x="809999" y="1516382"/>
                              <a:pt x="812007" y="1515359"/>
                              <a:pt x="815324" y="1514993"/>
                            </a:cubicBezTo>
                            <a:cubicBezTo>
                              <a:pt x="818641" y="1514628"/>
                              <a:pt x="820932" y="1514481"/>
                              <a:pt x="822198" y="1514555"/>
                            </a:cubicBezTo>
                            <a:cubicBezTo>
                              <a:pt x="823249" y="1509219"/>
                              <a:pt x="825325" y="1503664"/>
                              <a:pt x="828426" y="1497890"/>
                            </a:cubicBezTo>
                            <a:cubicBezTo>
                              <a:pt x="831527" y="1492116"/>
                              <a:pt x="834919" y="1486561"/>
                              <a:pt x="838601" y="1481225"/>
                            </a:cubicBezTo>
                            <a:cubicBezTo>
                              <a:pt x="838744" y="1480202"/>
                              <a:pt x="838637" y="1478740"/>
                              <a:pt x="838277" y="1476840"/>
                            </a:cubicBezTo>
                            <a:cubicBezTo>
                              <a:pt x="837918" y="1474939"/>
                              <a:pt x="837372" y="1473477"/>
                              <a:pt x="836639" y="1472454"/>
                            </a:cubicBezTo>
                            <a:lnTo>
                              <a:pt x="821576" y="1488242"/>
                            </a:lnTo>
                            <a:lnTo>
                              <a:pt x="812495" y="1489996"/>
                            </a:lnTo>
                            <a:lnTo>
                              <a:pt x="808165" y="1514555"/>
                            </a:lnTo>
                            <a:cubicBezTo>
                              <a:pt x="801026" y="1519598"/>
                              <a:pt x="794230" y="1527053"/>
                              <a:pt x="787776" y="1536920"/>
                            </a:cubicBezTo>
                            <a:cubicBezTo>
                              <a:pt x="781321" y="1546788"/>
                              <a:pt x="776563" y="1555120"/>
                              <a:pt x="773500" y="1561918"/>
                            </a:cubicBezTo>
                            <a:cubicBezTo>
                              <a:pt x="772615" y="1565280"/>
                              <a:pt x="770930" y="1568203"/>
                              <a:pt x="768446" y="1570689"/>
                            </a:cubicBezTo>
                            <a:cubicBezTo>
                              <a:pt x="765961" y="1573174"/>
                              <a:pt x="764276" y="1576097"/>
                              <a:pt x="763391" y="1579460"/>
                            </a:cubicBezTo>
                            <a:lnTo>
                              <a:pt x="755654" y="1593493"/>
                            </a:lnTo>
                            <a:lnTo>
                              <a:pt x="757408" y="1593493"/>
                            </a:lnTo>
                            <a:cubicBezTo>
                              <a:pt x="756522" y="1596855"/>
                              <a:pt x="754837" y="1599779"/>
                              <a:pt x="752353" y="1602264"/>
                            </a:cubicBezTo>
                            <a:cubicBezTo>
                              <a:pt x="749868" y="1604749"/>
                              <a:pt x="748183" y="1607673"/>
                              <a:pt x="747298" y="1611035"/>
                            </a:cubicBezTo>
                            <a:cubicBezTo>
                              <a:pt x="746961" y="1613776"/>
                              <a:pt x="746243" y="1616188"/>
                              <a:pt x="745145" y="1618271"/>
                            </a:cubicBezTo>
                            <a:cubicBezTo>
                              <a:pt x="744047" y="1620354"/>
                              <a:pt x="741807" y="1621450"/>
                              <a:pt x="738425" y="1621560"/>
                            </a:cubicBezTo>
                            <a:cubicBezTo>
                              <a:pt x="737742" y="1626676"/>
                              <a:pt x="736711" y="1630039"/>
                              <a:pt x="735331" y="1631647"/>
                            </a:cubicBezTo>
                            <a:cubicBezTo>
                              <a:pt x="733951" y="1633255"/>
                              <a:pt x="730752" y="1633985"/>
                              <a:pt x="725735" y="1633839"/>
                            </a:cubicBezTo>
                            <a:lnTo>
                              <a:pt x="722332" y="1653135"/>
                            </a:lnTo>
                            <a:lnTo>
                              <a:pt x="714180" y="1649627"/>
                            </a:lnTo>
                            <a:lnTo>
                              <a:pt x="699324" y="1674186"/>
                            </a:lnTo>
                            <a:lnTo>
                              <a:pt x="702214" y="1677694"/>
                            </a:lnTo>
                            <a:lnTo>
                              <a:pt x="694269" y="1682957"/>
                            </a:lnTo>
                            <a:lnTo>
                              <a:pt x="689524" y="1689973"/>
                            </a:lnTo>
                            <a:lnTo>
                              <a:pt x="692621" y="1702253"/>
                            </a:lnTo>
                            <a:lnTo>
                              <a:pt x="688392" y="1716286"/>
                            </a:lnTo>
                            <a:cubicBezTo>
                              <a:pt x="683977" y="1716871"/>
                              <a:pt x="681226" y="1719210"/>
                              <a:pt x="680138" y="1723303"/>
                            </a:cubicBezTo>
                            <a:cubicBezTo>
                              <a:pt x="679051" y="1727396"/>
                              <a:pt x="674546" y="1729735"/>
                              <a:pt x="666622" y="1730320"/>
                            </a:cubicBezTo>
                            <a:lnTo>
                              <a:pt x="668168" y="1721549"/>
                            </a:lnTo>
                            <a:lnTo>
                              <a:pt x="662597" y="1723303"/>
                            </a:lnTo>
                            <a:cubicBezTo>
                              <a:pt x="661062" y="1725788"/>
                              <a:pt x="658560" y="1730027"/>
                              <a:pt x="655091" y="1736021"/>
                            </a:cubicBezTo>
                            <a:cubicBezTo>
                              <a:pt x="651623" y="1742014"/>
                              <a:pt x="649276" y="1745377"/>
                              <a:pt x="648050" y="1746107"/>
                            </a:cubicBezTo>
                            <a:cubicBezTo>
                              <a:pt x="647236" y="1745961"/>
                              <a:pt x="646827" y="1745377"/>
                              <a:pt x="646825" y="1744353"/>
                            </a:cubicBezTo>
                            <a:cubicBezTo>
                              <a:pt x="646822" y="1743330"/>
                              <a:pt x="646852" y="1742745"/>
                              <a:pt x="646915" y="1742599"/>
                            </a:cubicBezTo>
                            <a:cubicBezTo>
                              <a:pt x="642142" y="1742307"/>
                              <a:pt x="640672" y="1740699"/>
                              <a:pt x="642503" y="1737775"/>
                            </a:cubicBezTo>
                            <a:cubicBezTo>
                              <a:pt x="644334" y="1734851"/>
                              <a:pt x="646526" y="1732366"/>
                              <a:pt x="649080" y="1730320"/>
                            </a:cubicBezTo>
                            <a:lnTo>
                              <a:pt x="644847" y="1714532"/>
                            </a:lnTo>
                            <a:lnTo>
                              <a:pt x="654029" y="1702253"/>
                            </a:lnTo>
                            <a:lnTo>
                              <a:pt x="642678" y="1696990"/>
                            </a:lnTo>
                            <a:cubicBezTo>
                              <a:pt x="641129" y="1702874"/>
                              <a:pt x="638141" y="1708210"/>
                              <a:pt x="633716" y="1712997"/>
                            </a:cubicBezTo>
                            <a:cubicBezTo>
                              <a:pt x="629290" y="1717785"/>
                              <a:pt x="626225" y="1723559"/>
                              <a:pt x="624521" y="1730320"/>
                            </a:cubicBezTo>
                            <a:cubicBezTo>
                              <a:pt x="618045" y="1737410"/>
                              <a:pt x="611859" y="1744719"/>
                              <a:pt x="605964" y="1752247"/>
                            </a:cubicBezTo>
                            <a:cubicBezTo>
                              <a:pt x="600068" y="1759775"/>
                              <a:pt x="594321" y="1767084"/>
                              <a:pt x="588721" y="1774174"/>
                            </a:cubicBezTo>
                            <a:cubicBezTo>
                              <a:pt x="587097" y="1778414"/>
                              <a:pt x="584363" y="1783969"/>
                              <a:pt x="580520" y="1790839"/>
                            </a:cubicBezTo>
                            <a:cubicBezTo>
                              <a:pt x="576678" y="1797710"/>
                              <a:pt x="572499" y="1801510"/>
                              <a:pt x="567985" y="1802241"/>
                            </a:cubicBezTo>
                            <a:cubicBezTo>
                              <a:pt x="567966" y="1803594"/>
                              <a:pt x="568392" y="1806152"/>
                              <a:pt x="569263" y="1809916"/>
                            </a:cubicBezTo>
                            <a:cubicBezTo>
                              <a:pt x="570134" y="1813680"/>
                              <a:pt x="570637" y="1815800"/>
                              <a:pt x="570773" y="1816275"/>
                            </a:cubicBezTo>
                            <a:cubicBezTo>
                              <a:pt x="571652" y="1816056"/>
                              <a:pt x="572318" y="1815179"/>
                              <a:pt x="572772" y="1813644"/>
                            </a:cubicBezTo>
                            <a:cubicBezTo>
                              <a:pt x="573225" y="1812109"/>
                              <a:pt x="573453" y="1811232"/>
                              <a:pt x="573455" y="1811012"/>
                            </a:cubicBezTo>
                            <a:cubicBezTo>
                              <a:pt x="580249" y="1800670"/>
                              <a:pt x="587862" y="1790656"/>
                              <a:pt x="596294" y="1780972"/>
                            </a:cubicBezTo>
                            <a:cubicBezTo>
                              <a:pt x="604726" y="1771287"/>
                              <a:pt x="610662" y="1760835"/>
                              <a:pt x="614102" y="1749616"/>
                            </a:cubicBezTo>
                            <a:lnTo>
                              <a:pt x="622873" y="1749616"/>
                            </a:lnTo>
                            <a:cubicBezTo>
                              <a:pt x="626925" y="1749433"/>
                              <a:pt x="631539" y="1749798"/>
                              <a:pt x="636713" y="1750712"/>
                            </a:cubicBezTo>
                            <a:cubicBezTo>
                              <a:pt x="641888" y="1751626"/>
                              <a:pt x="644360" y="1754184"/>
                              <a:pt x="644131" y="1758387"/>
                            </a:cubicBezTo>
                            <a:cubicBezTo>
                              <a:pt x="642543" y="1766354"/>
                              <a:pt x="639350" y="1774101"/>
                              <a:pt x="634551" y="1781630"/>
                            </a:cubicBezTo>
                            <a:cubicBezTo>
                              <a:pt x="629751" y="1789158"/>
                              <a:pt x="624520" y="1796029"/>
                              <a:pt x="618856" y="1802241"/>
                            </a:cubicBezTo>
                            <a:cubicBezTo>
                              <a:pt x="618328" y="1806481"/>
                              <a:pt x="618535" y="1810281"/>
                              <a:pt x="619477" y="1813644"/>
                            </a:cubicBezTo>
                            <a:cubicBezTo>
                              <a:pt x="620419" y="1817006"/>
                              <a:pt x="620626" y="1820807"/>
                              <a:pt x="620098" y="1825046"/>
                            </a:cubicBezTo>
                            <a:lnTo>
                              <a:pt x="608437" y="1821537"/>
                            </a:lnTo>
                            <a:cubicBezTo>
                              <a:pt x="607556" y="1826946"/>
                              <a:pt x="605940" y="1832793"/>
                              <a:pt x="603590" y="1839079"/>
                            </a:cubicBezTo>
                            <a:cubicBezTo>
                              <a:pt x="601239" y="1845365"/>
                              <a:pt x="597869" y="1851212"/>
                              <a:pt x="593480" y="1856621"/>
                            </a:cubicBezTo>
                            <a:lnTo>
                              <a:pt x="586874" y="1844342"/>
                            </a:lnTo>
                            <a:lnTo>
                              <a:pt x="594920" y="1828554"/>
                            </a:lnTo>
                            <a:cubicBezTo>
                              <a:pt x="594088" y="1827677"/>
                              <a:pt x="593147" y="1826800"/>
                              <a:pt x="592095" y="1825923"/>
                            </a:cubicBezTo>
                            <a:cubicBezTo>
                              <a:pt x="591044" y="1825046"/>
                              <a:pt x="590541" y="1824169"/>
                              <a:pt x="590586" y="1823292"/>
                            </a:cubicBezTo>
                            <a:cubicBezTo>
                              <a:pt x="591211" y="1821611"/>
                              <a:pt x="592926" y="1820587"/>
                              <a:pt x="595732" y="1820222"/>
                            </a:cubicBezTo>
                            <a:cubicBezTo>
                              <a:pt x="598537" y="1819856"/>
                              <a:pt x="600536" y="1819710"/>
                              <a:pt x="601729" y="1819783"/>
                            </a:cubicBezTo>
                            <a:lnTo>
                              <a:pt x="617513" y="1789962"/>
                            </a:lnTo>
                            <a:lnTo>
                              <a:pt x="616996" y="1782945"/>
                            </a:lnTo>
                            <a:lnTo>
                              <a:pt x="611526" y="1774174"/>
                            </a:lnTo>
                            <a:lnTo>
                              <a:pt x="601208" y="1782945"/>
                            </a:lnTo>
                            <a:lnTo>
                              <a:pt x="589450" y="1819783"/>
                            </a:lnTo>
                            <a:cubicBezTo>
                              <a:pt x="583178" y="1824680"/>
                              <a:pt x="576996" y="1831551"/>
                              <a:pt x="570905" y="1840395"/>
                            </a:cubicBezTo>
                            <a:cubicBezTo>
                              <a:pt x="564814" y="1849239"/>
                              <a:pt x="560232" y="1856987"/>
                              <a:pt x="557159" y="1863638"/>
                            </a:cubicBezTo>
                            <a:cubicBezTo>
                              <a:pt x="555870" y="1869705"/>
                              <a:pt x="553523" y="1875552"/>
                              <a:pt x="550119" y="1881180"/>
                            </a:cubicBezTo>
                            <a:cubicBezTo>
                              <a:pt x="546714" y="1886808"/>
                              <a:pt x="543490" y="1892655"/>
                              <a:pt x="540447" y="1898722"/>
                            </a:cubicBezTo>
                            <a:cubicBezTo>
                              <a:pt x="530680" y="1906031"/>
                              <a:pt x="521635" y="1914217"/>
                              <a:pt x="513312" y="1923280"/>
                            </a:cubicBezTo>
                            <a:lnTo>
                              <a:pt x="494847" y="1958364"/>
                            </a:lnTo>
                            <a:cubicBezTo>
                              <a:pt x="493800" y="1958291"/>
                              <a:pt x="492385" y="1958437"/>
                              <a:pt x="490603" y="1958803"/>
                            </a:cubicBezTo>
                            <a:cubicBezTo>
                              <a:pt x="488821" y="1959168"/>
                              <a:pt x="487690" y="1960191"/>
                              <a:pt x="487211" y="1961872"/>
                            </a:cubicBezTo>
                            <a:cubicBezTo>
                              <a:pt x="487226" y="1962823"/>
                              <a:pt x="487970" y="1963992"/>
                              <a:pt x="489443" y="1965381"/>
                            </a:cubicBezTo>
                            <a:cubicBezTo>
                              <a:pt x="490916" y="1966770"/>
                              <a:pt x="492098" y="1967939"/>
                              <a:pt x="492991" y="1968889"/>
                            </a:cubicBezTo>
                            <a:lnTo>
                              <a:pt x="471839" y="1979414"/>
                            </a:lnTo>
                            <a:lnTo>
                              <a:pt x="459559" y="1979414"/>
                            </a:lnTo>
                            <a:cubicBezTo>
                              <a:pt x="461072" y="1972909"/>
                              <a:pt x="463204" y="1966623"/>
                              <a:pt x="465954" y="1960557"/>
                            </a:cubicBezTo>
                            <a:cubicBezTo>
                              <a:pt x="468705" y="1954490"/>
                              <a:pt x="470424" y="1945573"/>
                              <a:pt x="471110" y="1933805"/>
                            </a:cubicBezTo>
                            <a:cubicBezTo>
                              <a:pt x="466480" y="1938922"/>
                              <a:pt x="462070" y="1944038"/>
                              <a:pt x="457878" y="1949155"/>
                            </a:cubicBezTo>
                            <a:cubicBezTo>
                              <a:pt x="453687" y="1954271"/>
                              <a:pt x="450876" y="1960264"/>
                              <a:pt x="449445" y="1967135"/>
                            </a:cubicBezTo>
                            <a:cubicBezTo>
                              <a:pt x="444484" y="1970607"/>
                              <a:pt x="439833" y="1974188"/>
                              <a:pt x="435491" y="1977879"/>
                            </a:cubicBezTo>
                            <a:cubicBezTo>
                              <a:pt x="431149" y="1981571"/>
                              <a:pt x="426858" y="1985590"/>
                              <a:pt x="422620" y="1989939"/>
                            </a:cubicBezTo>
                            <a:cubicBezTo>
                              <a:pt x="412707" y="1990816"/>
                              <a:pt x="408361" y="1994325"/>
                              <a:pt x="409581" y="2000465"/>
                            </a:cubicBezTo>
                            <a:cubicBezTo>
                              <a:pt x="410801" y="2006604"/>
                              <a:pt x="408647" y="2010113"/>
                              <a:pt x="403120" y="2010990"/>
                            </a:cubicBezTo>
                            <a:lnTo>
                              <a:pt x="396104" y="2010990"/>
                            </a:lnTo>
                            <a:cubicBezTo>
                              <a:pt x="394941" y="2015923"/>
                              <a:pt x="393114" y="2019651"/>
                              <a:pt x="390623" y="2022173"/>
                            </a:cubicBezTo>
                            <a:cubicBezTo>
                              <a:pt x="388132" y="2024694"/>
                              <a:pt x="386383" y="2027983"/>
                              <a:pt x="385375" y="2032040"/>
                            </a:cubicBezTo>
                            <a:lnTo>
                              <a:pt x="371240" y="2042565"/>
                            </a:lnTo>
                            <a:lnTo>
                              <a:pt x="366698" y="2028532"/>
                            </a:lnTo>
                            <a:cubicBezTo>
                              <a:pt x="363189" y="2028532"/>
                              <a:pt x="361744" y="2026777"/>
                              <a:pt x="362363" y="2023269"/>
                            </a:cubicBezTo>
                            <a:cubicBezTo>
                              <a:pt x="364093" y="2016362"/>
                              <a:pt x="367338" y="2009564"/>
                              <a:pt x="372098" y="2002877"/>
                            </a:cubicBezTo>
                            <a:cubicBezTo>
                              <a:pt x="376859" y="1996189"/>
                              <a:pt x="380182" y="1988953"/>
                              <a:pt x="382066" y="1981169"/>
                            </a:cubicBezTo>
                            <a:cubicBezTo>
                              <a:pt x="382128" y="1981022"/>
                              <a:pt x="382158" y="1980438"/>
                              <a:pt x="382156" y="1979414"/>
                            </a:cubicBezTo>
                            <a:cubicBezTo>
                              <a:pt x="382154" y="1978391"/>
                              <a:pt x="381745" y="1977806"/>
                              <a:pt x="380930" y="1977660"/>
                            </a:cubicBezTo>
                            <a:cubicBezTo>
                              <a:pt x="379909" y="1978062"/>
                              <a:pt x="378418" y="1979889"/>
                              <a:pt x="376455" y="1983142"/>
                            </a:cubicBezTo>
                            <a:cubicBezTo>
                              <a:pt x="374493" y="1986395"/>
                              <a:pt x="372924" y="1988660"/>
                              <a:pt x="371748" y="1989939"/>
                            </a:cubicBezTo>
                            <a:cubicBezTo>
                              <a:pt x="369392" y="1991694"/>
                              <a:pt x="367914" y="1993448"/>
                              <a:pt x="367312" y="1995202"/>
                            </a:cubicBezTo>
                            <a:cubicBezTo>
                              <a:pt x="367048" y="1997943"/>
                              <a:pt x="366623" y="2000355"/>
                              <a:pt x="366036" y="2002438"/>
                            </a:cubicBezTo>
                            <a:cubicBezTo>
                              <a:pt x="365450" y="2004521"/>
                              <a:pt x="363502" y="2005617"/>
                              <a:pt x="360194" y="2005727"/>
                            </a:cubicBezTo>
                            <a:lnTo>
                              <a:pt x="352558" y="2009236"/>
                            </a:lnTo>
                            <a:lnTo>
                              <a:pt x="334707" y="2010990"/>
                            </a:lnTo>
                            <a:lnTo>
                              <a:pt x="326970" y="2025023"/>
                            </a:lnTo>
                            <a:cubicBezTo>
                              <a:pt x="324128" y="2026010"/>
                              <a:pt x="321299" y="2027545"/>
                              <a:pt x="318483" y="2029628"/>
                            </a:cubicBezTo>
                            <a:cubicBezTo>
                              <a:pt x="315668" y="2031711"/>
                              <a:pt x="313200" y="2033684"/>
                              <a:pt x="311080" y="2035548"/>
                            </a:cubicBezTo>
                            <a:cubicBezTo>
                              <a:pt x="309187" y="2035512"/>
                              <a:pt x="307196" y="2036023"/>
                              <a:pt x="305109" y="2037083"/>
                            </a:cubicBezTo>
                            <a:cubicBezTo>
                              <a:pt x="303021" y="2038143"/>
                              <a:pt x="301676" y="2039970"/>
                              <a:pt x="301072" y="2042565"/>
                            </a:cubicBezTo>
                            <a:lnTo>
                              <a:pt x="301589" y="2049582"/>
                            </a:lnTo>
                            <a:lnTo>
                              <a:pt x="285802" y="2049582"/>
                            </a:lnTo>
                            <a:cubicBezTo>
                              <a:pt x="287095" y="2046183"/>
                              <a:pt x="289666" y="2041140"/>
                              <a:pt x="293513" y="2034452"/>
                            </a:cubicBezTo>
                            <a:cubicBezTo>
                              <a:pt x="297360" y="2027764"/>
                              <a:pt x="297505" y="2024036"/>
                              <a:pt x="293950" y="2023269"/>
                            </a:cubicBezTo>
                            <a:cubicBezTo>
                              <a:pt x="292140" y="2023379"/>
                              <a:pt x="290342" y="2024036"/>
                              <a:pt x="288558" y="2025242"/>
                            </a:cubicBezTo>
                            <a:cubicBezTo>
                              <a:pt x="286774" y="2026448"/>
                              <a:pt x="285338" y="2027545"/>
                              <a:pt x="284251" y="2028532"/>
                            </a:cubicBezTo>
                            <a:lnTo>
                              <a:pt x="277031" y="2049582"/>
                            </a:lnTo>
                            <a:lnTo>
                              <a:pt x="266094" y="2061861"/>
                            </a:lnTo>
                            <a:cubicBezTo>
                              <a:pt x="265179" y="2067051"/>
                              <a:pt x="263503" y="2071582"/>
                              <a:pt x="261066" y="2075456"/>
                            </a:cubicBezTo>
                            <a:cubicBezTo>
                              <a:pt x="258629" y="2079330"/>
                              <a:pt x="255353" y="2082984"/>
                              <a:pt x="251239" y="2086420"/>
                            </a:cubicBezTo>
                            <a:lnTo>
                              <a:pt x="248764" y="2100453"/>
                            </a:lnTo>
                            <a:cubicBezTo>
                              <a:pt x="242815" y="2106008"/>
                              <a:pt x="239342" y="2112440"/>
                              <a:pt x="238345" y="2119749"/>
                            </a:cubicBezTo>
                            <a:cubicBezTo>
                              <a:pt x="235679" y="2118909"/>
                              <a:pt x="232910" y="2119274"/>
                              <a:pt x="230039" y="2120846"/>
                            </a:cubicBezTo>
                            <a:cubicBezTo>
                              <a:pt x="227167" y="2122417"/>
                              <a:pt x="225327" y="2124975"/>
                              <a:pt x="224519" y="2128520"/>
                            </a:cubicBezTo>
                            <a:lnTo>
                              <a:pt x="211210" y="2144308"/>
                            </a:lnTo>
                            <a:lnTo>
                              <a:pt x="198105" y="2139045"/>
                            </a:lnTo>
                            <a:cubicBezTo>
                              <a:pt x="201412" y="2133344"/>
                              <a:pt x="204107" y="2126766"/>
                              <a:pt x="206189" y="2119311"/>
                            </a:cubicBezTo>
                            <a:cubicBezTo>
                              <a:pt x="208271" y="2111855"/>
                              <a:pt x="211250" y="2106154"/>
                              <a:pt x="215125" y="2102207"/>
                            </a:cubicBezTo>
                            <a:cubicBezTo>
                              <a:pt x="215813" y="2096652"/>
                              <a:pt x="218667" y="2093729"/>
                              <a:pt x="223689" y="2093436"/>
                            </a:cubicBezTo>
                            <a:cubicBezTo>
                              <a:pt x="227444" y="2093692"/>
                              <a:pt x="232135" y="2093619"/>
                              <a:pt x="237761" y="2093217"/>
                            </a:cubicBezTo>
                            <a:cubicBezTo>
                              <a:pt x="243387" y="2092815"/>
                              <a:pt x="243202" y="2090549"/>
                              <a:pt x="237205" y="2086420"/>
                            </a:cubicBezTo>
                            <a:lnTo>
                              <a:pt x="247315" y="2068878"/>
                            </a:lnTo>
                            <a:lnTo>
                              <a:pt x="240299" y="2068878"/>
                            </a:lnTo>
                            <a:lnTo>
                              <a:pt x="248862" y="2060107"/>
                            </a:lnTo>
                            <a:lnTo>
                              <a:pt x="251955" y="2042565"/>
                            </a:lnTo>
                            <a:lnTo>
                              <a:pt x="265781" y="2033794"/>
                            </a:lnTo>
                            <a:lnTo>
                              <a:pt x="268565" y="2018006"/>
                            </a:lnTo>
                            <a:cubicBezTo>
                              <a:pt x="272760" y="2012451"/>
                              <a:pt x="277678" y="2007774"/>
                              <a:pt x="283319" y="2003973"/>
                            </a:cubicBezTo>
                            <a:lnTo>
                              <a:pt x="291056" y="1989939"/>
                            </a:lnTo>
                            <a:cubicBezTo>
                              <a:pt x="285819" y="1988551"/>
                              <a:pt x="285121" y="1982557"/>
                              <a:pt x="288964" y="1971959"/>
                            </a:cubicBezTo>
                            <a:cubicBezTo>
                              <a:pt x="292806" y="1961361"/>
                              <a:pt x="295772" y="1954490"/>
                              <a:pt x="297861" y="1951347"/>
                            </a:cubicBezTo>
                            <a:cubicBezTo>
                              <a:pt x="301292" y="1950543"/>
                              <a:pt x="303690" y="1946889"/>
                              <a:pt x="305056" y="1940384"/>
                            </a:cubicBezTo>
                            <a:cubicBezTo>
                              <a:pt x="306423" y="1933879"/>
                              <a:pt x="307222" y="1929347"/>
                              <a:pt x="307454" y="1926789"/>
                            </a:cubicBezTo>
                            <a:cubicBezTo>
                              <a:pt x="310229" y="1925765"/>
                              <a:pt x="312391" y="1923865"/>
                              <a:pt x="313941" y="1921088"/>
                            </a:cubicBezTo>
                            <a:cubicBezTo>
                              <a:pt x="315490" y="1918310"/>
                              <a:pt x="316492" y="1915533"/>
                              <a:pt x="316945" y="1912755"/>
                            </a:cubicBezTo>
                            <a:cubicBezTo>
                              <a:pt x="317233" y="1909466"/>
                              <a:pt x="316527" y="1906835"/>
                              <a:pt x="314829" y="1904861"/>
                            </a:cubicBezTo>
                            <a:cubicBezTo>
                              <a:pt x="313130" y="1902888"/>
                              <a:pt x="312424" y="1900257"/>
                              <a:pt x="312712" y="1896968"/>
                            </a:cubicBezTo>
                            <a:cubicBezTo>
                              <a:pt x="305719" y="1898283"/>
                              <a:pt x="301648" y="1903546"/>
                              <a:pt x="300499" y="1912755"/>
                            </a:cubicBezTo>
                            <a:cubicBezTo>
                              <a:pt x="299351" y="1921965"/>
                              <a:pt x="295718" y="1927227"/>
                              <a:pt x="289602" y="1928543"/>
                            </a:cubicBezTo>
                            <a:cubicBezTo>
                              <a:pt x="288472" y="1933915"/>
                              <a:pt x="285756" y="1938958"/>
                              <a:pt x="281453" y="1943673"/>
                            </a:cubicBezTo>
                            <a:cubicBezTo>
                              <a:pt x="277150" y="1948387"/>
                              <a:pt x="272472" y="1952115"/>
                              <a:pt x="267421" y="1954856"/>
                            </a:cubicBezTo>
                            <a:lnTo>
                              <a:pt x="263400" y="1977660"/>
                            </a:lnTo>
                            <a:cubicBezTo>
                              <a:pt x="246706" y="1985079"/>
                              <a:pt x="236087" y="1993484"/>
                              <a:pt x="231544" y="2002877"/>
                            </a:cubicBezTo>
                            <a:cubicBezTo>
                              <a:pt x="227001" y="2012269"/>
                              <a:pt x="220356" y="2025498"/>
                              <a:pt x="211609" y="2042565"/>
                            </a:cubicBezTo>
                            <a:cubicBezTo>
                              <a:pt x="205598" y="2043077"/>
                              <a:pt x="199975" y="2045123"/>
                              <a:pt x="194738" y="2048705"/>
                            </a:cubicBezTo>
                            <a:cubicBezTo>
                              <a:pt x="189502" y="2052286"/>
                              <a:pt x="183879" y="2054333"/>
                              <a:pt x="177868" y="2054844"/>
                            </a:cubicBezTo>
                            <a:lnTo>
                              <a:pt x="174466" y="2074140"/>
                            </a:lnTo>
                            <a:lnTo>
                              <a:pt x="169203" y="2074140"/>
                            </a:lnTo>
                            <a:cubicBezTo>
                              <a:pt x="165841" y="2074140"/>
                              <a:pt x="163949" y="2073263"/>
                              <a:pt x="163527" y="2071509"/>
                            </a:cubicBezTo>
                            <a:cubicBezTo>
                              <a:pt x="163106" y="2069755"/>
                              <a:pt x="163277" y="2067124"/>
                              <a:pt x="164042" y="2063615"/>
                            </a:cubicBezTo>
                            <a:lnTo>
                              <a:pt x="171779" y="2049582"/>
                            </a:lnTo>
                            <a:cubicBezTo>
                              <a:pt x="171895" y="2048303"/>
                              <a:pt x="171637" y="2046037"/>
                              <a:pt x="171005" y="2042784"/>
                            </a:cubicBezTo>
                            <a:cubicBezTo>
                              <a:pt x="170372" y="2039532"/>
                              <a:pt x="169598" y="2037704"/>
                              <a:pt x="168682" y="2037302"/>
                            </a:cubicBezTo>
                            <a:lnTo>
                              <a:pt x="167754" y="2042565"/>
                            </a:lnTo>
                            <a:cubicBezTo>
                              <a:pt x="163231" y="2045416"/>
                              <a:pt x="157858" y="2049362"/>
                              <a:pt x="151633" y="2054406"/>
                            </a:cubicBezTo>
                            <a:cubicBezTo>
                              <a:pt x="145408" y="2059449"/>
                              <a:pt x="141633" y="2064273"/>
                              <a:pt x="140310" y="2068878"/>
                            </a:cubicBezTo>
                            <a:cubicBezTo>
                              <a:pt x="137380" y="2070778"/>
                              <a:pt x="135063" y="2073556"/>
                              <a:pt x="133359" y="2077210"/>
                            </a:cubicBezTo>
                            <a:cubicBezTo>
                              <a:pt x="131655" y="2080865"/>
                              <a:pt x="130498" y="2084519"/>
                              <a:pt x="129891" y="2088174"/>
                            </a:cubicBezTo>
                            <a:lnTo>
                              <a:pt x="116374" y="2095191"/>
                            </a:lnTo>
                            <a:cubicBezTo>
                              <a:pt x="115914" y="2098005"/>
                              <a:pt x="114849" y="2101148"/>
                              <a:pt x="113177" y="2104619"/>
                            </a:cubicBezTo>
                            <a:cubicBezTo>
                              <a:pt x="111505" y="2108091"/>
                              <a:pt x="109200" y="2110796"/>
                              <a:pt x="106264" y="2112733"/>
                            </a:cubicBezTo>
                            <a:lnTo>
                              <a:pt x="103790" y="2126766"/>
                            </a:lnTo>
                            <a:lnTo>
                              <a:pt x="95845" y="2132029"/>
                            </a:lnTo>
                            <a:cubicBezTo>
                              <a:pt x="94721" y="2137364"/>
                              <a:pt x="91992" y="2142481"/>
                              <a:pt x="87657" y="2147378"/>
                            </a:cubicBezTo>
                            <a:cubicBezTo>
                              <a:pt x="83321" y="2152275"/>
                              <a:pt x="78554" y="2156514"/>
                              <a:pt x="73354" y="2160096"/>
                            </a:cubicBezTo>
                            <a:cubicBezTo>
                              <a:pt x="68787" y="2165687"/>
                              <a:pt x="63426" y="2172046"/>
                              <a:pt x="57272" y="2179172"/>
                            </a:cubicBezTo>
                            <a:cubicBezTo>
                              <a:pt x="51119" y="2186299"/>
                              <a:pt x="44958" y="2192219"/>
                              <a:pt x="38791" y="2196933"/>
                            </a:cubicBezTo>
                            <a:cubicBezTo>
                              <a:pt x="38418" y="2199674"/>
                              <a:pt x="37696" y="2202525"/>
                              <a:pt x="36626" y="2205485"/>
                            </a:cubicBezTo>
                            <a:cubicBezTo>
                              <a:pt x="35555" y="2208445"/>
                              <a:pt x="33595" y="2210857"/>
                              <a:pt x="30745" y="2212721"/>
                            </a:cubicBezTo>
                            <a:cubicBezTo>
                              <a:pt x="29645" y="2218130"/>
                              <a:pt x="27229" y="2223539"/>
                              <a:pt x="23498" y="2228947"/>
                            </a:cubicBezTo>
                            <a:cubicBezTo>
                              <a:pt x="19767" y="2234356"/>
                              <a:pt x="15752" y="2238888"/>
                              <a:pt x="11453" y="2242542"/>
                            </a:cubicBezTo>
                            <a:cubicBezTo>
                              <a:pt x="11131" y="2244370"/>
                              <a:pt x="10409" y="2245978"/>
                              <a:pt x="9287" y="2247366"/>
                            </a:cubicBezTo>
                            <a:cubicBezTo>
                              <a:pt x="8165" y="2248755"/>
                              <a:pt x="6720" y="2249486"/>
                              <a:pt x="4953" y="2249559"/>
                            </a:cubicBezTo>
                            <a:lnTo>
                              <a:pt x="0" y="2247805"/>
                            </a:lnTo>
                            <a:lnTo>
                              <a:pt x="8356" y="2230263"/>
                            </a:lnTo>
                            <a:cubicBezTo>
                              <a:pt x="10438" y="2228399"/>
                              <a:pt x="12179" y="2225987"/>
                              <a:pt x="13578" y="2223027"/>
                            </a:cubicBezTo>
                            <a:cubicBezTo>
                              <a:pt x="14977" y="2220067"/>
                              <a:pt x="15919" y="2217216"/>
                              <a:pt x="16402" y="2214475"/>
                            </a:cubicBezTo>
                            <a:lnTo>
                              <a:pt x="26203" y="2198688"/>
                            </a:lnTo>
                            <a:cubicBezTo>
                              <a:pt x="26533" y="2194741"/>
                              <a:pt x="27160" y="2190355"/>
                              <a:pt x="28084" y="2185531"/>
                            </a:cubicBezTo>
                            <a:cubicBezTo>
                              <a:pt x="29008" y="2180707"/>
                              <a:pt x="31957" y="2178076"/>
                              <a:pt x="36931" y="2177637"/>
                            </a:cubicBezTo>
                            <a:cubicBezTo>
                              <a:pt x="40532" y="2160534"/>
                              <a:pt x="49059" y="2140361"/>
                              <a:pt x="62513" y="2117118"/>
                            </a:cubicBezTo>
                            <a:cubicBezTo>
                              <a:pt x="75967" y="2093875"/>
                              <a:pt x="89448" y="2075456"/>
                              <a:pt x="102955" y="2061861"/>
                            </a:cubicBezTo>
                            <a:cubicBezTo>
                              <a:pt x="104231" y="2055868"/>
                              <a:pt x="106088" y="2050313"/>
                              <a:pt x="108525" y="2045196"/>
                            </a:cubicBezTo>
                            <a:cubicBezTo>
                              <a:pt x="110962" y="2040080"/>
                              <a:pt x="112818" y="2034525"/>
                              <a:pt x="114095" y="2028532"/>
                            </a:cubicBezTo>
                            <a:cubicBezTo>
                              <a:pt x="116709" y="2028422"/>
                              <a:pt x="118729" y="2027326"/>
                              <a:pt x="120156" y="2025242"/>
                            </a:cubicBezTo>
                            <a:cubicBezTo>
                              <a:pt x="121583" y="2023159"/>
                              <a:pt x="122520" y="2020747"/>
                              <a:pt x="122967" y="2018006"/>
                            </a:cubicBezTo>
                            <a:cubicBezTo>
                              <a:pt x="124516" y="2010880"/>
                              <a:pt x="126420" y="2006714"/>
                              <a:pt x="128679" y="2005508"/>
                            </a:cubicBezTo>
                            <a:cubicBezTo>
                              <a:pt x="130939" y="2004302"/>
                              <a:pt x="132611" y="2001451"/>
                              <a:pt x="133696" y="1996956"/>
                            </a:cubicBezTo>
                            <a:lnTo>
                              <a:pt x="145560" y="1979414"/>
                            </a:lnTo>
                            <a:cubicBezTo>
                              <a:pt x="148322" y="1978464"/>
                              <a:pt x="150433" y="1976856"/>
                              <a:pt x="151892" y="1974590"/>
                            </a:cubicBezTo>
                            <a:cubicBezTo>
                              <a:pt x="153352" y="1972324"/>
                              <a:pt x="154302" y="1969839"/>
                              <a:pt x="154742" y="1967135"/>
                            </a:cubicBezTo>
                            <a:lnTo>
                              <a:pt x="154534" y="1958364"/>
                            </a:lnTo>
                            <a:lnTo>
                              <a:pt x="179911" y="1903984"/>
                            </a:lnTo>
                            <a:lnTo>
                              <a:pt x="187855" y="1898722"/>
                            </a:lnTo>
                            <a:lnTo>
                              <a:pt x="194665" y="1889951"/>
                            </a:lnTo>
                            <a:cubicBezTo>
                              <a:pt x="195161" y="1887137"/>
                              <a:pt x="196154" y="1883994"/>
                              <a:pt x="197643" y="1880522"/>
                            </a:cubicBezTo>
                            <a:cubicBezTo>
                              <a:pt x="199132" y="1877050"/>
                              <a:pt x="200925" y="1874346"/>
                              <a:pt x="203020" y="1872409"/>
                            </a:cubicBezTo>
                            <a:cubicBezTo>
                              <a:pt x="202558" y="1869229"/>
                              <a:pt x="203146" y="1865063"/>
                              <a:pt x="204786" y="1859910"/>
                            </a:cubicBezTo>
                            <a:cubicBezTo>
                              <a:pt x="206425" y="1854757"/>
                              <a:pt x="209413" y="1851907"/>
                              <a:pt x="213749" y="1851359"/>
                            </a:cubicBezTo>
                            <a:cubicBezTo>
                              <a:pt x="215221" y="1846535"/>
                              <a:pt x="219756" y="1838641"/>
                              <a:pt x="227353" y="1827677"/>
                            </a:cubicBezTo>
                            <a:cubicBezTo>
                              <a:pt x="234951" y="1816713"/>
                              <a:pt x="240492" y="1810574"/>
                              <a:pt x="243977" y="1809258"/>
                            </a:cubicBezTo>
                            <a:lnTo>
                              <a:pt x="251405" y="1796979"/>
                            </a:lnTo>
                            <a:cubicBezTo>
                              <a:pt x="253850" y="1786015"/>
                              <a:pt x="257597" y="1776367"/>
                              <a:pt x="262648" y="1768035"/>
                            </a:cubicBezTo>
                            <a:cubicBezTo>
                              <a:pt x="267699" y="1759702"/>
                              <a:pt x="271447" y="1750054"/>
                              <a:pt x="273891" y="1739091"/>
                            </a:cubicBezTo>
                            <a:lnTo>
                              <a:pt x="280391" y="1732074"/>
                            </a:lnTo>
                            <a:cubicBezTo>
                              <a:pt x="282342" y="1725569"/>
                              <a:pt x="286899" y="1717967"/>
                              <a:pt x="294060" y="1709269"/>
                            </a:cubicBezTo>
                            <a:cubicBezTo>
                              <a:pt x="301222" y="1700572"/>
                              <a:pt x="305779" y="1692970"/>
                              <a:pt x="307730" y="1686465"/>
                            </a:cubicBezTo>
                            <a:cubicBezTo>
                              <a:pt x="313499" y="1683176"/>
                              <a:pt x="316766" y="1677913"/>
                              <a:pt x="317530" y="1670677"/>
                            </a:cubicBezTo>
                            <a:cubicBezTo>
                              <a:pt x="318295" y="1663441"/>
                              <a:pt x="321561" y="1658179"/>
                              <a:pt x="327331" y="1654890"/>
                            </a:cubicBezTo>
                            <a:cubicBezTo>
                              <a:pt x="329370" y="1649335"/>
                              <a:pt x="336277" y="1635447"/>
                              <a:pt x="348053" y="1613228"/>
                            </a:cubicBezTo>
                            <a:cubicBezTo>
                              <a:pt x="359828" y="1591008"/>
                              <a:pt x="367019" y="1577998"/>
                              <a:pt x="369626" y="1574197"/>
                            </a:cubicBezTo>
                            <a:cubicBezTo>
                              <a:pt x="369125" y="1571237"/>
                              <a:pt x="369559" y="1567948"/>
                              <a:pt x="370928" y="1564330"/>
                            </a:cubicBezTo>
                            <a:cubicBezTo>
                              <a:pt x="372297" y="1560712"/>
                              <a:pt x="375130" y="1558738"/>
                              <a:pt x="379427" y="1558409"/>
                            </a:cubicBezTo>
                            <a:cubicBezTo>
                              <a:pt x="386825" y="1546093"/>
                              <a:pt x="395706" y="1533449"/>
                              <a:pt x="406070" y="1520475"/>
                            </a:cubicBezTo>
                            <a:cubicBezTo>
                              <a:pt x="416434" y="1507501"/>
                              <a:pt x="423200" y="1494418"/>
                              <a:pt x="426366" y="1481225"/>
                            </a:cubicBezTo>
                            <a:cubicBezTo>
                              <a:pt x="427575" y="1480385"/>
                              <a:pt x="429131" y="1479434"/>
                              <a:pt x="431035" y="1478375"/>
                            </a:cubicBezTo>
                            <a:cubicBezTo>
                              <a:pt x="432940" y="1477315"/>
                              <a:pt x="434135" y="1475926"/>
                              <a:pt x="434621" y="1474208"/>
                            </a:cubicBezTo>
                            <a:cubicBezTo>
                              <a:pt x="434549" y="1473368"/>
                              <a:pt x="433763" y="1472856"/>
                              <a:pt x="432260" y="1472673"/>
                            </a:cubicBezTo>
                            <a:cubicBezTo>
                              <a:pt x="430757" y="1472491"/>
                              <a:pt x="429893" y="1472418"/>
                              <a:pt x="429667" y="1472454"/>
                            </a:cubicBezTo>
                            <a:lnTo>
                              <a:pt x="437714" y="1456666"/>
                            </a:lnTo>
                            <a:lnTo>
                              <a:pt x="445349" y="1453158"/>
                            </a:lnTo>
                            <a:cubicBezTo>
                              <a:pt x="449714" y="1448298"/>
                              <a:pt x="453931" y="1441792"/>
                              <a:pt x="458000" y="1433643"/>
                            </a:cubicBezTo>
                            <a:cubicBezTo>
                              <a:pt x="462068" y="1425493"/>
                              <a:pt x="465485" y="1418549"/>
                              <a:pt x="468251" y="1412812"/>
                            </a:cubicBezTo>
                            <a:cubicBezTo>
                              <a:pt x="467945" y="1409157"/>
                              <a:pt x="468659" y="1405941"/>
                              <a:pt x="470391" y="1403164"/>
                            </a:cubicBezTo>
                            <a:cubicBezTo>
                              <a:pt x="472123" y="1400386"/>
                              <a:pt x="475158" y="1398924"/>
                              <a:pt x="479497" y="1398778"/>
                            </a:cubicBezTo>
                            <a:lnTo>
                              <a:pt x="486924" y="1386499"/>
                            </a:lnTo>
                            <a:cubicBezTo>
                              <a:pt x="489480" y="1383612"/>
                              <a:pt x="493112" y="1377107"/>
                              <a:pt x="497821" y="1366984"/>
                            </a:cubicBezTo>
                            <a:cubicBezTo>
                              <a:pt x="502529" y="1356861"/>
                              <a:pt x="505362" y="1349917"/>
                              <a:pt x="506318" y="1346153"/>
                            </a:cubicBezTo>
                            <a:cubicBezTo>
                              <a:pt x="507822" y="1340525"/>
                              <a:pt x="510590" y="1336432"/>
                              <a:pt x="514623" y="1333873"/>
                            </a:cubicBezTo>
                            <a:cubicBezTo>
                              <a:pt x="518655" y="1331315"/>
                              <a:pt x="521424" y="1327222"/>
                              <a:pt x="522928" y="1321594"/>
                            </a:cubicBezTo>
                            <a:lnTo>
                              <a:pt x="541292" y="1297035"/>
                            </a:lnTo>
                            <a:cubicBezTo>
                              <a:pt x="542727" y="1293454"/>
                              <a:pt x="547464" y="1284829"/>
                              <a:pt x="555502" y="1271161"/>
                            </a:cubicBezTo>
                            <a:cubicBezTo>
                              <a:pt x="563540" y="1257493"/>
                              <a:pt x="568122" y="1249745"/>
                              <a:pt x="569249" y="1247918"/>
                            </a:cubicBezTo>
                            <a:cubicBezTo>
                              <a:pt x="569553" y="1244117"/>
                              <a:pt x="570077" y="1240317"/>
                              <a:pt x="570821" y="1236516"/>
                            </a:cubicBezTo>
                            <a:cubicBezTo>
                              <a:pt x="571564" y="1232715"/>
                              <a:pt x="574410" y="1230669"/>
                              <a:pt x="579358" y="1230376"/>
                            </a:cubicBezTo>
                            <a:cubicBezTo>
                              <a:pt x="586934" y="1217878"/>
                              <a:pt x="596568" y="1204283"/>
                              <a:pt x="608258" y="1189591"/>
                            </a:cubicBezTo>
                            <a:cubicBezTo>
                              <a:pt x="619948" y="1174900"/>
                              <a:pt x="627544" y="1160428"/>
                              <a:pt x="631044" y="1146175"/>
                            </a:cubicBezTo>
                            <a:cubicBezTo>
                              <a:pt x="632271" y="1145225"/>
                              <a:pt x="633866" y="1144056"/>
                              <a:pt x="635828" y="1142667"/>
                            </a:cubicBezTo>
                            <a:cubicBezTo>
                              <a:pt x="637791" y="1141278"/>
                              <a:pt x="638947" y="1140109"/>
                              <a:pt x="639298" y="1139158"/>
                            </a:cubicBezTo>
                            <a:cubicBezTo>
                              <a:pt x="639484" y="1137477"/>
                              <a:pt x="639007" y="1136454"/>
                              <a:pt x="637865" y="1136089"/>
                            </a:cubicBezTo>
                            <a:cubicBezTo>
                              <a:pt x="636724" y="1135723"/>
                              <a:pt x="635653" y="1135577"/>
                              <a:pt x="634654" y="1135650"/>
                            </a:cubicBezTo>
                            <a:lnTo>
                              <a:pt x="642700" y="1119862"/>
                            </a:lnTo>
                            <a:cubicBezTo>
                              <a:pt x="645684" y="1118072"/>
                              <a:pt x="648616" y="1115952"/>
                              <a:pt x="651496" y="1113504"/>
                            </a:cubicBezTo>
                            <a:cubicBezTo>
                              <a:pt x="654376" y="1111055"/>
                              <a:pt x="656947" y="1108497"/>
                              <a:pt x="659208" y="1105829"/>
                            </a:cubicBezTo>
                            <a:lnTo>
                              <a:pt x="675920" y="1070745"/>
                            </a:lnTo>
                            <a:cubicBezTo>
                              <a:pt x="675687" y="1067091"/>
                              <a:pt x="676693" y="1063875"/>
                              <a:pt x="678936" y="1061097"/>
                            </a:cubicBezTo>
                            <a:cubicBezTo>
                              <a:pt x="681180" y="1058320"/>
                              <a:pt x="684508" y="1056858"/>
                              <a:pt x="688919" y="1056712"/>
                            </a:cubicBezTo>
                            <a:cubicBezTo>
                              <a:pt x="689706" y="1053496"/>
                              <a:pt x="690995" y="1051157"/>
                              <a:pt x="692788" y="1049695"/>
                            </a:cubicBezTo>
                            <a:cubicBezTo>
                              <a:pt x="694580" y="1048233"/>
                              <a:pt x="695870" y="1045894"/>
                              <a:pt x="696656" y="1042678"/>
                            </a:cubicBezTo>
                            <a:cubicBezTo>
                              <a:pt x="698427" y="1040303"/>
                              <a:pt x="702236" y="1033213"/>
                              <a:pt x="708081" y="1021409"/>
                            </a:cubicBezTo>
                            <a:cubicBezTo>
                              <a:pt x="713927" y="1009604"/>
                              <a:pt x="717374" y="1002076"/>
                              <a:pt x="718423" y="998824"/>
                            </a:cubicBezTo>
                            <a:cubicBezTo>
                              <a:pt x="719940" y="993122"/>
                              <a:pt x="722759" y="988737"/>
                              <a:pt x="726882" y="985667"/>
                            </a:cubicBezTo>
                            <a:cubicBezTo>
                              <a:pt x="731005" y="982597"/>
                              <a:pt x="733825" y="978212"/>
                              <a:pt x="735342" y="972511"/>
                            </a:cubicBezTo>
                            <a:lnTo>
                              <a:pt x="744833" y="958477"/>
                            </a:lnTo>
                            <a:cubicBezTo>
                              <a:pt x="745993" y="954384"/>
                              <a:pt x="748315" y="951168"/>
                              <a:pt x="751797" y="948829"/>
                            </a:cubicBezTo>
                            <a:cubicBezTo>
                              <a:pt x="755279" y="946490"/>
                              <a:pt x="757600" y="943274"/>
                              <a:pt x="758761" y="939181"/>
                            </a:cubicBezTo>
                            <a:cubicBezTo>
                              <a:pt x="764075" y="938889"/>
                              <a:pt x="768099" y="935965"/>
                              <a:pt x="770832" y="930410"/>
                            </a:cubicBezTo>
                            <a:cubicBezTo>
                              <a:pt x="771011" y="929606"/>
                              <a:pt x="771041" y="929022"/>
                              <a:pt x="770922" y="928656"/>
                            </a:cubicBezTo>
                            <a:cubicBezTo>
                              <a:pt x="770804" y="928291"/>
                              <a:pt x="770396" y="927706"/>
                              <a:pt x="769697" y="926902"/>
                            </a:cubicBezTo>
                            <a:lnTo>
                              <a:pt x="774133" y="921639"/>
                            </a:lnTo>
                            <a:cubicBezTo>
                              <a:pt x="775270" y="919958"/>
                              <a:pt x="776039" y="918496"/>
                              <a:pt x="776441" y="917254"/>
                            </a:cubicBezTo>
                            <a:cubicBezTo>
                              <a:pt x="776843" y="916011"/>
                              <a:pt x="777174" y="914549"/>
                              <a:pt x="777434" y="912868"/>
                            </a:cubicBezTo>
                            <a:cubicBezTo>
                              <a:pt x="786283" y="902270"/>
                              <a:pt x="794480" y="891014"/>
                              <a:pt x="802026" y="879100"/>
                            </a:cubicBezTo>
                            <a:cubicBezTo>
                              <a:pt x="809573" y="867186"/>
                              <a:pt x="816609" y="855053"/>
                              <a:pt x="823136" y="842701"/>
                            </a:cubicBezTo>
                            <a:cubicBezTo>
                              <a:pt x="824114" y="839850"/>
                              <a:pt x="827239" y="834149"/>
                              <a:pt x="832511" y="825597"/>
                            </a:cubicBezTo>
                            <a:cubicBezTo>
                              <a:pt x="837783" y="817046"/>
                              <a:pt x="841192" y="812222"/>
                              <a:pt x="842737" y="811126"/>
                            </a:cubicBezTo>
                            <a:cubicBezTo>
                              <a:pt x="843983" y="805095"/>
                              <a:pt x="846339" y="799614"/>
                              <a:pt x="849803" y="794680"/>
                            </a:cubicBezTo>
                            <a:cubicBezTo>
                              <a:pt x="853268" y="789746"/>
                              <a:pt x="856862" y="784703"/>
                              <a:pt x="860584" y="779550"/>
                            </a:cubicBezTo>
                            <a:lnTo>
                              <a:pt x="868529" y="774288"/>
                            </a:lnTo>
                            <a:cubicBezTo>
                              <a:pt x="868757" y="773410"/>
                              <a:pt x="869204" y="772533"/>
                              <a:pt x="869870" y="771656"/>
                            </a:cubicBezTo>
                            <a:cubicBezTo>
                              <a:pt x="870536" y="770779"/>
                              <a:pt x="870983" y="769902"/>
                              <a:pt x="871211" y="769025"/>
                            </a:cubicBezTo>
                            <a:cubicBezTo>
                              <a:pt x="872503" y="766467"/>
                              <a:pt x="873427" y="764128"/>
                              <a:pt x="873983" y="762008"/>
                            </a:cubicBezTo>
                            <a:cubicBezTo>
                              <a:pt x="874540" y="759889"/>
                              <a:pt x="875025" y="757550"/>
                              <a:pt x="875440" y="754992"/>
                            </a:cubicBezTo>
                            <a:cubicBezTo>
                              <a:pt x="876360" y="754955"/>
                              <a:pt x="877228" y="754590"/>
                              <a:pt x="878045" y="753895"/>
                            </a:cubicBezTo>
                            <a:cubicBezTo>
                              <a:pt x="878862" y="753201"/>
                              <a:pt x="879369" y="752397"/>
                              <a:pt x="879567" y="751483"/>
                            </a:cubicBezTo>
                            <a:cubicBezTo>
                              <a:pt x="879808" y="750533"/>
                              <a:pt x="880306" y="749363"/>
                              <a:pt x="881063" y="747975"/>
                            </a:cubicBezTo>
                            <a:cubicBezTo>
                              <a:pt x="881819" y="746586"/>
                              <a:pt x="882318" y="745417"/>
                              <a:pt x="882558" y="744466"/>
                            </a:cubicBezTo>
                            <a:lnTo>
                              <a:pt x="884313" y="744466"/>
                            </a:lnTo>
                            <a:cubicBezTo>
                              <a:pt x="884914" y="742712"/>
                              <a:pt x="886393" y="740958"/>
                              <a:pt x="888749" y="739204"/>
                            </a:cubicBezTo>
                            <a:lnTo>
                              <a:pt x="896795" y="723416"/>
                            </a:lnTo>
                            <a:cubicBezTo>
                              <a:pt x="898280" y="719762"/>
                              <a:pt x="899436" y="716107"/>
                              <a:pt x="900263" y="712452"/>
                            </a:cubicBezTo>
                            <a:cubicBezTo>
                              <a:pt x="901091" y="708798"/>
                              <a:pt x="901653" y="706020"/>
                              <a:pt x="901952" y="704120"/>
                            </a:cubicBezTo>
                            <a:cubicBezTo>
                              <a:pt x="903833" y="704230"/>
                              <a:pt x="905772" y="704010"/>
                              <a:pt x="907769" y="703462"/>
                            </a:cubicBezTo>
                            <a:cubicBezTo>
                              <a:pt x="909766" y="702914"/>
                              <a:pt x="911060" y="701379"/>
                              <a:pt x="911651" y="698858"/>
                            </a:cubicBezTo>
                            <a:cubicBezTo>
                              <a:pt x="911962" y="696263"/>
                              <a:pt x="912577" y="694435"/>
                              <a:pt x="913495" y="693376"/>
                            </a:cubicBezTo>
                            <a:cubicBezTo>
                              <a:pt x="914412" y="692316"/>
                              <a:pt x="916549" y="691804"/>
                              <a:pt x="919905" y="691841"/>
                            </a:cubicBezTo>
                            <a:lnTo>
                              <a:pt x="929396" y="677807"/>
                            </a:lnTo>
                            <a:lnTo>
                              <a:pt x="937341" y="672545"/>
                            </a:lnTo>
                            <a:lnTo>
                              <a:pt x="953641" y="649740"/>
                            </a:lnTo>
                            <a:cubicBezTo>
                              <a:pt x="954527" y="646378"/>
                              <a:pt x="956212" y="643454"/>
                              <a:pt x="958696" y="640969"/>
                            </a:cubicBezTo>
                            <a:cubicBezTo>
                              <a:pt x="961181" y="638484"/>
                              <a:pt x="962866" y="635561"/>
                              <a:pt x="963751" y="632198"/>
                            </a:cubicBezTo>
                            <a:lnTo>
                              <a:pt x="974997" y="618165"/>
                            </a:lnTo>
                            <a:lnTo>
                              <a:pt x="982115" y="607640"/>
                            </a:lnTo>
                            <a:cubicBezTo>
                              <a:pt x="984051" y="601427"/>
                              <a:pt x="986497" y="595434"/>
                              <a:pt x="989452" y="589659"/>
                            </a:cubicBezTo>
                            <a:cubicBezTo>
                              <a:pt x="992407" y="583885"/>
                              <a:pt x="996014" y="578769"/>
                              <a:pt x="1000272" y="574310"/>
                            </a:cubicBezTo>
                            <a:cubicBezTo>
                              <a:pt x="1006706" y="562689"/>
                              <a:pt x="1012148" y="551725"/>
                              <a:pt x="1016596" y="541419"/>
                            </a:cubicBezTo>
                            <a:cubicBezTo>
                              <a:pt x="1021045" y="531113"/>
                              <a:pt x="1024268" y="522781"/>
                              <a:pt x="1026267" y="516422"/>
                            </a:cubicBezTo>
                            <a:cubicBezTo>
                              <a:pt x="1027763" y="517884"/>
                              <a:pt x="1029414" y="518468"/>
                              <a:pt x="1031220" y="518176"/>
                            </a:cubicBezTo>
                            <a:lnTo>
                              <a:pt x="1039165" y="512913"/>
                            </a:lnTo>
                            <a:cubicBezTo>
                              <a:pt x="1040246" y="511963"/>
                              <a:pt x="1040817" y="510794"/>
                              <a:pt x="1040880" y="509405"/>
                            </a:cubicBezTo>
                            <a:cubicBezTo>
                              <a:pt x="1040942" y="508016"/>
                              <a:pt x="1040198" y="506847"/>
                              <a:pt x="1038648" y="505897"/>
                            </a:cubicBezTo>
                            <a:cubicBezTo>
                              <a:pt x="1044453" y="500123"/>
                              <a:pt x="1050717" y="492375"/>
                              <a:pt x="1057437" y="482654"/>
                            </a:cubicBezTo>
                            <a:cubicBezTo>
                              <a:pt x="1064158" y="472933"/>
                              <a:pt x="1068383" y="464308"/>
                              <a:pt x="1070113" y="456780"/>
                            </a:cubicBezTo>
                            <a:cubicBezTo>
                              <a:pt x="1073170" y="454989"/>
                              <a:pt x="1075517" y="452869"/>
                              <a:pt x="1077155" y="450421"/>
                            </a:cubicBezTo>
                            <a:cubicBezTo>
                              <a:pt x="1078792" y="447972"/>
                              <a:pt x="1079024" y="445414"/>
                              <a:pt x="1077850" y="442746"/>
                            </a:cubicBezTo>
                            <a:cubicBezTo>
                              <a:pt x="1080057" y="436862"/>
                              <a:pt x="1083328" y="432404"/>
                              <a:pt x="1087664" y="429370"/>
                            </a:cubicBezTo>
                            <a:cubicBezTo>
                              <a:pt x="1092000" y="426337"/>
                              <a:pt x="1095916" y="423194"/>
                              <a:pt x="1099413" y="419942"/>
                            </a:cubicBezTo>
                            <a:cubicBezTo>
                              <a:pt x="1102207" y="418187"/>
                              <a:pt x="1103686" y="416433"/>
                              <a:pt x="1103849" y="414679"/>
                            </a:cubicBezTo>
                            <a:cubicBezTo>
                              <a:pt x="1104013" y="412925"/>
                              <a:pt x="1103737" y="411171"/>
                              <a:pt x="1103023" y="409416"/>
                            </a:cubicBezTo>
                            <a:lnTo>
                              <a:pt x="1123760" y="381349"/>
                            </a:lnTo>
                            <a:cubicBezTo>
                              <a:pt x="1125129" y="379595"/>
                              <a:pt x="1126904" y="377403"/>
                              <a:pt x="1129086" y="374771"/>
                            </a:cubicBezTo>
                            <a:cubicBezTo>
                              <a:pt x="1131268" y="372140"/>
                              <a:pt x="1132759" y="369070"/>
                              <a:pt x="1133560" y="365562"/>
                            </a:cubicBezTo>
                            <a:cubicBezTo>
                              <a:pt x="1143472" y="355365"/>
                              <a:pt x="1152099" y="343744"/>
                              <a:pt x="1159443" y="330697"/>
                            </a:cubicBezTo>
                            <a:cubicBezTo>
                              <a:pt x="1166787" y="317651"/>
                              <a:pt x="1176214" y="306468"/>
                              <a:pt x="1187724" y="297148"/>
                            </a:cubicBezTo>
                            <a:lnTo>
                              <a:pt x="1188135" y="284869"/>
                            </a:lnTo>
                            <a:lnTo>
                              <a:pt x="1212690" y="255048"/>
                            </a:lnTo>
                            <a:cubicBezTo>
                              <a:pt x="1213824" y="250480"/>
                              <a:pt x="1217641" y="242513"/>
                              <a:pt x="1224140" y="231147"/>
                            </a:cubicBezTo>
                            <a:cubicBezTo>
                              <a:pt x="1230640" y="219781"/>
                              <a:pt x="1236726" y="211376"/>
                              <a:pt x="1242401" y="205931"/>
                            </a:cubicBezTo>
                            <a:cubicBezTo>
                              <a:pt x="1243587" y="199206"/>
                              <a:pt x="1248126" y="193359"/>
                              <a:pt x="1256019" y="188389"/>
                            </a:cubicBezTo>
                            <a:cubicBezTo>
                              <a:pt x="1254299" y="184880"/>
                              <a:pt x="1254694" y="181811"/>
                              <a:pt x="1257205" y="179179"/>
                            </a:cubicBezTo>
                            <a:cubicBezTo>
                              <a:pt x="1259715" y="176548"/>
                              <a:pt x="1262587" y="174355"/>
                              <a:pt x="1265820" y="172601"/>
                            </a:cubicBezTo>
                            <a:lnTo>
                              <a:pt x="1350830" y="58579"/>
                            </a:lnTo>
                            <a:cubicBezTo>
                              <a:pt x="1355606" y="54084"/>
                              <a:pt x="1359415" y="49479"/>
                              <a:pt x="1362256" y="44765"/>
                            </a:cubicBezTo>
                            <a:cubicBezTo>
                              <a:pt x="1365098" y="40050"/>
                              <a:pt x="1369268" y="35884"/>
                              <a:pt x="1374766" y="32266"/>
                            </a:cubicBezTo>
                            <a:cubicBezTo>
                              <a:pt x="1375323" y="29525"/>
                              <a:pt x="1376556" y="26675"/>
                              <a:pt x="1378467" y="23715"/>
                            </a:cubicBezTo>
                            <a:cubicBezTo>
                              <a:pt x="1380378" y="20754"/>
                              <a:pt x="1382411" y="18342"/>
                              <a:pt x="1384567" y="16478"/>
                            </a:cubicBezTo>
                            <a:lnTo>
                              <a:pt x="1393749" y="4199"/>
                            </a:lnTo>
                            <a:cubicBezTo>
                              <a:pt x="1395965" y="2408"/>
                              <a:pt x="1398523" y="1166"/>
                              <a:pt x="1401423" y="47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3" name="Freeform 72"/>
                    <p:cNvSpPr/>
                    <p:nvPr/>
                  </p:nvSpPr>
                  <p:spPr>
                    <a:xfrm>
                      <a:off x="7407557" y="1453702"/>
                      <a:ext cx="1526083" cy="22495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6083" h="2249559">
                          <a:moveTo>
                            <a:pt x="176110" y="2025023"/>
                          </a:moveTo>
                          <a:cubicBezTo>
                            <a:pt x="175972" y="2026010"/>
                            <a:pt x="176144" y="2027106"/>
                            <a:pt x="176626" y="2028312"/>
                          </a:cubicBezTo>
                          <a:cubicBezTo>
                            <a:pt x="177108" y="2029518"/>
                            <a:pt x="177796" y="2030176"/>
                            <a:pt x="178690" y="2030286"/>
                          </a:cubicBezTo>
                          <a:cubicBezTo>
                            <a:pt x="179610" y="2030249"/>
                            <a:pt x="180479" y="2029884"/>
                            <a:pt x="181296" y="2029189"/>
                          </a:cubicBezTo>
                          <a:cubicBezTo>
                            <a:pt x="182112" y="2028495"/>
                            <a:pt x="182620" y="2027691"/>
                            <a:pt x="182817" y="2026777"/>
                          </a:cubicBezTo>
                          <a:close/>
                          <a:moveTo>
                            <a:pt x="185601" y="2010990"/>
                          </a:moveTo>
                          <a:cubicBezTo>
                            <a:pt x="185354" y="2011976"/>
                            <a:pt x="185307" y="2013073"/>
                            <a:pt x="185460" y="2014279"/>
                          </a:cubicBezTo>
                          <a:cubicBezTo>
                            <a:pt x="185612" y="2015485"/>
                            <a:pt x="186520" y="2016142"/>
                            <a:pt x="188181" y="2016252"/>
                          </a:cubicBezTo>
                          <a:lnTo>
                            <a:pt x="189936" y="2016252"/>
                          </a:lnTo>
                          <a:cubicBezTo>
                            <a:pt x="190554" y="2012744"/>
                            <a:pt x="189109" y="2010990"/>
                            <a:pt x="185601" y="2010990"/>
                          </a:cubicBezTo>
                          <a:close/>
                          <a:moveTo>
                            <a:pt x="344300" y="1986431"/>
                          </a:moveTo>
                          <a:cubicBezTo>
                            <a:pt x="344089" y="1987418"/>
                            <a:pt x="343969" y="1988514"/>
                            <a:pt x="343939" y="1989720"/>
                          </a:cubicBezTo>
                          <a:cubicBezTo>
                            <a:pt x="343909" y="1990926"/>
                            <a:pt x="344305" y="1991584"/>
                            <a:pt x="345126" y="1991694"/>
                          </a:cubicBezTo>
                          <a:lnTo>
                            <a:pt x="350698" y="1989939"/>
                          </a:lnTo>
                          <a:close/>
                          <a:moveTo>
                            <a:pt x="478855" y="1979414"/>
                          </a:moveTo>
                          <a:lnTo>
                            <a:pt x="483707" y="1991694"/>
                          </a:lnTo>
                          <a:lnTo>
                            <a:pt x="479478" y="2005727"/>
                          </a:lnTo>
                          <a:cubicBezTo>
                            <a:pt x="475039" y="2006239"/>
                            <a:pt x="472412" y="2008285"/>
                            <a:pt x="471598" y="2011867"/>
                          </a:cubicBezTo>
                          <a:cubicBezTo>
                            <a:pt x="470784" y="2015448"/>
                            <a:pt x="466842" y="2017495"/>
                            <a:pt x="459771" y="2018006"/>
                          </a:cubicBezTo>
                          <a:cubicBezTo>
                            <a:pt x="461494" y="2011136"/>
                            <a:pt x="464675" y="2004704"/>
                            <a:pt x="469313" y="1998710"/>
                          </a:cubicBezTo>
                          <a:cubicBezTo>
                            <a:pt x="473952" y="1992717"/>
                            <a:pt x="477132" y="1986285"/>
                            <a:pt x="478855" y="1979414"/>
                          </a:cubicBezTo>
                          <a:close/>
                          <a:moveTo>
                            <a:pt x="390108" y="1935560"/>
                          </a:moveTo>
                          <a:cubicBezTo>
                            <a:pt x="389861" y="1936546"/>
                            <a:pt x="389814" y="1937643"/>
                            <a:pt x="389967" y="1938849"/>
                          </a:cubicBezTo>
                          <a:cubicBezTo>
                            <a:pt x="390119" y="1940055"/>
                            <a:pt x="391027" y="1940713"/>
                            <a:pt x="392689" y="1940822"/>
                          </a:cubicBezTo>
                          <a:lnTo>
                            <a:pt x="396197" y="1940822"/>
                          </a:lnTo>
                          <a:cubicBezTo>
                            <a:pt x="396433" y="1939068"/>
                            <a:pt x="395934" y="1937752"/>
                            <a:pt x="394700" y="1936875"/>
                          </a:cubicBezTo>
                          <a:cubicBezTo>
                            <a:pt x="393466" y="1935998"/>
                            <a:pt x="391935" y="1935560"/>
                            <a:pt x="390108" y="1935560"/>
                          </a:cubicBezTo>
                          <a:close/>
                          <a:moveTo>
                            <a:pt x="514338" y="1877671"/>
                          </a:moveTo>
                          <a:cubicBezTo>
                            <a:pt x="514187" y="1878731"/>
                            <a:pt x="514308" y="1880120"/>
                            <a:pt x="514699" y="1881838"/>
                          </a:cubicBezTo>
                          <a:cubicBezTo>
                            <a:pt x="515091" y="1883555"/>
                            <a:pt x="515727" y="1884506"/>
                            <a:pt x="516609" y="1884688"/>
                          </a:cubicBezTo>
                          <a:cubicBezTo>
                            <a:pt x="518309" y="1884578"/>
                            <a:pt x="519449" y="1883921"/>
                            <a:pt x="520027" y="1882715"/>
                          </a:cubicBezTo>
                          <a:cubicBezTo>
                            <a:pt x="520605" y="1881509"/>
                            <a:pt x="520944" y="1880412"/>
                            <a:pt x="521045" y="1879426"/>
                          </a:cubicBezTo>
                          <a:close/>
                          <a:moveTo>
                            <a:pt x="335614" y="1856621"/>
                          </a:moveTo>
                          <a:lnTo>
                            <a:pt x="334067" y="1865392"/>
                          </a:lnTo>
                          <a:cubicBezTo>
                            <a:pt x="333696" y="1867914"/>
                            <a:pt x="334156" y="1869449"/>
                            <a:pt x="335448" y="1869997"/>
                          </a:cubicBezTo>
                          <a:cubicBezTo>
                            <a:pt x="336740" y="1870545"/>
                            <a:pt x="338310" y="1870764"/>
                            <a:pt x="340156" y="1870655"/>
                          </a:cubicBezTo>
                          <a:close/>
                          <a:moveTo>
                            <a:pt x="464081" y="1844342"/>
                          </a:moveTo>
                          <a:cubicBezTo>
                            <a:pt x="458792" y="1844488"/>
                            <a:pt x="454510" y="1846388"/>
                            <a:pt x="451235" y="1850043"/>
                          </a:cubicBezTo>
                          <a:cubicBezTo>
                            <a:pt x="447959" y="1853698"/>
                            <a:pt x="445844" y="1858229"/>
                            <a:pt x="444891" y="1863638"/>
                          </a:cubicBezTo>
                          <a:lnTo>
                            <a:pt x="444581" y="1865392"/>
                          </a:lnTo>
                          <a:cubicBezTo>
                            <a:pt x="444222" y="1865356"/>
                            <a:pt x="442748" y="1865429"/>
                            <a:pt x="440157" y="1865611"/>
                          </a:cubicBezTo>
                          <a:cubicBezTo>
                            <a:pt x="437567" y="1865794"/>
                            <a:pt x="436015" y="1866306"/>
                            <a:pt x="435501" y="1867146"/>
                          </a:cubicBezTo>
                          <a:cubicBezTo>
                            <a:pt x="435888" y="1868060"/>
                            <a:pt x="438158" y="1868864"/>
                            <a:pt x="442312" y="1869558"/>
                          </a:cubicBezTo>
                          <a:cubicBezTo>
                            <a:pt x="446465" y="1870253"/>
                            <a:pt x="449251" y="1870618"/>
                            <a:pt x="450670" y="1870655"/>
                          </a:cubicBezTo>
                          <a:lnTo>
                            <a:pt x="462742" y="1861884"/>
                          </a:lnTo>
                          <a:cubicBezTo>
                            <a:pt x="460186" y="1861664"/>
                            <a:pt x="458590" y="1860349"/>
                            <a:pt x="457956" y="1857937"/>
                          </a:cubicBezTo>
                          <a:cubicBezTo>
                            <a:pt x="457321" y="1855525"/>
                            <a:pt x="457196" y="1853332"/>
                            <a:pt x="457581" y="1851359"/>
                          </a:cubicBezTo>
                          <a:close/>
                          <a:moveTo>
                            <a:pt x="356558" y="1837325"/>
                          </a:moveTo>
                          <a:cubicBezTo>
                            <a:pt x="355742" y="1837398"/>
                            <a:pt x="355105" y="1837691"/>
                            <a:pt x="354650" y="1838202"/>
                          </a:cubicBezTo>
                          <a:cubicBezTo>
                            <a:pt x="354194" y="1838714"/>
                            <a:pt x="353558" y="1839006"/>
                            <a:pt x="352741" y="1839079"/>
                          </a:cubicBezTo>
                          <a:cubicBezTo>
                            <a:pt x="352590" y="1840139"/>
                            <a:pt x="352711" y="1841528"/>
                            <a:pt x="353102" y="1843246"/>
                          </a:cubicBezTo>
                          <a:cubicBezTo>
                            <a:pt x="353494" y="1844963"/>
                            <a:pt x="354130" y="1845913"/>
                            <a:pt x="355012" y="1846096"/>
                          </a:cubicBezTo>
                          <a:cubicBezTo>
                            <a:pt x="356712" y="1845986"/>
                            <a:pt x="357852" y="1845329"/>
                            <a:pt x="358430" y="1844123"/>
                          </a:cubicBezTo>
                          <a:cubicBezTo>
                            <a:pt x="359008" y="1842917"/>
                            <a:pt x="359347" y="1841820"/>
                            <a:pt x="359448" y="1840833"/>
                          </a:cubicBezTo>
                          <a:cubicBezTo>
                            <a:pt x="359517" y="1838787"/>
                            <a:pt x="358553" y="1837618"/>
                            <a:pt x="356558" y="1837325"/>
                          </a:cubicBezTo>
                          <a:close/>
                          <a:moveTo>
                            <a:pt x="564892" y="1819783"/>
                          </a:moveTo>
                          <a:cubicBezTo>
                            <a:pt x="558997" y="1820258"/>
                            <a:pt x="555179" y="1823255"/>
                            <a:pt x="553439" y="1828773"/>
                          </a:cubicBezTo>
                          <a:cubicBezTo>
                            <a:pt x="551698" y="1834292"/>
                            <a:pt x="550564" y="1839481"/>
                            <a:pt x="550036" y="1844342"/>
                          </a:cubicBezTo>
                          <a:cubicBezTo>
                            <a:pt x="547295" y="1844342"/>
                            <a:pt x="544367" y="1844780"/>
                            <a:pt x="541252" y="1845657"/>
                          </a:cubicBezTo>
                          <a:cubicBezTo>
                            <a:pt x="538137" y="1846535"/>
                            <a:pt x="535493" y="1847850"/>
                            <a:pt x="533320" y="1849604"/>
                          </a:cubicBezTo>
                          <a:lnTo>
                            <a:pt x="534045" y="1865392"/>
                          </a:lnTo>
                          <a:cubicBezTo>
                            <a:pt x="535717" y="1860678"/>
                            <a:pt x="538356" y="1856073"/>
                            <a:pt x="541963" y="1851578"/>
                          </a:cubicBezTo>
                          <a:cubicBezTo>
                            <a:pt x="545569" y="1847083"/>
                            <a:pt x="550015" y="1844671"/>
                            <a:pt x="555299" y="1844342"/>
                          </a:cubicBezTo>
                          <a:cubicBezTo>
                            <a:pt x="556278" y="1840029"/>
                            <a:pt x="557877" y="1835936"/>
                            <a:pt x="560095" y="1832063"/>
                          </a:cubicBezTo>
                          <a:cubicBezTo>
                            <a:pt x="562313" y="1828189"/>
                            <a:pt x="563912" y="1824096"/>
                            <a:pt x="564892" y="1819783"/>
                          </a:cubicBezTo>
                          <a:close/>
                          <a:moveTo>
                            <a:pt x="496474" y="1789962"/>
                          </a:moveTo>
                          <a:cubicBezTo>
                            <a:pt x="494748" y="1790218"/>
                            <a:pt x="493505" y="1791460"/>
                            <a:pt x="492747" y="1793690"/>
                          </a:cubicBezTo>
                          <a:cubicBezTo>
                            <a:pt x="491988" y="1795919"/>
                            <a:pt x="491546" y="1797600"/>
                            <a:pt x="491419" y="1798733"/>
                          </a:cubicBezTo>
                          <a:cubicBezTo>
                            <a:pt x="490566" y="1803155"/>
                            <a:pt x="488714" y="1807029"/>
                            <a:pt x="485861" y="1810355"/>
                          </a:cubicBezTo>
                          <a:cubicBezTo>
                            <a:pt x="483009" y="1813680"/>
                            <a:pt x="479635" y="1816238"/>
                            <a:pt x="475737" y="1818029"/>
                          </a:cubicBezTo>
                          <a:cubicBezTo>
                            <a:pt x="474758" y="1822341"/>
                            <a:pt x="473159" y="1826435"/>
                            <a:pt x="470941" y="1830308"/>
                          </a:cubicBezTo>
                          <a:cubicBezTo>
                            <a:pt x="468723" y="1834182"/>
                            <a:pt x="467124" y="1838275"/>
                            <a:pt x="466144" y="1842588"/>
                          </a:cubicBezTo>
                          <a:cubicBezTo>
                            <a:pt x="472423" y="1836412"/>
                            <a:pt x="478102" y="1829906"/>
                            <a:pt x="483180" y="1823072"/>
                          </a:cubicBezTo>
                          <a:cubicBezTo>
                            <a:pt x="488259" y="1816238"/>
                            <a:pt x="493138" y="1809295"/>
                            <a:pt x="497817" y="1802241"/>
                          </a:cubicBezTo>
                          <a:cubicBezTo>
                            <a:pt x="498006" y="1800962"/>
                            <a:pt x="498040" y="1798697"/>
                            <a:pt x="497919" y="1795444"/>
                          </a:cubicBezTo>
                          <a:cubicBezTo>
                            <a:pt x="497799" y="1792191"/>
                            <a:pt x="497317" y="1790364"/>
                            <a:pt x="496474" y="1789962"/>
                          </a:cubicBezTo>
                          <a:close/>
                          <a:moveTo>
                            <a:pt x="388744" y="1774174"/>
                          </a:moveTo>
                          <a:lnTo>
                            <a:pt x="378016" y="1795225"/>
                          </a:lnTo>
                          <a:cubicBezTo>
                            <a:pt x="377730" y="1795188"/>
                            <a:pt x="376547" y="1795261"/>
                            <a:pt x="374468" y="1795444"/>
                          </a:cubicBezTo>
                          <a:cubicBezTo>
                            <a:pt x="372390" y="1795627"/>
                            <a:pt x="371130" y="1796138"/>
                            <a:pt x="370689" y="1796979"/>
                          </a:cubicBezTo>
                          <a:cubicBezTo>
                            <a:pt x="370726" y="1798843"/>
                            <a:pt x="372279" y="1800816"/>
                            <a:pt x="375347" y="1802899"/>
                          </a:cubicBezTo>
                          <a:cubicBezTo>
                            <a:pt x="378415" y="1804982"/>
                            <a:pt x="380921" y="1806517"/>
                            <a:pt x="382867" y="1807504"/>
                          </a:cubicBezTo>
                          <a:lnTo>
                            <a:pt x="398240" y="1789962"/>
                          </a:lnTo>
                          <a:close/>
                          <a:moveTo>
                            <a:pt x="424129" y="1712778"/>
                          </a:moveTo>
                          <a:cubicBezTo>
                            <a:pt x="414397" y="1726519"/>
                            <a:pt x="405387" y="1741137"/>
                            <a:pt x="397100" y="1756633"/>
                          </a:cubicBezTo>
                          <a:cubicBezTo>
                            <a:pt x="397382" y="1760214"/>
                            <a:pt x="398547" y="1763138"/>
                            <a:pt x="400597" y="1765403"/>
                          </a:cubicBezTo>
                          <a:cubicBezTo>
                            <a:pt x="402646" y="1767669"/>
                            <a:pt x="405436" y="1768839"/>
                            <a:pt x="408968" y="1768912"/>
                          </a:cubicBezTo>
                          <a:cubicBezTo>
                            <a:pt x="411749" y="1763503"/>
                            <a:pt x="415652" y="1755463"/>
                            <a:pt x="420676" y="1744792"/>
                          </a:cubicBezTo>
                          <a:cubicBezTo>
                            <a:pt x="425701" y="1734120"/>
                            <a:pt x="430326" y="1726958"/>
                            <a:pt x="434552" y="1723303"/>
                          </a:cubicBezTo>
                          <a:close/>
                          <a:moveTo>
                            <a:pt x="468284" y="1651381"/>
                          </a:moveTo>
                          <a:lnTo>
                            <a:pt x="457658" y="1661906"/>
                          </a:lnTo>
                          <a:lnTo>
                            <a:pt x="456730" y="1667169"/>
                          </a:lnTo>
                          <a:lnTo>
                            <a:pt x="460238" y="1667169"/>
                          </a:lnTo>
                          <a:cubicBezTo>
                            <a:pt x="463648" y="1667315"/>
                            <a:pt x="466038" y="1667023"/>
                            <a:pt x="467409" y="1666292"/>
                          </a:cubicBezTo>
                          <a:cubicBezTo>
                            <a:pt x="468781" y="1665561"/>
                            <a:pt x="469726" y="1663514"/>
                            <a:pt x="470246" y="1660152"/>
                          </a:cubicBezTo>
                          <a:close/>
                          <a:moveTo>
                            <a:pt x="679198" y="1639102"/>
                          </a:moveTo>
                          <a:lnTo>
                            <a:pt x="661143" y="1661906"/>
                          </a:lnTo>
                          <a:cubicBezTo>
                            <a:pt x="663672" y="1667461"/>
                            <a:pt x="664292" y="1673893"/>
                            <a:pt x="663003" y="1681202"/>
                          </a:cubicBezTo>
                          <a:cubicBezTo>
                            <a:pt x="662030" y="1681129"/>
                            <a:pt x="660907" y="1681275"/>
                            <a:pt x="659637" y="1681641"/>
                          </a:cubicBezTo>
                          <a:cubicBezTo>
                            <a:pt x="658367" y="1682006"/>
                            <a:pt x="657528" y="1683030"/>
                            <a:pt x="657122" y="1684711"/>
                          </a:cubicBezTo>
                          <a:cubicBezTo>
                            <a:pt x="656923" y="1686465"/>
                            <a:pt x="657271" y="1688219"/>
                            <a:pt x="658168" y="1689973"/>
                          </a:cubicBezTo>
                          <a:cubicBezTo>
                            <a:pt x="659064" y="1691728"/>
                            <a:pt x="659851" y="1693482"/>
                            <a:pt x="660529" y="1695236"/>
                          </a:cubicBezTo>
                          <a:lnTo>
                            <a:pt x="671880" y="1700498"/>
                          </a:lnTo>
                          <a:lnTo>
                            <a:pt x="674562" y="1695236"/>
                          </a:lnTo>
                          <a:lnTo>
                            <a:pt x="667029" y="1688219"/>
                          </a:lnTo>
                          <a:cubicBezTo>
                            <a:pt x="667469" y="1685515"/>
                            <a:pt x="668419" y="1683030"/>
                            <a:pt x="669878" y="1680764"/>
                          </a:cubicBezTo>
                          <a:cubicBezTo>
                            <a:pt x="671338" y="1678498"/>
                            <a:pt x="673448" y="1676890"/>
                            <a:pt x="676211" y="1675940"/>
                          </a:cubicBezTo>
                          <a:cubicBezTo>
                            <a:pt x="677476" y="1669800"/>
                            <a:pt x="678632" y="1663661"/>
                            <a:pt x="679678" y="1657521"/>
                          </a:cubicBezTo>
                          <a:cubicBezTo>
                            <a:pt x="680724" y="1651381"/>
                            <a:pt x="680564" y="1645242"/>
                            <a:pt x="679198" y="1639102"/>
                          </a:cubicBezTo>
                          <a:close/>
                          <a:moveTo>
                            <a:pt x="492530" y="1623314"/>
                          </a:moveTo>
                          <a:lnTo>
                            <a:pt x="487784" y="1630331"/>
                          </a:lnTo>
                          <a:cubicBezTo>
                            <a:pt x="490140" y="1628577"/>
                            <a:pt x="491619" y="1626823"/>
                            <a:pt x="492220" y="1625068"/>
                          </a:cubicBezTo>
                          <a:close/>
                          <a:moveTo>
                            <a:pt x="726862" y="1577705"/>
                          </a:moveTo>
                          <a:cubicBezTo>
                            <a:pt x="726260" y="1579460"/>
                            <a:pt x="726536" y="1581214"/>
                            <a:pt x="727688" y="1582968"/>
                          </a:cubicBezTo>
                          <a:lnTo>
                            <a:pt x="728616" y="1577705"/>
                          </a:lnTo>
                          <a:close/>
                          <a:moveTo>
                            <a:pt x="751315" y="1558409"/>
                          </a:moveTo>
                          <a:cubicBezTo>
                            <a:pt x="748099" y="1558409"/>
                            <a:pt x="745450" y="1560164"/>
                            <a:pt x="743370" y="1563672"/>
                          </a:cubicBezTo>
                          <a:lnTo>
                            <a:pt x="748633" y="1563672"/>
                          </a:lnTo>
                          <a:cubicBezTo>
                            <a:pt x="748860" y="1562795"/>
                            <a:pt x="749307" y="1561918"/>
                            <a:pt x="749974" y="1561041"/>
                          </a:cubicBezTo>
                          <a:cubicBezTo>
                            <a:pt x="750640" y="1560164"/>
                            <a:pt x="751087" y="1559286"/>
                            <a:pt x="751315" y="1558409"/>
                          </a:cubicBezTo>
                          <a:close/>
                          <a:moveTo>
                            <a:pt x="766480" y="1532097"/>
                          </a:moveTo>
                          <a:lnTo>
                            <a:pt x="764933" y="1540867"/>
                          </a:lnTo>
                          <a:lnTo>
                            <a:pt x="752654" y="1540867"/>
                          </a:lnTo>
                          <a:lnTo>
                            <a:pt x="751416" y="1547884"/>
                          </a:lnTo>
                          <a:lnTo>
                            <a:pt x="753997" y="1553147"/>
                          </a:lnTo>
                          <a:lnTo>
                            <a:pt x="770196" y="1540867"/>
                          </a:lnTo>
                          <a:lnTo>
                            <a:pt x="771433" y="1533851"/>
                          </a:lnTo>
                          <a:close/>
                          <a:moveTo>
                            <a:pt x="781852" y="1514555"/>
                          </a:moveTo>
                          <a:lnTo>
                            <a:pt x="776280" y="1516309"/>
                          </a:lnTo>
                          <a:lnTo>
                            <a:pt x="773806" y="1530342"/>
                          </a:lnTo>
                          <a:cubicBezTo>
                            <a:pt x="776656" y="1528478"/>
                            <a:pt x="778616" y="1526067"/>
                            <a:pt x="779686" y="1523106"/>
                          </a:cubicBezTo>
                          <a:cubicBezTo>
                            <a:pt x="780756" y="1520146"/>
                            <a:pt x="781478" y="1517296"/>
                            <a:pt x="781852" y="1514555"/>
                          </a:cubicBezTo>
                          <a:close/>
                          <a:moveTo>
                            <a:pt x="803309" y="1472454"/>
                          </a:moveTo>
                          <a:cubicBezTo>
                            <a:pt x="800649" y="1478009"/>
                            <a:pt x="797846" y="1483125"/>
                            <a:pt x="794901" y="1487803"/>
                          </a:cubicBezTo>
                          <a:cubicBezTo>
                            <a:pt x="791957" y="1492481"/>
                            <a:pt x="788741" y="1494966"/>
                            <a:pt x="785255" y="1495259"/>
                          </a:cubicBezTo>
                          <a:cubicBezTo>
                            <a:pt x="785126" y="1496611"/>
                            <a:pt x="785332" y="1499169"/>
                            <a:pt x="785875" y="1502933"/>
                          </a:cubicBezTo>
                          <a:cubicBezTo>
                            <a:pt x="786417" y="1506697"/>
                            <a:pt x="787140" y="1508817"/>
                            <a:pt x="788043" y="1509292"/>
                          </a:cubicBezTo>
                          <a:cubicBezTo>
                            <a:pt x="788902" y="1509182"/>
                            <a:pt x="789530" y="1508525"/>
                            <a:pt x="789925" y="1507319"/>
                          </a:cubicBezTo>
                          <a:cubicBezTo>
                            <a:pt x="790321" y="1506113"/>
                            <a:pt x="790587" y="1505016"/>
                            <a:pt x="790725" y="1504029"/>
                          </a:cubicBezTo>
                          <a:cubicBezTo>
                            <a:pt x="794288" y="1500192"/>
                            <a:pt x="798174" y="1495149"/>
                            <a:pt x="802383" y="1488900"/>
                          </a:cubicBezTo>
                          <a:cubicBezTo>
                            <a:pt x="806591" y="1482650"/>
                            <a:pt x="809239" y="1477168"/>
                            <a:pt x="810326" y="1472454"/>
                          </a:cubicBezTo>
                          <a:close/>
                          <a:moveTo>
                            <a:pt x="871095" y="1416320"/>
                          </a:moveTo>
                          <a:cubicBezTo>
                            <a:pt x="869958" y="1418001"/>
                            <a:pt x="869189" y="1419463"/>
                            <a:pt x="868787" y="1420706"/>
                          </a:cubicBezTo>
                          <a:cubicBezTo>
                            <a:pt x="868385" y="1421948"/>
                            <a:pt x="868055" y="1423410"/>
                            <a:pt x="867795" y="1425091"/>
                          </a:cubicBezTo>
                          <a:cubicBezTo>
                            <a:pt x="868869" y="1424177"/>
                            <a:pt x="869893" y="1422935"/>
                            <a:pt x="870864" y="1421363"/>
                          </a:cubicBezTo>
                          <a:cubicBezTo>
                            <a:pt x="871835" y="1419792"/>
                            <a:pt x="872497" y="1418111"/>
                            <a:pt x="872850" y="1416320"/>
                          </a:cubicBezTo>
                          <a:close/>
                          <a:moveTo>
                            <a:pt x="866757" y="1381236"/>
                          </a:moveTo>
                          <a:cubicBezTo>
                            <a:pt x="864986" y="1387961"/>
                            <a:pt x="861616" y="1393808"/>
                            <a:pt x="856647" y="1398778"/>
                          </a:cubicBezTo>
                          <a:cubicBezTo>
                            <a:pt x="851677" y="1403748"/>
                            <a:pt x="848307" y="1409596"/>
                            <a:pt x="846537" y="1416320"/>
                          </a:cubicBezTo>
                          <a:lnTo>
                            <a:pt x="833537" y="1430354"/>
                          </a:lnTo>
                          <a:cubicBezTo>
                            <a:pt x="832632" y="1431340"/>
                            <a:pt x="832585" y="1432437"/>
                            <a:pt x="833396" y="1433643"/>
                          </a:cubicBezTo>
                          <a:cubicBezTo>
                            <a:pt x="834206" y="1434849"/>
                            <a:pt x="835114" y="1435507"/>
                            <a:pt x="836118" y="1435616"/>
                          </a:cubicBezTo>
                          <a:lnTo>
                            <a:pt x="846952" y="1433862"/>
                          </a:lnTo>
                          <a:cubicBezTo>
                            <a:pt x="849632" y="1429440"/>
                            <a:pt x="852370" y="1424689"/>
                            <a:pt x="855166" y="1419609"/>
                          </a:cubicBezTo>
                          <a:cubicBezTo>
                            <a:pt x="857962" y="1414529"/>
                            <a:pt x="859901" y="1409340"/>
                            <a:pt x="860981" y="1404041"/>
                          </a:cubicBezTo>
                          <a:cubicBezTo>
                            <a:pt x="863350" y="1400350"/>
                            <a:pt x="865886" y="1396330"/>
                            <a:pt x="868590" y="1391981"/>
                          </a:cubicBezTo>
                          <a:cubicBezTo>
                            <a:pt x="871293" y="1387632"/>
                            <a:pt x="874191" y="1384050"/>
                            <a:pt x="877282" y="1381236"/>
                          </a:cubicBezTo>
                          <a:close/>
                          <a:moveTo>
                            <a:pt x="902353" y="1358432"/>
                          </a:moveTo>
                          <a:lnTo>
                            <a:pt x="889972" y="1368957"/>
                          </a:lnTo>
                          <a:cubicBezTo>
                            <a:pt x="890838" y="1366326"/>
                            <a:pt x="889828" y="1365010"/>
                            <a:pt x="886940" y="1365010"/>
                          </a:cubicBezTo>
                          <a:cubicBezTo>
                            <a:pt x="884053" y="1365010"/>
                            <a:pt x="882140" y="1366326"/>
                            <a:pt x="881201" y="1368957"/>
                          </a:cubicBezTo>
                          <a:lnTo>
                            <a:pt x="890697" y="1384745"/>
                          </a:lnTo>
                          <a:lnTo>
                            <a:pt x="897713" y="1384745"/>
                          </a:lnTo>
                          <a:lnTo>
                            <a:pt x="902251" y="1368957"/>
                          </a:lnTo>
                          <a:close/>
                          <a:moveTo>
                            <a:pt x="927217" y="1326857"/>
                          </a:moveTo>
                          <a:lnTo>
                            <a:pt x="915971" y="1340890"/>
                          </a:lnTo>
                          <a:lnTo>
                            <a:pt x="921234" y="1340890"/>
                          </a:lnTo>
                          <a:cubicBezTo>
                            <a:pt x="922463" y="1339099"/>
                            <a:pt x="923641" y="1336980"/>
                            <a:pt x="924767" y="1334531"/>
                          </a:cubicBezTo>
                          <a:cubicBezTo>
                            <a:pt x="925893" y="1332083"/>
                            <a:pt x="926710" y="1329524"/>
                            <a:pt x="927217" y="1326857"/>
                          </a:cubicBezTo>
                          <a:close/>
                          <a:moveTo>
                            <a:pt x="891307" y="1321594"/>
                          </a:moveTo>
                          <a:cubicBezTo>
                            <a:pt x="891092" y="1322398"/>
                            <a:pt x="890697" y="1322983"/>
                            <a:pt x="890121" y="1323348"/>
                          </a:cubicBezTo>
                          <a:cubicBezTo>
                            <a:pt x="889544" y="1323714"/>
                            <a:pt x="889149" y="1324298"/>
                            <a:pt x="888934" y="1325102"/>
                          </a:cubicBezTo>
                          <a:lnTo>
                            <a:pt x="887388" y="1333873"/>
                          </a:lnTo>
                          <a:cubicBezTo>
                            <a:pt x="886750" y="1337491"/>
                            <a:pt x="886531" y="1341219"/>
                            <a:pt x="886731" y="1345056"/>
                          </a:cubicBezTo>
                          <a:cubicBezTo>
                            <a:pt x="886932" y="1348894"/>
                            <a:pt x="887667" y="1352183"/>
                            <a:pt x="888938" y="1354924"/>
                          </a:cubicBezTo>
                          <a:lnTo>
                            <a:pt x="899769" y="1323348"/>
                          </a:lnTo>
                          <a:close/>
                          <a:moveTo>
                            <a:pt x="915243" y="1295281"/>
                          </a:moveTo>
                          <a:lnTo>
                            <a:pt x="907607" y="1298790"/>
                          </a:lnTo>
                          <a:lnTo>
                            <a:pt x="898425" y="1311069"/>
                          </a:lnTo>
                          <a:lnTo>
                            <a:pt x="907815" y="1307561"/>
                          </a:lnTo>
                          <a:lnTo>
                            <a:pt x="914624" y="1298790"/>
                          </a:lnTo>
                          <a:close/>
                          <a:moveTo>
                            <a:pt x="950420" y="1225114"/>
                          </a:moveTo>
                          <a:cubicBezTo>
                            <a:pt x="949587" y="1230669"/>
                            <a:pt x="948599" y="1237101"/>
                            <a:pt x="947456" y="1244410"/>
                          </a:cubicBezTo>
                          <a:cubicBezTo>
                            <a:pt x="946313" y="1251719"/>
                            <a:pt x="944448" y="1258151"/>
                            <a:pt x="941861" y="1263706"/>
                          </a:cubicBezTo>
                          <a:cubicBezTo>
                            <a:pt x="945988" y="1260197"/>
                            <a:pt x="948670" y="1254935"/>
                            <a:pt x="949907" y="1247918"/>
                          </a:cubicBezTo>
                          <a:lnTo>
                            <a:pt x="961771" y="1230376"/>
                          </a:lnTo>
                          <a:close/>
                          <a:moveTo>
                            <a:pt x="1026041" y="1114600"/>
                          </a:moveTo>
                          <a:lnTo>
                            <a:pt x="1022121" y="1126879"/>
                          </a:lnTo>
                          <a:cubicBezTo>
                            <a:pt x="1018970" y="1129620"/>
                            <a:pt x="1015832" y="1132909"/>
                            <a:pt x="1012707" y="1136747"/>
                          </a:cubicBezTo>
                          <a:cubicBezTo>
                            <a:pt x="1009582" y="1140584"/>
                            <a:pt x="1006805" y="1144311"/>
                            <a:pt x="1004376" y="1147929"/>
                          </a:cubicBezTo>
                          <a:cubicBezTo>
                            <a:pt x="1003380" y="1155239"/>
                            <a:pt x="999907" y="1161671"/>
                            <a:pt x="993957" y="1167225"/>
                          </a:cubicBezTo>
                          <a:cubicBezTo>
                            <a:pt x="992162" y="1165800"/>
                            <a:pt x="990076" y="1166019"/>
                            <a:pt x="987701" y="1167883"/>
                          </a:cubicBezTo>
                          <a:cubicBezTo>
                            <a:pt x="985326" y="1169747"/>
                            <a:pt x="984763" y="1171282"/>
                            <a:pt x="986012" y="1172488"/>
                          </a:cubicBezTo>
                          <a:lnTo>
                            <a:pt x="973322" y="1184767"/>
                          </a:lnTo>
                          <a:lnTo>
                            <a:pt x="964966" y="1202309"/>
                          </a:lnTo>
                          <a:lnTo>
                            <a:pt x="961458" y="1202309"/>
                          </a:lnTo>
                          <a:lnTo>
                            <a:pt x="959293" y="1214589"/>
                          </a:lnTo>
                          <a:lnTo>
                            <a:pt x="967445" y="1218097"/>
                          </a:lnTo>
                          <a:cubicBezTo>
                            <a:pt x="966808" y="1217147"/>
                            <a:pt x="966791" y="1216416"/>
                            <a:pt x="967393" y="1215904"/>
                          </a:cubicBezTo>
                          <a:cubicBezTo>
                            <a:pt x="967995" y="1215393"/>
                            <a:pt x="968700" y="1215539"/>
                            <a:pt x="969508" y="1216343"/>
                          </a:cubicBezTo>
                          <a:lnTo>
                            <a:pt x="974254" y="1209326"/>
                          </a:lnTo>
                          <a:cubicBezTo>
                            <a:pt x="975144" y="1209874"/>
                            <a:pt x="976356" y="1209216"/>
                            <a:pt x="977891" y="1207353"/>
                          </a:cubicBezTo>
                          <a:cubicBezTo>
                            <a:pt x="979426" y="1205489"/>
                            <a:pt x="980277" y="1204392"/>
                            <a:pt x="980444" y="1204063"/>
                          </a:cubicBezTo>
                          <a:lnTo>
                            <a:pt x="996436" y="1183013"/>
                          </a:lnTo>
                          <a:cubicBezTo>
                            <a:pt x="997602" y="1178262"/>
                            <a:pt x="1000993" y="1170222"/>
                            <a:pt x="1006609" y="1158893"/>
                          </a:cubicBezTo>
                          <a:cubicBezTo>
                            <a:pt x="1012225" y="1147564"/>
                            <a:pt x="1016777" y="1140401"/>
                            <a:pt x="1020266" y="1137404"/>
                          </a:cubicBezTo>
                          <a:lnTo>
                            <a:pt x="1028109" y="1142667"/>
                          </a:lnTo>
                          <a:cubicBezTo>
                            <a:pt x="1029550" y="1139049"/>
                            <a:pt x="1031231" y="1135321"/>
                            <a:pt x="1033150" y="1131484"/>
                          </a:cubicBezTo>
                          <a:cubicBezTo>
                            <a:pt x="1035069" y="1127647"/>
                            <a:pt x="1037550" y="1124358"/>
                            <a:pt x="1040591" y="1121617"/>
                          </a:cubicBezTo>
                          <a:lnTo>
                            <a:pt x="1032130" y="1119862"/>
                          </a:lnTo>
                          <a:close/>
                          <a:moveTo>
                            <a:pt x="1057201" y="1097058"/>
                          </a:moveTo>
                          <a:cubicBezTo>
                            <a:pt x="1057132" y="1099105"/>
                            <a:pt x="1056342" y="1100274"/>
                            <a:pt x="1054828" y="1100566"/>
                          </a:cubicBezTo>
                          <a:lnTo>
                            <a:pt x="1050599" y="1114600"/>
                          </a:lnTo>
                          <a:lnTo>
                            <a:pt x="1051426" y="1119862"/>
                          </a:lnTo>
                          <a:cubicBezTo>
                            <a:pt x="1053730" y="1117158"/>
                            <a:pt x="1055853" y="1114235"/>
                            <a:pt x="1057796" y="1111092"/>
                          </a:cubicBezTo>
                          <a:cubicBezTo>
                            <a:pt x="1059739" y="1107949"/>
                            <a:pt x="1060986" y="1105025"/>
                            <a:pt x="1061536" y="1102321"/>
                          </a:cubicBezTo>
                          <a:cubicBezTo>
                            <a:pt x="1062154" y="1098812"/>
                            <a:pt x="1060709" y="1097058"/>
                            <a:pt x="1057201" y="1097058"/>
                          </a:cubicBezTo>
                          <a:close/>
                          <a:moveTo>
                            <a:pt x="1042341" y="1091795"/>
                          </a:moveTo>
                          <a:lnTo>
                            <a:pt x="1041104" y="1098812"/>
                          </a:lnTo>
                          <a:cubicBezTo>
                            <a:pt x="1042185" y="1097862"/>
                            <a:pt x="1043195" y="1096693"/>
                            <a:pt x="1044135" y="1095304"/>
                          </a:cubicBezTo>
                          <a:cubicBezTo>
                            <a:pt x="1045074" y="1093915"/>
                            <a:pt x="1045646" y="1092746"/>
                            <a:pt x="1045850" y="1091795"/>
                          </a:cubicBezTo>
                          <a:close/>
                          <a:moveTo>
                            <a:pt x="1081234" y="1030399"/>
                          </a:moveTo>
                          <a:cubicBezTo>
                            <a:pt x="1080101" y="1030399"/>
                            <a:pt x="1078343" y="1030837"/>
                            <a:pt x="1075959" y="1031715"/>
                          </a:cubicBezTo>
                          <a:cubicBezTo>
                            <a:pt x="1073575" y="1032592"/>
                            <a:pt x="1072101" y="1033907"/>
                            <a:pt x="1071536" y="1035661"/>
                          </a:cubicBezTo>
                          <a:cubicBezTo>
                            <a:pt x="1071497" y="1036502"/>
                            <a:pt x="1072064" y="1037014"/>
                            <a:pt x="1073238" y="1037196"/>
                          </a:cubicBezTo>
                          <a:cubicBezTo>
                            <a:pt x="1074412" y="1037379"/>
                            <a:pt x="1075496" y="1037452"/>
                            <a:pt x="1076489" y="1037416"/>
                          </a:cubicBezTo>
                          <a:close/>
                          <a:moveTo>
                            <a:pt x="1181511" y="879539"/>
                          </a:moveTo>
                          <a:lnTo>
                            <a:pt x="1180274" y="886556"/>
                          </a:lnTo>
                          <a:lnTo>
                            <a:pt x="1182956" y="881293"/>
                          </a:lnTo>
                          <a:close/>
                          <a:moveTo>
                            <a:pt x="1198634" y="832176"/>
                          </a:moveTo>
                          <a:lnTo>
                            <a:pt x="1198325" y="833930"/>
                          </a:lnTo>
                          <a:cubicBezTo>
                            <a:pt x="1197818" y="836598"/>
                            <a:pt x="1197956" y="838717"/>
                            <a:pt x="1198738" y="840289"/>
                          </a:cubicBezTo>
                          <a:cubicBezTo>
                            <a:pt x="1199521" y="841860"/>
                            <a:pt x="1201207" y="842664"/>
                            <a:pt x="1203795" y="842701"/>
                          </a:cubicBezTo>
                          <a:close/>
                          <a:moveTo>
                            <a:pt x="1266937" y="783058"/>
                          </a:moveTo>
                          <a:lnTo>
                            <a:pt x="1260747" y="788321"/>
                          </a:lnTo>
                          <a:cubicBezTo>
                            <a:pt x="1261555" y="789125"/>
                            <a:pt x="1262183" y="789710"/>
                            <a:pt x="1262630" y="790075"/>
                          </a:cubicBezTo>
                          <a:cubicBezTo>
                            <a:pt x="1263077" y="790441"/>
                            <a:pt x="1262828" y="791025"/>
                            <a:pt x="1261882" y="791829"/>
                          </a:cubicBezTo>
                          <a:cubicBezTo>
                            <a:pt x="1261281" y="793584"/>
                            <a:pt x="1259802" y="795338"/>
                            <a:pt x="1257446" y="797092"/>
                          </a:cubicBezTo>
                          <a:lnTo>
                            <a:pt x="1247747" y="802354"/>
                          </a:lnTo>
                          <a:lnTo>
                            <a:pt x="1244857" y="798846"/>
                          </a:lnTo>
                          <a:cubicBezTo>
                            <a:pt x="1241883" y="804109"/>
                            <a:pt x="1240095" y="807617"/>
                            <a:pt x="1239493" y="809371"/>
                          </a:cubicBezTo>
                          <a:cubicBezTo>
                            <a:pt x="1234790" y="814488"/>
                            <a:pt x="1230087" y="819604"/>
                            <a:pt x="1225384" y="824720"/>
                          </a:cubicBezTo>
                          <a:cubicBezTo>
                            <a:pt x="1220681" y="829837"/>
                            <a:pt x="1217578" y="835830"/>
                            <a:pt x="1216074" y="842701"/>
                          </a:cubicBezTo>
                          <a:lnTo>
                            <a:pt x="1206274" y="858488"/>
                          </a:lnTo>
                          <a:cubicBezTo>
                            <a:pt x="1203423" y="860352"/>
                            <a:pt x="1201463" y="862764"/>
                            <a:pt x="1200393" y="865725"/>
                          </a:cubicBezTo>
                          <a:cubicBezTo>
                            <a:pt x="1199323" y="868685"/>
                            <a:pt x="1198601" y="871535"/>
                            <a:pt x="1198227" y="874276"/>
                          </a:cubicBezTo>
                          <a:cubicBezTo>
                            <a:pt x="1195958" y="882170"/>
                            <a:pt x="1191058" y="890064"/>
                            <a:pt x="1183526" y="897958"/>
                          </a:cubicBezTo>
                          <a:cubicBezTo>
                            <a:pt x="1175995" y="905852"/>
                            <a:pt x="1171094" y="913745"/>
                            <a:pt x="1168825" y="921639"/>
                          </a:cubicBezTo>
                          <a:lnTo>
                            <a:pt x="1160881" y="926902"/>
                          </a:lnTo>
                          <a:cubicBezTo>
                            <a:pt x="1159275" y="930410"/>
                            <a:pt x="1157122" y="933919"/>
                            <a:pt x="1154420" y="937427"/>
                          </a:cubicBezTo>
                          <a:cubicBezTo>
                            <a:pt x="1151718" y="940935"/>
                            <a:pt x="1149126" y="944444"/>
                            <a:pt x="1146644" y="947952"/>
                          </a:cubicBezTo>
                          <a:lnTo>
                            <a:pt x="1144479" y="960231"/>
                          </a:lnTo>
                          <a:cubicBezTo>
                            <a:pt x="1151274" y="957966"/>
                            <a:pt x="1157726" y="953288"/>
                            <a:pt x="1163837" y="946198"/>
                          </a:cubicBezTo>
                          <a:cubicBezTo>
                            <a:pt x="1169948" y="939108"/>
                            <a:pt x="1173640" y="932676"/>
                            <a:pt x="1174914" y="926902"/>
                          </a:cubicBezTo>
                          <a:cubicBezTo>
                            <a:pt x="1176729" y="926975"/>
                            <a:pt x="1178362" y="926829"/>
                            <a:pt x="1179815" y="926463"/>
                          </a:cubicBezTo>
                          <a:cubicBezTo>
                            <a:pt x="1181269" y="926098"/>
                            <a:pt x="1182180" y="925075"/>
                            <a:pt x="1182550" y="923393"/>
                          </a:cubicBezTo>
                          <a:cubicBezTo>
                            <a:pt x="1182814" y="920653"/>
                            <a:pt x="1183239" y="918240"/>
                            <a:pt x="1183825" y="916157"/>
                          </a:cubicBezTo>
                          <a:cubicBezTo>
                            <a:pt x="1184412" y="914074"/>
                            <a:pt x="1186360" y="912978"/>
                            <a:pt x="1189668" y="912868"/>
                          </a:cubicBezTo>
                          <a:lnTo>
                            <a:pt x="1220616" y="856734"/>
                          </a:lnTo>
                          <a:cubicBezTo>
                            <a:pt x="1226171" y="856734"/>
                            <a:pt x="1229404" y="854980"/>
                            <a:pt x="1230315" y="851472"/>
                          </a:cubicBezTo>
                          <a:cubicBezTo>
                            <a:pt x="1230775" y="848037"/>
                            <a:pt x="1231480" y="845698"/>
                            <a:pt x="1232430" y="844455"/>
                          </a:cubicBezTo>
                          <a:cubicBezTo>
                            <a:pt x="1233380" y="843213"/>
                            <a:pt x="1235529" y="842628"/>
                            <a:pt x="1238879" y="842701"/>
                          </a:cubicBezTo>
                          <a:lnTo>
                            <a:pt x="1250743" y="825159"/>
                          </a:lnTo>
                          <a:cubicBezTo>
                            <a:pt x="1251239" y="822345"/>
                            <a:pt x="1252464" y="817886"/>
                            <a:pt x="1254417" y="811783"/>
                          </a:cubicBezTo>
                          <a:cubicBezTo>
                            <a:pt x="1256370" y="805680"/>
                            <a:pt x="1258859" y="799029"/>
                            <a:pt x="1261882" y="791829"/>
                          </a:cubicBezTo>
                          <a:cubicBezTo>
                            <a:pt x="1263112" y="790039"/>
                            <a:pt x="1264212" y="788358"/>
                            <a:pt x="1265183" y="786786"/>
                          </a:cubicBezTo>
                          <a:cubicBezTo>
                            <a:pt x="1266155" y="785215"/>
                            <a:pt x="1266740" y="783972"/>
                            <a:pt x="1266937" y="783058"/>
                          </a:cubicBezTo>
                          <a:close/>
                          <a:moveTo>
                            <a:pt x="1270958" y="760254"/>
                          </a:moveTo>
                          <a:lnTo>
                            <a:pt x="1269878" y="761699"/>
                          </a:lnTo>
                          <a:lnTo>
                            <a:pt x="1274467" y="760254"/>
                          </a:lnTo>
                          <a:close/>
                          <a:moveTo>
                            <a:pt x="1296702" y="751045"/>
                          </a:moveTo>
                          <a:cubicBezTo>
                            <a:pt x="1294265" y="751191"/>
                            <a:pt x="1292046" y="751337"/>
                            <a:pt x="1290047" y="751483"/>
                          </a:cubicBezTo>
                          <a:cubicBezTo>
                            <a:pt x="1287784" y="754992"/>
                            <a:pt x="1285630" y="758500"/>
                            <a:pt x="1283586" y="762008"/>
                          </a:cubicBezTo>
                          <a:cubicBezTo>
                            <a:pt x="1281542" y="765517"/>
                            <a:pt x="1278950" y="769025"/>
                            <a:pt x="1275810" y="772533"/>
                          </a:cubicBezTo>
                          <a:cubicBezTo>
                            <a:pt x="1279318" y="772533"/>
                            <a:pt x="1282517" y="774288"/>
                            <a:pt x="1285407" y="777796"/>
                          </a:cubicBezTo>
                          <a:lnTo>
                            <a:pt x="1293763" y="760254"/>
                          </a:lnTo>
                          <a:cubicBezTo>
                            <a:pt x="1294917" y="759304"/>
                            <a:pt x="1296220" y="758134"/>
                            <a:pt x="1297671" y="756746"/>
                          </a:cubicBezTo>
                          <a:cubicBezTo>
                            <a:pt x="1299121" y="755357"/>
                            <a:pt x="1299985" y="754187"/>
                            <a:pt x="1300263" y="753237"/>
                          </a:cubicBezTo>
                          <a:cubicBezTo>
                            <a:pt x="1300327" y="751629"/>
                            <a:pt x="1299140" y="750898"/>
                            <a:pt x="1296702" y="751045"/>
                          </a:cubicBezTo>
                          <a:close/>
                          <a:moveTo>
                            <a:pt x="1305724" y="702366"/>
                          </a:moveTo>
                          <a:lnTo>
                            <a:pt x="1298089" y="705874"/>
                          </a:lnTo>
                          <a:cubicBezTo>
                            <a:pt x="1296611" y="712599"/>
                            <a:pt x="1294410" y="718446"/>
                            <a:pt x="1291487" y="723416"/>
                          </a:cubicBezTo>
                          <a:cubicBezTo>
                            <a:pt x="1294628" y="719908"/>
                            <a:pt x="1297220" y="716399"/>
                            <a:pt x="1299264" y="712891"/>
                          </a:cubicBezTo>
                          <a:cubicBezTo>
                            <a:pt x="1301308" y="709383"/>
                            <a:pt x="1303461" y="705874"/>
                            <a:pt x="1305724" y="702366"/>
                          </a:cubicBezTo>
                          <a:close/>
                          <a:moveTo>
                            <a:pt x="1321097" y="684824"/>
                          </a:moveTo>
                          <a:cubicBezTo>
                            <a:pt x="1320237" y="688040"/>
                            <a:pt x="1320410" y="690379"/>
                            <a:pt x="1321614" y="691841"/>
                          </a:cubicBezTo>
                          <a:lnTo>
                            <a:pt x="1325122" y="691841"/>
                          </a:lnTo>
                          <a:cubicBezTo>
                            <a:pt x="1326636" y="691548"/>
                            <a:pt x="1327426" y="690379"/>
                            <a:pt x="1327495" y="688332"/>
                          </a:cubicBezTo>
                          <a:cubicBezTo>
                            <a:pt x="1327791" y="686651"/>
                            <a:pt x="1327533" y="685628"/>
                            <a:pt x="1326721" y="685263"/>
                          </a:cubicBezTo>
                          <a:cubicBezTo>
                            <a:pt x="1325908" y="684897"/>
                            <a:pt x="1324618" y="684751"/>
                            <a:pt x="1322851" y="684824"/>
                          </a:cubicBezTo>
                          <a:close/>
                          <a:moveTo>
                            <a:pt x="1342554" y="642723"/>
                          </a:moveTo>
                          <a:lnTo>
                            <a:pt x="1340389" y="655003"/>
                          </a:lnTo>
                          <a:cubicBezTo>
                            <a:pt x="1338562" y="655003"/>
                            <a:pt x="1336876" y="655441"/>
                            <a:pt x="1335333" y="656318"/>
                          </a:cubicBezTo>
                          <a:cubicBezTo>
                            <a:pt x="1333789" y="657196"/>
                            <a:pt x="1332827" y="658511"/>
                            <a:pt x="1332444" y="660265"/>
                          </a:cubicBezTo>
                          <a:cubicBezTo>
                            <a:pt x="1332109" y="662166"/>
                            <a:pt x="1332212" y="664066"/>
                            <a:pt x="1332755" y="665966"/>
                          </a:cubicBezTo>
                          <a:cubicBezTo>
                            <a:pt x="1333296" y="667867"/>
                            <a:pt x="1334432" y="668890"/>
                            <a:pt x="1336160" y="669036"/>
                          </a:cubicBezTo>
                          <a:cubicBezTo>
                            <a:pt x="1337026" y="668890"/>
                            <a:pt x="1337641" y="668305"/>
                            <a:pt x="1338004" y="667282"/>
                          </a:cubicBezTo>
                          <a:cubicBezTo>
                            <a:pt x="1338367" y="666259"/>
                            <a:pt x="1338544" y="665674"/>
                            <a:pt x="1338533" y="665528"/>
                          </a:cubicBezTo>
                          <a:lnTo>
                            <a:pt x="1350088" y="649740"/>
                          </a:lnTo>
                          <a:close/>
                          <a:moveTo>
                            <a:pt x="1353592" y="619919"/>
                          </a:moveTo>
                          <a:lnTo>
                            <a:pt x="1352664" y="625182"/>
                          </a:lnTo>
                          <a:lnTo>
                            <a:pt x="1344101" y="633953"/>
                          </a:lnTo>
                          <a:lnTo>
                            <a:pt x="1343482" y="637461"/>
                          </a:lnTo>
                          <a:lnTo>
                            <a:pt x="1353490" y="630444"/>
                          </a:lnTo>
                          <a:lnTo>
                            <a:pt x="1354418" y="625182"/>
                          </a:lnTo>
                          <a:cubicBezTo>
                            <a:pt x="1354493" y="624962"/>
                            <a:pt x="1354575" y="624085"/>
                            <a:pt x="1354663" y="622550"/>
                          </a:cubicBezTo>
                          <a:cubicBezTo>
                            <a:pt x="1354751" y="621015"/>
                            <a:pt x="1354394" y="620138"/>
                            <a:pt x="1353592" y="619919"/>
                          </a:cubicBezTo>
                          <a:close/>
                          <a:moveTo>
                            <a:pt x="1294217" y="319953"/>
                          </a:moveTo>
                          <a:lnTo>
                            <a:pt x="1271828" y="337495"/>
                          </a:lnTo>
                          <a:cubicBezTo>
                            <a:pt x="1265500" y="343123"/>
                            <a:pt x="1262422" y="348970"/>
                            <a:pt x="1262595" y="355037"/>
                          </a:cubicBezTo>
                          <a:cubicBezTo>
                            <a:pt x="1262768" y="361103"/>
                            <a:pt x="1261754" y="365196"/>
                            <a:pt x="1259553" y="367316"/>
                          </a:cubicBezTo>
                          <a:lnTo>
                            <a:pt x="1272141" y="365562"/>
                          </a:lnTo>
                          <a:lnTo>
                            <a:pt x="1273896" y="365562"/>
                          </a:lnTo>
                          <a:lnTo>
                            <a:pt x="1275234" y="348020"/>
                          </a:lnTo>
                          <a:lnTo>
                            <a:pt x="1293187" y="335741"/>
                          </a:lnTo>
                          <a:lnTo>
                            <a:pt x="1300924" y="321707"/>
                          </a:lnTo>
                          <a:close/>
                          <a:moveTo>
                            <a:pt x="1401423" y="471"/>
                          </a:moveTo>
                          <a:cubicBezTo>
                            <a:pt x="1404323" y="-223"/>
                            <a:pt x="1406649" y="-150"/>
                            <a:pt x="1408401" y="691"/>
                          </a:cubicBezTo>
                          <a:cubicBezTo>
                            <a:pt x="1408524" y="4967"/>
                            <a:pt x="1403792" y="14395"/>
                            <a:pt x="1394204" y="28977"/>
                          </a:cubicBezTo>
                          <a:cubicBezTo>
                            <a:pt x="1384616" y="43559"/>
                            <a:pt x="1377175" y="53426"/>
                            <a:pt x="1371881" y="58579"/>
                          </a:cubicBezTo>
                          <a:lnTo>
                            <a:pt x="1373635" y="58579"/>
                          </a:lnTo>
                          <a:cubicBezTo>
                            <a:pt x="1375778" y="61137"/>
                            <a:pt x="1376755" y="63476"/>
                            <a:pt x="1376564" y="65596"/>
                          </a:cubicBezTo>
                          <a:cubicBezTo>
                            <a:pt x="1376373" y="67715"/>
                            <a:pt x="1375156" y="70054"/>
                            <a:pt x="1372914" y="72612"/>
                          </a:cubicBezTo>
                          <a:cubicBezTo>
                            <a:pt x="1368376" y="85915"/>
                            <a:pt x="1362006" y="99656"/>
                            <a:pt x="1353805" y="113836"/>
                          </a:cubicBezTo>
                          <a:cubicBezTo>
                            <a:pt x="1345603" y="128016"/>
                            <a:pt x="1338356" y="141757"/>
                            <a:pt x="1332064" y="155059"/>
                          </a:cubicBezTo>
                          <a:cubicBezTo>
                            <a:pt x="1333277" y="157508"/>
                            <a:pt x="1333199" y="159189"/>
                            <a:pt x="1331832" y="160103"/>
                          </a:cubicBezTo>
                          <a:cubicBezTo>
                            <a:pt x="1330465" y="161016"/>
                            <a:pt x="1328273" y="162259"/>
                            <a:pt x="1325255" y="163830"/>
                          </a:cubicBezTo>
                          <a:cubicBezTo>
                            <a:pt x="1324786" y="165657"/>
                            <a:pt x="1324356" y="167265"/>
                            <a:pt x="1323965" y="168654"/>
                          </a:cubicBezTo>
                          <a:cubicBezTo>
                            <a:pt x="1323574" y="170043"/>
                            <a:pt x="1324176" y="170774"/>
                            <a:pt x="1325772" y="170847"/>
                          </a:cubicBezTo>
                          <a:cubicBezTo>
                            <a:pt x="1323983" y="173734"/>
                            <a:pt x="1321550" y="177169"/>
                            <a:pt x="1318472" y="181153"/>
                          </a:cubicBezTo>
                          <a:cubicBezTo>
                            <a:pt x="1315395" y="185136"/>
                            <a:pt x="1314355" y="188133"/>
                            <a:pt x="1315352" y="190143"/>
                          </a:cubicBezTo>
                          <a:lnTo>
                            <a:pt x="1327733" y="179618"/>
                          </a:lnTo>
                          <a:cubicBezTo>
                            <a:pt x="1329870" y="177864"/>
                            <a:pt x="1331349" y="176110"/>
                            <a:pt x="1332170" y="174355"/>
                          </a:cubicBezTo>
                          <a:cubicBezTo>
                            <a:pt x="1332991" y="172601"/>
                            <a:pt x="1332715" y="170847"/>
                            <a:pt x="1331343" y="169093"/>
                          </a:cubicBezTo>
                          <a:cubicBezTo>
                            <a:pt x="1333536" y="167229"/>
                            <a:pt x="1335935" y="164817"/>
                            <a:pt x="1338540" y="161857"/>
                          </a:cubicBezTo>
                          <a:cubicBezTo>
                            <a:pt x="1341145" y="158897"/>
                            <a:pt x="1343182" y="156046"/>
                            <a:pt x="1344652" y="153305"/>
                          </a:cubicBezTo>
                          <a:lnTo>
                            <a:pt x="1364254" y="121730"/>
                          </a:lnTo>
                          <a:lnTo>
                            <a:pt x="1376325" y="112959"/>
                          </a:lnTo>
                          <a:cubicBezTo>
                            <a:pt x="1378548" y="111131"/>
                            <a:pt x="1380371" y="109085"/>
                            <a:pt x="1381793" y="106819"/>
                          </a:cubicBezTo>
                          <a:cubicBezTo>
                            <a:pt x="1383216" y="104553"/>
                            <a:pt x="1383285" y="102507"/>
                            <a:pt x="1381999" y="100679"/>
                          </a:cubicBezTo>
                          <a:lnTo>
                            <a:pt x="1391490" y="86646"/>
                          </a:lnTo>
                          <a:cubicBezTo>
                            <a:pt x="1391644" y="80799"/>
                            <a:pt x="1394275" y="75828"/>
                            <a:pt x="1399382" y="71735"/>
                          </a:cubicBezTo>
                          <a:cubicBezTo>
                            <a:pt x="1404489" y="67642"/>
                            <a:pt x="1407120" y="62672"/>
                            <a:pt x="1407274" y="56825"/>
                          </a:cubicBezTo>
                          <a:lnTo>
                            <a:pt x="1433481" y="37529"/>
                          </a:lnTo>
                          <a:cubicBezTo>
                            <a:pt x="1437003" y="42426"/>
                            <a:pt x="1438602" y="45788"/>
                            <a:pt x="1438280" y="47615"/>
                          </a:cubicBezTo>
                          <a:cubicBezTo>
                            <a:pt x="1437958" y="49443"/>
                            <a:pt x="1435327" y="51928"/>
                            <a:pt x="1430387" y="55071"/>
                          </a:cubicBezTo>
                          <a:cubicBezTo>
                            <a:pt x="1432843" y="60004"/>
                            <a:pt x="1432113" y="63732"/>
                            <a:pt x="1428196" y="66253"/>
                          </a:cubicBezTo>
                          <a:cubicBezTo>
                            <a:pt x="1424280" y="68775"/>
                            <a:pt x="1423188" y="72064"/>
                            <a:pt x="1424921" y="76121"/>
                          </a:cubicBezTo>
                          <a:cubicBezTo>
                            <a:pt x="1421010" y="80689"/>
                            <a:pt x="1416247" y="88217"/>
                            <a:pt x="1410633" y="98706"/>
                          </a:cubicBezTo>
                          <a:cubicBezTo>
                            <a:pt x="1405019" y="109195"/>
                            <a:pt x="1402527" y="116284"/>
                            <a:pt x="1403155" y="119975"/>
                          </a:cubicBezTo>
                          <a:lnTo>
                            <a:pt x="1383244" y="153305"/>
                          </a:lnTo>
                          <a:cubicBezTo>
                            <a:pt x="1386113" y="157764"/>
                            <a:pt x="1387188" y="162441"/>
                            <a:pt x="1386471" y="167339"/>
                          </a:cubicBezTo>
                          <a:cubicBezTo>
                            <a:pt x="1385754" y="172236"/>
                            <a:pt x="1382444" y="176913"/>
                            <a:pt x="1376541" y="181372"/>
                          </a:cubicBezTo>
                          <a:cubicBezTo>
                            <a:pt x="1373511" y="188608"/>
                            <a:pt x="1369565" y="196063"/>
                            <a:pt x="1364704" y="203738"/>
                          </a:cubicBezTo>
                          <a:cubicBezTo>
                            <a:pt x="1359842" y="211413"/>
                            <a:pt x="1354297" y="217991"/>
                            <a:pt x="1348067" y="223473"/>
                          </a:cubicBezTo>
                          <a:lnTo>
                            <a:pt x="1350855" y="237506"/>
                          </a:lnTo>
                          <a:lnTo>
                            <a:pt x="1337030" y="246277"/>
                          </a:lnTo>
                          <a:lnTo>
                            <a:pt x="1333627" y="265573"/>
                          </a:lnTo>
                          <a:cubicBezTo>
                            <a:pt x="1330693" y="269155"/>
                            <a:pt x="1328565" y="272517"/>
                            <a:pt x="1327244" y="275660"/>
                          </a:cubicBezTo>
                          <a:cubicBezTo>
                            <a:pt x="1325922" y="278803"/>
                            <a:pt x="1323510" y="281288"/>
                            <a:pt x="1320009" y="283115"/>
                          </a:cubicBezTo>
                          <a:cubicBezTo>
                            <a:pt x="1318850" y="285125"/>
                            <a:pt x="1318253" y="287683"/>
                            <a:pt x="1318217" y="290789"/>
                          </a:cubicBezTo>
                          <a:cubicBezTo>
                            <a:pt x="1318181" y="293896"/>
                            <a:pt x="1318538" y="296016"/>
                            <a:pt x="1319288" y="297148"/>
                          </a:cubicBezTo>
                          <a:cubicBezTo>
                            <a:pt x="1319985" y="298793"/>
                            <a:pt x="1320966" y="299451"/>
                            <a:pt x="1322230" y="299122"/>
                          </a:cubicBezTo>
                          <a:cubicBezTo>
                            <a:pt x="1323494" y="298793"/>
                            <a:pt x="1324267" y="298135"/>
                            <a:pt x="1324551" y="297148"/>
                          </a:cubicBezTo>
                          <a:cubicBezTo>
                            <a:pt x="1321897" y="291886"/>
                            <a:pt x="1323256" y="287500"/>
                            <a:pt x="1328625" y="283992"/>
                          </a:cubicBezTo>
                          <a:cubicBezTo>
                            <a:pt x="1333995" y="280484"/>
                            <a:pt x="1338552" y="277852"/>
                            <a:pt x="1342296" y="276098"/>
                          </a:cubicBezTo>
                          <a:lnTo>
                            <a:pt x="1346936" y="249785"/>
                          </a:lnTo>
                          <a:lnTo>
                            <a:pt x="1348690" y="249785"/>
                          </a:lnTo>
                          <a:cubicBezTo>
                            <a:pt x="1349999" y="247958"/>
                            <a:pt x="1351018" y="245912"/>
                            <a:pt x="1351746" y="243646"/>
                          </a:cubicBezTo>
                          <a:cubicBezTo>
                            <a:pt x="1352475" y="241380"/>
                            <a:pt x="1352178" y="239333"/>
                            <a:pt x="1350855" y="237506"/>
                          </a:cubicBezTo>
                          <a:cubicBezTo>
                            <a:pt x="1356558" y="232938"/>
                            <a:pt x="1361222" y="228041"/>
                            <a:pt x="1364848" y="222815"/>
                          </a:cubicBezTo>
                          <a:cubicBezTo>
                            <a:pt x="1368474" y="217589"/>
                            <a:pt x="1373061" y="213130"/>
                            <a:pt x="1378609" y="209439"/>
                          </a:cubicBezTo>
                          <a:cubicBezTo>
                            <a:pt x="1373834" y="203774"/>
                            <a:pt x="1372934" y="199754"/>
                            <a:pt x="1375912" y="197379"/>
                          </a:cubicBezTo>
                          <a:cubicBezTo>
                            <a:pt x="1378889" y="195003"/>
                            <a:pt x="1384052" y="191422"/>
                            <a:pt x="1391401" y="186635"/>
                          </a:cubicBezTo>
                          <a:cubicBezTo>
                            <a:pt x="1396216" y="181920"/>
                            <a:pt x="1400720" y="173369"/>
                            <a:pt x="1404915" y="160980"/>
                          </a:cubicBezTo>
                          <a:cubicBezTo>
                            <a:pt x="1409109" y="148591"/>
                            <a:pt x="1414130" y="139600"/>
                            <a:pt x="1419977" y="134009"/>
                          </a:cubicBezTo>
                          <a:cubicBezTo>
                            <a:pt x="1421909" y="133205"/>
                            <a:pt x="1423616" y="133059"/>
                            <a:pt x="1425097" y="133570"/>
                          </a:cubicBezTo>
                          <a:cubicBezTo>
                            <a:pt x="1426578" y="134082"/>
                            <a:pt x="1427692" y="134813"/>
                            <a:pt x="1428438" y="135763"/>
                          </a:cubicBezTo>
                          <a:cubicBezTo>
                            <a:pt x="1431571" y="140587"/>
                            <a:pt x="1431370" y="146288"/>
                            <a:pt x="1427834" y="152867"/>
                          </a:cubicBezTo>
                          <a:cubicBezTo>
                            <a:pt x="1424299" y="159445"/>
                            <a:pt x="1420305" y="164269"/>
                            <a:pt x="1415854" y="167339"/>
                          </a:cubicBezTo>
                          <a:cubicBezTo>
                            <a:pt x="1409696" y="178631"/>
                            <a:pt x="1404293" y="189375"/>
                            <a:pt x="1399645" y="199572"/>
                          </a:cubicBezTo>
                          <a:cubicBezTo>
                            <a:pt x="1394996" y="209768"/>
                            <a:pt x="1389671" y="220074"/>
                            <a:pt x="1383668" y="230489"/>
                          </a:cubicBezTo>
                          <a:cubicBezTo>
                            <a:pt x="1384980" y="232170"/>
                            <a:pt x="1385014" y="233632"/>
                            <a:pt x="1383772" y="234875"/>
                          </a:cubicBezTo>
                          <a:cubicBezTo>
                            <a:pt x="1382529" y="236117"/>
                            <a:pt x="1380810" y="237579"/>
                            <a:pt x="1378613" y="239260"/>
                          </a:cubicBezTo>
                          <a:cubicBezTo>
                            <a:pt x="1376616" y="241051"/>
                            <a:pt x="1375735" y="242732"/>
                            <a:pt x="1375970" y="244304"/>
                          </a:cubicBezTo>
                          <a:cubicBezTo>
                            <a:pt x="1376204" y="245875"/>
                            <a:pt x="1377155" y="247118"/>
                            <a:pt x="1378821" y="248031"/>
                          </a:cubicBezTo>
                          <a:cubicBezTo>
                            <a:pt x="1375603" y="250736"/>
                            <a:pt x="1372675" y="253659"/>
                            <a:pt x="1370038" y="256802"/>
                          </a:cubicBezTo>
                          <a:cubicBezTo>
                            <a:pt x="1367401" y="259945"/>
                            <a:pt x="1365789" y="262869"/>
                            <a:pt x="1365202" y="265573"/>
                          </a:cubicBezTo>
                          <a:lnTo>
                            <a:pt x="1356020" y="277852"/>
                          </a:lnTo>
                          <a:cubicBezTo>
                            <a:pt x="1357947" y="281434"/>
                            <a:pt x="1358378" y="284796"/>
                            <a:pt x="1357312" y="287939"/>
                          </a:cubicBezTo>
                          <a:cubicBezTo>
                            <a:pt x="1356246" y="291082"/>
                            <a:pt x="1354200" y="293567"/>
                            <a:pt x="1351173" y="295394"/>
                          </a:cubicBezTo>
                          <a:cubicBezTo>
                            <a:pt x="1357207" y="294956"/>
                            <a:pt x="1365105" y="294517"/>
                            <a:pt x="1374867" y="294079"/>
                          </a:cubicBezTo>
                          <a:cubicBezTo>
                            <a:pt x="1384629" y="293640"/>
                            <a:pt x="1391625" y="295833"/>
                            <a:pt x="1395854" y="300657"/>
                          </a:cubicBezTo>
                          <a:cubicBezTo>
                            <a:pt x="1397834" y="304348"/>
                            <a:pt x="1398519" y="307929"/>
                            <a:pt x="1397906" y="311401"/>
                          </a:cubicBezTo>
                          <a:cubicBezTo>
                            <a:pt x="1397294" y="314873"/>
                            <a:pt x="1395579" y="317139"/>
                            <a:pt x="1392761" y="318199"/>
                          </a:cubicBezTo>
                          <a:cubicBezTo>
                            <a:pt x="1392398" y="319222"/>
                            <a:pt x="1391628" y="320684"/>
                            <a:pt x="1390453" y="322584"/>
                          </a:cubicBezTo>
                          <a:cubicBezTo>
                            <a:pt x="1389277" y="324485"/>
                            <a:pt x="1388946" y="325946"/>
                            <a:pt x="1389460" y="326970"/>
                          </a:cubicBezTo>
                          <a:lnTo>
                            <a:pt x="1395341" y="323461"/>
                          </a:lnTo>
                          <a:lnTo>
                            <a:pt x="1421239" y="305919"/>
                          </a:lnTo>
                          <a:lnTo>
                            <a:pt x="1426912" y="293640"/>
                          </a:lnTo>
                          <a:cubicBezTo>
                            <a:pt x="1425736" y="291192"/>
                            <a:pt x="1425740" y="289510"/>
                            <a:pt x="1426925" y="288597"/>
                          </a:cubicBezTo>
                          <a:cubicBezTo>
                            <a:pt x="1428109" y="287683"/>
                            <a:pt x="1429790" y="286440"/>
                            <a:pt x="1431967" y="284869"/>
                          </a:cubicBezTo>
                          <a:cubicBezTo>
                            <a:pt x="1433074" y="283151"/>
                            <a:pt x="1433465" y="281763"/>
                            <a:pt x="1433141" y="280703"/>
                          </a:cubicBezTo>
                          <a:cubicBezTo>
                            <a:pt x="1432816" y="279643"/>
                            <a:pt x="1432252" y="278693"/>
                            <a:pt x="1431450" y="277852"/>
                          </a:cubicBezTo>
                          <a:cubicBezTo>
                            <a:pt x="1437521" y="272444"/>
                            <a:pt x="1443229" y="266596"/>
                            <a:pt x="1448577" y="260311"/>
                          </a:cubicBezTo>
                          <a:cubicBezTo>
                            <a:pt x="1453925" y="254025"/>
                            <a:pt x="1459634" y="248177"/>
                            <a:pt x="1465704" y="242769"/>
                          </a:cubicBezTo>
                          <a:cubicBezTo>
                            <a:pt x="1468955" y="234692"/>
                            <a:pt x="1473645" y="227164"/>
                            <a:pt x="1479773" y="220183"/>
                          </a:cubicBezTo>
                          <a:cubicBezTo>
                            <a:pt x="1485901" y="213203"/>
                            <a:pt x="1492835" y="207868"/>
                            <a:pt x="1500576" y="204176"/>
                          </a:cubicBezTo>
                          <a:lnTo>
                            <a:pt x="1500368" y="195406"/>
                          </a:lnTo>
                          <a:cubicBezTo>
                            <a:pt x="1500035" y="192738"/>
                            <a:pt x="1500778" y="190180"/>
                            <a:pt x="1502599" y="187731"/>
                          </a:cubicBezTo>
                          <a:cubicBezTo>
                            <a:pt x="1504419" y="185282"/>
                            <a:pt x="1506839" y="183163"/>
                            <a:pt x="1509860" y="181372"/>
                          </a:cubicBezTo>
                          <a:cubicBezTo>
                            <a:pt x="1514657" y="174063"/>
                            <a:pt x="1518371" y="172893"/>
                            <a:pt x="1521003" y="177864"/>
                          </a:cubicBezTo>
                          <a:cubicBezTo>
                            <a:pt x="1524095" y="181262"/>
                            <a:pt x="1525781" y="184552"/>
                            <a:pt x="1526061" y="187731"/>
                          </a:cubicBezTo>
                          <a:cubicBezTo>
                            <a:pt x="1526341" y="190910"/>
                            <a:pt x="1524002" y="194638"/>
                            <a:pt x="1519046" y="198914"/>
                          </a:cubicBezTo>
                          <a:cubicBezTo>
                            <a:pt x="1515086" y="202093"/>
                            <a:pt x="1509954" y="207575"/>
                            <a:pt x="1503647" y="215360"/>
                          </a:cubicBezTo>
                          <a:cubicBezTo>
                            <a:pt x="1497341" y="223144"/>
                            <a:pt x="1495046" y="229941"/>
                            <a:pt x="1496762" y="235752"/>
                          </a:cubicBezTo>
                          <a:cubicBezTo>
                            <a:pt x="1494841" y="241051"/>
                            <a:pt x="1490973" y="249310"/>
                            <a:pt x="1485157" y="260530"/>
                          </a:cubicBezTo>
                          <a:cubicBezTo>
                            <a:pt x="1479342" y="271749"/>
                            <a:pt x="1473203" y="280447"/>
                            <a:pt x="1466742" y="286623"/>
                          </a:cubicBezTo>
                          <a:cubicBezTo>
                            <a:pt x="1468726" y="289255"/>
                            <a:pt x="1469144" y="291447"/>
                            <a:pt x="1467994" y="293202"/>
                          </a:cubicBezTo>
                          <a:cubicBezTo>
                            <a:pt x="1466844" y="294956"/>
                            <a:pt x="1465223" y="296271"/>
                            <a:pt x="1463132" y="297148"/>
                          </a:cubicBezTo>
                          <a:cubicBezTo>
                            <a:pt x="1459757" y="300328"/>
                            <a:pt x="1459311" y="304933"/>
                            <a:pt x="1461792" y="310963"/>
                          </a:cubicBezTo>
                          <a:cubicBezTo>
                            <a:pt x="1464274" y="316993"/>
                            <a:pt x="1466097" y="321159"/>
                            <a:pt x="1467263" y="323461"/>
                          </a:cubicBezTo>
                          <a:cubicBezTo>
                            <a:pt x="1462360" y="329089"/>
                            <a:pt x="1454034" y="341076"/>
                            <a:pt x="1442284" y="359422"/>
                          </a:cubicBezTo>
                          <a:cubicBezTo>
                            <a:pt x="1430534" y="377768"/>
                            <a:pt x="1425277" y="389755"/>
                            <a:pt x="1426514" y="395383"/>
                          </a:cubicBezTo>
                          <a:lnTo>
                            <a:pt x="1410315" y="407662"/>
                          </a:lnTo>
                          <a:cubicBezTo>
                            <a:pt x="1406732" y="412852"/>
                            <a:pt x="1403298" y="417822"/>
                            <a:pt x="1400012" y="422573"/>
                          </a:cubicBezTo>
                          <a:cubicBezTo>
                            <a:pt x="1396725" y="427324"/>
                            <a:pt x="1393729" y="432294"/>
                            <a:pt x="1391023" y="437483"/>
                          </a:cubicBezTo>
                          <a:lnTo>
                            <a:pt x="1391850" y="442746"/>
                          </a:lnTo>
                          <a:cubicBezTo>
                            <a:pt x="1397660" y="441504"/>
                            <a:pt x="1402703" y="436533"/>
                            <a:pt x="1406977" y="427835"/>
                          </a:cubicBezTo>
                          <a:cubicBezTo>
                            <a:pt x="1411252" y="419138"/>
                            <a:pt x="1416733" y="414167"/>
                            <a:pt x="1423421" y="412925"/>
                          </a:cubicBezTo>
                          <a:cubicBezTo>
                            <a:pt x="1426688" y="412632"/>
                            <a:pt x="1430988" y="411463"/>
                            <a:pt x="1436319" y="409416"/>
                          </a:cubicBezTo>
                          <a:lnTo>
                            <a:pt x="1424967" y="404154"/>
                          </a:lnTo>
                          <a:lnTo>
                            <a:pt x="1430849" y="400646"/>
                          </a:lnTo>
                          <a:cubicBezTo>
                            <a:pt x="1433727" y="399038"/>
                            <a:pt x="1436044" y="398745"/>
                            <a:pt x="1437801" y="399768"/>
                          </a:cubicBezTo>
                          <a:cubicBezTo>
                            <a:pt x="1439557" y="400792"/>
                            <a:pt x="1441127" y="402254"/>
                            <a:pt x="1442509" y="404154"/>
                          </a:cubicBezTo>
                          <a:cubicBezTo>
                            <a:pt x="1444788" y="401596"/>
                            <a:pt x="1446808" y="399257"/>
                            <a:pt x="1448571" y="397137"/>
                          </a:cubicBezTo>
                          <a:cubicBezTo>
                            <a:pt x="1450333" y="395018"/>
                            <a:pt x="1451476" y="392678"/>
                            <a:pt x="1452001" y="390120"/>
                          </a:cubicBezTo>
                          <a:cubicBezTo>
                            <a:pt x="1453980" y="388220"/>
                            <a:pt x="1455566" y="385443"/>
                            <a:pt x="1456759" y="381788"/>
                          </a:cubicBezTo>
                          <a:cubicBezTo>
                            <a:pt x="1457951" y="378133"/>
                            <a:pt x="1459254" y="374479"/>
                            <a:pt x="1460666" y="370824"/>
                          </a:cubicBezTo>
                          <a:cubicBezTo>
                            <a:pt x="1455162" y="370532"/>
                            <a:pt x="1451000" y="367608"/>
                            <a:pt x="1448179" y="362053"/>
                          </a:cubicBezTo>
                          <a:cubicBezTo>
                            <a:pt x="1454352" y="358545"/>
                            <a:pt x="1458204" y="353282"/>
                            <a:pt x="1459734" y="346266"/>
                          </a:cubicBezTo>
                          <a:lnTo>
                            <a:pt x="1476657" y="349774"/>
                          </a:lnTo>
                          <a:cubicBezTo>
                            <a:pt x="1473744" y="352405"/>
                            <a:pt x="1471599" y="355037"/>
                            <a:pt x="1470221" y="357668"/>
                          </a:cubicBezTo>
                          <a:cubicBezTo>
                            <a:pt x="1468844" y="360299"/>
                            <a:pt x="1467137" y="362930"/>
                            <a:pt x="1465102" y="365562"/>
                          </a:cubicBezTo>
                          <a:lnTo>
                            <a:pt x="1471191" y="370824"/>
                          </a:lnTo>
                          <a:cubicBezTo>
                            <a:pt x="1474699" y="370824"/>
                            <a:pt x="1476144" y="372579"/>
                            <a:pt x="1475525" y="376087"/>
                          </a:cubicBezTo>
                          <a:cubicBezTo>
                            <a:pt x="1474754" y="379632"/>
                            <a:pt x="1473125" y="383067"/>
                            <a:pt x="1470638" y="386393"/>
                          </a:cubicBezTo>
                          <a:cubicBezTo>
                            <a:pt x="1468152" y="389718"/>
                            <a:pt x="1465723" y="392715"/>
                            <a:pt x="1463352" y="395383"/>
                          </a:cubicBezTo>
                          <a:cubicBezTo>
                            <a:pt x="1465964" y="396114"/>
                            <a:pt x="1468763" y="396406"/>
                            <a:pt x="1471749" y="396260"/>
                          </a:cubicBezTo>
                          <a:cubicBezTo>
                            <a:pt x="1474735" y="396114"/>
                            <a:pt x="1477095" y="396406"/>
                            <a:pt x="1478830" y="397137"/>
                          </a:cubicBezTo>
                          <a:cubicBezTo>
                            <a:pt x="1479594" y="400061"/>
                            <a:pt x="1477681" y="403862"/>
                            <a:pt x="1473092" y="408539"/>
                          </a:cubicBezTo>
                          <a:cubicBezTo>
                            <a:pt x="1468503" y="413217"/>
                            <a:pt x="1464398" y="417018"/>
                            <a:pt x="1460776" y="419942"/>
                          </a:cubicBezTo>
                          <a:cubicBezTo>
                            <a:pt x="1460058" y="423596"/>
                            <a:pt x="1458760" y="426812"/>
                            <a:pt x="1456882" y="429590"/>
                          </a:cubicBezTo>
                          <a:cubicBezTo>
                            <a:pt x="1455003" y="432367"/>
                            <a:pt x="1453137" y="433829"/>
                            <a:pt x="1451284" y="433975"/>
                          </a:cubicBezTo>
                          <a:lnTo>
                            <a:pt x="1440348" y="446254"/>
                          </a:lnTo>
                          <a:lnTo>
                            <a:pt x="1437564" y="462042"/>
                          </a:lnTo>
                          <a:lnTo>
                            <a:pt x="1443755" y="456780"/>
                          </a:lnTo>
                          <a:lnTo>
                            <a:pt x="1453246" y="442746"/>
                          </a:lnTo>
                          <a:cubicBezTo>
                            <a:pt x="1454506" y="440992"/>
                            <a:pt x="1455907" y="439676"/>
                            <a:pt x="1457451" y="438799"/>
                          </a:cubicBezTo>
                          <a:cubicBezTo>
                            <a:pt x="1458994" y="437922"/>
                            <a:pt x="1460241" y="437483"/>
                            <a:pt x="1461191" y="437483"/>
                          </a:cubicBezTo>
                          <a:cubicBezTo>
                            <a:pt x="1460871" y="438470"/>
                            <a:pt x="1460015" y="440005"/>
                            <a:pt x="1458625" y="442088"/>
                          </a:cubicBezTo>
                          <a:cubicBezTo>
                            <a:pt x="1457234" y="444171"/>
                            <a:pt x="1456301" y="446145"/>
                            <a:pt x="1455827" y="448009"/>
                          </a:cubicBezTo>
                          <a:cubicBezTo>
                            <a:pt x="1457035" y="452759"/>
                            <a:pt x="1453665" y="458607"/>
                            <a:pt x="1445717" y="465551"/>
                          </a:cubicBezTo>
                          <a:cubicBezTo>
                            <a:pt x="1437768" y="472494"/>
                            <a:pt x="1434398" y="478341"/>
                            <a:pt x="1435607" y="483092"/>
                          </a:cubicBezTo>
                          <a:lnTo>
                            <a:pt x="1426425" y="495372"/>
                          </a:lnTo>
                          <a:cubicBezTo>
                            <a:pt x="1426073" y="497162"/>
                            <a:pt x="1425333" y="499282"/>
                            <a:pt x="1424207" y="501731"/>
                          </a:cubicBezTo>
                          <a:cubicBezTo>
                            <a:pt x="1423081" y="504179"/>
                            <a:pt x="1421826" y="506737"/>
                            <a:pt x="1420442" y="509405"/>
                          </a:cubicBezTo>
                          <a:cubicBezTo>
                            <a:pt x="1424943" y="505020"/>
                            <a:pt x="1429302" y="500196"/>
                            <a:pt x="1433519" y="494933"/>
                          </a:cubicBezTo>
                          <a:cubicBezTo>
                            <a:pt x="1437736" y="489671"/>
                            <a:pt x="1440495" y="483969"/>
                            <a:pt x="1441797" y="477830"/>
                          </a:cubicBezTo>
                          <a:lnTo>
                            <a:pt x="1454903" y="483092"/>
                          </a:lnTo>
                          <a:lnTo>
                            <a:pt x="1447992" y="502388"/>
                          </a:lnTo>
                          <a:lnTo>
                            <a:pt x="1457072" y="500634"/>
                          </a:lnTo>
                          <a:lnTo>
                            <a:pt x="1463987" y="511159"/>
                          </a:lnTo>
                          <a:lnTo>
                            <a:pt x="1450577" y="537472"/>
                          </a:lnTo>
                          <a:cubicBezTo>
                            <a:pt x="1442626" y="544014"/>
                            <a:pt x="1435597" y="551542"/>
                            <a:pt x="1429491" y="560057"/>
                          </a:cubicBezTo>
                          <a:cubicBezTo>
                            <a:pt x="1423384" y="568573"/>
                            <a:pt x="1417310" y="575662"/>
                            <a:pt x="1411268" y="581327"/>
                          </a:cubicBezTo>
                          <a:lnTo>
                            <a:pt x="1407760" y="581327"/>
                          </a:lnTo>
                          <a:lnTo>
                            <a:pt x="1406832" y="586589"/>
                          </a:lnTo>
                          <a:lnTo>
                            <a:pt x="1393214" y="604131"/>
                          </a:lnTo>
                          <a:cubicBezTo>
                            <a:pt x="1391168" y="611587"/>
                            <a:pt x="1387085" y="618165"/>
                            <a:pt x="1380963" y="623866"/>
                          </a:cubicBezTo>
                          <a:cubicBezTo>
                            <a:pt x="1374841" y="629567"/>
                            <a:pt x="1370603" y="637022"/>
                            <a:pt x="1368248" y="646232"/>
                          </a:cubicBezTo>
                          <a:cubicBezTo>
                            <a:pt x="1365478" y="649923"/>
                            <a:pt x="1361166" y="656136"/>
                            <a:pt x="1355314" y="664870"/>
                          </a:cubicBezTo>
                          <a:cubicBezTo>
                            <a:pt x="1349461" y="673605"/>
                            <a:pt x="1345382" y="678502"/>
                            <a:pt x="1343075" y="679561"/>
                          </a:cubicBezTo>
                          <a:cubicBezTo>
                            <a:pt x="1342388" y="685116"/>
                            <a:pt x="1340669" y="691548"/>
                            <a:pt x="1337918" y="698858"/>
                          </a:cubicBezTo>
                          <a:lnTo>
                            <a:pt x="1339673" y="698858"/>
                          </a:lnTo>
                          <a:cubicBezTo>
                            <a:pt x="1341410" y="700612"/>
                            <a:pt x="1340516" y="702366"/>
                            <a:pt x="1336991" y="704120"/>
                          </a:cubicBezTo>
                          <a:lnTo>
                            <a:pt x="1333482" y="704120"/>
                          </a:lnTo>
                          <a:cubicBezTo>
                            <a:pt x="1330559" y="709090"/>
                            <a:pt x="1327223" y="711429"/>
                            <a:pt x="1323474" y="711137"/>
                          </a:cubicBezTo>
                          <a:cubicBezTo>
                            <a:pt x="1322112" y="717203"/>
                            <a:pt x="1319911" y="723051"/>
                            <a:pt x="1316872" y="728679"/>
                          </a:cubicBezTo>
                          <a:cubicBezTo>
                            <a:pt x="1313834" y="734307"/>
                            <a:pt x="1311633" y="740154"/>
                            <a:pt x="1310271" y="746221"/>
                          </a:cubicBezTo>
                          <a:lnTo>
                            <a:pt x="1318321" y="760254"/>
                          </a:lnTo>
                          <a:cubicBezTo>
                            <a:pt x="1319241" y="760218"/>
                            <a:pt x="1320033" y="760291"/>
                            <a:pt x="1320695" y="760473"/>
                          </a:cubicBezTo>
                          <a:cubicBezTo>
                            <a:pt x="1321357" y="760656"/>
                            <a:pt x="1321632" y="761168"/>
                            <a:pt x="1321520" y="762008"/>
                          </a:cubicBezTo>
                          <a:cubicBezTo>
                            <a:pt x="1321119" y="763872"/>
                            <a:pt x="1320040" y="765846"/>
                            <a:pt x="1318284" y="767929"/>
                          </a:cubicBezTo>
                          <a:cubicBezTo>
                            <a:pt x="1316528" y="770012"/>
                            <a:pt x="1314649" y="771547"/>
                            <a:pt x="1312648" y="772533"/>
                          </a:cubicBezTo>
                          <a:cubicBezTo>
                            <a:pt x="1312238" y="775274"/>
                            <a:pt x="1311228" y="777686"/>
                            <a:pt x="1309618" y="779769"/>
                          </a:cubicBezTo>
                          <a:cubicBezTo>
                            <a:pt x="1308008" y="781852"/>
                            <a:pt x="1305476" y="782949"/>
                            <a:pt x="1302021" y="783058"/>
                          </a:cubicBezTo>
                          <a:lnTo>
                            <a:pt x="1296758" y="783058"/>
                          </a:lnTo>
                          <a:lnTo>
                            <a:pt x="1291602" y="802354"/>
                          </a:lnTo>
                          <a:lnTo>
                            <a:pt x="1268183" y="835684"/>
                          </a:lnTo>
                          <a:lnTo>
                            <a:pt x="1260238" y="840947"/>
                          </a:lnTo>
                          <a:cubicBezTo>
                            <a:pt x="1259102" y="846355"/>
                            <a:pt x="1256682" y="852203"/>
                            <a:pt x="1252979" y="858488"/>
                          </a:cubicBezTo>
                          <a:cubicBezTo>
                            <a:pt x="1249276" y="864774"/>
                            <a:pt x="1245540" y="870622"/>
                            <a:pt x="1241772" y="876030"/>
                          </a:cubicBezTo>
                          <a:lnTo>
                            <a:pt x="1238061" y="897081"/>
                          </a:lnTo>
                          <a:lnTo>
                            <a:pt x="1221862" y="909360"/>
                          </a:lnTo>
                          <a:lnTo>
                            <a:pt x="1211752" y="926902"/>
                          </a:lnTo>
                          <a:lnTo>
                            <a:pt x="1199680" y="935673"/>
                          </a:lnTo>
                          <a:cubicBezTo>
                            <a:pt x="1198157" y="941410"/>
                            <a:pt x="1195273" y="946161"/>
                            <a:pt x="1191027" y="949926"/>
                          </a:cubicBezTo>
                          <a:cubicBezTo>
                            <a:pt x="1186782" y="953690"/>
                            <a:pt x="1183821" y="958879"/>
                            <a:pt x="1182143" y="965494"/>
                          </a:cubicBezTo>
                          <a:lnTo>
                            <a:pt x="1161097" y="995315"/>
                          </a:lnTo>
                          <a:cubicBezTo>
                            <a:pt x="1155628" y="996485"/>
                            <a:pt x="1151733" y="1001162"/>
                            <a:pt x="1149413" y="1009349"/>
                          </a:cubicBezTo>
                          <a:cubicBezTo>
                            <a:pt x="1147092" y="1017535"/>
                            <a:pt x="1142320" y="1022213"/>
                            <a:pt x="1135097" y="1023382"/>
                          </a:cubicBezTo>
                          <a:lnTo>
                            <a:pt x="1145512" y="974265"/>
                          </a:lnTo>
                          <a:lnTo>
                            <a:pt x="1135606" y="970757"/>
                          </a:lnTo>
                          <a:lnTo>
                            <a:pt x="1126424" y="983036"/>
                          </a:lnTo>
                          <a:cubicBezTo>
                            <a:pt x="1123054" y="990126"/>
                            <a:pt x="1118524" y="1000066"/>
                            <a:pt x="1112833" y="1012857"/>
                          </a:cubicBezTo>
                          <a:cubicBezTo>
                            <a:pt x="1107142" y="1025648"/>
                            <a:pt x="1103489" y="1035588"/>
                            <a:pt x="1101874" y="1042678"/>
                          </a:cubicBezTo>
                          <a:cubicBezTo>
                            <a:pt x="1100845" y="1050170"/>
                            <a:pt x="1099061" y="1054482"/>
                            <a:pt x="1096523" y="1055615"/>
                          </a:cubicBezTo>
                          <a:cubicBezTo>
                            <a:pt x="1093984" y="1056748"/>
                            <a:pt x="1088511" y="1057114"/>
                            <a:pt x="1080103" y="1056712"/>
                          </a:cubicBezTo>
                          <a:lnTo>
                            <a:pt x="1077421" y="1061974"/>
                          </a:lnTo>
                          <a:cubicBezTo>
                            <a:pt x="1079227" y="1064167"/>
                            <a:pt x="1080440" y="1067237"/>
                            <a:pt x="1081059" y="1071184"/>
                          </a:cubicBezTo>
                          <a:cubicBezTo>
                            <a:pt x="1081679" y="1075131"/>
                            <a:pt x="1079538" y="1077323"/>
                            <a:pt x="1074637" y="1077762"/>
                          </a:cubicBezTo>
                          <a:cubicBezTo>
                            <a:pt x="1073425" y="1077799"/>
                            <a:pt x="1071387" y="1078164"/>
                            <a:pt x="1068523" y="1078858"/>
                          </a:cubicBezTo>
                          <a:cubicBezTo>
                            <a:pt x="1065660" y="1079553"/>
                            <a:pt x="1063983" y="1080357"/>
                            <a:pt x="1063493" y="1081270"/>
                          </a:cubicBezTo>
                          <a:lnTo>
                            <a:pt x="1063184" y="1083025"/>
                          </a:lnTo>
                          <a:lnTo>
                            <a:pt x="1085268" y="1097058"/>
                          </a:lnTo>
                          <a:cubicBezTo>
                            <a:pt x="1090416" y="1092526"/>
                            <a:pt x="1094513" y="1087118"/>
                            <a:pt x="1097558" y="1080832"/>
                          </a:cubicBezTo>
                          <a:cubicBezTo>
                            <a:pt x="1100603" y="1074546"/>
                            <a:pt x="1102662" y="1068260"/>
                            <a:pt x="1103734" y="1061974"/>
                          </a:cubicBezTo>
                          <a:cubicBezTo>
                            <a:pt x="1106786" y="1059380"/>
                            <a:pt x="1109090" y="1056675"/>
                            <a:pt x="1110646" y="1053861"/>
                          </a:cubicBezTo>
                          <a:cubicBezTo>
                            <a:pt x="1112202" y="1051047"/>
                            <a:pt x="1113268" y="1047904"/>
                            <a:pt x="1113844" y="1044432"/>
                          </a:cubicBezTo>
                          <a:lnTo>
                            <a:pt x="1123644" y="1028645"/>
                          </a:lnTo>
                          <a:cubicBezTo>
                            <a:pt x="1123795" y="1027585"/>
                            <a:pt x="1124112" y="1026196"/>
                            <a:pt x="1124598" y="1024479"/>
                          </a:cubicBezTo>
                          <a:cubicBezTo>
                            <a:pt x="1125084" y="1022761"/>
                            <a:pt x="1125763" y="1021811"/>
                            <a:pt x="1126636" y="1021628"/>
                          </a:cubicBezTo>
                          <a:cubicBezTo>
                            <a:pt x="1130108" y="1022249"/>
                            <a:pt x="1132477" y="1025392"/>
                            <a:pt x="1133744" y="1031057"/>
                          </a:cubicBezTo>
                          <a:cubicBezTo>
                            <a:pt x="1135011" y="1036721"/>
                            <a:pt x="1135394" y="1041180"/>
                            <a:pt x="1134894" y="1044432"/>
                          </a:cubicBezTo>
                          <a:cubicBezTo>
                            <a:pt x="1134793" y="1045419"/>
                            <a:pt x="1134453" y="1046516"/>
                            <a:pt x="1133875" y="1047722"/>
                          </a:cubicBezTo>
                          <a:cubicBezTo>
                            <a:pt x="1133297" y="1048928"/>
                            <a:pt x="1132158" y="1049585"/>
                            <a:pt x="1130457" y="1049695"/>
                          </a:cubicBezTo>
                          <a:cubicBezTo>
                            <a:pt x="1127326" y="1057296"/>
                            <a:pt x="1122757" y="1066214"/>
                            <a:pt x="1116750" y="1076446"/>
                          </a:cubicBezTo>
                          <a:cubicBezTo>
                            <a:pt x="1110743" y="1086679"/>
                            <a:pt x="1104136" y="1094719"/>
                            <a:pt x="1096929" y="1100566"/>
                          </a:cubicBezTo>
                          <a:cubicBezTo>
                            <a:pt x="1096129" y="1103856"/>
                            <a:pt x="1094788" y="1106487"/>
                            <a:pt x="1092905" y="1108460"/>
                          </a:cubicBezTo>
                          <a:cubicBezTo>
                            <a:pt x="1091023" y="1110434"/>
                            <a:pt x="1089682" y="1113065"/>
                            <a:pt x="1088882" y="1116354"/>
                          </a:cubicBezTo>
                          <a:cubicBezTo>
                            <a:pt x="1085149" y="1122603"/>
                            <a:pt x="1080958" y="1128962"/>
                            <a:pt x="1076309" y="1135431"/>
                          </a:cubicBezTo>
                          <a:cubicBezTo>
                            <a:pt x="1071660" y="1141899"/>
                            <a:pt x="1066669" y="1147820"/>
                            <a:pt x="1061336" y="1153192"/>
                          </a:cubicBezTo>
                          <a:cubicBezTo>
                            <a:pt x="1061001" y="1155092"/>
                            <a:pt x="1060228" y="1156993"/>
                            <a:pt x="1059015" y="1158893"/>
                          </a:cubicBezTo>
                          <a:cubicBezTo>
                            <a:pt x="1057803" y="1160793"/>
                            <a:pt x="1056307" y="1161817"/>
                            <a:pt x="1054527" y="1161963"/>
                          </a:cubicBezTo>
                          <a:cubicBezTo>
                            <a:pt x="1051341" y="1161378"/>
                            <a:pt x="1050077" y="1158601"/>
                            <a:pt x="1050734" y="1153631"/>
                          </a:cubicBezTo>
                          <a:cubicBezTo>
                            <a:pt x="1051391" y="1148660"/>
                            <a:pt x="1052035" y="1145006"/>
                            <a:pt x="1052667" y="1142667"/>
                          </a:cubicBezTo>
                          <a:lnTo>
                            <a:pt x="1037706" y="1147929"/>
                          </a:lnTo>
                          <a:lnTo>
                            <a:pt x="1032858" y="1165471"/>
                          </a:lnTo>
                          <a:lnTo>
                            <a:pt x="1011503" y="1197047"/>
                          </a:lnTo>
                          <a:lnTo>
                            <a:pt x="1009749" y="1197047"/>
                          </a:lnTo>
                          <a:lnTo>
                            <a:pt x="990148" y="1228622"/>
                          </a:lnTo>
                          <a:cubicBezTo>
                            <a:pt x="988295" y="1230011"/>
                            <a:pt x="987048" y="1232935"/>
                            <a:pt x="986408" y="1237393"/>
                          </a:cubicBezTo>
                          <a:cubicBezTo>
                            <a:pt x="985768" y="1241852"/>
                            <a:pt x="985399" y="1244775"/>
                            <a:pt x="985300" y="1246164"/>
                          </a:cubicBezTo>
                          <a:cubicBezTo>
                            <a:pt x="987757" y="1244044"/>
                            <a:pt x="989679" y="1244337"/>
                            <a:pt x="991066" y="1247041"/>
                          </a:cubicBezTo>
                          <a:cubicBezTo>
                            <a:pt x="992453" y="1249745"/>
                            <a:pt x="991873" y="1251792"/>
                            <a:pt x="989326" y="1253181"/>
                          </a:cubicBezTo>
                          <a:cubicBezTo>
                            <a:pt x="988352" y="1253108"/>
                            <a:pt x="987230" y="1253254"/>
                            <a:pt x="985959" y="1253619"/>
                          </a:cubicBezTo>
                          <a:cubicBezTo>
                            <a:pt x="984689" y="1253985"/>
                            <a:pt x="983850" y="1255008"/>
                            <a:pt x="983444" y="1256689"/>
                          </a:cubicBezTo>
                          <a:cubicBezTo>
                            <a:pt x="983268" y="1258516"/>
                            <a:pt x="983931" y="1260563"/>
                            <a:pt x="985432" y="1262829"/>
                          </a:cubicBezTo>
                          <a:cubicBezTo>
                            <a:pt x="986932" y="1265094"/>
                            <a:pt x="988472" y="1267141"/>
                            <a:pt x="990050" y="1268968"/>
                          </a:cubicBezTo>
                          <a:cubicBezTo>
                            <a:pt x="989060" y="1272513"/>
                            <a:pt x="986167" y="1278141"/>
                            <a:pt x="981372" y="1285852"/>
                          </a:cubicBezTo>
                          <a:cubicBezTo>
                            <a:pt x="976577" y="1293564"/>
                            <a:pt x="973039" y="1297876"/>
                            <a:pt x="970758" y="1298790"/>
                          </a:cubicBezTo>
                          <a:cubicBezTo>
                            <a:pt x="969964" y="1304747"/>
                            <a:pt x="968769" y="1308620"/>
                            <a:pt x="967174" y="1310411"/>
                          </a:cubicBezTo>
                          <a:cubicBezTo>
                            <a:pt x="965579" y="1312202"/>
                            <a:pt x="961856" y="1313006"/>
                            <a:pt x="956004" y="1312823"/>
                          </a:cubicBezTo>
                          <a:lnTo>
                            <a:pt x="952602" y="1332119"/>
                          </a:lnTo>
                          <a:cubicBezTo>
                            <a:pt x="948607" y="1329488"/>
                            <a:pt x="944909" y="1326418"/>
                            <a:pt x="941508" y="1322910"/>
                          </a:cubicBezTo>
                          <a:cubicBezTo>
                            <a:pt x="938107" y="1319401"/>
                            <a:pt x="935440" y="1315454"/>
                            <a:pt x="933509" y="1311069"/>
                          </a:cubicBezTo>
                          <a:cubicBezTo>
                            <a:pt x="933183" y="1314577"/>
                            <a:pt x="931980" y="1318086"/>
                            <a:pt x="929899" y="1321594"/>
                          </a:cubicBezTo>
                          <a:lnTo>
                            <a:pt x="937331" y="1339136"/>
                          </a:lnTo>
                          <a:cubicBezTo>
                            <a:pt x="934165" y="1345897"/>
                            <a:pt x="927525" y="1358688"/>
                            <a:pt x="917408" y="1377509"/>
                          </a:cubicBezTo>
                          <a:cubicBezTo>
                            <a:pt x="907292" y="1396330"/>
                            <a:pt x="897529" y="1406928"/>
                            <a:pt x="888120" y="1409303"/>
                          </a:cubicBezTo>
                          <a:cubicBezTo>
                            <a:pt x="887338" y="1412702"/>
                            <a:pt x="885060" y="1417745"/>
                            <a:pt x="881286" y="1424433"/>
                          </a:cubicBezTo>
                          <a:cubicBezTo>
                            <a:pt x="877512" y="1431121"/>
                            <a:pt x="874151" y="1434849"/>
                            <a:pt x="871201" y="1435616"/>
                          </a:cubicBezTo>
                          <a:cubicBezTo>
                            <a:pt x="870399" y="1435397"/>
                            <a:pt x="870042" y="1434520"/>
                            <a:pt x="870130" y="1432985"/>
                          </a:cubicBezTo>
                          <a:cubicBezTo>
                            <a:pt x="870218" y="1431450"/>
                            <a:pt x="870300" y="1430573"/>
                            <a:pt x="870375" y="1430354"/>
                          </a:cubicBezTo>
                          <a:lnTo>
                            <a:pt x="863668" y="1428599"/>
                          </a:lnTo>
                          <a:lnTo>
                            <a:pt x="857168" y="1435616"/>
                          </a:lnTo>
                          <a:lnTo>
                            <a:pt x="867282" y="1447896"/>
                          </a:lnTo>
                          <a:cubicBezTo>
                            <a:pt x="865454" y="1457434"/>
                            <a:pt x="862046" y="1465986"/>
                            <a:pt x="857057" y="1473551"/>
                          </a:cubicBezTo>
                          <a:cubicBezTo>
                            <a:pt x="852069" y="1481115"/>
                            <a:pt x="846261" y="1488352"/>
                            <a:pt x="839634" y="1495259"/>
                          </a:cubicBezTo>
                          <a:cubicBezTo>
                            <a:pt x="839706" y="1497963"/>
                            <a:pt x="840338" y="1503079"/>
                            <a:pt x="841533" y="1510608"/>
                          </a:cubicBezTo>
                          <a:cubicBezTo>
                            <a:pt x="842727" y="1518136"/>
                            <a:pt x="842198" y="1522375"/>
                            <a:pt x="839948" y="1523326"/>
                          </a:cubicBezTo>
                          <a:cubicBezTo>
                            <a:pt x="837366" y="1523252"/>
                            <a:pt x="835229" y="1522522"/>
                            <a:pt x="833537" y="1521133"/>
                          </a:cubicBezTo>
                          <a:cubicBezTo>
                            <a:pt x="831845" y="1519744"/>
                            <a:pt x="830301" y="1518136"/>
                            <a:pt x="828906" y="1516309"/>
                          </a:cubicBezTo>
                          <a:cubicBezTo>
                            <a:pt x="827772" y="1522741"/>
                            <a:pt x="825683" y="1529611"/>
                            <a:pt x="822640" y="1536920"/>
                          </a:cubicBezTo>
                          <a:cubicBezTo>
                            <a:pt x="819597" y="1544230"/>
                            <a:pt x="815909" y="1550223"/>
                            <a:pt x="811576" y="1554901"/>
                          </a:cubicBezTo>
                          <a:lnTo>
                            <a:pt x="805279" y="1540867"/>
                          </a:lnTo>
                          <a:lnTo>
                            <a:pt x="813635" y="1523326"/>
                          </a:lnTo>
                          <a:cubicBezTo>
                            <a:pt x="812803" y="1522448"/>
                            <a:pt x="811861" y="1521571"/>
                            <a:pt x="810810" y="1520694"/>
                          </a:cubicBezTo>
                          <a:cubicBezTo>
                            <a:pt x="809759" y="1519817"/>
                            <a:pt x="809255" y="1518940"/>
                            <a:pt x="809300" y="1518063"/>
                          </a:cubicBezTo>
                          <a:cubicBezTo>
                            <a:pt x="809999" y="1516382"/>
                            <a:pt x="812007" y="1515359"/>
                            <a:pt x="815324" y="1514993"/>
                          </a:cubicBezTo>
                          <a:cubicBezTo>
                            <a:pt x="818641" y="1514628"/>
                            <a:pt x="820932" y="1514481"/>
                            <a:pt x="822198" y="1514555"/>
                          </a:cubicBezTo>
                          <a:cubicBezTo>
                            <a:pt x="823249" y="1509219"/>
                            <a:pt x="825325" y="1503664"/>
                            <a:pt x="828426" y="1497890"/>
                          </a:cubicBezTo>
                          <a:cubicBezTo>
                            <a:pt x="831527" y="1492116"/>
                            <a:pt x="834919" y="1486561"/>
                            <a:pt x="838601" y="1481225"/>
                          </a:cubicBezTo>
                          <a:cubicBezTo>
                            <a:pt x="838744" y="1480202"/>
                            <a:pt x="838637" y="1478740"/>
                            <a:pt x="838277" y="1476840"/>
                          </a:cubicBezTo>
                          <a:cubicBezTo>
                            <a:pt x="837918" y="1474939"/>
                            <a:pt x="837372" y="1473477"/>
                            <a:pt x="836639" y="1472454"/>
                          </a:cubicBezTo>
                          <a:lnTo>
                            <a:pt x="821576" y="1488242"/>
                          </a:lnTo>
                          <a:lnTo>
                            <a:pt x="812495" y="1489996"/>
                          </a:lnTo>
                          <a:lnTo>
                            <a:pt x="808165" y="1514555"/>
                          </a:lnTo>
                          <a:cubicBezTo>
                            <a:pt x="801026" y="1519598"/>
                            <a:pt x="794230" y="1527053"/>
                            <a:pt x="787776" y="1536920"/>
                          </a:cubicBezTo>
                          <a:cubicBezTo>
                            <a:pt x="781321" y="1546788"/>
                            <a:pt x="776563" y="1555120"/>
                            <a:pt x="773500" y="1561918"/>
                          </a:cubicBezTo>
                          <a:cubicBezTo>
                            <a:pt x="772615" y="1565280"/>
                            <a:pt x="770930" y="1568203"/>
                            <a:pt x="768446" y="1570689"/>
                          </a:cubicBezTo>
                          <a:cubicBezTo>
                            <a:pt x="765961" y="1573174"/>
                            <a:pt x="764276" y="1576097"/>
                            <a:pt x="763391" y="1579460"/>
                          </a:cubicBezTo>
                          <a:lnTo>
                            <a:pt x="755654" y="1593493"/>
                          </a:lnTo>
                          <a:lnTo>
                            <a:pt x="757408" y="1593493"/>
                          </a:lnTo>
                          <a:cubicBezTo>
                            <a:pt x="756522" y="1596855"/>
                            <a:pt x="754837" y="1599779"/>
                            <a:pt x="752353" y="1602264"/>
                          </a:cubicBezTo>
                          <a:cubicBezTo>
                            <a:pt x="749868" y="1604749"/>
                            <a:pt x="748183" y="1607673"/>
                            <a:pt x="747298" y="1611035"/>
                          </a:cubicBezTo>
                          <a:cubicBezTo>
                            <a:pt x="746961" y="1613776"/>
                            <a:pt x="746243" y="1616188"/>
                            <a:pt x="745145" y="1618271"/>
                          </a:cubicBezTo>
                          <a:cubicBezTo>
                            <a:pt x="744047" y="1620354"/>
                            <a:pt x="741807" y="1621450"/>
                            <a:pt x="738425" y="1621560"/>
                          </a:cubicBezTo>
                          <a:cubicBezTo>
                            <a:pt x="737742" y="1626676"/>
                            <a:pt x="736711" y="1630039"/>
                            <a:pt x="735331" y="1631647"/>
                          </a:cubicBezTo>
                          <a:cubicBezTo>
                            <a:pt x="733951" y="1633255"/>
                            <a:pt x="730752" y="1633985"/>
                            <a:pt x="725735" y="1633839"/>
                          </a:cubicBezTo>
                          <a:lnTo>
                            <a:pt x="722332" y="1653135"/>
                          </a:lnTo>
                          <a:lnTo>
                            <a:pt x="714180" y="1649627"/>
                          </a:lnTo>
                          <a:lnTo>
                            <a:pt x="699324" y="1674186"/>
                          </a:lnTo>
                          <a:lnTo>
                            <a:pt x="702214" y="1677694"/>
                          </a:lnTo>
                          <a:lnTo>
                            <a:pt x="694269" y="1682957"/>
                          </a:lnTo>
                          <a:lnTo>
                            <a:pt x="689524" y="1689973"/>
                          </a:lnTo>
                          <a:lnTo>
                            <a:pt x="692621" y="1702253"/>
                          </a:lnTo>
                          <a:lnTo>
                            <a:pt x="688392" y="1716286"/>
                          </a:lnTo>
                          <a:cubicBezTo>
                            <a:pt x="683977" y="1716871"/>
                            <a:pt x="681226" y="1719210"/>
                            <a:pt x="680138" y="1723303"/>
                          </a:cubicBezTo>
                          <a:cubicBezTo>
                            <a:pt x="679051" y="1727396"/>
                            <a:pt x="674546" y="1729735"/>
                            <a:pt x="666622" y="1730320"/>
                          </a:cubicBezTo>
                          <a:lnTo>
                            <a:pt x="668168" y="1721549"/>
                          </a:lnTo>
                          <a:lnTo>
                            <a:pt x="662597" y="1723303"/>
                          </a:lnTo>
                          <a:cubicBezTo>
                            <a:pt x="661062" y="1725788"/>
                            <a:pt x="658560" y="1730027"/>
                            <a:pt x="655091" y="1736021"/>
                          </a:cubicBezTo>
                          <a:cubicBezTo>
                            <a:pt x="651623" y="1742014"/>
                            <a:pt x="649276" y="1745377"/>
                            <a:pt x="648050" y="1746107"/>
                          </a:cubicBezTo>
                          <a:cubicBezTo>
                            <a:pt x="647236" y="1745961"/>
                            <a:pt x="646827" y="1745377"/>
                            <a:pt x="646825" y="1744353"/>
                          </a:cubicBezTo>
                          <a:cubicBezTo>
                            <a:pt x="646822" y="1743330"/>
                            <a:pt x="646852" y="1742745"/>
                            <a:pt x="646915" y="1742599"/>
                          </a:cubicBezTo>
                          <a:cubicBezTo>
                            <a:pt x="642142" y="1742307"/>
                            <a:pt x="640672" y="1740699"/>
                            <a:pt x="642503" y="1737775"/>
                          </a:cubicBezTo>
                          <a:cubicBezTo>
                            <a:pt x="644334" y="1734851"/>
                            <a:pt x="646526" y="1732366"/>
                            <a:pt x="649080" y="1730320"/>
                          </a:cubicBezTo>
                          <a:lnTo>
                            <a:pt x="644847" y="1714532"/>
                          </a:lnTo>
                          <a:lnTo>
                            <a:pt x="654029" y="1702253"/>
                          </a:lnTo>
                          <a:lnTo>
                            <a:pt x="642678" y="1696990"/>
                          </a:lnTo>
                          <a:cubicBezTo>
                            <a:pt x="641129" y="1702874"/>
                            <a:pt x="638141" y="1708210"/>
                            <a:pt x="633716" y="1712997"/>
                          </a:cubicBezTo>
                          <a:cubicBezTo>
                            <a:pt x="629290" y="1717785"/>
                            <a:pt x="626225" y="1723559"/>
                            <a:pt x="624521" y="1730320"/>
                          </a:cubicBezTo>
                          <a:cubicBezTo>
                            <a:pt x="618045" y="1737410"/>
                            <a:pt x="611859" y="1744719"/>
                            <a:pt x="605964" y="1752247"/>
                          </a:cubicBezTo>
                          <a:cubicBezTo>
                            <a:pt x="600068" y="1759775"/>
                            <a:pt x="594321" y="1767084"/>
                            <a:pt x="588721" y="1774174"/>
                          </a:cubicBezTo>
                          <a:cubicBezTo>
                            <a:pt x="587097" y="1778414"/>
                            <a:pt x="584363" y="1783969"/>
                            <a:pt x="580520" y="1790839"/>
                          </a:cubicBezTo>
                          <a:cubicBezTo>
                            <a:pt x="576678" y="1797710"/>
                            <a:pt x="572499" y="1801510"/>
                            <a:pt x="567985" y="1802241"/>
                          </a:cubicBezTo>
                          <a:cubicBezTo>
                            <a:pt x="567966" y="1803594"/>
                            <a:pt x="568392" y="1806152"/>
                            <a:pt x="569263" y="1809916"/>
                          </a:cubicBezTo>
                          <a:cubicBezTo>
                            <a:pt x="570134" y="1813680"/>
                            <a:pt x="570637" y="1815800"/>
                            <a:pt x="570773" y="1816275"/>
                          </a:cubicBezTo>
                          <a:cubicBezTo>
                            <a:pt x="571652" y="1816056"/>
                            <a:pt x="572318" y="1815179"/>
                            <a:pt x="572772" y="1813644"/>
                          </a:cubicBezTo>
                          <a:cubicBezTo>
                            <a:pt x="573225" y="1812109"/>
                            <a:pt x="573453" y="1811232"/>
                            <a:pt x="573455" y="1811012"/>
                          </a:cubicBezTo>
                          <a:cubicBezTo>
                            <a:pt x="580249" y="1800670"/>
                            <a:pt x="587862" y="1790656"/>
                            <a:pt x="596294" y="1780972"/>
                          </a:cubicBezTo>
                          <a:cubicBezTo>
                            <a:pt x="604726" y="1771287"/>
                            <a:pt x="610662" y="1760835"/>
                            <a:pt x="614102" y="1749616"/>
                          </a:cubicBezTo>
                          <a:lnTo>
                            <a:pt x="622873" y="1749616"/>
                          </a:lnTo>
                          <a:cubicBezTo>
                            <a:pt x="626925" y="1749433"/>
                            <a:pt x="631539" y="1749798"/>
                            <a:pt x="636713" y="1750712"/>
                          </a:cubicBezTo>
                          <a:cubicBezTo>
                            <a:pt x="641888" y="1751626"/>
                            <a:pt x="644360" y="1754184"/>
                            <a:pt x="644131" y="1758387"/>
                          </a:cubicBezTo>
                          <a:cubicBezTo>
                            <a:pt x="642543" y="1766354"/>
                            <a:pt x="639350" y="1774101"/>
                            <a:pt x="634551" y="1781630"/>
                          </a:cubicBezTo>
                          <a:cubicBezTo>
                            <a:pt x="629751" y="1789158"/>
                            <a:pt x="624520" y="1796029"/>
                            <a:pt x="618856" y="1802241"/>
                          </a:cubicBezTo>
                          <a:cubicBezTo>
                            <a:pt x="618328" y="1806481"/>
                            <a:pt x="618535" y="1810281"/>
                            <a:pt x="619477" y="1813644"/>
                          </a:cubicBezTo>
                          <a:cubicBezTo>
                            <a:pt x="620419" y="1817006"/>
                            <a:pt x="620626" y="1820807"/>
                            <a:pt x="620098" y="1825046"/>
                          </a:cubicBezTo>
                          <a:lnTo>
                            <a:pt x="608437" y="1821537"/>
                          </a:lnTo>
                          <a:cubicBezTo>
                            <a:pt x="607556" y="1826946"/>
                            <a:pt x="605940" y="1832793"/>
                            <a:pt x="603590" y="1839079"/>
                          </a:cubicBezTo>
                          <a:cubicBezTo>
                            <a:pt x="601239" y="1845365"/>
                            <a:pt x="597869" y="1851212"/>
                            <a:pt x="593480" y="1856621"/>
                          </a:cubicBezTo>
                          <a:lnTo>
                            <a:pt x="586874" y="1844342"/>
                          </a:lnTo>
                          <a:lnTo>
                            <a:pt x="594920" y="1828554"/>
                          </a:lnTo>
                          <a:cubicBezTo>
                            <a:pt x="594088" y="1827677"/>
                            <a:pt x="593147" y="1826800"/>
                            <a:pt x="592095" y="1825923"/>
                          </a:cubicBezTo>
                          <a:cubicBezTo>
                            <a:pt x="591044" y="1825046"/>
                            <a:pt x="590541" y="1824169"/>
                            <a:pt x="590586" y="1823292"/>
                          </a:cubicBezTo>
                          <a:cubicBezTo>
                            <a:pt x="591211" y="1821611"/>
                            <a:pt x="592926" y="1820587"/>
                            <a:pt x="595732" y="1820222"/>
                          </a:cubicBezTo>
                          <a:cubicBezTo>
                            <a:pt x="598537" y="1819856"/>
                            <a:pt x="600536" y="1819710"/>
                            <a:pt x="601729" y="1819783"/>
                          </a:cubicBezTo>
                          <a:lnTo>
                            <a:pt x="617513" y="1789962"/>
                          </a:lnTo>
                          <a:lnTo>
                            <a:pt x="616996" y="1782945"/>
                          </a:lnTo>
                          <a:lnTo>
                            <a:pt x="611526" y="1774174"/>
                          </a:lnTo>
                          <a:lnTo>
                            <a:pt x="601208" y="1782945"/>
                          </a:lnTo>
                          <a:lnTo>
                            <a:pt x="589450" y="1819783"/>
                          </a:lnTo>
                          <a:cubicBezTo>
                            <a:pt x="583178" y="1824680"/>
                            <a:pt x="576996" y="1831551"/>
                            <a:pt x="570905" y="1840395"/>
                          </a:cubicBezTo>
                          <a:cubicBezTo>
                            <a:pt x="564814" y="1849239"/>
                            <a:pt x="560232" y="1856987"/>
                            <a:pt x="557159" y="1863638"/>
                          </a:cubicBezTo>
                          <a:cubicBezTo>
                            <a:pt x="555870" y="1869705"/>
                            <a:pt x="553523" y="1875552"/>
                            <a:pt x="550119" y="1881180"/>
                          </a:cubicBezTo>
                          <a:cubicBezTo>
                            <a:pt x="546714" y="1886808"/>
                            <a:pt x="543490" y="1892655"/>
                            <a:pt x="540447" y="1898722"/>
                          </a:cubicBezTo>
                          <a:cubicBezTo>
                            <a:pt x="530680" y="1906031"/>
                            <a:pt x="521635" y="1914217"/>
                            <a:pt x="513312" y="1923280"/>
                          </a:cubicBezTo>
                          <a:lnTo>
                            <a:pt x="494847" y="1958364"/>
                          </a:lnTo>
                          <a:cubicBezTo>
                            <a:pt x="493800" y="1958291"/>
                            <a:pt x="492385" y="1958437"/>
                            <a:pt x="490603" y="1958803"/>
                          </a:cubicBezTo>
                          <a:cubicBezTo>
                            <a:pt x="488821" y="1959168"/>
                            <a:pt x="487690" y="1960191"/>
                            <a:pt x="487211" y="1961872"/>
                          </a:cubicBezTo>
                          <a:cubicBezTo>
                            <a:pt x="487226" y="1962823"/>
                            <a:pt x="487970" y="1963992"/>
                            <a:pt x="489443" y="1965381"/>
                          </a:cubicBezTo>
                          <a:cubicBezTo>
                            <a:pt x="490916" y="1966770"/>
                            <a:pt x="492098" y="1967939"/>
                            <a:pt x="492991" y="1968889"/>
                          </a:cubicBezTo>
                          <a:lnTo>
                            <a:pt x="471839" y="1979414"/>
                          </a:lnTo>
                          <a:lnTo>
                            <a:pt x="459559" y="1979414"/>
                          </a:lnTo>
                          <a:cubicBezTo>
                            <a:pt x="461072" y="1972909"/>
                            <a:pt x="463204" y="1966623"/>
                            <a:pt x="465954" y="1960557"/>
                          </a:cubicBezTo>
                          <a:cubicBezTo>
                            <a:pt x="468705" y="1954490"/>
                            <a:pt x="470424" y="1945573"/>
                            <a:pt x="471110" y="1933805"/>
                          </a:cubicBezTo>
                          <a:cubicBezTo>
                            <a:pt x="466480" y="1938922"/>
                            <a:pt x="462070" y="1944038"/>
                            <a:pt x="457878" y="1949155"/>
                          </a:cubicBezTo>
                          <a:cubicBezTo>
                            <a:pt x="453687" y="1954271"/>
                            <a:pt x="450876" y="1960264"/>
                            <a:pt x="449445" y="1967135"/>
                          </a:cubicBezTo>
                          <a:cubicBezTo>
                            <a:pt x="444484" y="1970607"/>
                            <a:pt x="439833" y="1974188"/>
                            <a:pt x="435491" y="1977879"/>
                          </a:cubicBezTo>
                          <a:cubicBezTo>
                            <a:pt x="431149" y="1981571"/>
                            <a:pt x="426858" y="1985590"/>
                            <a:pt x="422620" y="1989939"/>
                          </a:cubicBezTo>
                          <a:cubicBezTo>
                            <a:pt x="412707" y="1990816"/>
                            <a:pt x="408361" y="1994325"/>
                            <a:pt x="409581" y="2000465"/>
                          </a:cubicBezTo>
                          <a:cubicBezTo>
                            <a:pt x="410801" y="2006604"/>
                            <a:pt x="408647" y="2010113"/>
                            <a:pt x="403120" y="2010990"/>
                          </a:cubicBezTo>
                          <a:lnTo>
                            <a:pt x="396104" y="2010990"/>
                          </a:lnTo>
                          <a:cubicBezTo>
                            <a:pt x="394941" y="2015923"/>
                            <a:pt x="393114" y="2019651"/>
                            <a:pt x="390623" y="2022173"/>
                          </a:cubicBezTo>
                          <a:cubicBezTo>
                            <a:pt x="388132" y="2024694"/>
                            <a:pt x="386383" y="2027983"/>
                            <a:pt x="385375" y="2032040"/>
                          </a:cubicBezTo>
                          <a:lnTo>
                            <a:pt x="371240" y="2042565"/>
                          </a:lnTo>
                          <a:lnTo>
                            <a:pt x="366698" y="2028532"/>
                          </a:lnTo>
                          <a:cubicBezTo>
                            <a:pt x="363189" y="2028532"/>
                            <a:pt x="361744" y="2026777"/>
                            <a:pt x="362363" y="2023269"/>
                          </a:cubicBezTo>
                          <a:cubicBezTo>
                            <a:pt x="364093" y="2016362"/>
                            <a:pt x="367338" y="2009564"/>
                            <a:pt x="372098" y="2002877"/>
                          </a:cubicBezTo>
                          <a:cubicBezTo>
                            <a:pt x="376859" y="1996189"/>
                            <a:pt x="380182" y="1988953"/>
                            <a:pt x="382066" y="1981169"/>
                          </a:cubicBezTo>
                          <a:cubicBezTo>
                            <a:pt x="382128" y="1981022"/>
                            <a:pt x="382158" y="1980438"/>
                            <a:pt x="382156" y="1979414"/>
                          </a:cubicBezTo>
                          <a:cubicBezTo>
                            <a:pt x="382154" y="1978391"/>
                            <a:pt x="381745" y="1977806"/>
                            <a:pt x="380930" y="1977660"/>
                          </a:cubicBezTo>
                          <a:cubicBezTo>
                            <a:pt x="379909" y="1978062"/>
                            <a:pt x="378418" y="1979889"/>
                            <a:pt x="376455" y="1983142"/>
                          </a:cubicBezTo>
                          <a:cubicBezTo>
                            <a:pt x="374493" y="1986395"/>
                            <a:pt x="372924" y="1988660"/>
                            <a:pt x="371748" y="1989939"/>
                          </a:cubicBezTo>
                          <a:cubicBezTo>
                            <a:pt x="369392" y="1991694"/>
                            <a:pt x="367914" y="1993448"/>
                            <a:pt x="367312" y="1995202"/>
                          </a:cubicBezTo>
                          <a:cubicBezTo>
                            <a:pt x="367048" y="1997943"/>
                            <a:pt x="366623" y="2000355"/>
                            <a:pt x="366036" y="2002438"/>
                          </a:cubicBezTo>
                          <a:cubicBezTo>
                            <a:pt x="365450" y="2004521"/>
                            <a:pt x="363502" y="2005617"/>
                            <a:pt x="360194" y="2005727"/>
                          </a:cubicBezTo>
                          <a:lnTo>
                            <a:pt x="352558" y="2009236"/>
                          </a:lnTo>
                          <a:lnTo>
                            <a:pt x="334707" y="2010990"/>
                          </a:lnTo>
                          <a:lnTo>
                            <a:pt x="326970" y="2025023"/>
                          </a:lnTo>
                          <a:cubicBezTo>
                            <a:pt x="324128" y="2026010"/>
                            <a:pt x="321299" y="2027545"/>
                            <a:pt x="318483" y="2029628"/>
                          </a:cubicBezTo>
                          <a:cubicBezTo>
                            <a:pt x="315668" y="2031711"/>
                            <a:pt x="313200" y="2033684"/>
                            <a:pt x="311080" y="2035548"/>
                          </a:cubicBezTo>
                          <a:cubicBezTo>
                            <a:pt x="309187" y="2035512"/>
                            <a:pt x="307196" y="2036023"/>
                            <a:pt x="305109" y="2037083"/>
                          </a:cubicBezTo>
                          <a:cubicBezTo>
                            <a:pt x="303021" y="2038143"/>
                            <a:pt x="301676" y="2039970"/>
                            <a:pt x="301072" y="2042565"/>
                          </a:cubicBezTo>
                          <a:lnTo>
                            <a:pt x="301589" y="2049582"/>
                          </a:lnTo>
                          <a:lnTo>
                            <a:pt x="285802" y="2049582"/>
                          </a:lnTo>
                          <a:cubicBezTo>
                            <a:pt x="287095" y="2046183"/>
                            <a:pt x="289666" y="2041140"/>
                            <a:pt x="293513" y="2034452"/>
                          </a:cubicBezTo>
                          <a:cubicBezTo>
                            <a:pt x="297360" y="2027764"/>
                            <a:pt x="297505" y="2024036"/>
                            <a:pt x="293950" y="2023269"/>
                          </a:cubicBezTo>
                          <a:cubicBezTo>
                            <a:pt x="292140" y="2023379"/>
                            <a:pt x="290342" y="2024036"/>
                            <a:pt x="288558" y="2025242"/>
                          </a:cubicBezTo>
                          <a:cubicBezTo>
                            <a:pt x="286774" y="2026448"/>
                            <a:pt x="285338" y="2027545"/>
                            <a:pt x="284251" y="2028532"/>
                          </a:cubicBezTo>
                          <a:lnTo>
                            <a:pt x="277031" y="2049582"/>
                          </a:lnTo>
                          <a:lnTo>
                            <a:pt x="266094" y="2061861"/>
                          </a:lnTo>
                          <a:cubicBezTo>
                            <a:pt x="265179" y="2067051"/>
                            <a:pt x="263503" y="2071582"/>
                            <a:pt x="261066" y="2075456"/>
                          </a:cubicBezTo>
                          <a:cubicBezTo>
                            <a:pt x="258629" y="2079330"/>
                            <a:pt x="255353" y="2082984"/>
                            <a:pt x="251239" y="2086420"/>
                          </a:cubicBezTo>
                          <a:lnTo>
                            <a:pt x="248764" y="2100453"/>
                          </a:lnTo>
                          <a:cubicBezTo>
                            <a:pt x="242815" y="2106008"/>
                            <a:pt x="239342" y="2112440"/>
                            <a:pt x="238345" y="2119749"/>
                          </a:cubicBezTo>
                          <a:cubicBezTo>
                            <a:pt x="235679" y="2118909"/>
                            <a:pt x="232910" y="2119274"/>
                            <a:pt x="230039" y="2120846"/>
                          </a:cubicBezTo>
                          <a:cubicBezTo>
                            <a:pt x="227167" y="2122417"/>
                            <a:pt x="225327" y="2124975"/>
                            <a:pt x="224519" y="2128520"/>
                          </a:cubicBezTo>
                          <a:lnTo>
                            <a:pt x="211210" y="2144308"/>
                          </a:lnTo>
                          <a:lnTo>
                            <a:pt x="198105" y="2139045"/>
                          </a:lnTo>
                          <a:cubicBezTo>
                            <a:pt x="201412" y="2133344"/>
                            <a:pt x="204107" y="2126766"/>
                            <a:pt x="206189" y="2119311"/>
                          </a:cubicBezTo>
                          <a:cubicBezTo>
                            <a:pt x="208271" y="2111855"/>
                            <a:pt x="211250" y="2106154"/>
                            <a:pt x="215125" y="2102207"/>
                          </a:cubicBezTo>
                          <a:cubicBezTo>
                            <a:pt x="215813" y="2096652"/>
                            <a:pt x="218667" y="2093729"/>
                            <a:pt x="223689" y="2093436"/>
                          </a:cubicBezTo>
                          <a:cubicBezTo>
                            <a:pt x="227444" y="2093692"/>
                            <a:pt x="232135" y="2093619"/>
                            <a:pt x="237761" y="2093217"/>
                          </a:cubicBezTo>
                          <a:cubicBezTo>
                            <a:pt x="243387" y="2092815"/>
                            <a:pt x="243202" y="2090549"/>
                            <a:pt x="237205" y="2086420"/>
                          </a:cubicBezTo>
                          <a:lnTo>
                            <a:pt x="247315" y="2068878"/>
                          </a:lnTo>
                          <a:lnTo>
                            <a:pt x="240299" y="2068878"/>
                          </a:lnTo>
                          <a:lnTo>
                            <a:pt x="248862" y="2060107"/>
                          </a:lnTo>
                          <a:lnTo>
                            <a:pt x="251955" y="2042565"/>
                          </a:lnTo>
                          <a:lnTo>
                            <a:pt x="265781" y="2033794"/>
                          </a:lnTo>
                          <a:lnTo>
                            <a:pt x="268565" y="2018006"/>
                          </a:lnTo>
                          <a:cubicBezTo>
                            <a:pt x="272760" y="2012451"/>
                            <a:pt x="277678" y="2007774"/>
                            <a:pt x="283319" y="2003973"/>
                          </a:cubicBezTo>
                          <a:lnTo>
                            <a:pt x="291056" y="1989939"/>
                          </a:lnTo>
                          <a:cubicBezTo>
                            <a:pt x="285819" y="1988551"/>
                            <a:pt x="285121" y="1982557"/>
                            <a:pt x="288964" y="1971959"/>
                          </a:cubicBezTo>
                          <a:cubicBezTo>
                            <a:pt x="292806" y="1961361"/>
                            <a:pt x="295772" y="1954490"/>
                            <a:pt x="297861" y="1951347"/>
                          </a:cubicBezTo>
                          <a:cubicBezTo>
                            <a:pt x="301292" y="1950543"/>
                            <a:pt x="303690" y="1946889"/>
                            <a:pt x="305056" y="1940384"/>
                          </a:cubicBezTo>
                          <a:cubicBezTo>
                            <a:pt x="306423" y="1933879"/>
                            <a:pt x="307222" y="1929347"/>
                            <a:pt x="307454" y="1926789"/>
                          </a:cubicBezTo>
                          <a:cubicBezTo>
                            <a:pt x="310229" y="1925765"/>
                            <a:pt x="312391" y="1923865"/>
                            <a:pt x="313941" y="1921088"/>
                          </a:cubicBezTo>
                          <a:cubicBezTo>
                            <a:pt x="315490" y="1918310"/>
                            <a:pt x="316492" y="1915533"/>
                            <a:pt x="316945" y="1912755"/>
                          </a:cubicBezTo>
                          <a:cubicBezTo>
                            <a:pt x="317233" y="1909466"/>
                            <a:pt x="316527" y="1906835"/>
                            <a:pt x="314829" y="1904861"/>
                          </a:cubicBezTo>
                          <a:cubicBezTo>
                            <a:pt x="313130" y="1902888"/>
                            <a:pt x="312424" y="1900257"/>
                            <a:pt x="312712" y="1896968"/>
                          </a:cubicBezTo>
                          <a:cubicBezTo>
                            <a:pt x="305719" y="1898283"/>
                            <a:pt x="301648" y="1903546"/>
                            <a:pt x="300499" y="1912755"/>
                          </a:cubicBezTo>
                          <a:cubicBezTo>
                            <a:pt x="299351" y="1921965"/>
                            <a:pt x="295718" y="1927227"/>
                            <a:pt x="289602" y="1928543"/>
                          </a:cubicBezTo>
                          <a:cubicBezTo>
                            <a:pt x="288472" y="1933915"/>
                            <a:pt x="285756" y="1938958"/>
                            <a:pt x="281453" y="1943673"/>
                          </a:cubicBezTo>
                          <a:cubicBezTo>
                            <a:pt x="277150" y="1948387"/>
                            <a:pt x="272472" y="1952115"/>
                            <a:pt x="267421" y="1954856"/>
                          </a:cubicBezTo>
                          <a:lnTo>
                            <a:pt x="263400" y="1977660"/>
                          </a:lnTo>
                          <a:cubicBezTo>
                            <a:pt x="246706" y="1985079"/>
                            <a:pt x="236087" y="1993484"/>
                            <a:pt x="231544" y="2002877"/>
                          </a:cubicBezTo>
                          <a:cubicBezTo>
                            <a:pt x="227001" y="2012269"/>
                            <a:pt x="220356" y="2025498"/>
                            <a:pt x="211609" y="2042565"/>
                          </a:cubicBezTo>
                          <a:cubicBezTo>
                            <a:pt x="205598" y="2043077"/>
                            <a:pt x="199975" y="2045123"/>
                            <a:pt x="194738" y="2048705"/>
                          </a:cubicBezTo>
                          <a:cubicBezTo>
                            <a:pt x="189502" y="2052286"/>
                            <a:pt x="183879" y="2054333"/>
                            <a:pt x="177868" y="2054844"/>
                          </a:cubicBezTo>
                          <a:lnTo>
                            <a:pt x="174466" y="2074140"/>
                          </a:lnTo>
                          <a:lnTo>
                            <a:pt x="169203" y="2074140"/>
                          </a:lnTo>
                          <a:cubicBezTo>
                            <a:pt x="165841" y="2074140"/>
                            <a:pt x="163949" y="2073263"/>
                            <a:pt x="163527" y="2071509"/>
                          </a:cubicBezTo>
                          <a:cubicBezTo>
                            <a:pt x="163106" y="2069755"/>
                            <a:pt x="163277" y="2067124"/>
                            <a:pt x="164042" y="2063615"/>
                          </a:cubicBezTo>
                          <a:lnTo>
                            <a:pt x="171779" y="2049582"/>
                          </a:lnTo>
                          <a:cubicBezTo>
                            <a:pt x="171895" y="2048303"/>
                            <a:pt x="171637" y="2046037"/>
                            <a:pt x="171005" y="2042784"/>
                          </a:cubicBezTo>
                          <a:cubicBezTo>
                            <a:pt x="170372" y="2039532"/>
                            <a:pt x="169598" y="2037704"/>
                            <a:pt x="168682" y="2037302"/>
                          </a:cubicBezTo>
                          <a:lnTo>
                            <a:pt x="167754" y="2042565"/>
                          </a:lnTo>
                          <a:cubicBezTo>
                            <a:pt x="163231" y="2045416"/>
                            <a:pt x="157858" y="2049362"/>
                            <a:pt x="151633" y="2054406"/>
                          </a:cubicBezTo>
                          <a:cubicBezTo>
                            <a:pt x="145408" y="2059449"/>
                            <a:pt x="141633" y="2064273"/>
                            <a:pt x="140310" y="2068878"/>
                          </a:cubicBezTo>
                          <a:cubicBezTo>
                            <a:pt x="137380" y="2070778"/>
                            <a:pt x="135063" y="2073556"/>
                            <a:pt x="133359" y="2077210"/>
                          </a:cubicBezTo>
                          <a:cubicBezTo>
                            <a:pt x="131655" y="2080865"/>
                            <a:pt x="130498" y="2084519"/>
                            <a:pt x="129891" y="2088174"/>
                          </a:cubicBezTo>
                          <a:lnTo>
                            <a:pt x="116374" y="2095191"/>
                          </a:lnTo>
                          <a:cubicBezTo>
                            <a:pt x="115914" y="2098005"/>
                            <a:pt x="114849" y="2101148"/>
                            <a:pt x="113177" y="2104619"/>
                          </a:cubicBezTo>
                          <a:cubicBezTo>
                            <a:pt x="111505" y="2108091"/>
                            <a:pt x="109200" y="2110796"/>
                            <a:pt x="106264" y="2112733"/>
                          </a:cubicBezTo>
                          <a:lnTo>
                            <a:pt x="103790" y="2126766"/>
                          </a:lnTo>
                          <a:lnTo>
                            <a:pt x="95845" y="2132029"/>
                          </a:lnTo>
                          <a:cubicBezTo>
                            <a:pt x="94721" y="2137364"/>
                            <a:pt x="91992" y="2142481"/>
                            <a:pt x="87657" y="2147378"/>
                          </a:cubicBezTo>
                          <a:cubicBezTo>
                            <a:pt x="83321" y="2152275"/>
                            <a:pt x="78554" y="2156514"/>
                            <a:pt x="73354" y="2160096"/>
                          </a:cubicBezTo>
                          <a:cubicBezTo>
                            <a:pt x="68787" y="2165687"/>
                            <a:pt x="63426" y="2172046"/>
                            <a:pt x="57272" y="2179172"/>
                          </a:cubicBezTo>
                          <a:cubicBezTo>
                            <a:pt x="51119" y="2186299"/>
                            <a:pt x="44958" y="2192219"/>
                            <a:pt x="38791" y="2196933"/>
                          </a:cubicBezTo>
                          <a:cubicBezTo>
                            <a:pt x="38418" y="2199674"/>
                            <a:pt x="37696" y="2202525"/>
                            <a:pt x="36626" y="2205485"/>
                          </a:cubicBezTo>
                          <a:cubicBezTo>
                            <a:pt x="35555" y="2208445"/>
                            <a:pt x="33595" y="2210857"/>
                            <a:pt x="30745" y="2212721"/>
                          </a:cubicBezTo>
                          <a:cubicBezTo>
                            <a:pt x="29645" y="2218130"/>
                            <a:pt x="27229" y="2223539"/>
                            <a:pt x="23498" y="2228947"/>
                          </a:cubicBezTo>
                          <a:cubicBezTo>
                            <a:pt x="19767" y="2234356"/>
                            <a:pt x="15752" y="2238888"/>
                            <a:pt x="11453" y="2242542"/>
                          </a:cubicBezTo>
                          <a:cubicBezTo>
                            <a:pt x="11131" y="2244370"/>
                            <a:pt x="10409" y="2245978"/>
                            <a:pt x="9287" y="2247366"/>
                          </a:cubicBezTo>
                          <a:cubicBezTo>
                            <a:pt x="8165" y="2248755"/>
                            <a:pt x="6720" y="2249486"/>
                            <a:pt x="4953" y="2249559"/>
                          </a:cubicBezTo>
                          <a:lnTo>
                            <a:pt x="0" y="2247805"/>
                          </a:lnTo>
                          <a:lnTo>
                            <a:pt x="8356" y="2230263"/>
                          </a:lnTo>
                          <a:cubicBezTo>
                            <a:pt x="10438" y="2228399"/>
                            <a:pt x="12179" y="2225987"/>
                            <a:pt x="13578" y="2223027"/>
                          </a:cubicBezTo>
                          <a:cubicBezTo>
                            <a:pt x="14977" y="2220067"/>
                            <a:pt x="15919" y="2217216"/>
                            <a:pt x="16402" y="2214475"/>
                          </a:cubicBezTo>
                          <a:lnTo>
                            <a:pt x="26203" y="2198688"/>
                          </a:lnTo>
                          <a:cubicBezTo>
                            <a:pt x="26533" y="2194741"/>
                            <a:pt x="27160" y="2190355"/>
                            <a:pt x="28084" y="2185531"/>
                          </a:cubicBezTo>
                          <a:cubicBezTo>
                            <a:pt x="29008" y="2180707"/>
                            <a:pt x="31957" y="2178076"/>
                            <a:pt x="36931" y="2177637"/>
                          </a:cubicBezTo>
                          <a:cubicBezTo>
                            <a:pt x="40532" y="2160534"/>
                            <a:pt x="49059" y="2140361"/>
                            <a:pt x="62513" y="2117118"/>
                          </a:cubicBezTo>
                          <a:cubicBezTo>
                            <a:pt x="75967" y="2093875"/>
                            <a:pt x="89448" y="2075456"/>
                            <a:pt x="102955" y="2061861"/>
                          </a:cubicBezTo>
                          <a:cubicBezTo>
                            <a:pt x="104231" y="2055868"/>
                            <a:pt x="106088" y="2050313"/>
                            <a:pt x="108525" y="2045196"/>
                          </a:cubicBezTo>
                          <a:cubicBezTo>
                            <a:pt x="110962" y="2040080"/>
                            <a:pt x="112818" y="2034525"/>
                            <a:pt x="114095" y="2028532"/>
                          </a:cubicBezTo>
                          <a:cubicBezTo>
                            <a:pt x="116709" y="2028422"/>
                            <a:pt x="118729" y="2027326"/>
                            <a:pt x="120156" y="2025242"/>
                          </a:cubicBezTo>
                          <a:cubicBezTo>
                            <a:pt x="121583" y="2023159"/>
                            <a:pt x="122520" y="2020747"/>
                            <a:pt x="122967" y="2018006"/>
                          </a:cubicBezTo>
                          <a:cubicBezTo>
                            <a:pt x="124516" y="2010880"/>
                            <a:pt x="126420" y="2006714"/>
                            <a:pt x="128679" y="2005508"/>
                          </a:cubicBezTo>
                          <a:cubicBezTo>
                            <a:pt x="130939" y="2004302"/>
                            <a:pt x="132611" y="2001451"/>
                            <a:pt x="133696" y="1996956"/>
                          </a:cubicBezTo>
                          <a:lnTo>
                            <a:pt x="145560" y="1979414"/>
                          </a:lnTo>
                          <a:cubicBezTo>
                            <a:pt x="148322" y="1978464"/>
                            <a:pt x="150433" y="1976856"/>
                            <a:pt x="151892" y="1974590"/>
                          </a:cubicBezTo>
                          <a:cubicBezTo>
                            <a:pt x="153352" y="1972324"/>
                            <a:pt x="154302" y="1969839"/>
                            <a:pt x="154742" y="1967135"/>
                          </a:cubicBezTo>
                          <a:lnTo>
                            <a:pt x="154534" y="1958364"/>
                          </a:lnTo>
                          <a:lnTo>
                            <a:pt x="179911" y="1903984"/>
                          </a:lnTo>
                          <a:lnTo>
                            <a:pt x="187855" y="1898722"/>
                          </a:lnTo>
                          <a:lnTo>
                            <a:pt x="194665" y="1889951"/>
                          </a:lnTo>
                          <a:cubicBezTo>
                            <a:pt x="195161" y="1887137"/>
                            <a:pt x="196154" y="1883994"/>
                            <a:pt x="197643" y="1880522"/>
                          </a:cubicBezTo>
                          <a:cubicBezTo>
                            <a:pt x="199132" y="1877050"/>
                            <a:pt x="200925" y="1874346"/>
                            <a:pt x="203020" y="1872409"/>
                          </a:cubicBezTo>
                          <a:cubicBezTo>
                            <a:pt x="202558" y="1869229"/>
                            <a:pt x="203146" y="1865063"/>
                            <a:pt x="204786" y="1859910"/>
                          </a:cubicBezTo>
                          <a:cubicBezTo>
                            <a:pt x="206425" y="1854757"/>
                            <a:pt x="209413" y="1851907"/>
                            <a:pt x="213749" y="1851359"/>
                          </a:cubicBezTo>
                          <a:cubicBezTo>
                            <a:pt x="215221" y="1846535"/>
                            <a:pt x="219756" y="1838641"/>
                            <a:pt x="227353" y="1827677"/>
                          </a:cubicBezTo>
                          <a:cubicBezTo>
                            <a:pt x="234951" y="1816713"/>
                            <a:pt x="240492" y="1810574"/>
                            <a:pt x="243977" y="1809258"/>
                          </a:cubicBezTo>
                          <a:lnTo>
                            <a:pt x="251405" y="1796979"/>
                          </a:lnTo>
                          <a:cubicBezTo>
                            <a:pt x="253850" y="1786015"/>
                            <a:pt x="257597" y="1776367"/>
                            <a:pt x="262648" y="1768035"/>
                          </a:cubicBezTo>
                          <a:cubicBezTo>
                            <a:pt x="267699" y="1759702"/>
                            <a:pt x="271447" y="1750054"/>
                            <a:pt x="273891" y="1739091"/>
                          </a:cubicBezTo>
                          <a:lnTo>
                            <a:pt x="280391" y="1732074"/>
                          </a:lnTo>
                          <a:cubicBezTo>
                            <a:pt x="282342" y="1725569"/>
                            <a:pt x="286899" y="1717967"/>
                            <a:pt x="294060" y="1709269"/>
                          </a:cubicBezTo>
                          <a:cubicBezTo>
                            <a:pt x="301222" y="1700572"/>
                            <a:pt x="305779" y="1692970"/>
                            <a:pt x="307730" y="1686465"/>
                          </a:cubicBezTo>
                          <a:cubicBezTo>
                            <a:pt x="313499" y="1683176"/>
                            <a:pt x="316766" y="1677913"/>
                            <a:pt x="317530" y="1670677"/>
                          </a:cubicBezTo>
                          <a:cubicBezTo>
                            <a:pt x="318295" y="1663441"/>
                            <a:pt x="321561" y="1658179"/>
                            <a:pt x="327331" y="1654890"/>
                          </a:cubicBezTo>
                          <a:cubicBezTo>
                            <a:pt x="329370" y="1649335"/>
                            <a:pt x="336277" y="1635447"/>
                            <a:pt x="348053" y="1613228"/>
                          </a:cubicBezTo>
                          <a:cubicBezTo>
                            <a:pt x="359828" y="1591008"/>
                            <a:pt x="367019" y="1577998"/>
                            <a:pt x="369626" y="1574197"/>
                          </a:cubicBezTo>
                          <a:cubicBezTo>
                            <a:pt x="369125" y="1571237"/>
                            <a:pt x="369559" y="1567948"/>
                            <a:pt x="370928" y="1564330"/>
                          </a:cubicBezTo>
                          <a:cubicBezTo>
                            <a:pt x="372297" y="1560712"/>
                            <a:pt x="375130" y="1558738"/>
                            <a:pt x="379427" y="1558409"/>
                          </a:cubicBezTo>
                          <a:cubicBezTo>
                            <a:pt x="386825" y="1546093"/>
                            <a:pt x="395706" y="1533449"/>
                            <a:pt x="406070" y="1520475"/>
                          </a:cubicBezTo>
                          <a:cubicBezTo>
                            <a:pt x="416434" y="1507501"/>
                            <a:pt x="423200" y="1494418"/>
                            <a:pt x="426366" y="1481225"/>
                          </a:cubicBezTo>
                          <a:cubicBezTo>
                            <a:pt x="427575" y="1480385"/>
                            <a:pt x="429131" y="1479434"/>
                            <a:pt x="431035" y="1478375"/>
                          </a:cubicBezTo>
                          <a:cubicBezTo>
                            <a:pt x="432940" y="1477315"/>
                            <a:pt x="434135" y="1475926"/>
                            <a:pt x="434621" y="1474208"/>
                          </a:cubicBezTo>
                          <a:cubicBezTo>
                            <a:pt x="434549" y="1473368"/>
                            <a:pt x="433763" y="1472856"/>
                            <a:pt x="432260" y="1472673"/>
                          </a:cubicBezTo>
                          <a:cubicBezTo>
                            <a:pt x="430757" y="1472491"/>
                            <a:pt x="429893" y="1472418"/>
                            <a:pt x="429667" y="1472454"/>
                          </a:cubicBezTo>
                          <a:lnTo>
                            <a:pt x="437714" y="1456666"/>
                          </a:lnTo>
                          <a:lnTo>
                            <a:pt x="445349" y="1453158"/>
                          </a:lnTo>
                          <a:cubicBezTo>
                            <a:pt x="449714" y="1448298"/>
                            <a:pt x="453931" y="1441792"/>
                            <a:pt x="458000" y="1433643"/>
                          </a:cubicBezTo>
                          <a:cubicBezTo>
                            <a:pt x="462068" y="1425493"/>
                            <a:pt x="465485" y="1418549"/>
                            <a:pt x="468251" y="1412812"/>
                          </a:cubicBezTo>
                          <a:cubicBezTo>
                            <a:pt x="467945" y="1409157"/>
                            <a:pt x="468659" y="1405941"/>
                            <a:pt x="470391" y="1403164"/>
                          </a:cubicBezTo>
                          <a:cubicBezTo>
                            <a:pt x="472123" y="1400386"/>
                            <a:pt x="475158" y="1398924"/>
                            <a:pt x="479497" y="1398778"/>
                          </a:cubicBezTo>
                          <a:lnTo>
                            <a:pt x="486924" y="1386499"/>
                          </a:lnTo>
                          <a:cubicBezTo>
                            <a:pt x="489480" y="1383612"/>
                            <a:pt x="493112" y="1377107"/>
                            <a:pt x="497821" y="1366984"/>
                          </a:cubicBezTo>
                          <a:cubicBezTo>
                            <a:pt x="502529" y="1356861"/>
                            <a:pt x="505362" y="1349917"/>
                            <a:pt x="506318" y="1346153"/>
                          </a:cubicBezTo>
                          <a:cubicBezTo>
                            <a:pt x="507822" y="1340525"/>
                            <a:pt x="510590" y="1336432"/>
                            <a:pt x="514623" y="1333873"/>
                          </a:cubicBezTo>
                          <a:cubicBezTo>
                            <a:pt x="518655" y="1331315"/>
                            <a:pt x="521424" y="1327222"/>
                            <a:pt x="522928" y="1321594"/>
                          </a:cubicBezTo>
                          <a:lnTo>
                            <a:pt x="541292" y="1297035"/>
                          </a:lnTo>
                          <a:cubicBezTo>
                            <a:pt x="542727" y="1293454"/>
                            <a:pt x="547464" y="1284829"/>
                            <a:pt x="555502" y="1271161"/>
                          </a:cubicBezTo>
                          <a:cubicBezTo>
                            <a:pt x="563540" y="1257493"/>
                            <a:pt x="568122" y="1249745"/>
                            <a:pt x="569249" y="1247918"/>
                          </a:cubicBezTo>
                          <a:cubicBezTo>
                            <a:pt x="569553" y="1244117"/>
                            <a:pt x="570077" y="1240317"/>
                            <a:pt x="570821" y="1236516"/>
                          </a:cubicBezTo>
                          <a:cubicBezTo>
                            <a:pt x="571564" y="1232715"/>
                            <a:pt x="574410" y="1230669"/>
                            <a:pt x="579358" y="1230376"/>
                          </a:cubicBezTo>
                          <a:cubicBezTo>
                            <a:pt x="586934" y="1217878"/>
                            <a:pt x="596568" y="1204283"/>
                            <a:pt x="608258" y="1189591"/>
                          </a:cubicBezTo>
                          <a:cubicBezTo>
                            <a:pt x="619948" y="1174900"/>
                            <a:pt x="627544" y="1160428"/>
                            <a:pt x="631044" y="1146175"/>
                          </a:cubicBezTo>
                          <a:cubicBezTo>
                            <a:pt x="632271" y="1145225"/>
                            <a:pt x="633866" y="1144056"/>
                            <a:pt x="635828" y="1142667"/>
                          </a:cubicBezTo>
                          <a:cubicBezTo>
                            <a:pt x="637791" y="1141278"/>
                            <a:pt x="638947" y="1140109"/>
                            <a:pt x="639298" y="1139158"/>
                          </a:cubicBezTo>
                          <a:cubicBezTo>
                            <a:pt x="639484" y="1137477"/>
                            <a:pt x="639007" y="1136454"/>
                            <a:pt x="637865" y="1136089"/>
                          </a:cubicBezTo>
                          <a:cubicBezTo>
                            <a:pt x="636724" y="1135723"/>
                            <a:pt x="635653" y="1135577"/>
                            <a:pt x="634654" y="1135650"/>
                          </a:cubicBezTo>
                          <a:lnTo>
                            <a:pt x="642700" y="1119862"/>
                          </a:lnTo>
                          <a:cubicBezTo>
                            <a:pt x="645684" y="1118072"/>
                            <a:pt x="648616" y="1115952"/>
                            <a:pt x="651496" y="1113504"/>
                          </a:cubicBezTo>
                          <a:cubicBezTo>
                            <a:pt x="654376" y="1111055"/>
                            <a:pt x="656947" y="1108497"/>
                            <a:pt x="659208" y="1105829"/>
                          </a:cubicBezTo>
                          <a:lnTo>
                            <a:pt x="675920" y="1070745"/>
                          </a:lnTo>
                          <a:cubicBezTo>
                            <a:pt x="675687" y="1067091"/>
                            <a:pt x="676693" y="1063875"/>
                            <a:pt x="678936" y="1061097"/>
                          </a:cubicBezTo>
                          <a:cubicBezTo>
                            <a:pt x="681180" y="1058320"/>
                            <a:pt x="684508" y="1056858"/>
                            <a:pt x="688919" y="1056712"/>
                          </a:cubicBezTo>
                          <a:cubicBezTo>
                            <a:pt x="689706" y="1053496"/>
                            <a:pt x="690995" y="1051157"/>
                            <a:pt x="692788" y="1049695"/>
                          </a:cubicBezTo>
                          <a:cubicBezTo>
                            <a:pt x="694580" y="1048233"/>
                            <a:pt x="695870" y="1045894"/>
                            <a:pt x="696656" y="1042678"/>
                          </a:cubicBezTo>
                          <a:cubicBezTo>
                            <a:pt x="698427" y="1040303"/>
                            <a:pt x="702236" y="1033213"/>
                            <a:pt x="708081" y="1021409"/>
                          </a:cubicBezTo>
                          <a:cubicBezTo>
                            <a:pt x="713927" y="1009604"/>
                            <a:pt x="717374" y="1002076"/>
                            <a:pt x="718423" y="998824"/>
                          </a:cubicBezTo>
                          <a:cubicBezTo>
                            <a:pt x="719940" y="993122"/>
                            <a:pt x="722759" y="988737"/>
                            <a:pt x="726882" y="985667"/>
                          </a:cubicBezTo>
                          <a:cubicBezTo>
                            <a:pt x="731005" y="982597"/>
                            <a:pt x="733825" y="978212"/>
                            <a:pt x="735342" y="972511"/>
                          </a:cubicBezTo>
                          <a:lnTo>
                            <a:pt x="744833" y="958477"/>
                          </a:lnTo>
                          <a:cubicBezTo>
                            <a:pt x="745993" y="954384"/>
                            <a:pt x="748315" y="951168"/>
                            <a:pt x="751797" y="948829"/>
                          </a:cubicBezTo>
                          <a:cubicBezTo>
                            <a:pt x="755279" y="946490"/>
                            <a:pt x="757600" y="943274"/>
                            <a:pt x="758761" y="939181"/>
                          </a:cubicBezTo>
                          <a:cubicBezTo>
                            <a:pt x="764075" y="938889"/>
                            <a:pt x="768099" y="935965"/>
                            <a:pt x="770832" y="930410"/>
                          </a:cubicBezTo>
                          <a:cubicBezTo>
                            <a:pt x="771011" y="929606"/>
                            <a:pt x="771041" y="929022"/>
                            <a:pt x="770922" y="928656"/>
                          </a:cubicBezTo>
                          <a:cubicBezTo>
                            <a:pt x="770804" y="928291"/>
                            <a:pt x="770396" y="927706"/>
                            <a:pt x="769697" y="926902"/>
                          </a:cubicBezTo>
                          <a:lnTo>
                            <a:pt x="774133" y="921639"/>
                          </a:lnTo>
                          <a:cubicBezTo>
                            <a:pt x="775270" y="919958"/>
                            <a:pt x="776039" y="918496"/>
                            <a:pt x="776441" y="917254"/>
                          </a:cubicBezTo>
                          <a:cubicBezTo>
                            <a:pt x="776843" y="916011"/>
                            <a:pt x="777174" y="914549"/>
                            <a:pt x="777434" y="912868"/>
                          </a:cubicBezTo>
                          <a:cubicBezTo>
                            <a:pt x="786283" y="902270"/>
                            <a:pt x="794480" y="891014"/>
                            <a:pt x="802026" y="879100"/>
                          </a:cubicBezTo>
                          <a:cubicBezTo>
                            <a:pt x="809573" y="867186"/>
                            <a:pt x="816609" y="855053"/>
                            <a:pt x="823136" y="842701"/>
                          </a:cubicBezTo>
                          <a:cubicBezTo>
                            <a:pt x="824114" y="839850"/>
                            <a:pt x="827239" y="834149"/>
                            <a:pt x="832511" y="825597"/>
                          </a:cubicBezTo>
                          <a:cubicBezTo>
                            <a:pt x="837783" y="817046"/>
                            <a:pt x="841192" y="812222"/>
                            <a:pt x="842737" y="811126"/>
                          </a:cubicBezTo>
                          <a:cubicBezTo>
                            <a:pt x="843983" y="805095"/>
                            <a:pt x="846339" y="799614"/>
                            <a:pt x="849803" y="794680"/>
                          </a:cubicBezTo>
                          <a:cubicBezTo>
                            <a:pt x="853268" y="789746"/>
                            <a:pt x="856862" y="784703"/>
                            <a:pt x="860584" y="779550"/>
                          </a:cubicBezTo>
                          <a:lnTo>
                            <a:pt x="868529" y="774288"/>
                          </a:lnTo>
                          <a:cubicBezTo>
                            <a:pt x="868757" y="773410"/>
                            <a:pt x="869204" y="772533"/>
                            <a:pt x="869870" y="771656"/>
                          </a:cubicBezTo>
                          <a:cubicBezTo>
                            <a:pt x="870536" y="770779"/>
                            <a:pt x="870983" y="769902"/>
                            <a:pt x="871211" y="769025"/>
                          </a:cubicBezTo>
                          <a:cubicBezTo>
                            <a:pt x="872503" y="766467"/>
                            <a:pt x="873427" y="764128"/>
                            <a:pt x="873983" y="762008"/>
                          </a:cubicBezTo>
                          <a:cubicBezTo>
                            <a:pt x="874540" y="759889"/>
                            <a:pt x="875025" y="757550"/>
                            <a:pt x="875440" y="754992"/>
                          </a:cubicBezTo>
                          <a:cubicBezTo>
                            <a:pt x="876360" y="754955"/>
                            <a:pt x="877228" y="754590"/>
                            <a:pt x="878045" y="753895"/>
                          </a:cubicBezTo>
                          <a:cubicBezTo>
                            <a:pt x="878862" y="753201"/>
                            <a:pt x="879369" y="752397"/>
                            <a:pt x="879567" y="751483"/>
                          </a:cubicBezTo>
                          <a:cubicBezTo>
                            <a:pt x="879808" y="750533"/>
                            <a:pt x="880306" y="749363"/>
                            <a:pt x="881063" y="747975"/>
                          </a:cubicBezTo>
                          <a:cubicBezTo>
                            <a:pt x="881819" y="746586"/>
                            <a:pt x="882318" y="745417"/>
                            <a:pt x="882558" y="744466"/>
                          </a:cubicBezTo>
                          <a:lnTo>
                            <a:pt x="884313" y="744466"/>
                          </a:lnTo>
                          <a:cubicBezTo>
                            <a:pt x="884914" y="742712"/>
                            <a:pt x="886393" y="740958"/>
                            <a:pt x="888749" y="739204"/>
                          </a:cubicBezTo>
                          <a:lnTo>
                            <a:pt x="896795" y="723416"/>
                          </a:lnTo>
                          <a:cubicBezTo>
                            <a:pt x="898280" y="719762"/>
                            <a:pt x="899436" y="716107"/>
                            <a:pt x="900263" y="712452"/>
                          </a:cubicBezTo>
                          <a:cubicBezTo>
                            <a:pt x="901091" y="708798"/>
                            <a:pt x="901653" y="706020"/>
                            <a:pt x="901952" y="704120"/>
                          </a:cubicBezTo>
                          <a:cubicBezTo>
                            <a:pt x="903833" y="704230"/>
                            <a:pt x="905772" y="704010"/>
                            <a:pt x="907769" y="703462"/>
                          </a:cubicBezTo>
                          <a:cubicBezTo>
                            <a:pt x="909766" y="702914"/>
                            <a:pt x="911060" y="701379"/>
                            <a:pt x="911651" y="698858"/>
                          </a:cubicBezTo>
                          <a:cubicBezTo>
                            <a:pt x="911962" y="696263"/>
                            <a:pt x="912577" y="694435"/>
                            <a:pt x="913495" y="693376"/>
                          </a:cubicBezTo>
                          <a:cubicBezTo>
                            <a:pt x="914412" y="692316"/>
                            <a:pt x="916549" y="691804"/>
                            <a:pt x="919905" y="691841"/>
                          </a:cubicBezTo>
                          <a:lnTo>
                            <a:pt x="929396" y="677807"/>
                          </a:lnTo>
                          <a:lnTo>
                            <a:pt x="937341" y="672545"/>
                          </a:lnTo>
                          <a:lnTo>
                            <a:pt x="953641" y="649740"/>
                          </a:lnTo>
                          <a:cubicBezTo>
                            <a:pt x="954527" y="646378"/>
                            <a:pt x="956212" y="643454"/>
                            <a:pt x="958696" y="640969"/>
                          </a:cubicBezTo>
                          <a:cubicBezTo>
                            <a:pt x="961181" y="638484"/>
                            <a:pt x="962866" y="635561"/>
                            <a:pt x="963751" y="632198"/>
                          </a:cubicBezTo>
                          <a:lnTo>
                            <a:pt x="974997" y="618165"/>
                          </a:lnTo>
                          <a:lnTo>
                            <a:pt x="982115" y="607640"/>
                          </a:lnTo>
                          <a:cubicBezTo>
                            <a:pt x="984051" y="601427"/>
                            <a:pt x="986497" y="595434"/>
                            <a:pt x="989452" y="589659"/>
                          </a:cubicBezTo>
                          <a:cubicBezTo>
                            <a:pt x="992407" y="583885"/>
                            <a:pt x="996014" y="578769"/>
                            <a:pt x="1000272" y="574310"/>
                          </a:cubicBezTo>
                          <a:cubicBezTo>
                            <a:pt x="1006706" y="562689"/>
                            <a:pt x="1012148" y="551725"/>
                            <a:pt x="1016596" y="541419"/>
                          </a:cubicBezTo>
                          <a:cubicBezTo>
                            <a:pt x="1021045" y="531113"/>
                            <a:pt x="1024268" y="522781"/>
                            <a:pt x="1026267" y="516422"/>
                          </a:cubicBezTo>
                          <a:cubicBezTo>
                            <a:pt x="1027763" y="517884"/>
                            <a:pt x="1029414" y="518468"/>
                            <a:pt x="1031220" y="518176"/>
                          </a:cubicBezTo>
                          <a:lnTo>
                            <a:pt x="1039165" y="512913"/>
                          </a:lnTo>
                          <a:cubicBezTo>
                            <a:pt x="1040246" y="511963"/>
                            <a:pt x="1040817" y="510794"/>
                            <a:pt x="1040880" y="509405"/>
                          </a:cubicBezTo>
                          <a:cubicBezTo>
                            <a:pt x="1040942" y="508016"/>
                            <a:pt x="1040198" y="506847"/>
                            <a:pt x="1038648" y="505897"/>
                          </a:cubicBezTo>
                          <a:cubicBezTo>
                            <a:pt x="1044453" y="500123"/>
                            <a:pt x="1050717" y="492375"/>
                            <a:pt x="1057437" y="482654"/>
                          </a:cubicBezTo>
                          <a:cubicBezTo>
                            <a:pt x="1064158" y="472933"/>
                            <a:pt x="1068383" y="464308"/>
                            <a:pt x="1070113" y="456780"/>
                          </a:cubicBezTo>
                          <a:cubicBezTo>
                            <a:pt x="1073170" y="454989"/>
                            <a:pt x="1075517" y="452869"/>
                            <a:pt x="1077155" y="450421"/>
                          </a:cubicBezTo>
                          <a:cubicBezTo>
                            <a:pt x="1078792" y="447972"/>
                            <a:pt x="1079024" y="445414"/>
                            <a:pt x="1077850" y="442746"/>
                          </a:cubicBezTo>
                          <a:cubicBezTo>
                            <a:pt x="1080057" y="436862"/>
                            <a:pt x="1083328" y="432404"/>
                            <a:pt x="1087664" y="429370"/>
                          </a:cubicBezTo>
                          <a:cubicBezTo>
                            <a:pt x="1092000" y="426337"/>
                            <a:pt x="1095916" y="423194"/>
                            <a:pt x="1099413" y="419942"/>
                          </a:cubicBezTo>
                          <a:cubicBezTo>
                            <a:pt x="1102207" y="418187"/>
                            <a:pt x="1103686" y="416433"/>
                            <a:pt x="1103849" y="414679"/>
                          </a:cubicBezTo>
                          <a:cubicBezTo>
                            <a:pt x="1104013" y="412925"/>
                            <a:pt x="1103737" y="411171"/>
                            <a:pt x="1103023" y="409416"/>
                          </a:cubicBezTo>
                          <a:lnTo>
                            <a:pt x="1123760" y="381349"/>
                          </a:lnTo>
                          <a:cubicBezTo>
                            <a:pt x="1125129" y="379595"/>
                            <a:pt x="1126904" y="377403"/>
                            <a:pt x="1129086" y="374771"/>
                          </a:cubicBezTo>
                          <a:cubicBezTo>
                            <a:pt x="1131268" y="372140"/>
                            <a:pt x="1132759" y="369070"/>
                            <a:pt x="1133560" y="365562"/>
                          </a:cubicBezTo>
                          <a:cubicBezTo>
                            <a:pt x="1143472" y="355365"/>
                            <a:pt x="1152099" y="343744"/>
                            <a:pt x="1159443" y="330697"/>
                          </a:cubicBezTo>
                          <a:cubicBezTo>
                            <a:pt x="1166787" y="317651"/>
                            <a:pt x="1176214" y="306468"/>
                            <a:pt x="1187724" y="297148"/>
                          </a:cubicBezTo>
                          <a:lnTo>
                            <a:pt x="1188135" y="284869"/>
                          </a:lnTo>
                          <a:lnTo>
                            <a:pt x="1212690" y="255048"/>
                          </a:lnTo>
                          <a:cubicBezTo>
                            <a:pt x="1213824" y="250480"/>
                            <a:pt x="1217641" y="242513"/>
                            <a:pt x="1224140" y="231147"/>
                          </a:cubicBezTo>
                          <a:cubicBezTo>
                            <a:pt x="1230640" y="219781"/>
                            <a:pt x="1236726" y="211376"/>
                            <a:pt x="1242401" y="205931"/>
                          </a:cubicBezTo>
                          <a:cubicBezTo>
                            <a:pt x="1243587" y="199206"/>
                            <a:pt x="1248126" y="193359"/>
                            <a:pt x="1256019" y="188389"/>
                          </a:cubicBezTo>
                          <a:cubicBezTo>
                            <a:pt x="1254299" y="184880"/>
                            <a:pt x="1254694" y="181811"/>
                            <a:pt x="1257205" y="179179"/>
                          </a:cubicBezTo>
                          <a:cubicBezTo>
                            <a:pt x="1259715" y="176548"/>
                            <a:pt x="1262587" y="174355"/>
                            <a:pt x="1265820" y="172601"/>
                          </a:cubicBezTo>
                          <a:lnTo>
                            <a:pt x="1350830" y="58579"/>
                          </a:lnTo>
                          <a:cubicBezTo>
                            <a:pt x="1355606" y="54084"/>
                            <a:pt x="1359415" y="49479"/>
                            <a:pt x="1362256" y="44765"/>
                          </a:cubicBezTo>
                          <a:cubicBezTo>
                            <a:pt x="1365098" y="40050"/>
                            <a:pt x="1369268" y="35884"/>
                            <a:pt x="1374766" y="32266"/>
                          </a:cubicBezTo>
                          <a:cubicBezTo>
                            <a:pt x="1375323" y="29525"/>
                            <a:pt x="1376556" y="26675"/>
                            <a:pt x="1378467" y="23715"/>
                          </a:cubicBezTo>
                          <a:cubicBezTo>
                            <a:pt x="1380378" y="20754"/>
                            <a:pt x="1382411" y="18342"/>
                            <a:pt x="1384567" y="16478"/>
                          </a:cubicBezTo>
                          <a:lnTo>
                            <a:pt x="1393749" y="4199"/>
                          </a:lnTo>
                          <a:cubicBezTo>
                            <a:pt x="1395965" y="2408"/>
                            <a:pt x="1398523" y="1166"/>
                            <a:pt x="1401423" y="47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Freeform 73"/>
                    <p:cNvSpPr/>
                    <p:nvPr/>
                  </p:nvSpPr>
                  <p:spPr>
                    <a:xfrm>
                      <a:off x="7594369" y="864133"/>
                      <a:ext cx="1526083" cy="22495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6083" h="2249559">
                          <a:moveTo>
                            <a:pt x="176110" y="2025023"/>
                          </a:moveTo>
                          <a:cubicBezTo>
                            <a:pt x="175972" y="2026010"/>
                            <a:pt x="176144" y="2027106"/>
                            <a:pt x="176626" y="2028312"/>
                          </a:cubicBezTo>
                          <a:cubicBezTo>
                            <a:pt x="177108" y="2029518"/>
                            <a:pt x="177796" y="2030176"/>
                            <a:pt x="178690" y="2030286"/>
                          </a:cubicBezTo>
                          <a:cubicBezTo>
                            <a:pt x="179610" y="2030249"/>
                            <a:pt x="180479" y="2029884"/>
                            <a:pt x="181296" y="2029189"/>
                          </a:cubicBezTo>
                          <a:cubicBezTo>
                            <a:pt x="182112" y="2028495"/>
                            <a:pt x="182620" y="2027691"/>
                            <a:pt x="182817" y="2026777"/>
                          </a:cubicBezTo>
                          <a:close/>
                          <a:moveTo>
                            <a:pt x="185601" y="2010990"/>
                          </a:moveTo>
                          <a:cubicBezTo>
                            <a:pt x="185354" y="2011976"/>
                            <a:pt x="185307" y="2013073"/>
                            <a:pt x="185460" y="2014279"/>
                          </a:cubicBezTo>
                          <a:cubicBezTo>
                            <a:pt x="185612" y="2015485"/>
                            <a:pt x="186520" y="2016142"/>
                            <a:pt x="188181" y="2016252"/>
                          </a:cubicBezTo>
                          <a:lnTo>
                            <a:pt x="189936" y="2016252"/>
                          </a:lnTo>
                          <a:cubicBezTo>
                            <a:pt x="190554" y="2012744"/>
                            <a:pt x="189109" y="2010990"/>
                            <a:pt x="185601" y="2010990"/>
                          </a:cubicBezTo>
                          <a:close/>
                          <a:moveTo>
                            <a:pt x="344300" y="1986431"/>
                          </a:moveTo>
                          <a:cubicBezTo>
                            <a:pt x="344089" y="1987418"/>
                            <a:pt x="343969" y="1988514"/>
                            <a:pt x="343939" y="1989720"/>
                          </a:cubicBezTo>
                          <a:cubicBezTo>
                            <a:pt x="343909" y="1990926"/>
                            <a:pt x="344305" y="1991584"/>
                            <a:pt x="345126" y="1991694"/>
                          </a:cubicBezTo>
                          <a:lnTo>
                            <a:pt x="350698" y="1989939"/>
                          </a:lnTo>
                          <a:close/>
                          <a:moveTo>
                            <a:pt x="478855" y="1979414"/>
                          </a:moveTo>
                          <a:lnTo>
                            <a:pt x="483707" y="1991694"/>
                          </a:lnTo>
                          <a:lnTo>
                            <a:pt x="479478" y="2005727"/>
                          </a:lnTo>
                          <a:cubicBezTo>
                            <a:pt x="475039" y="2006239"/>
                            <a:pt x="472412" y="2008285"/>
                            <a:pt x="471598" y="2011867"/>
                          </a:cubicBezTo>
                          <a:cubicBezTo>
                            <a:pt x="470784" y="2015448"/>
                            <a:pt x="466842" y="2017495"/>
                            <a:pt x="459771" y="2018006"/>
                          </a:cubicBezTo>
                          <a:cubicBezTo>
                            <a:pt x="461494" y="2011136"/>
                            <a:pt x="464675" y="2004704"/>
                            <a:pt x="469313" y="1998710"/>
                          </a:cubicBezTo>
                          <a:cubicBezTo>
                            <a:pt x="473952" y="1992717"/>
                            <a:pt x="477132" y="1986285"/>
                            <a:pt x="478855" y="1979414"/>
                          </a:cubicBezTo>
                          <a:close/>
                          <a:moveTo>
                            <a:pt x="390108" y="1935560"/>
                          </a:moveTo>
                          <a:cubicBezTo>
                            <a:pt x="389861" y="1936546"/>
                            <a:pt x="389814" y="1937643"/>
                            <a:pt x="389967" y="1938849"/>
                          </a:cubicBezTo>
                          <a:cubicBezTo>
                            <a:pt x="390119" y="1940055"/>
                            <a:pt x="391027" y="1940713"/>
                            <a:pt x="392689" y="1940822"/>
                          </a:cubicBezTo>
                          <a:lnTo>
                            <a:pt x="396197" y="1940822"/>
                          </a:lnTo>
                          <a:cubicBezTo>
                            <a:pt x="396433" y="1939068"/>
                            <a:pt x="395934" y="1937752"/>
                            <a:pt x="394700" y="1936875"/>
                          </a:cubicBezTo>
                          <a:cubicBezTo>
                            <a:pt x="393466" y="1935998"/>
                            <a:pt x="391935" y="1935560"/>
                            <a:pt x="390108" y="1935560"/>
                          </a:cubicBezTo>
                          <a:close/>
                          <a:moveTo>
                            <a:pt x="514338" y="1877671"/>
                          </a:moveTo>
                          <a:cubicBezTo>
                            <a:pt x="514187" y="1878731"/>
                            <a:pt x="514308" y="1880120"/>
                            <a:pt x="514699" y="1881838"/>
                          </a:cubicBezTo>
                          <a:cubicBezTo>
                            <a:pt x="515091" y="1883555"/>
                            <a:pt x="515727" y="1884506"/>
                            <a:pt x="516609" y="1884688"/>
                          </a:cubicBezTo>
                          <a:cubicBezTo>
                            <a:pt x="518309" y="1884578"/>
                            <a:pt x="519449" y="1883921"/>
                            <a:pt x="520027" y="1882715"/>
                          </a:cubicBezTo>
                          <a:cubicBezTo>
                            <a:pt x="520605" y="1881509"/>
                            <a:pt x="520944" y="1880412"/>
                            <a:pt x="521045" y="1879426"/>
                          </a:cubicBezTo>
                          <a:close/>
                          <a:moveTo>
                            <a:pt x="335614" y="1856621"/>
                          </a:moveTo>
                          <a:lnTo>
                            <a:pt x="334067" y="1865392"/>
                          </a:lnTo>
                          <a:cubicBezTo>
                            <a:pt x="333696" y="1867914"/>
                            <a:pt x="334156" y="1869449"/>
                            <a:pt x="335448" y="1869997"/>
                          </a:cubicBezTo>
                          <a:cubicBezTo>
                            <a:pt x="336740" y="1870545"/>
                            <a:pt x="338310" y="1870764"/>
                            <a:pt x="340156" y="1870655"/>
                          </a:cubicBezTo>
                          <a:close/>
                          <a:moveTo>
                            <a:pt x="464081" y="1844342"/>
                          </a:moveTo>
                          <a:cubicBezTo>
                            <a:pt x="458792" y="1844488"/>
                            <a:pt x="454510" y="1846388"/>
                            <a:pt x="451235" y="1850043"/>
                          </a:cubicBezTo>
                          <a:cubicBezTo>
                            <a:pt x="447959" y="1853698"/>
                            <a:pt x="445844" y="1858229"/>
                            <a:pt x="444891" y="1863638"/>
                          </a:cubicBezTo>
                          <a:lnTo>
                            <a:pt x="444581" y="1865392"/>
                          </a:lnTo>
                          <a:cubicBezTo>
                            <a:pt x="444222" y="1865356"/>
                            <a:pt x="442748" y="1865429"/>
                            <a:pt x="440157" y="1865611"/>
                          </a:cubicBezTo>
                          <a:cubicBezTo>
                            <a:pt x="437567" y="1865794"/>
                            <a:pt x="436015" y="1866306"/>
                            <a:pt x="435501" y="1867146"/>
                          </a:cubicBezTo>
                          <a:cubicBezTo>
                            <a:pt x="435888" y="1868060"/>
                            <a:pt x="438158" y="1868864"/>
                            <a:pt x="442312" y="1869558"/>
                          </a:cubicBezTo>
                          <a:cubicBezTo>
                            <a:pt x="446465" y="1870253"/>
                            <a:pt x="449251" y="1870618"/>
                            <a:pt x="450670" y="1870655"/>
                          </a:cubicBezTo>
                          <a:lnTo>
                            <a:pt x="462742" y="1861884"/>
                          </a:lnTo>
                          <a:cubicBezTo>
                            <a:pt x="460186" y="1861664"/>
                            <a:pt x="458590" y="1860349"/>
                            <a:pt x="457956" y="1857937"/>
                          </a:cubicBezTo>
                          <a:cubicBezTo>
                            <a:pt x="457321" y="1855525"/>
                            <a:pt x="457196" y="1853332"/>
                            <a:pt x="457581" y="1851359"/>
                          </a:cubicBezTo>
                          <a:close/>
                          <a:moveTo>
                            <a:pt x="356558" y="1837325"/>
                          </a:moveTo>
                          <a:cubicBezTo>
                            <a:pt x="355742" y="1837398"/>
                            <a:pt x="355105" y="1837691"/>
                            <a:pt x="354650" y="1838202"/>
                          </a:cubicBezTo>
                          <a:cubicBezTo>
                            <a:pt x="354194" y="1838714"/>
                            <a:pt x="353558" y="1839006"/>
                            <a:pt x="352741" y="1839079"/>
                          </a:cubicBezTo>
                          <a:cubicBezTo>
                            <a:pt x="352590" y="1840139"/>
                            <a:pt x="352711" y="1841528"/>
                            <a:pt x="353102" y="1843246"/>
                          </a:cubicBezTo>
                          <a:cubicBezTo>
                            <a:pt x="353494" y="1844963"/>
                            <a:pt x="354130" y="1845913"/>
                            <a:pt x="355012" y="1846096"/>
                          </a:cubicBezTo>
                          <a:cubicBezTo>
                            <a:pt x="356712" y="1845986"/>
                            <a:pt x="357852" y="1845329"/>
                            <a:pt x="358430" y="1844123"/>
                          </a:cubicBezTo>
                          <a:cubicBezTo>
                            <a:pt x="359008" y="1842917"/>
                            <a:pt x="359347" y="1841820"/>
                            <a:pt x="359448" y="1840833"/>
                          </a:cubicBezTo>
                          <a:cubicBezTo>
                            <a:pt x="359517" y="1838787"/>
                            <a:pt x="358553" y="1837618"/>
                            <a:pt x="356558" y="1837325"/>
                          </a:cubicBezTo>
                          <a:close/>
                          <a:moveTo>
                            <a:pt x="564892" y="1819783"/>
                          </a:moveTo>
                          <a:cubicBezTo>
                            <a:pt x="558997" y="1820258"/>
                            <a:pt x="555179" y="1823255"/>
                            <a:pt x="553439" y="1828773"/>
                          </a:cubicBezTo>
                          <a:cubicBezTo>
                            <a:pt x="551698" y="1834292"/>
                            <a:pt x="550564" y="1839481"/>
                            <a:pt x="550036" y="1844342"/>
                          </a:cubicBezTo>
                          <a:cubicBezTo>
                            <a:pt x="547295" y="1844342"/>
                            <a:pt x="544367" y="1844780"/>
                            <a:pt x="541252" y="1845657"/>
                          </a:cubicBezTo>
                          <a:cubicBezTo>
                            <a:pt x="538137" y="1846535"/>
                            <a:pt x="535493" y="1847850"/>
                            <a:pt x="533320" y="1849604"/>
                          </a:cubicBezTo>
                          <a:lnTo>
                            <a:pt x="534045" y="1865392"/>
                          </a:lnTo>
                          <a:cubicBezTo>
                            <a:pt x="535717" y="1860678"/>
                            <a:pt x="538356" y="1856073"/>
                            <a:pt x="541963" y="1851578"/>
                          </a:cubicBezTo>
                          <a:cubicBezTo>
                            <a:pt x="545569" y="1847083"/>
                            <a:pt x="550015" y="1844671"/>
                            <a:pt x="555299" y="1844342"/>
                          </a:cubicBezTo>
                          <a:cubicBezTo>
                            <a:pt x="556278" y="1840029"/>
                            <a:pt x="557877" y="1835936"/>
                            <a:pt x="560095" y="1832063"/>
                          </a:cubicBezTo>
                          <a:cubicBezTo>
                            <a:pt x="562313" y="1828189"/>
                            <a:pt x="563912" y="1824096"/>
                            <a:pt x="564892" y="1819783"/>
                          </a:cubicBezTo>
                          <a:close/>
                          <a:moveTo>
                            <a:pt x="496474" y="1789962"/>
                          </a:moveTo>
                          <a:cubicBezTo>
                            <a:pt x="494748" y="1790218"/>
                            <a:pt x="493505" y="1791460"/>
                            <a:pt x="492747" y="1793690"/>
                          </a:cubicBezTo>
                          <a:cubicBezTo>
                            <a:pt x="491988" y="1795919"/>
                            <a:pt x="491546" y="1797600"/>
                            <a:pt x="491419" y="1798733"/>
                          </a:cubicBezTo>
                          <a:cubicBezTo>
                            <a:pt x="490566" y="1803155"/>
                            <a:pt x="488714" y="1807029"/>
                            <a:pt x="485861" y="1810355"/>
                          </a:cubicBezTo>
                          <a:cubicBezTo>
                            <a:pt x="483009" y="1813680"/>
                            <a:pt x="479635" y="1816238"/>
                            <a:pt x="475737" y="1818029"/>
                          </a:cubicBezTo>
                          <a:cubicBezTo>
                            <a:pt x="474758" y="1822341"/>
                            <a:pt x="473159" y="1826435"/>
                            <a:pt x="470941" y="1830308"/>
                          </a:cubicBezTo>
                          <a:cubicBezTo>
                            <a:pt x="468723" y="1834182"/>
                            <a:pt x="467124" y="1838275"/>
                            <a:pt x="466144" y="1842588"/>
                          </a:cubicBezTo>
                          <a:cubicBezTo>
                            <a:pt x="472423" y="1836412"/>
                            <a:pt x="478102" y="1829906"/>
                            <a:pt x="483180" y="1823072"/>
                          </a:cubicBezTo>
                          <a:cubicBezTo>
                            <a:pt x="488259" y="1816238"/>
                            <a:pt x="493138" y="1809295"/>
                            <a:pt x="497817" y="1802241"/>
                          </a:cubicBezTo>
                          <a:cubicBezTo>
                            <a:pt x="498006" y="1800962"/>
                            <a:pt x="498040" y="1798697"/>
                            <a:pt x="497919" y="1795444"/>
                          </a:cubicBezTo>
                          <a:cubicBezTo>
                            <a:pt x="497799" y="1792191"/>
                            <a:pt x="497317" y="1790364"/>
                            <a:pt x="496474" y="1789962"/>
                          </a:cubicBezTo>
                          <a:close/>
                          <a:moveTo>
                            <a:pt x="388744" y="1774174"/>
                          </a:moveTo>
                          <a:lnTo>
                            <a:pt x="378016" y="1795225"/>
                          </a:lnTo>
                          <a:cubicBezTo>
                            <a:pt x="377730" y="1795188"/>
                            <a:pt x="376547" y="1795261"/>
                            <a:pt x="374468" y="1795444"/>
                          </a:cubicBezTo>
                          <a:cubicBezTo>
                            <a:pt x="372390" y="1795627"/>
                            <a:pt x="371130" y="1796138"/>
                            <a:pt x="370689" y="1796979"/>
                          </a:cubicBezTo>
                          <a:cubicBezTo>
                            <a:pt x="370726" y="1798843"/>
                            <a:pt x="372279" y="1800816"/>
                            <a:pt x="375347" y="1802899"/>
                          </a:cubicBezTo>
                          <a:cubicBezTo>
                            <a:pt x="378415" y="1804982"/>
                            <a:pt x="380921" y="1806517"/>
                            <a:pt x="382867" y="1807504"/>
                          </a:cubicBezTo>
                          <a:lnTo>
                            <a:pt x="398240" y="1789962"/>
                          </a:lnTo>
                          <a:close/>
                          <a:moveTo>
                            <a:pt x="424129" y="1712778"/>
                          </a:moveTo>
                          <a:cubicBezTo>
                            <a:pt x="414397" y="1726519"/>
                            <a:pt x="405387" y="1741137"/>
                            <a:pt x="397100" y="1756633"/>
                          </a:cubicBezTo>
                          <a:cubicBezTo>
                            <a:pt x="397382" y="1760214"/>
                            <a:pt x="398547" y="1763138"/>
                            <a:pt x="400597" y="1765403"/>
                          </a:cubicBezTo>
                          <a:cubicBezTo>
                            <a:pt x="402646" y="1767669"/>
                            <a:pt x="405436" y="1768839"/>
                            <a:pt x="408968" y="1768912"/>
                          </a:cubicBezTo>
                          <a:cubicBezTo>
                            <a:pt x="411749" y="1763503"/>
                            <a:pt x="415652" y="1755463"/>
                            <a:pt x="420676" y="1744792"/>
                          </a:cubicBezTo>
                          <a:cubicBezTo>
                            <a:pt x="425701" y="1734120"/>
                            <a:pt x="430326" y="1726958"/>
                            <a:pt x="434552" y="1723303"/>
                          </a:cubicBezTo>
                          <a:close/>
                          <a:moveTo>
                            <a:pt x="468284" y="1651381"/>
                          </a:moveTo>
                          <a:lnTo>
                            <a:pt x="457658" y="1661906"/>
                          </a:lnTo>
                          <a:lnTo>
                            <a:pt x="456730" y="1667169"/>
                          </a:lnTo>
                          <a:lnTo>
                            <a:pt x="460238" y="1667169"/>
                          </a:lnTo>
                          <a:cubicBezTo>
                            <a:pt x="463648" y="1667315"/>
                            <a:pt x="466038" y="1667023"/>
                            <a:pt x="467409" y="1666292"/>
                          </a:cubicBezTo>
                          <a:cubicBezTo>
                            <a:pt x="468781" y="1665561"/>
                            <a:pt x="469726" y="1663514"/>
                            <a:pt x="470246" y="1660152"/>
                          </a:cubicBezTo>
                          <a:close/>
                          <a:moveTo>
                            <a:pt x="679198" y="1639102"/>
                          </a:moveTo>
                          <a:lnTo>
                            <a:pt x="661143" y="1661906"/>
                          </a:lnTo>
                          <a:cubicBezTo>
                            <a:pt x="663672" y="1667461"/>
                            <a:pt x="664292" y="1673893"/>
                            <a:pt x="663003" y="1681202"/>
                          </a:cubicBezTo>
                          <a:cubicBezTo>
                            <a:pt x="662030" y="1681129"/>
                            <a:pt x="660907" y="1681275"/>
                            <a:pt x="659637" y="1681641"/>
                          </a:cubicBezTo>
                          <a:cubicBezTo>
                            <a:pt x="658367" y="1682006"/>
                            <a:pt x="657528" y="1683030"/>
                            <a:pt x="657122" y="1684711"/>
                          </a:cubicBezTo>
                          <a:cubicBezTo>
                            <a:pt x="656923" y="1686465"/>
                            <a:pt x="657271" y="1688219"/>
                            <a:pt x="658168" y="1689973"/>
                          </a:cubicBezTo>
                          <a:cubicBezTo>
                            <a:pt x="659064" y="1691728"/>
                            <a:pt x="659851" y="1693482"/>
                            <a:pt x="660529" y="1695236"/>
                          </a:cubicBezTo>
                          <a:lnTo>
                            <a:pt x="671880" y="1700498"/>
                          </a:lnTo>
                          <a:lnTo>
                            <a:pt x="674562" y="1695236"/>
                          </a:lnTo>
                          <a:lnTo>
                            <a:pt x="667029" y="1688219"/>
                          </a:lnTo>
                          <a:cubicBezTo>
                            <a:pt x="667469" y="1685515"/>
                            <a:pt x="668419" y="1683030"/>
                            <a:pt x="669878" y="1680764"/>
                          </a:cubicBezTo>
                          <a:cubicBezTo>
                            <a:pt x="671338" y="1678498"/>
                            <a:pt x="673448" y="1676890"/>
                            <a:pt x="676211" y="1675940"/>
                          </a:cubicBezTo>
                          <a:cubicBezTo>
                            <a:pt x="677476" y="1669800"/>
                            <a:pt x="678632" y="1663661"/>
                            <a:pt x="679678" y="1657521"/>
                          </a:cubicBezTo>
                          <a:cubicBezTo>
                            <a:pt x="680724" y="1651381"/>
                            <a:pt x="680564" y="1645242"/>
                            <a:pt x="679198" y="1639102"/>
                          </a:cubicBezTo>
                          <a:close/>
                          <a:moveTo>
                            <a:pt x="492530" y="1623314"/>
                          </a:moveTo>
                          <a:lnTo>
                            <a:pt x="487784" y="1630331"/>
                          </a:lnTo>
                          <a:cubicBezTo>
                            <a:pt x="490140" y="1628577"/>
                            <a:pt x="491619" y="1626823"/>
                            <a:pt x="492220" y="1625068"/>
                          </a:cubicBezTo>
                          <a:close/>
                          <a:moveTo>
                            <a:pt x="726862" y="1577705"/>
                          </a:moveTo>
                          <a:cubicBezTo>
                            <a:pt x="726260" y="1579460"/>
                            <a:pt x="726536" y="1581214"/>
                            <a:pt x="727688" y="1582968"/>
                          </a:cubicBezTo>
                          <a:lnTo>
                            <a:pt x="728616" y="1577705"/>
                          </a:lnTo>
                          <a:close/>
                          <a:moveTo>
                            <a:pt x="751315" y="1558409"/>
                          </a:moveTo>
                          <a:cubicBezTo>
                            <a:pt x="748099" y="1558409"/>
                            <a:pt x="745450" y="1560164"/>
                            <a:pt x="743370" y="1563672"/>
                          </a:cubicBezTo>
                          <a:lnTo>
                            <a:pt x="748633" y="1563672"/>
                          </a:lnTo>
                          <a:cubicBezTo>
                            <a:pt x="748860" y="1562795"/>
                            <a:pt x="749307" y="1561918"/>
                            <a:pt x="749974" y="1561041"/>
                          </a:cubicBezTo>
                          <a:cubicBezTo>
                            <a:pt x="750640" y="1560164"/>
                            <a:pt x="751087" y="1559286"/>
                            <a:pt x="751315" y="1558409"/>
                          </a:cubicBezTo>
                          <a:close/>
                          <a:moveTo>
                            <a:pt x="766480" y="1532097"/>
                          </a:moveTo>
                          <a:lnTo>
                            <a:pt x="764933" y="1540867"/>
                          </a:lnTo>
                          <a:lnTo>
                            <a:pt x="752654" y="1540867"/>
                          </a:lnTo>
                          <a:lnTo>
                            <a:pt x="751416" y="1547884"/>
                          </a:lnTo>
                          <a:lnTo>
                            <a:pt x="753997" y="1553147"/>
                          </a:lnTo>
                          <a:lnTo>
                            <a:pt x="770196" y="1540867"/>
                          </a:lnTo>
                          <a:lnTo>
                            <a:pt x="771433" y="1533851"/>
                          </a:lnTo>
                          <a:close/>
                          <a:moveTo>
                            <a:pt x="781852" y="1514555"/>
                          </a:moveTo>
                          <a:lnTo>
                            <a:pt x="776280" y="1516309"/>
                          </a:lnTo>
                          <a:lnTo>
                            <a:pt x="773806" y="1530342"/>
                          </a:lnTo>
                          <a:cubicBezTo>
                            <a:pt x="776656" y="1528478"/>
                            <a:pt x="778616" y="1526067"/>
                            <a:pt x="779686" y="1523106"/>
                          </a:cubicBezTo>
                          <a:cubicBezTo>
                            <a:pt x="780756" y="1520146"/>
                            <a:pt x="781478" y="1517296"/>
                            <a:pt x="781852" y="1514555"/>
                          </a:cubicBezTo>
                          <a:close/>
                          <a:moveTo>
                            <a:pt x="803309" y="1472454"/>
                          </a:moveTo>
                          <a:cubicBezTo>
                            <a:pt x="800649" y="1478009"/>
                            <a:pt x="797846" y="1483125"/>
                            <a:pt x="794901" y="1487803"/>
                          </a:cubicBezTo>
                          <a:cubicBezTo>
                            <a:pt x="791957" y="1492481"/>
                            <a:pt x="788741" y="1494966"/>
                            <a:pt x="785255" y="1495259"/>
                          </a:cubicBezTo>
                          <a:cubicBezTo>
                            <a:pt x="785126" y="1496611"/>
                            <a:pt x="785332" y="1499169"/>
                            <a:pt x="785875" y="1502933"/>
                          </a:cubicBezTo>
                          <a:cubicBezTo>
                            <a:pt x="786417" y="1506697"/>
                            <a:pt x="787140" y="1508817"/>
                            <a:pt x="788043" y="1509292"/>
                          </a:cubicBezTo>
                          <a:cubicBezTo>
                            <a:pt x="788902" y="1509182"/>
                            <a:pt x="789530" y="1508525"/>
                            <a:pt x="789925" y="1507319"/>
                          </a:cubicBezTo>
                          <a:cubicBezTo>
                            <a:pt x="790321" y="1506113"/>
                            <a:pt x="790587" y="1505016"/>
                            <a:pt x="790725" y="1504029"/>
                          </a:cubicBezTo>
                          <a:cubicBezTo>
                            <a:pt x="794288" y="1500192"/>
                            <a:pt x="798174" y="1495149"/>
                            <a:pt x="802383" y="1488900"/>
                          </a:cubicBezTo>
                          <a:cubicBezTo>
                            <a:pt x="806591" y="1482650"/>
                            <a:pt x="809239" y="1477168"/>
                            <a:pt x="810326" y="1472454"/>
                          </a:cubicBezTo>
                          <a:close/>
                          <a:moveTo>
                            <a:pt x="871095" y="1416320"/>
                          </a:moveTo>
                          <a:cubicBezTo>
                            <a:pt x="869958" y="1418001"/>
                            <a:pt x="869189" y="1419463"/>
                            <a:pt x="868787" y="1420706"/>
                          </a:cubicBezTo>
                          <a:cubicBezTo>
                            <a:pt x="868385" y="1421948"/>
                            <a:pt x="868055" y="1423410"/>
                            <a:pt x="867795" y="1425091"/>
                          </a:cubicBezTo>
                          <a:cubicBezTo>
                            <a:pt x="868869" y="1424177"/>
                            <a:pt x="869893" y="1422935"/>
                            <a:pt x="870864" y="1421363"/>
                          </a:cubicBezTo>
                          <a:cubicBezTo>
                            <a:pt x="871835" y="1419792"/>
                            <a:pt x="872497" y="1418111"/>
                            <a:pt x="872850" y="1416320"/>
                          </a:cubicBezTo>
                          <a:close/>
                          <a:moveTo>
                            <a:pt x="866757" y="1381236"/>
                          </a:moveTo>
                          <a:cubicBezTo>
                            <a:pt x="864986" y="1387961"/>
                            <a:pt x="861616" y="1393808"/>
                            <a:pt x="856647" y="1398778"/>
                          </a:cubicBezTo>
                          <a:cubicBezTo>
                            <a:pt x="851677" y="1403748"/>
                            <a:pt x="848307" y="1409596"/>
                            <a:pt x="846537" y="1416320"/>
                          </a:cubicBezTo>
                          <a:lnTo>
                            <a:pt x="833537" y="1430354"/>
                          </a:lnTo>
                          <a:cubicBezTo>
                            <a:pt x="832632" y="1431340"/>
                            <a:pt x="832585" y="1432437"/>
                            <a:pt x="833396" y="1433643"/>
                          </a:cubicBezTo>
                          <a:cubicBezTo>
                            <a:pt x="834206" y="1434849"/>
                            <a:pt x="835114" y="1435507"/>
                            <a:pt x="836118" y="1435616"/>
                          </a:cubicBezTo>
                          <a:lnTo>
                            <a:pt x="846952" y="1433862"/>
                          </a:lnTo>
                          <a:cubicBezTo>
                            <a:pt x="849632" y="1429440"/>
                            <a:pt x="852370" y="1424689"/>
                            <a:pt x="855166" y="1419609"/>
                          </a:cubicBezTo>
                          <a:cubicBezTo>
                            <a:pt x="857962" y="1414529"/>
                            <a:pt x="859901" y="1409340"/>
                            <a:pt x="860981" y="1404041"/>
                          </a:cubicBezTo>
                          <a:cubicBezTo>
                            <a:pt x="863350" y="1400350"/>
                            <a:pt x="865886" y="1396330"/>
                            <a:pt x="868590" y="1391981"/>
                          </a:cubicBezTo>
                          <a:cubicBezTo>
                            <a:pt x="871293" y="1387632"/>
                            <a:pt x="874191" y="1384050"/>
                            <a:pt x="877282" y="1381236"/>
                          </a:cubicBezTo>
                          <a:close/>
                          <a:moveTo>
                            <a:pt x="902353" y="1358432"/>
                          </a:moveTo>
                          <a:lnTo>
                            <a:pt x="889972" y="1368957"/>
                          </a:lnTo>
                          <a:cubicBezTo>
                            <a:pt x="890838" y="1366326"/>
                            <a:pt x="889828" y="1365010"/>
                            <a:pt x="886940" y="1365010"/>
                          </a:cubicBezTo>
                          <a:cubicBezTo>
                            <a:pt x="884053" y="1365010"/>
                            <a:pt x="882140" y="1366326"/>
                            <a:pt x="881201" y="1368957"/>
                          </a:cubicBezTo>
                          <a:lnTo>
                            <a:pt x="890697" y="1384745"/>
                          </a:lnTo>
                          <a:lnTo>
                            <a:pt x="897713" y="1384745"/>
                          </a:lnTo>
                          <a:lnTo>
                            <a:pt x="902251" y="1368957"/>
                          </a:lnTo>
                          <a:close/>
                          <a:moveTo>
                            <a:pt x="927217" y="1326857"/>
                          </a:moveTo>
                          <a:lnTo>
                            <a:pt x="915971" y="1340890"/>
                          </a:lnTo>
                          <a:lnTo>
                            <a:pt x="921234" y="1340890"/>
                          </a:lnTo>
                          <a:cubicBezTo>
                            <a:pt x="922463" y="1339099"/>
                            <a:pt x="923641" y="1336980"/>
                            <a:pt x="924767" y="1334531"/>
                          </a:cubicBezTo>
                          <a:cubicBezTo>
                            <a:pt x="925893" y="1332083"/>
                            <a:pt x="926710" y="1329524"/>
                            <a:pt x="927217" y="1326857"/>
                          </a:cubicBezTo>
                          <a:close/>
                          <a:moveTo>
                            <a:pt x="891307" y="1321594"/>
                          </a:moveTo>
                          <a:cubicBezTo>
                            <a:pt x="891092" y="1322398"/>
                            <a:pt x="890697" y="1322983"/>
                            <a:pt x="890121" y="1323348"/>
                          </a:cubicBezTo>
                          <a:cubicBezTo>
                            <a:pt x="889544" y="1323714"/>
                            <a:pt x="889149" y="1324298"/>
                            <a:pt x="888934" y="1325102"/>
                          </a:cubicBezTo>
                          <a:lnTo>
                            <a:pt x="887388" y="1333873"/>
                          </a:lnTo>
                          <a:cubicBezTo>
                            <a:pt x="886750" y="1337491"/>
                            <a:pt x="886531" y="1341219"/>
                            <a:pt x="886731" y="1345056"/>
                          </a:cubicBezTo>
                          <a:cubicBezTo>
                            <a:pt x="886932" y="1348894"/>
                            <a:pt x="887667" y="1352183"/>
                            <a:pt x="888938" y="1354924"/>
                          </a:cubicBezTo>
                          <a:lnTo>
                            <a:pt x="899769" y="1323348"/>
                          </a:lnTo>
                          <a:close/>
                          <a:moveTo>
                            <a:pt x="915243" y="1295281"/>
                          </a:moveTo>
                          <a:lnTo>
                            <a:pt x="907607" y="1298790"/>
                          </a:lnTo>
                          <a:lnTo>
                            <a:pt x="898425" y="1311069"/>
                          </a:lnTo>
                          <a:lnTo>
                            <a:pt x="907815" y="1307561"/>
                          </a:lnTo>
                          <a:lnTo>
                            <a:pt x="914624" y="1298790"/>
                          </a:lnTo>
                          <a:close/>
                          <a:moveTo>
                            <a:pt x="950420" y="1225114"/>
                          </a:moveTo>
                          <a:cubicBezTo>
                            <a:pt x="949587" y="1230669"/>
                            <a:pt x="948599" y="1237101"/>
                            <a:pt x="947456" y="1244410"/>
                          </a:cubicBezTo>
                          <a:cubicBezTo>
                            <a:pt x="946313" y="1251719"/>
                            <a:pt x="944448" y="1258151"/>
                            <a:pt x="941861" y="1263706"/>
                          </a:cubicBezTo>
                          <a:cubicBezTo>
                            <a:pt x="945988" y="1260197"/>
                            <a:pt x="948670" y="1254935"/>
                            <a:pt x="949907" y="1247918"/>
                          </a:cubicBezTo>
                          <a:lnTo>
                            <a:pt x="961771" y="1230376"/>
                          </a:lnTo>
                          <a:close/>
                          <a:moveTo>
                            <a:pt x="1026041" y="1114600"/>
                          </a:moveTo>
                          <a:lnTo>
                            <a:pt x="1022121" y="1126879"/>
                          </a:lnTo>
                          <a:cubicBezTo>
                            <a:pt x="1018970" y="1129620"/>
                            <a:pt x="1015832" y="1132909"/>
                            <a:pt x="1012707" y="1136747"/>
                          </a:cubicBezTo>
                          <a:cubicBezTo>
                            <a:pt x="1009582" y="1140584"/>
                            <a:pt x="1006805" y="1144311"/>
                            <a:pt x="1004376" y="1147929"/>
                          </a:cubicBezTo>
                          <a:cubicBezTo>
                            <a:pt x="1003380" y="1155239"/>
                            <a:pt x="999907" y="1161671"/>
                            <a:pt x="993957" y="1167225"/>
                          </a:cubicBezTo>
                          <a:cubicBezTo>
                            <a:pt x="992162" y="1165800"/>
                            <a:pt x="990076" y="1166019"/>
                            <a:pt x="987701" y="1167883"/>
                          </a:cubicBezTo>
                          <a:cubicBezTo>
                            <a:pt x="985326" y="1169747"/>
                            <a:pt x="984763" y="1171282"/>
                            <a:pt x="986012" y="1172488"/>
                          </a:cubicBezTo>
                          <a:lnTo>
                            <a:pt x="973322" y="1184767"/>
                          </a:lnTo>
                          <a:lnTo>
                            <a:pt x="964966" y="1202309"/>
                          </a:lnTo>
                          <a:lnTo>
                            <a:pt x="961458" y="1202309"/>
                          </a:lnTo>
                          <a:lnTo>
                            <a:pt x="959293" y="1214589"/>
                          </a:lnTo>
                          <a:lnTo>
                            <a:pt x="967445" y="1218097"/>
                          </a:lnTo>
                          <a:cubicBezTo>
                            <a:pt x="966808" y="1217147"/>
                            <a:pt x="966791" y="1216416"/>
                            <a:pt x="967393" y="1215904"/>
                          </a:cubicBezTo>
                          <a:cubicBezTo>
                            <a:pt x="967995" y="1215393"/>
                            <a:pt x="968700" y="1215539"/>
                            <a:pt x="969508" y="1216343"/>
                          </a:cubicBezTo>
                          <a:lnTo>
                            <a:pt x="974254" y="1209326"/>
                          </a:lnTo>
                          <a:cubicBezTo>
                            <a:pt x="975144" y="1209874"/>
                            <a:pt x="976356" y="1209216"/>
                            <a:pt x="977891" y="1207353"/>
                          </a:cubicBezTo>
                          <a:cubicBezTo>
                            <a:pt x="979426" y="1205489"/>
                            <a:pt x="980277" y="1204392"/>
                            <a:pt x="980444" y="1204063"/>
                          </a:cubicBezTo>
                          <a:lnTo>
                            <a:pt x="996436" y="1183013"/>
                          </a:lnTo>
                          <a:cubicBezTo>
                            <a:pt x="997602" y="1178262"/>
                            <a:pt x="1000993" y="1170222"/>
                            <a:pt x="1006609" y="1158893"/>
                          </a:cubicBezTo>
                          <a:cubicBezTo>
                            <a:pt x="1012225" y="1147564"/>
                            <a:pt x="1016777" y="1140401"/>
                            <a:pt x="1020266" y="1137404"/>
                          </a:cubicBezTo>
                          <a:lnTo>
                            <a:pt x="1028109" y="1142667"/>
                          </a:lnTo>
                          <a:cubicBezTo>
                            <a:pt x="1029550" y="1139049"/>
                            <a:pt x="1031231" y="1135321"/>
                            <a:pt x="1033150" y="1131484"/>
                          </a:cubicBezTo>
                          <a:cubicBezTo>
                            <a:pt x="1035069" y="1127647"/>
                            <a:pt x="1037550" y="1124358"/>
                            <a:pt x="1040591" y="1121617"/>
                          </a:cubicBezTo>
                          <a:lnTo>
                            <a:pt x="1032130" y="1119862"/>
                          </a:lnTo>
                          <a:close/>
                          <a:moveTo>
                            <a:pt x="1057201" y="1097058"/>
                          </a:moveTo>
                          <a:cubicBezTo>
                            <a:pt x="1057132" y="1099105"/>
                            <a:pt x="1056342" y="1100274"/>
                            <a:pt x="1054828" y="1100566"/>
                          </a:cubicBezTo>
                          <a:lnTo>
                            <a:pt x="1050599" y="1114600"/>
                          </a:lnTo>
                          <a:lnTo>
                            <a:pt x="1051426" y="1119862"/>
                          </a:lnTo>
                          <a:cubicBezTo>
                            <a:pt x="1053730" y="1117158"/>
                            <a:pt x="1055853" y="1114235"/>
                            <a:pt x="1057796" y="1111092"/>
                          </a:cubicBezTo>
                          <a:cubicBezTo>
                            <a:pt x="1059739" y="1107949"/>
                            <a:pt x="1060986" y="1105025"/>
                            <a:pt x="1061536" y="1102321"/>
                          </a:cubicBezTo>
                          <a:cubicBezTo>
                            <a:pt x="1062154" y="1098812"/>
                            <a:pt x="1060709" y="1097058"/>
                            <a:pt x="1057201" y="1097058"/>
                          </a:cubicBezTo>
                          <a:close/>
                          <a:moveTo>
                            <a:pt x="1042341" y="1091795"/>
                          </a:moveTo>
                          <a:lnTo>
                            <a:pt x="1041104" y="1098812"/>
                          </a:lnTo>
                          <a:cubicBezTo>
                            <a:pt x="1042185" y="1097862"/>
                            <a:pt x="1043195" y="1096693"/>
                            <a:pt x="1044135" y="1095304"/>
                          </a:cubicBezTo>
                          <a:cubicBezTo>
                            <a:pt x="1045074" y="1093915"/>
                            <a:pt x="1045646" y="1092746"/>
                            <a:pt x="1045850" y="1091795"/>
                          </a:cubicBezTo>
                          <a:close/>
                          <a:moveTo>
                            <a:pt x="1081234" y="1030399"/>
                          </a:moveTo>
                          <a:cubicBezTo>
                            <a:pt x="1080101" y="1030399"/>
                            <a:pt x="1078343" y="1030837"/>
                            <a:pt x="1075959" y="1031715"/>
                          </a:cubicBezTo>
                          <a:cubicBezTo>
                            <a:pt x="1073575" y="1032592"/>
                            <a:pt x="1072101" y="1033907"/>
                            <a:pt x="1071536" y="1035661"/>
                          </a:cubicBezTo>
                          <a:cubicBezTo>
                            <a:pt x="1071497" y="1036502"/>
                            <a:pt x="1072064" y="1037014"/>
                            <a:pt x="1073238" y="1037196"/>
                          </a:cubicBezTo>
                          <a:cubicBezTo>
                            <a:pt x="1074412" y="1037379"/>
                            <a:pt x="1075496" y="1037452"/>
                            <a:pt x="1076489" y="1037416"/>
                          </a:cubicBezTo>
                          <a:close/>
                          <a:moveTo>
                            <a:pt x="1181511" y="879539"/>
                          </a:moveTo>
                          <a:lnTo>
                            <a:pt x="1180274" y="886556"/>
                          </a:lnTo>
                          <a:lnTo>
                            <a:pt x="1182956" y="881293"/>
                          </a:lnTo>
                          <a:close/>
                          <a:moveTo>
                            <a:pt x="1198634" y="832176"/>
                          </a:moveTo>
                          <a:lnTo>
                            <a:pt x="1198325" y="833930"/>
                          </a:lnTo>
                          <a:cubicBezTo>
                            <a:pt x="1197818" y="836598"/>
                            <a:pt x="1197956" y="838717"/>
                            <a:pt x="1198738" y="840289"/>
                          </a:cubicBezTo>
                          <a:cubicBezTo>
                            <a:pt x="1199521" y="841860"/>
                            <a:pt x="1201207" y="842664"/>
                            <a:pt x="1203795" y="842701"/>
                          </a:cubicBezTo>
                          <a:close/>
                          <a:moveTo>
                            <a:pt x="1266937" y="783058"/>
                          </a:moveTo>
                          <a:lnTo>
                            <a:pt x="1260747" y="788321"/>
                          </a:lnTo>
                          <a:cubicBezTo>
                            <a:pt x="1261555" y="789125"/>
                            <a:pt x="1262183" y="789710"/>
                            <a:pt x="1262630" y="790075"/>
                          </a:cubicBezTo>
                          <a:cubicBezTo>
                            <a:pt x="1263077" y="790441"/>
                            <a:pt x="1262828" y="791025"/>
                            <a:pt x="1261882" y="791829"/>
                          </a:cubicBezTo>
                          <a:cubicBezTo>
                            <a:pt x="1261281" y="793584"/>
                            <a:pt x="1259802" y="795338"/>
                            <a:pt x="1257446" y="797092"/>
                          </a:cubicBezTo>
                          <a:lnTo>
                            <a:pt x="1247747" y="802354"/>
                          </a:lnTo>
                          <a:lnTo>
                            <a:pt x="1244857" y="798846"/>
                          </a:lnTo>
                          <a:cubicBezTo>
                            <a:pt x="1241883" y="804109"/>
                            <a:pt x="1240095" y="807617"/>
                            <a:pt x="1239493" y="809371"/>
                          </a:cubicBezTo>
                          <a:cubicBezTo>
                            <a:pt x="1234790" y="814488"/>
                            <a:pt x="1230087" y="819604"/>
                            <a:pt x="1225384" y="824720"/>
                          </a:cubicBezTo>
                          <a:cubicBezTo>
                            <a:pt x="1220681" y="829837"/>
                            <a:pt x="1217578" y="835830"/>
                            <a:pt x="1216074" y="842701"/>
                          </a:cubicBezTo>
                          <a:lnTo>
                            <a:pt x="1206274" y="858488"/>
                          </a:lnTo>
                          <a:cubicBezTo>
                            <a:pt x="1203423" y="860352"/>
                            <a:pt x="1201463" y="862764"/>
                            <a:pt x="1200393" y="865725"/>
                          </a:cubicBezTo>
                          <a:cubicBezTo>
                            <a:pt x="1199323" y="868685"/>
                            <a:pt x="1198601" y="871535"/>
                            <a:pt x="1198227" y="874276"/>
                          </a:cubicBezTo>
                          <a:cubicBezTo>
                            <a:pt x="1195958" y="882170"/>
                            <a:pt x="1191058" y="890064"/>
                            <a:pt x="1183526" y="897958"/>
                          </a:cubicBezTo>
                          <a:cubicBezTo>
                            <a:pt x="1175995" y="905852"/>
                            <a:pt x="1171094" y="913745"/>
                            <a:pt x="1168825" y="921639"/>
                          </a:cubicBezTo>
                          <a:lnTo>
                            <a:pt x="1160881" y="926902"/>
                          </a:lnTo>
                          <a:cubicBezTo>
                            <a:pt x="1159275" y="930410"/>
                            <a:pt x="1157122" y="933919"/>
                            <a:pt x="1154420" y="937427"/>
                          </a:cubicBezTo>
                          <a:cubicBezTo>
                            <a:pt x="1151718" y="940935"/>
                            <a:pt x="1149126" y="944444"/>
                            <a:pt x="1146644" y="947952"/>
                          </a:cubicBezTo>
                          <a:lnTo>
                            <a:pt x="1144479" y="960231"/>
                          </a:lnTo>
                          <a:cubicBezTo>
                            <a:pt x="1151274" y="957966"/>
                            <a:pt x="1157726" y="953288"/>
                            <a:pt x="1163837" y="946198"/>
                          </a:cubicBezTo>
                          <a:cubicBezTo>
                            <a:pt x="1169948" y="939108"/>
                            <a:pt x="1173640" y="932676"/>
                            <a:pt x="1174914" y="926902"/>
                          </a:cubicBezTo>
                          <a:cubicBezTo>
                            <a:pt x="1176729" y="926975"/>
                            <a:pt x="1178362" y="926829"/>
                            <a:pt x="1179815" y="926463"/>
                          </a:cubicBezTo>
                          <a:cubicBezTo>
                            <a:pt x="1181269" y="926098"/>
                            <a:pt x="1182180" y="925075"/>
                            <a:pt x="1182550" y="923393"/>
                          </a:cubicBezTo>
                          <a:cubicBezTo>
                            <a:pt x="1182814" y="920653"/>
                            <a:pt x="1183239" y="918240"/>
                            <a:pt x="1183825" y="916157"/>
                          </a:cubicBezTo>
                          <a:cubicBezTo>
                            <a:pt x="1184412" y="914074"/>
                            <a:pt x="1186360" y="912978"/>
                            <a:pt x="1189668" y="912868"/>
                          </a:cubicBezTo>
                          <a:lnTo>
                            <a:pt x="1220616" y="856734"/>
                          </a:lnTo>
                          <a:cubicBezTo>
                            <a:pt x="1226171" y="856734"/>
                            <a:pt x="1229404" y="854980"/>
                            <a:pt x="1230315" y="851472"/>
                          </a:cubicBezTo>
                          <a:cubicBezTo>
                            <a:pt x="1230775" y="848037"/>
                            <a:pt x="1231480" y="845698"/>
                            <a:pt x="1232430" y="844455"/>
                          </a:cubicBezTo>
                          <a:cubicBezTo>
                            <a:pt x="1233380" y="843213"/>
                            <a:pt x="1235529" y="842628"/>
                            <a:pt x="1238879" y="842701"/>
                          </a:cubicBezTo>
                          <a:lnTo>
                            <a:pt x="1250743" y="825159"/>
                          </a:lnTo>
                          <a:cubicBezTo>
                            <a:pt x="1251239" y="822345"/>
                            <a:pt x="1252464" y="817886"/>
                            <a:pt x="1254417" y="811783"/>
                          </a:cubicBezTo>
                          <a:cubicBezTo>
                            <a:pt x="1256370" y="805680"/>
                            <a:pt x="1258859" y="799029"/>
                            <a:pt x="1261882" y="791829"/>
                          </a:cubicBezTo>
                          <a:cubicBezTo>
                            <a:pt x="1263112" y="790039"/>
                            <a:pt x="1264212" y="788358"/>
                            <a:pt x="1265183" y="786786"/>
                          </a:cubicBezTo>
                          <a:cubicBezTo>
                            <a:pt x="1266155" y="785215"/>
                            <a:pt x="1266740" y="783972"/>
                            <a:pt x="1266937" y="783058"/>
                          </a:cubicBezTo>
                          <a:close/>
                          <a:moveTo>
                            <a:pt x="1270958" y="760254"/>
                          </a:moveTo>
                          <a:lnTo>
                            <a:pt x="1269878" y="761699"/>
                          </a:lnTo>
                          <a:lnTo>
                            <a:pt x="1274467" y="760254"/>
                          </a:lnTo>
                          <a:close/>
                          <a:moveTo>
                            <a:pt x="1296702" y="751045"/>
                          </a:moveTo>
                          <a:cubicBezTo>
                            <a:pt x="1294265" y="751191"/>
                            <a:pt x="1292046" y="751337"/>
                            <a:pt x="1290047" y="751483"/>
                          </a:cubicBezTo>
                          <a:cubicBezTo>
                            <a:pt x="1287784" y="754992"/>
                            <a:pt x="1285630" y="758500"/>
                            <a:pt x="1283586" y="762008"/>
                          </a:cubicBezTo>
                          <a:cubicBezTo>
                            <a:pt x="1281542" y="765517"/>
                            <a:pt x="1278950" y="769025"/>
                            <a:pt x="1275810" y="772533"/>
                          </a:cubicBezTo>
                          <a:cubicBezTo>
                            <a:pt x="1279318" y="772533"/>
                            <a:pt x="1282517" y="774288"/>
                            <a:pt x="1285407" y="777796"/>
                          </a:cubicBezTo>
                          <a:lnTo>
                            <a:pt x="1293763" y="760254"/>
                          </a:lnTo>
                          <a:cubicBezTo>
                            <a:pt x="1294917" y="759304"/>
                            <a:pt x="1296220" y="758134"/>
                            <a:pt x="1297671" y="756746"/>
                          </a:cubicBezTo>
                          <a:cubicBezTo>
                            <a:pt x="1299121" y="755357"/>
                            <a:pt x="1299985" y="754187"/>
                            <a:pt x="1300263" y="753237"/>
                          </a:cubicBezTo>
                          <a:cubicBezTo>
                            <a:pt x="1300327" y="751629"/>
                            <a:pt x="1299140" y="750898"/>
                            <a:pt x="1296702" y="751045"/>
                          </a:cubicBezTo>
                          <a:close/>
                          <a:moveTo>
                            <a:pt x="1305724" y="702366"/>
                          </a:moveTo>
                          <a:lnTo>
                            <a:pt x="1298089" y="705874"/>
                          </a:lnTo>
                          <a:cubicBezTo>
                            <a:pt x="1296611" y="712599"/>
                            <a:pt x="1294410" y="718446"/>
                            <a:pt x="1291487" y="723416"/>
                          </a:cubicBezTo>
                          <a:cubicBezTo>
                            <a:pt x="1294628" y="719908"/>
                            <a:pt x="1297220" y="716399"/>
                            <a:pt x="1299264" y="712891"/>
                          </a:cubicBezTo>
                          <a:cubicBezTo>
                            <a:pt x="1301308" y="709383"/>
                            <a:pt x="1303461" y="705874"/>
                            <a:pt x="1305724" y="702366"/>
                          </a:cubicBezTo>
                          <a:close/>
                          <a:moveTo>
                            <a:pt x="1321097" y="684824"/>
                          </a:moveTo>
                          <a:cubicBezTo>
                            <a:pt x="1320237" y="688040"/>
                            <a:pt x="1320410" y="690379"/>
                            <a:pt x="1321614" y="691841"/>
                          </a:cubicBezTo>
                          <a:lnTo>
                            <a:pt x="1325122" y="691841"/>
                          </a:lnTo>
                          <a:cubicBezTo>
                            <a:pt x="1326636" y="691548"/>
                            <a:pt x="1327426" y="690379"/>
                            <a:pt x="1327495" y="688332"/>
                          </a:cubicBezTo>
                          <a:cubicBezTo>
                            <a:pt x="1327791" y="686651"/>
                            <a:pt x="1327533" y="685628"/>
                            <a:pt x="1326721" y="685263"/>
                          </a:cubicBezTo>
                          <a:cubicBezTo>
                            <a:pt x="1325908" y="684897"/>
                            <a:pt x="1324618" y="684751"/>
                            <a:pt x="1322851" y="684824"/>
                          </a:cubicBezTo>
                          <a:close/>
                          <a:moveTo>
                            <a:pt x="1342554" y="642723"/>
                          </a:moveTo>
                          <a:lnTo>
                            <a:pt x="1340389" y="655003"/>
                          </a:lnTo>
                          <a:cubicBezTo>
                            <a:pt x="1338562" y="655003"/>
                            <a:pt x="1336876" y="655441"/>
                            <a:pt x="1335333" y="656318"/>
                          </a:cubicBezTo>
                          <a:cubicBezTo>
                            <a:pt x="1333789" y="657196"/>
                            <a:pt x="1332827" y="658511"/>
                            <a:pt x="1332444" y="660265"/>
                          </a:cubicBezTo>
                          <a:cubicBezTo>
                            <a:pt x="1332109" y="662166"/>
                            <a:pt x="1332212" y="664066"/>
                            <a:pt x="1332755" y="665966"/>
                          </a:cubicBezTo>
                          <a:cubicBezTo>
                            <a:pt x="1333296" y="667867"/>
                            <a:pt x="1334432" y="668890"/>
                            <a:pt x="1336160" y="669036"/>
                          </a:cubicBezTo>
                          <a:cubicBezTo>
                            <a:pt x="1337026" y="668890"/>
                            <a:pt x="1337641" y="668305"/>
                            <a:pt x="1338004" y="667282"/>
                          </a:cubicBezTo>
                          <a:cubicBezTo>
                            <a:pt x="1338367" y="666259"/>
                            <a:pt x="1338544" y="665674"/>
                            <a:pt x="1338533" y="665528"/>
                          </a:cubicBezTo>
                          <a:lnTo>
                            <a:pt x="1350088" y="649740"/>
                          </a:lnTo>
                          <a:close/>
                          <a:moveTo>
                            <a:pt x="1353592" y="619919"/>
                          </a:moveTo>
                          <a:lnTo>
                            <a:pt x="1352664" y="625182"/>
                          </a:lnTo>
                          <a:lnTo>
                            <a:pt x="1344101" y="633953"/>
                          </a:lnTo>
                          <a:lnTo>
                            <a:pt x="1343482" y="637461"/>
                          </a:lnTo>
                          <a:lnTo>
                            <a:pt x="1353490" y="630444"/>
                          </a:lnTo>
                          <a:lnTo>
                            <a:pt x="1354418" y="625182"/>
                          </a:lnTo>
                          <a:cubicBezTo>
                            <a:pt x="1354493" y="624962"/>
                            <a:pt x="1354575" y="624085"/>
                            <a:pt x="1354663" y="622550"/>
                          </a:cubicBezTo>
                          <a:cubicBezTo>
                            <a:pt x="1354751" y="621015"/>
                            <a:pt x="1354394" y="620138"/>
                            <a:pt x="1353592" y="619919"/>
                          </a:cubicBezTo>
                          <a:close/>
                          <a:moveTo>
                            <a:pt x="1294217" y="319953"/>
                          </a:moveTo>
                          <a:lnTo>
                            <a:pt x="1271828" y="337495"/>
                          </a:lnTo>
                          <a:cubicBezTo>
                            <a:pt x="1265500" y="343123"/>
                            <a:pt x="1262422" y="348970"/>
                            <a:pt x="1262595" y="355037"/>
                          </a:cubicBezTo>
                          <a:cubicBezTo>
                            <a:pt x="1262768" y="361103"/>
                            <a:pt x="1261754" y="365196"/>
                            <a:pt x="1259553" y="367316"/>
                          </a:cubicBezTo>
                          <a:lnTo>
                            <a:pt x="1272141" y="365562"/>
                          </a:lnTo>
                          <a:lnTo>
                            <a:pt x="1273896" y="365562"/>
                          </a:lnTo>
                          <a:lnTo>
                            <a:pt x="1275234" y="348020"/>
                          </a:lnTo>
                          <a:lnTo>
                            <a:pt x="1293187" y="335741"/>
                          </a:lnTo>
                          <a:lnTo>
                            <a:pt x="1300924" y="321707"/>
                          </a:lnTo>
                          <a:close/>
                          <a:moveTo>
                            <a:pt x="1401423" y="471"/>
                          </a:moveTo>
                          <a:cubicBezTo>
                            <a:pt x="1404323" y="-223"/>
                            <a:pt x="1406649" y="-150"/>
                            <a:pt x="1408401" y="691"/>
                          </a:cubicBezTo>
                          <a:cubicBezTo>
                            <a:pt x="1408524" y="4967"/>
                            <a:pt x="1403792" y="14395"/>
                            <a:pt x="1394204" y="28977"/>
                          </a:cubicBezTo>
                          <a:cubicBezTo>
                            <a:pt x="1384616" y="43559"/>
                            <a:pt x="1377175" y="53426"/>
                            <a:pt x="1371881" y="58579"/>
                          </a:cubicBezTo>
                          <a:lnTo>
                            <a:pt x="1373635" y="58579"/>
                          </a:lnTo>
                          <a:cubicBezTo>
                            <a:pt x="1375778" y="61137"/>
                            <a:pt x="1376755" y="63476"/>
                            <a:pt x="1376564" y="65596"/>
                          </a:cubicBezTo>
                          <a:cubicBezTo>
                            <a:pt x="1376373" y="67715"/>
                            <a:pt x="1375156" y="70054"/>
                            <a:pt x="1372914" y="72612"/>
                          </a:cubicBezTo>
                          <a:cubicBezTo>
                            <a:pt x="1368376" y="85915"/>
                            <a:pt x="1362006" y="99656"/>
                            <a:pt x="1353805" y="113836"/>
                          </a:cubicBezTo>
                          <a:cubicBezTo>
                            <a:pt x="1345603" y="128016"/>
                            <a:pt x="1338356" y="141757"/>
                            <a:pt x="1332064" y="155059"/>
                          </a:cubicBezTo>
                          <a:cubicBezTo>
                            <a:pt x="1333277" y="157508"/>
                            <a:pt x="1333199" y="159189"/>
                            <a:pt x="1331832" y="160103"/>
                          </a:cubicBezTo>
                          <a:cubicBezTo>
                            <a:pt x="1330465" y="161016"/>
                            <a:pt x="1328273" y="162259"/>
                            <a:pt x="1325255" y="163830"/>
                          </a:cubicBezTo>
                          <a:cubicBezTo>
                            <a:pt x="1324786" y="165657"/>
                            <a:pt x="1324356" y="167265"/>
                            <a:pt x="1323965" y="168654"/>
                          </a:cubicBezTo>
                          <a:cubicBezTo>
                            <a:pt x="1323574" y="170043"/>
                            <a:pt x="1324176" y="170774"/>
                            <a:pt x="1325772" y="170847"/>
                          </a:cubicBezTo>
                          <a:cubicBezTo>
                            <a:pt x="1323983" y="173734"/>
                            <a:pt x="1321550" y="177169"/>
                            <a:pt x="1318472" y="181153"/>
                          </a:cubicBezTo>
                          <a:cubicBezTo>
                            <a:pt x="1315395" y="185136"/>
                            <a:pt x="1314355" y="188133"/>
                            <a:pt x="1315352" y="190143"/>
                          </a:cubicBezTo>
                          <a:lnTo>
                            <a:pt x="1327733" y="179618"/>
                          </a:lnTo>
                          <a:cubicBezTo>
                            <a:pt x="1329870" y="177864"/>
                            <a:pt x="1331349" y="176110"/>
                            <a:pt x="1332170" y="174355"/>
                          </a:cubicBezTo>
                          <a:cubicBezTo>
                            <a:pt x="1332991" y="172601"/>
                            <a:pt x="1332715" y="170847"/>
                            <a:pt x="1331343" y="169093"/>
                          </a:cubicBezTo>
                          <a:cubicBezTo>
                            <a:pt x="1333536" y="167229"/>
                            <a:pt x="1335935" y="164817"/>
                            <a:pt x="1338540" y="161857"/>
                          </a:cubicBezTo>
                          <a:cubicBezTo>
                            <a:pt x="1341145" y="158897"/>
                            <a:pt x="1343182" y="156046"/>
                            <a:pt x="1344652" y="153305"/>
                          </a:cubicBezTo>
                          <a:lnTo>
                            <a:pt x="1364254" y="121730"/>
                          </a:lnTo>
                          <a:lnTo>
                            <a:pt x="1376325" y="112959"/>
                          </a:lnTo>
                          <a:cubicBezTo>
                            <a:pt x="1378548" y="111131"/>
                            <a:pt x="1380371" y="109085"/>
                            <a:pt x="1381793" y="106819"/>
                          </a:cubicBezTo>
                          <a:cubicBezTo>
                            <a:pt x="1383216" y="104553"/>
                            <a:pt x="1383285" y="102507"/>
                            <a:pt x="1381999" y="100679"/>
                          </a:cubicBezTo>
                          <a:lnTo>
                            <a:pt x="1391490" y="86646"/>
                          </a:lnTo>
                          <a:cubicBezTo>
                            <a:pt x="1391644" y="80799"/>
                            <a:pt x="1394275" y="75828"/>
                            <a:pt x="1399382" y="71735"/>
                          </a:cubicBezTo>
                          <a:cubicBezTo>
                            <a:pt x="1404489" y="67642"/>
                            <a:pt x="1407120" y="62672"/>
                            <a:pt x="1407274" y="56825"/>
                          </a:cubicBezTo>
                          <a:lnTo>
                            <a:pt x="1433481" y="37529"/>
                          </a:lnTo>
                          <a:cubicBezTo>
                            <a:pt x="1437003" y="42426"/>
                            <a:pt x="1438602" y="45788"/>
                            <a:pt x="1438280" y="47615"/>
                          </a:cubicBezTo>
                          <a:cubicBezTo>
                            <a:pt x="1437958" y="49443"/>
                            <a:pt x="1435327" y="51928"/>
                            <a:pt x="1430387" y="55071"/>
                          </a:cubicBezTo>
                          <a:cubicBezTo>
                            <a:pt x="1432843" y="60004"/>
                            <a:pt x="1432113" y="63732"/>
                            <a:pt x="1428196" y="66253"/>
                          </a:cubicBezTo>
                          <a:cubicBezTo>
                            <a:pt x="1424280" y="68775"/>
                            <a:pt x="1423188" y="72064"/>
                            <a:pt x="1424921" y="76121"/>
                          </a:cubicBezTo>
                          <a:cubicBezTo>
                            <a:pt x="1421010" y="80689"/>
                            <a:pt x="1416247" y="88217"/>
                            <a:pt x="1410633" y="98706"/>
                          </a:cubicBezTo>
                          <a:cubicBezTo>
                            <a:pt x="1405019" y="109195"/>
                            <a:pt x="1402527" y="116284"/>
                            <a:pt x="1403155" y="119975"/>
                          </a:cubicBezTo>
                          <a:lnTo>
                            <a:pt x="1383244" y="153305"/>
                          </a:lnTo>
                          <a:cubicBezTo>
                            <a:pt x="1386113" y="157764"/>
                            <a:pt x="1387188" y="162441"/>
                            <a:pt x="1386471" y="167339"/>
                          </a:cubicBezTo>
                          <a:cubicBezTo>
                            <a:pt x="1385754" y="172236"/>
                            <a:pt x="1382444" y="176913"/>
                            <a:pt x="1376541" y="181372"/>
                          </a:cubicBezTo>
                          <a:cubicBezTo>
                            <a:pt x="1373511" y="188608"/>
                            <a:pt x="1369565" y="196063"/>
                            <a:pt x="1364704" y="203738"/>
                          </a:cubicBezTo>
                          <a:cubicBezTo>
                            <a:pt x="1359842" y="211413"/>
                            <a:pt x="1354297" y="217991"/>
                            <a:pt x="1348067" y="223473"/>
                          </a:cubicBezTo>
                          <a:lnTo>
                            <a:pt x="1350855" y="237506"/>
                          </a:lnTo>
                          <a:lnTo>
                            <a:pt x="1337030" y="246277"/>
                          </a:lnTo>
                          <a:lnTo>
                            <a:pt x="1333627" y="265573"/>
                          </a:lnTo>
                          <a:cubicBezTo>
                            <a:pt x="1330693" y="269155"/>
                            <a:pt x="1328565" y="272517"/>
                            <a:pt x="1327244" y="275660"/>
                          </a:cubicBezTo>
                          <a:cubicBezTo>
                            <a:pt x="1325922" y="278803"/>
                            <a:pt x="1323510" y="281288"/>
                            <a:pt x="1320009" y="283115"/>
                          </a:cubicBezTo>
                          <a:cubicBezTo>
                            <a:pt x="1318850" y="285125"/>
                            <a:pt x="1318253" y="287683"/>
                            <a:pt x="1318217" y="290789"/>
                          </a:cubicBezTo>
                          <a:cubicBezTo>
                            <a:pt x="1318181" y="293896"/>
                            <a:pt x="1318538" y="296016"/>
                            <a:pt x="1319288" y="297148"/>
                          </a:cubicBezTo>
                          <a:cubicBezTo>
                            <a:pt x="1319985" y="298793"/>
                            <a:pt x="1320966" y="299451"/>
                            <a:pt x="1322230" y="299122"/>
                          </a:cubicBezTo>
                          <a:cubicBezTo>
                            <a:pt x="1323494" y="298793"/>
                            <a:pt x="1324267" y="298135"/>
                            <a:pt x="1324551" y="297148"/>
                          </a:cubicBezTo>
                          <a:cubicBezTo>
                            <a:pt x="1321897" y="291886"/>
                            <a:pt x="1323256" y="287500"/>
                            <a:pt x="1328625" y="283992"/>
                          </a:cubicBezTo>
                          <a:cubicBezTo>
                            <a:pt x="1333995" y="280484"/>
                            <a:pt x="1338552" y="277852"/>
                            <a:pt x="1342296" y="276098"/>
                          </a:cubicBezTo>
                          <a:lnTo>
                            <a:pt x="1346936" y="249785"/>
                          </a:lnTo>
                          <a:lnTo>
                            <a:pt x="1348690" y="249785"/>
                          </a:lnTo>
                          <a:cubicBezTo>
                            <a:pt x="1349999" y="247958"/>
                            <a:pt x="1351018" y="245912"/>
                            <a:pt x="1351746" y="243646"/>
                          </a:cubicBezTo>
                          <a:cubicBezTo>
                            <a:pt x="1352475" y="241380"/>
                            <a:pt x="1352178" y="239333"/>
                            <a:pt x="1350855" y="237506"/>
                          </a:cubicBezTo>
                          <a:cubicBezTo>
                            <a:pt x="1356558" y="232938"/>
                            <a:pt x="1361222" y="228041"/>
                            <a:pt x="1364848" y="222815"/>
                          </a:cubicBezTo>
                          <a:cubicBezTo>
                            <a:pt x="1368474" y="217589"/>
                            <a:pt x="1373061" y="213130"/>
                            <a:pt x="1378609" y="209439"/>
                          </a:cubicBezTo>
                          <a:cubicBezTo>
                            <a:pt x="1373834" y="203774"/>
                            <a:pt x="1372934" y="199754"/>
                            <a:pt x="1375912" y="197379"/>
                          </a:cubicBezTo>
                          <a:cubicBezTo>
                            <a:pt x="1378889" y="195003"/>
                            <a:pt x="1384052" y="191422"/>
                            <a:pt x="1391401" y="186635"/>
                          </a:cubicBezTo>
                          <a:cubicBezTo>
                            <a:pt x="1396216" y="181920"/>
                            <a:pt x="1400720" y="173369"/>
                            <a:pt x="1404915" y="160980"/>
                          </a:cubicBezTo>
                          <a:cubicBezTo>
                            <a:pt x="1409109" y="148591"/>
                            <a:pt x="1414130" y="139600"/>
                            <a:pt x="1419977" y="134009"/>
                          </a:cubicBezTo>
                          <a:cubicBezTo>
                            <a:pt x="1421909" y="133205"/>
                            <a:pt x="1423616" y="133059"/>
                            <a:pt x="1425097" y="133570"/>
                          </a:cubicBezTo>
                          <a:cubicBezTo>
                            <a:pt x="1426578" y="134082"/>
                            <a:pt x="1427692" y="134813"/>
                            <a:pt x="1428438" y="135763"/>
                          </a:cubicBezTo>
                          <a:cubicBezTo>
                            <a:pt x="1431571" y="140587"/>
                            <a:pt x="1431370" y="146288"/>
                            <a:pt x="1427834" y="152867"/>
                          </a:cubicBezTo>
                          <a:cubicBezTo>
                            <a:pt x="1424299" y="159445"/>
                            <a:pt x="1420305" y="164269"/>
                            <a:pt x="1415854" y="167339"/>
                          </a:cubicBezTo>
                          <a:cubicBezTo>
                            <a:pt x="1409696" y="178631"/>
                            <a:pt x="1404293" y="189375"/>
                            <a:pt x="1399645" y="199572"/>
                          </a:cubicBezTo>
                          <a:cubicBezTo>
                            <a:pt x="1394996" y="209768"/>
                            <a:pt x="1389671" y="220074"/>
                            <a:pt x="1383668" y="230489"/>
                          </a:cubicBezTo>
                          <a:cubicBezTo>
                            <a:pt x="1384980" y="232170"/>
                            <a:pt x="1385014" y="233632"/>
                            <a:pt x="1383772" y="234875"/>
                          </a:cubicBezTo>
                          <a:cubicBezTo>
                            <a:pt x="1382529" y="236117"/>
                            <a:pt x="1380810" y="237579"/>
                            <a:pt x="1378613" y="239260"/>
                          </a:cubicBezTo>
                          <a:cubicBezTo>
                            <a:pt x="1376616" y="241051"/>
                            <a:pt x="1375735" y="242732"/>
                            <a:pt x="1375970" y="244304"/>
                          </a:cubicBezTo>
                          <a:cubicBezTo>
                            <a:pt x="1376204" y="245875"/>
                            <a:pt x="1377155" y="247118"/>
                            <a:pt x="1378821" y="248031"/>
                          </a:cubicBezTo>
                          <a:cubicBezTo>
                            <a:pt x="1375603" y="250736"/>
                            <a:pt x="1372675" y="253659"/>
                            <a:pt x="1370038" y="256802"/>
                          </a:cubicBezTo>
                          <a:cubicBezTo>
                            <a:pt x="1367401" y="259945"/>
                            <a:pt x="1365789" y="262869"/>
                            <a:pt x="1365202" y="265573"/>
                          </a:cubicBezTo>
                          <a:lnTo>
                            <a:pt x="1356020" y="277852"/>
                          </a:lnTo>
                          <a:cubicBezTo>
                            <a:pt x="1357947" y="281434"/>
                            <a:pt x="1358378" y="284796"/>
                            <a:pt x="1357312" y="287939"/>
                          </a:cubicBezTo>
                          <a:cubicBezTo>
                            <a:pt x="1356246" y="291082"/>
                            <a:pt x="1354200" y="293567"/>
                            <a:pt x="1351173" y="295394"/>
                          </a:cubicBezTo>
                          <a:cubicBezTo>
                            <a:pt x="1357207" y="294956"/>
                            <a:pt x="1365105" y="294517"/>
                            <a:pt x="1374867" y="294079"/>
                          </a:cubicBezTo>
                          <a:cubicBezTo>
                            <a:pt x="1384629" y="293640"/>
                            <a:pt x="1391625" y="295833"/>
                            <a:pt x="1395854" y="300657"/>
                          </a:cubicBezTo>
                          <a:cubicBezTo>
                            <a:pt x="1397834" y="304348"/>
                            <a:pt x="1398519" y="307929"/>
                            <a:pt x="1397906" y="311401"/>
                          </a:cubicBezTo>
                          <a:cubicBezTo>
                            <a:pt x="1397294" y="314873"/>
                            <a:pt x="1395579" y="317139"/>
                            <a:pt x="1392761" y="318199"/>
                          </a:cubicBezTo>
                          <a:cubicBezTo>
                            <a:pt x="1392398" y="319222"/>
                            <a:pt x="1391628" y="320684"/>
                            <a:pt x="1390453" y="322584"/>
                          </a:cubicBezTo>
                          <a:cubicBezTo>
                            <a:pt x="1389277" y="324485"/>
                            <a:pt x="1388946" y="325946"/>
                            <a:pt x="1389460" y="326970"/>
                          </a:cubicBezTo>
                          <a:lnTo>
                            <a:pt x="1395341" y="323461"/>
                          </a:lnTo>
                          <a:lnTo>
                            <a:pt x="1421239" y="305919"/>
                          </a:lnTo>
                          <a:lnTo>
                            <a:pt x="1426912" y="293640"/>
                          </a:lnTo>
                          <a:cubicBezTo>
                            <a:pt x="1425736" y="291192"/>
                            <a:pt x="1425740" y="289510"/>
                            <a:pt x="1426925" y="288597"/>
                          </a:cubicBezTo>
                          <a:cubicBezTo>
                            <a:pt x="1428109" y="287683"/>
                            <a:pt x="1429790" y="286440"/>
                            <a:pt x="1431967" y="284869"/>
                          </a:cubicBezTo>
                          <a:cubicBezTo>
                            <a:pt x="1433074" y="283151"/>
                            <a:pt x="1433465" y="281763"/>
                            <a:pt x="1433141" y="280703"/>
                          </a:cubicBezTo>
                          <a:cubicBezTo>
                            <a:pt x="1432816" y="279643"/>
                            <a:pt x="1432252" y="278693"/>
                            <a:pt x="1431450" y="277852"/>
                          </a:cubicBezTo>
                          <a:cubicBezTo>
                            <a:pt x="1437521" y="272444"/>
                            <a:pt x="1443229" y="266596"/>
                            <a:pt x="1448577" y="260311"/>
                          </a:cubicBezTo>
                          <a:cubicBezTo>
                            <a:pt x="1453925" y="254025"/>
                            <a:pt x="1459634" y="248177"/>
                            <a:pt x="1465704" y="242769"/>
                          </a:cubicBezTo>
                          <a:cubicBezTo>
                            <a:pt x="1468955" y="234692"/>
                            <a:pt x="1473645" y="227164"/>
                            <a:pt x="1479773" y="220183"/>
                          </a:cubicBezTo>
                          <a:cubicBezTo>
                            <a:pt x="1485901" y="213203"/>
                            <a:pt x="1492835" y="207868"/>
                            <a:pt x="1500576" y="204176"/>
                          </a:cubicBezTo>
                          <a:lnTo>
                            <a:pt x="1500368" y="195406"/>
                          </a:lnTo>
                          <a:cubicBezTo>
                            <a:pt x="1500035" y="192738"/>
                            <a:pt x="1500778" y="190180"/>
                            <a:pt x="1502599" y="187731"/>
                          </a:cubicBezTo>
                          <a:cubicBezTo>
                            <a:pt x="1504419" y="185282"/>
                            <a:pt x="1506839" y="183163"/>
                            <a:pt x="1509860" y="181372"/>
                          </a:cubicBezTo>
                          <a:cubicBezTo>
                            <a:pt x="1514657" y="174063"/>
                            <a:pt x="1518371" y="172893"/>
                            <a:pt x="1521003" y="177864"/>
                          </a:cubicBezTo>
                          <a:cubicBezTo>
                            <a:pt x="1524095" y="181262"/>
                            <a:pt x="1525781" y="184552"/>
                            <a:pt x="1526061" y="187731"/>
                          </a:cubicBezTo>
                          <a:cubicBezTo>
                            <a:pt x="1526341" y="190910"/>
                            <a:pt x="1524002" y="194638"/>
                            <a:pt x="1519046" y="198914"/>
                          </a:cubicBezTo>
                          <a:cubicBezTo>
                            <a:pt x="1515086" y="202093"/>
                            <a:pt x="1509954" y="207575"/>
                            <a:pt x="1503647" y="215360"/>
                          </a:cubicBezTo>
                          <a:cubicBezTo>
                            <a:pt x="1497341" y="223144"/>
                            <a:pt x="1495046" y="229941"/>
                            <a:pt x="1496762" y="235752"/>
                          </a:cubicBezTo>
                          <a:cubicBezTo>
                            <a:pt x="1494841" y="241051"/>
                            <a:pt x="1490973" y="249310"/>
                            <a:pt x="1485157" y="260530"/>
                          </a:cubicBezTo>
                          <a:cubicBezTo>
                            <a:pt x="1479342" y="271749"/>
                            <a:pt x="1473203" y="280447"/>
                            <a:pt x="1466742" y="286623"/>
                          </a:cubicBezTo>
                          <a:cubicBezTo>
                            <a:pt x="1468726" y="289255"/>
                            <a:pt x="1469144" y="291447"/>
                            <a:pt x="1467994" y="293202"/>
                          </a:cubicBezTo>
                          <a:cubicBezTo>
                            <a:pt x="1466844" y="294956"/>
                            <a:pt x="1465223" y="296271"/>
                            <a:pt x="1463132" y="297148"/>
                          </a:cubicBezTo>
                          <a:cubicBezTo>
                            <a:pt x="1459757" y="300328"/>
                            <a:pt x="1459311" y="304933"/>
                            <a:pt x="1461792" y="310963"/>
                          </a:cubicBezTo>
                          <a:cubicBezTo>
                            <a:pt x="1464274" y="316993"/>
                            <a:pt x="1466097" y="321159"/>
                            <a:pt x="1467263" y="323461"/>
                          </a:cubicBezTo>
                          <a:cubicBezTo>
                            <a:pt x="1462360" y="329089"/>
                            <a:pt x="1454034" y="341076"/>
                            <a:pt x="1442284" y="359422"/>
                          </a:cubicBezTo>
                          <a:cubicBezTo>
                            <a:pt x="1430534" y="377768"/>
                            <a:pt x="1425277" y="389755"/>
                            <a:pt x="1426514" y="395383"/>
                          </a:cubicBezTo>
                          <a:lnTo>
                            <a:pt x="1410315" y="407662"/>
                          </a:lnTo>
                          <a:cubicBezTo>
                            <a:pt x="1406732" y="412852"/>
                            <a:pt x="1403298" y="417822"/>
                            <a:pt x="1400012" y="422573"/>
                          </a:cubicBezTo>
                          <a:cubicBezTo>
                            <a:pt x="1396725" y="427324"/>
                            <a:pt x="1393729" y="432294"/>
                            <a:pt x="1391023" y="437483"/>
                          </a:cubicBezTo>
                          <a:lnTo>
                            <a:pt x="1391850" y="442746"/>
                          </a:lnTo>
                          <a:cubicBezTo>
                            <a:pt x="1397660" y="441504"/>
                            <a:pt x="1402703" y="436533"/>
                            <a:pt x="1406977" y="427835"/>
                          </a:cubicBezTo>
                          <a:cubicBezTo>
                            <a:pt x="1411252" y="419138"/>
                            <a:pt x="1416733" y="414167"/>
                            <a:pt x="1423421" y="412925"/>
                          </a:cubicBezTo>
                          <a:cubicBezTo>
                            <a:pt x="1426688" y="412632"/>
                            <a:pt x="1430988" y="411463"/>
                            <a:pt x="1436319" y="409416"/>
                          </a:cubicBezTo>
                          <a:lnTo>
                            <a:pt x="1424967" y="404154"/>
                          </a:lnTo>
                          <a:lnTo>
                            <a:pt x="1430849" y="400646"/>
                          </a:lnTo>
                          <a:cubicBezTo>
                            <a:pt x="1433727" y="399038"/>
                            <a:pt x="1436044" y="398745"/>
                            <a:pt x="1437801" y="399768"/>
                          </a:cubicBezTo>
                          <a:cubicBezTo>
                            <a:pt x="1439557" y="400792"/>
                            <a:pt x="1441127" y="402254"/>
                            <a:pt x="1442509" y="404154"/>
                          </a:cubicBezTo>
                          <a:cubicBezTo>
                            <a:pt x="1444788" y="401596"/>
                            <a:pt x="1446808" y="399257"/>
                            <a:pt x="1448571" y="397137"/>
                          </a:cubicBezTo>
                          <a:cubicBezTo>
                            <a:pt x="1450333" y="395018"/>
                            <a:pt x="1451476" y="392678"/>
                            <a:pt x="1452001" y="390120"/>
                          </a:cubicBezTo>
                          <a:cubicBezTo>
                            <a:pt x="1453980" y="388220"/>
                            <a:pt x="1455566" y="385443"/>
                            <a:pt x="1456759" y="381788"/>
                          </a:cubicBezTo>
                          <a:cubicBezTo>
                            <a:pt x="1457951" y="378133"/>
                            <a:pt x="1459254" y="374479"/>
                            <a:pt x="1460666" y="370824"/>
                          </a:cubicBezTo>
                          <a:cubicBezTo>
                            <a:pt x="1455162" y="370532"/>
                            <a:pt x="1451000" y="367608"/>
                            <a:pt x="1448179" y="362053"/>
                          </a:cubicBezTo>
                          <a:cubicBezTo>
                            <a:pt x="1454352" y="358545"/>
                            <a:pt x="1458204" y="353282"/>
                            <a:pt x="1459734" y="346266"/>
                          </a:cubicBezTo>
                          <a:lnTo>
                            <a:pt x="1476657" y="349774"/>
                          </a:lnTo>
                          <a:cubicBezTo>
                            <a:pt x="1473744" y="352405"/>
                            <a:pt x="1471599" y="355037"/>
                            <a:pt x="1470221" y="357668"/>
                          </a:cubicBezTo>
                          <a:cubicBezTo>
                            <a:pt x="1468844" y="360299"/>
                            <a:pt x="1467137" y="362930"/>
                            <a:pt x="1465102" y="365562"/>
                          </a:cubicBezTo>
                          <a:lnTo>
                            <a:pt x="1471191" y="370824"/>
                          </a:lnTo>
                          <a:cubicBezTo>
                            <a:pt x="1474699" y="370824"/>
                            <a:pt x="1476144" y="372579"/>
                            <a:pt x="1475525" y="376087"/>
                          </a:cubicBezTo>
                          <a:cubicBezTo>
                            <a:pt x="1474754" y="379632"/>
                            <a:pt x="1473125" y="383067"/>
                            <a:pt x="1470638" y="386393"/>
                          </a:cubicBezTo>
                          <a:cubicBezTo>
                            <a:pt x="1468152" y="389718"/>
                            <a:pt x="1465723" y="392715"/>
                            <a:pt x="1463352" y="395383"/>
                          </a:cubicBezTo>
                          <a:cubicBezTo>
                            <a:pt x="1465964" y="396114"/>
                            <a:pt x="1468763" y="396406"/>
                            <a:pt x="1471749" y="396260"/>
                          </a:cubicBezTo>
                          <a:cubicBezTo>
                            <a:pt x="1474735" y="396114"/>
                            <a:pt x="1477095" y="396406"/>
                            <a:pt x="1478830" y="397137"/>
                          </a:cubicBezTo>
                          <a:cubicBezTo>
                            <a:pt x="1479594" y="400061"/>
                            <a:pt x="1477681" y="403862"/>
                            <a:pt x="1473092" y="408539"/>
                          </a:cubicBezTo>
                          <a:cubicBezTo>
                            <a:pt x="1468503" y="413217"/>
                            <a:pt x="1464398" y="417018"/>
                            <a:pt x="1460776" y="419942"/>
                          </a:cubicBezTo>
                          <a:cubicBezTo>
                            <a:pt x="1460058" y="423596"/>
                            <a:pt x="1458760" y="426812"/>
                            <a:pt x="1456882" y="429590"/>
                          </a:cubicBezTo>
                          <a:cubicBezTo>
                            <a:pt x="1455003" y="432367"/>
                            <a:pt x="1453137" y="433829"/>
                            <a:pt x="1451284" y="433975"/>
                          </a:cubicBezTo>
                          <a:lnTo>
                            <a:pt x="1440348" y="446254"/>
                          </a:lnTo>
                          <a:lnTo>
                            <a:pt x="1437564" y="462042"/>
                          </a:lnTo>
                          <a:lnTo>
                            <a:pt x="1443755" y="456780"/>
                          </a:lnTo>
                          <a:lnTo>
                            <a:pt x="1453246" y="442746"/>
                          </a:lnTo>
                          <a:cubicBezTo>
                            <a:pt x="1454506" y="440992"/>
                            <a:pt x="1455907" y="439676"/>
                            <a:pt x="1457451" y="438799"/>
                          </a:cubicBezTo>
                          <a:cubicBezTo>
                            <a:pt x="1458994" y="437922"/>
                            <a:pt x="1460241" y="437483"/>
                            <a:pt x="1461191" y="437483"/>
                          </a:cubicBezTo>
                          <a:cubicBezTo>
                            <a:pt x="1460871" y="438470"/>
                            <a:pt x="1460015" y="440005"/>
                            <a:pt x="1458625" y="442088"/>
                          </a:cubicBezTo>
                          <a:cubicBezTo>
                            <a:pt x="1457234" y="444171"/>
                            <a:pt x="1456301" y="446145"/>
                            <a:pt x="1455827" y="448009"/>
                          </a:cubicBezTo>
                          <a:cubicBezTo>
                            <a:pt x="1457035" y="452759"/>
                            <a:pt x="1453665" y="458607"/>
                            <a:pt x="1445717" y="465551"/>
                          </a:cubicBezTo>
                          <a:cubicBezTo>
                            <a:pt x="1437768" y="472494"/>
                            <a:pt x="1434398" y="478341"/>
                            <a:pt x="1435607" y="483092"/>
                          </a:cubicBezTo>
                          <a:lnTo>
                            <a:pt x="1426425" y="495372"/>
                          </a:lnTo>
                          <a:cubicBezTo>
                            <a:pt x="1426073" y="497162"/>
                            <a:pt x="1425333" y="499282"/>
                            <a:pt x="1424207" y="501731"/>
                          </a:cubicBezTo>
                          <a:cubicBezTo>
                            <a:pt x="1423081" y="504179"/>
                            <a:pt x="1421826" y="506737"/>
                            <a:pt x="1420442" y="509405"/>
                          </a:cubicBezTo>
                          <a:cubicBezTo>
                            <a:pt x="1424943" y="505020"/>
                            <a:pt x="1429302" y="500196"/>
                            <a:pt x="1433519" y="494933"/>
                          </a:cubicBezTo>
                          <a:cubicBezTo>
                            <a:pt x="1437736" y="489671"/>
                            <a:pt x="1440495" y="483969"/>
                            <a:pt x="1441797" y="477830"/>
                          </a:cubicBezTo>
                          <a:lnTo>
                            <a:pt x="1454903" y="483092"/>
                          </a:lnTo>
                          <a:lnTo>
                            <a:pt x="1447992" y="502388"/>
                          </a:lnTo>
                          <a:lnTo>
                            <a:pt x="1457072" y="500634"/>
                          </a:lnTo>
                          <a:lnTo>
                            <a:pt x="1463987" y="511159"/>
                          </a:lnTo>
                          <a:lnTo>
                            <a:pt x="1450577" y="537472"/>
                          </a:lnTo>
                          <a:cubicBezTo>
                            <a:pt x="1442626" y="544014"/>
                            <a:pt x="1435597" y="551542"/>
                            <a:pt x="1429491" y="560057"/>
                          </a:cubicBezTo>
                          <a:cubicBezTo>
                            <a:pt x="1423384" y="568573"/>
                            <a:pt x="1417310" y="575662"/>
                            <a:pt x="1411268" y="581327"/>
                          </a:cubicBezTo>
                          <a:lnTo>
                            <a:pt x="1407760" y="581327"/>
                          </a:lnTo>
                          <a:lnTo>
                            <a:pt x="1406832" y="586589"/>
                          </a:lnTo>
                          <a:lnTo>
                            <a:pt x="1393214" y="604131"/>
                          </a:lnTo>
                          <a:cubicBezTo>
                            <a:pt x="1391168" y="611587"/>
                            <a:pt x="1387085" y="618165"/>
                            <a:pt x="1380963" y="623866"/>
                          </a:cubicBezTo>
                          <a:cubicBezTo>
                            <a:pt x="1374841" y="629567"/>
                            <a:pt x="1370603" y="637022"/>
                            <a:pt x="1368248" y="646232"/>
                          </a:cubicBezTo>
                          <a:cubicBezTo>
                            <a:pt x="1365478" y="649923"/>
                            <a:pt x="1361166" y="656136"/>
                            <a:pt x="1355314" y="664870"/>
                          </a:cubicBezTo>
                          <a:cubicBezTo>
                            <a:pt x="1349461" y="673605"/>
                            <a:pt x="1345382" y="678502"/>
                            <a:pt x="1343075" y="679561"/>
                          </a:cubicBezTo>
                          <a:cubicBezTo>
                            <a:pt x="1342388" y="685116"/>
                            <a:pt x="1340669" y="691548"/>
                            <a:pt x="1337918" y="698858"/>
                          </a:cubicBezTo>
                          <a:lnTo>
                            <a:pt x="1339673" y="698858"/>
                          </a:lnTo>
                          <a:cubicBezTo>
                            <a:pt x="1341410" y="700612"/>
                            <a:pt x="1340516" y="702366"/>
                            <a:pt x="1336991" y="704120"/>
                          </a:cubicBezTo>
                          <a:lnTo>
                            <a:pt x="1333482" y="704120"/>
                          </a:lnTo>
                          <a:cubicBezTo>
                            <a:pt x="1330559" y="709090"/>
                            <a:pt x="1327223" y="711429"/>
                            <a:pt x="1323474" y="711137"/>
                          </a:cubicBezTo>
                          <a:cubicBezTo>
                            <a:pt x="1322112" y="717203"/>
                            <a:pt x="1319911" y="723051"/>
                            <a:pt x="1316872" y="728679"/>
                          </a:cubicBezTo>
                          <a:cubicBezTo>
                            <a:pt x="1313834" y="734307"/>
                            <a:pt x="1311633" y="740154"/>
                            <a:pt x="1310271" y="746221"/>
                          </a:cubicBezTo>
                          <a:lnTo>
                            <a:pt x="1318321" y="760254"/>
                          </a:lnTo>
                          <a:cubicBezTo>
                            <a:pt x="1319241" y="760218"/>
                            <a:pt x="1320033" y="760291"/>
                            <a:pt x="1320695" y="760473"/>
                          </a:cubicBezTo>
                          <a:cubicBezTo>
                            <a:pt x="1321357" y="760656"/>
                            <a:pt x="1321632" y="761168"/>
                            <a:pt x="1321520" y="762008"/>
                          </a:cubicBezTo>
                          <a:cubicBezTo>
                            <a:pt x="1321119" y="763872"/>
                            <a:pt x="1320040" y="765846"/>
                            <a:pt x="1318284" y="767929"/>
                          </a:cubicBezTo>
                          <a:cubicBezTo>
                            <a:pt x="1316528" y="770012"/>
                            <a:pt x="1314649" y="771547"/>
                            <a:pt x="1312648" y="772533"/>
                          </a:cubicBezTo>
                          <a:cubicBezTo>
                            <a:pt x="1312238" y="775274"/>
                            <a:pt x="1311228" y="777686"/>
                            <a:pt x="1309618" y="779769"/>
                          </a:cubicBezTo>
                          <a:cubicBezTo>
                            <a:pt x="1308008" y="781852"/>
                            <a:pt x="1305476" y="782949"/>
                            <a:pt x="1302021" y="783058"/>
                          </a:cubicBezTo>
                          <a:lnTo>
                            <a:pt x="1296758" y="783058"/>
                          </a:lnTo>
                          <a:lnTo>
                            <a:pt x="1291602" y="802354"/>
                          </a:lnTo>
                          <a:lnTo>
                            <a:pt x="1268183" y="835684"/>
                          </a:lnTo>
                          <a:lnTo>
                            <a:pt x="1260238" y="840947"/>
                          </a:lnTo>
                          <a:cubicBezTo>
                            <a:pt x="1259102" y="846355"/>
                            <a:pt x="1256682" y="852203"/>
                            <a:pt x="1252979" y="858488"/>
                          </a:cubicBezTo>
                          <a:cubicBezTo>
                            <a:pt x="1249276" y="864774"/>
                            <a:pt x="1245540" y="870622"/>
                            <a:pt x="1241772" y="876030"/>
                          </a:cubicBezTo>
                          <a:lnTo>
                            <a:pt x="1238061" y="897081"/>
                          </a:lnTo>
                          <a:lnTo>
                            <a:pt x="1221862" y="909360"/>
                          </a:lnTo>
                          <a:lnTo>
                            <a:pt x="1211752" y="926902"/>
                          </a:lnTo>
                          <a:lnTo>
                            <a:pt x="1199680" y="935673"/>
                          </a:lnTo>
                          <a:cubicBezTo>
                            <a:pt x="1198157" y="941410"/>
                            <a:pt x="1195273" y="946161"/>
                            <a:pt x="1191027" y="949926"/>
                          </a:cubicBezTo>
                          <a:cubicBezTo>
                            <a:pt x="1186782" y="953690"/>
                            <a:pt x="1183821" y="958879"/>
                            <a:pt x="1182143" y="965494"/>
                          </a:cubicBezTo>
                          <a:lnTo>
                            <a:pt x="1161097" y="995315"/>
                          </a:lnTo>
                          <a:cubicBezTo>
                            <a:pt x="1155628" y="996485"/>
                            <a:pt x="1151733" y="1001162"/>
                            <a:pt x="1149413" y="1009349"/>
                          </a:cubicBezTo>
                          <a:cubicBezTo>
                            <a:pt x="1147092" y="1017535"/>
                            <a:pt x="1142320" y="1022213"/>
                            <a:pt x="1135097" y="1023382"/>
                          </a:cubicBezTo>
                          <a:lnTo>
                            <a:pt x="1145512" y="974265"/>
                          </a:lnTo>
                          <a:lnTo>
                            <a:pt x="1135606" y="970757"/>
                          </a:lnTo>
                          <a:lnTo>
                            <a:pt x="1126424" y="983036"/>
                          </a:lnTo>
                          <a:cubicBezTo>
                            <a:pt x="1123054" y="990126"/>
                            <a:pt x="1118524" y="1000066"/>
                            <a:pt x="1112833" y="1012857"/>
                          </a:cubicBezTo>
                          <a:cubicBezTo>
                            <a:pt x="1107142" y="1025648"/>
                            <a:pt x="1103489" y="1035588"/>
                            <a:pt x="1101874" y="1042678"/>
                          </a:cubicBezTo>
                          <a:cubicBezTo>
                            <a:pt x="1100845" y="1050170"/>
                            <a:pt x="1099061" y="1054482"/>
                            <a:pt x="1096523" y="1055615"/>
                          </a:cubicBezTo>
                          <a:cubicBezTo>
                            <a:pt x="1093984" y="1056748"/>
                            <a:pt x="1088511" y="1057114"/>
                            <a:pt x="1080103" y="1056712"/>
                          </a:cubicBezTo>
                          <a:lnTo>
                            <a:pt x="1077421" y="1061974"/>
                          </a:lnTo>
                          <a:cubicBezTo>
                            <a:pt x="1079227" y="1064167"/>
                            <a:pt x="1080440" y="1067237"/>
                            <a:pt x="1081059" y="1071184"/>
                          </a:cubicBezTo>
                          <a:cubicBezTo>
                            <a:pt x="1081679" y="1075131"/>
                            <a:pt x="1079538" y="1077323"/>
                            <a:pt x="1074637" y="1077762"/>
                          </a:cubicBezTo>
                          <a:cubicBezTo>
                            <a:pt x="1073425" y="1077799"/>
                            <a:pt x="1071387" y="1078164"/>
                            <a:pt x="1068523" y="1078858"/>
                          </a:cubicBezTo>
                          <a:cubicBezTo>
                            <a:pt x="1065660" y="1079553"/>
                            <a:pt x="1063983" y="1080357"/>
                            <a:pt x="1063493" y="1081270"/>
                          </a:cubicBezTo>
                          <a:lnTo>
                            <a:pt x="1063184" y="1083025"/>
                          </a:lnTo>
                          <a:lnTo>
                            <a:pt x="1085268" y="1097058"/>
                          </a:lnTo>
                          <a:cubicBezTo>
                            <a:pt x="1090416" y="1092526"/>
                            <a:pt x="1094513" y="1087118"/>
                            <a:pt x="1097558" y="1080832"/>
                          </a:cubicBezTo>
                          <a:cubicBezTo>
                            <a:pt x="1100603" y="1074546"/>
                            <a:pt x="1102662" y="1068260"/>
                            <a:pt x="1103734" y="1061974"/>
                          </a:cubicBezTo>
                          <a:cubicBezTo>
                            <a:pt x="1106786" y="1059380"/>
                            <a:pt x="1109090" y="1056675"/>
                            <a:pt x="1110646" y="1053861"/>
                          </a:cubicBezTo>
                          <a:cubicBezTo>
                            <a:pt x="1112202" y="1051047"/>
                            <a:pt x="1113268" y="1047904"/>
                            <a:pt x="1113844" y="1044432"/>
                          </a:cubicBezTo>
                          <a:lnTo>
                            <a:pt x="1123644" y="1028645"/>
                          </a:lnTo>
                          <a:cubicBezTo>
                            <a:pt x="1123795" y="1027585"/>
                            <a:pt x="1124112" y="1026196"/>
                            <a:pt x="1124598" y="1024479"/>
                          </a:cubicBezTo>
                          <a:cubicBezTo>
                            <a:pt x="1125084" y="1022761"/>
                            <a:pt x="1125763" y="1021811"/>
                            <a:pt x="1126636" y="1021628"/>
                          </a:cubicBezTo>
                          <a:cubicBezTo>
                            <a:pt x="1130108" y="1022249"/>
                            <a:pt x="1132477" y="1025392"/>
                            <a:pt x="1133744" y="1031057"/>
                          </a:cubicBezTo>
                          <a:cubicBezTo>
                            <a:pt x="1135011" y="1036721"/>
                            <a:pt x="1135394" y="1041180"/>
                            <a:pt x="1134894" y="1044432"/>
                          </a:cubicBezTo>
                          <a:cubicBezTo>
                            <a:pt x="1134793" y="1045419"/>
                            <a:pt x="1134453" y="1046516"/>
                            <a:pt x="1133875" y="1047722"/>
                          </a:cubicBezTo>
                          <a:cubicBezTo>
                            <a:pt x="1133297" y="1048928"/>
                            <a:pt x="1132158" y="1049585"/>
                            <a:pt x="1130457" y="1049695"/>
                          </a:cubicBezTo>
                          <a:cubicBezTo>
                            <a:pt x="1127326" y="1057296"/>
                            <a:pt x="1122757" y="1066214"/>
                            <a:pt x="1116750" y="1076446"/>
                          </a:cubicBezTo>
                          <a:cubicBezTo>
                            <a:pt x="1110743" y="1086679"/>
                            <a:pt x="1104136" y="1094719"/>
                            <a:pt x="1096929" y="1100566"/>
                          </a:cubicBezTo>
                          <a:cubicBezTo>
                            <a:pt x="1096129" y="1103856"/>
                            <a:pt x="1094788" y="1106487"/>
                            <a:pt x="1092905" y="1108460"/>
                          </a:cubicBezTo>
                          <a:cubicBezTo>
                            <a:pt x="1091023" y="1110434"/>
                            <a:pt x="1089682" y="1113065"/>
                            <a:pt x="1088882" y="1116354"/>
                          </a:cubicBezTo>
                          <a:cubicBezTo>
                            <a:pt x="1085149" y="1122603"/>
                            <a:pt x="1080958" y="1128962"/>
                            <a:pt x="1076309" y="1135431"/>
                          </a:cubicBezTo>
                          <a:cubicBezTo>
                            <a:pt x="1071660" y="1141899"/>
                            <a:pt x="1066669" y="1147820"/>
                            <a:pt x="1061336" y="1153192"/>
                          </a:cubicBezTo>
                          <a:cubicBezTo>
                            <a:pt x="1061001" y="1155092"/>
                            <a:pt x="1060228" y="1156993"/>
                            <a:pt x="1059015" y="1158893"/>
                          </a:cubicBezTo>
                          <a:cubicBezTo>
                            <a:pt x="1057803" y="1160793"/>
                            <a:pt x="1056307" y="1161817"/>
                            <a:pt x="1054527" y="1161963"/>
                          </a:cubicBezTo>
                          <a:cubicBezTo>
                            <a:pt x="1051341" y="1161378"/>
                            <a:pt x="1050077" y="1158601"/>
                            <a:pt x="1050734" y="1153631"/>
                          </a:cubicBezTo>
                          <a:cubicBezTo>
                            <a:pt x="1051391" y="1148660"/>
                            <a:pt x="1052035" y="1145006"/>
                            <a:pt x="1052667" y="1142667"/>
                          </a:cubicBezTo>
                          <a:lnTo>
                            <a:pt x="1037706" y="1147929"/>
                          </a:lnTo>
                          <a:lnTo>
                            <a:pt x="1032858" y="1165471"/>
                          </a:lnTo>
                          <a:lnTo>
                            <a:pt x="1011503" y="1197047"/>
                          </a:lnTo>
                          <a:lnTo>
                            <a:pt x="1009749" y="1197047"/>
                          </a:lnTo>
                          <a:lnTo>
                            <a:pt x="990148" y="1228622"/>
                          </a:lnTo>
                          <a:cubicBezTo>
                            <a:pt x="988295" y="1230011"/>
                            <a:pt x="987048" y="1232935"/>
                            <a:pt x="986408" y="1237393"/>
                          </a:cubicBezTo>
                          <a:cubicBezTo>
                            <a:pt x="985768" y="1241852"/>
                            <a:pt x="985399" y="1244775"/>
                            <a:pt x="985300" y="1246164"/>
                          </a:cubicBezTo>
                          <a:cubicBezTo>
                            <a:pt x="987757" y="1244044"/>
                            <a:pt x="989679" y="1244337"/>
                            <a:pt x="991066" y="1247041"/>
                          </a:cubicBezTo>
                          <a:cubicBezTo>
                            <a:pt x="992453" y="1249745"/>
                            <a:pt x="991873" y="1251792"/>
                            <a:pt x="989326" y="1253181"/>
                          </a:cubicBezTo>
                          <a:cubicBezTo>
                            <a:pt x="988352" y="1253108"/>
                            <a:pt x="987230" y="1253254"/>
                            <a:pt x="985959" y="1253619"/>
                          </a:cubicBezTo>
                          <a:cubicBezTo>
                            <a:pt x="984689" y="1253985"/>
                            <a:pt x="983850" y="1255008"/>
                            <a:pt x="983444" y="1256689"/>
                          </a:cubicBezTo>
                          <a:cubicBezTo>
                            <a:pt x="983268" y="1258516"/>
                            <a:pt x="983931" y="1260563"/>
                            <a:pt x="985432" y="1262829"/>
                          </a:cubicBezTo>
                          <a:cubicBezTo>
                            <a:pt x="986932" y="1265094"/>
                            <a:pt x="988472" y="1267141"/>
                            <a:pt x="990050" y="1268968"/>
                          </a:cubicBezTo>
                          <a:cubicBezTo>
                            <a:pt x="989060" y="1272513"/>
                            <a:pt x="986167" y="1278141"/>
                            <a:pt x="981372" y="1285852"/>
                          </a:cubicBezTo>
                          <a:cubicBezTo>
                            <a:pt x="976577" y="1293564"/>
                            <a:pt x="973039" y="1297876"/>
                            <a:pt x="970758" y="1298790"/>
                          </a:cubicBezTo>
                          <a:cubicBezTo>
                            <a:pt x="969964" y="1304747"/>
                            <a:pt x="968769" y="1308620"/>
                            <a:pt x="967174" y="1310411"/>
                          </a:cubicBezTo>
                          <a:cubicBezTo>
                            <a:pt x="965579" y="1312202"/>
                            <a:pt x="961856" y="1313006"/>
                            <a:pt x="956004" y="1312823"/>
                          </a:cubicBezTo>
                          <a:lnTo>
                            <a:pt x="952602" y="1332119"/>
                          </a:lnTo>
                          <a:cubicBezTo>
                            <a:pt x="948607" y="1329488"/>
                            <a:pt x="944909" y="1326418"/>
                            <a:pt x="941508" y="1322910"/>
                          </a:cubicBezTo>
                          <a:cubicBezTo>
                            <a:pt x="938107" y="1319401"/>
                            <a:pt x="935440" y="1315454"/>
                            <a:pt x="933509" y="1311069"/>
                          </a:cubicBezTo>
                          <a:cubicBezTo>
                            <a:pt x="933183" y="1314577"/>
                            <a:pt x="931980" y="1318086"/>
                            <a:pt x="929899" y="1321594"/>
                          </a:cubicBezTo>
                          <a:lnTo>
                            <a:pt x="937331" y="1339136"/>
                          </a:lnTo>
                          <a:cubicBezTo>
                            <a:pt x="934165" y="1345897"/>
                            <a:pt x="927525" y="1358688"/>
                            <a:pt x="917408" y="1377509"/>
                          </a:cubicBezTo>
                          <a:cubicBezTo>
                            <a:pt x="907292" y="1396330"/>
                            <a:pt x="897529" y="1406928"/>
                            <a:pt x="888120" y="1409303"/>
                          </a:cubicBezTo>
                          <a:cubicBezTo>
                            <a:pt x="887338" y="1412702"/>
                            <a:pt x="885060" y="1417745"/>
                            <a:pt x="881286" y="1424433"/>
                          </a:cubicBezTo>
                          <a:cubicBezTo>
                            <a:pt x="877512" y="1431121"/>
                            <a:pt x="874151" y="1434849"/>
                            <a:pt x="871201" y="1435616"/>
                          </a:cubicBezTo>
                          <a:cubicBezTo>
                            <a:pt x="870399" y="1435397"/>
                            <a:pt x="870042" y="1434520"/>
                            <a:pt x="870130" y="1432985"/>
                          </a:cubicBezTo>
                          <a:cubicBezTo>
                            <a:pt x="870218" y="1431450"/>
                            <a:pt x="870300" y="1430573"/>
                            <a:pt x="870375" y="1430354"/>
                          </a:cubicBezTo>
                          <a:lnTo>
                            <a:pt x="863668" y="1428599"/>
                          </a:lnTo>
                          <a:lnTo>
                            <a:pt x="857168" y="1435616"/>
                          </a:lnTo>
                          <a:lnTo>
                            <a:pt x="867282" y="1447896"/>
                          </a:lnTo>
                          <a:cubicBezTo>
                            <a:pt x="865454" y="1457434"/>
                            <a:pt x="862046" y="1465986"/>
                            <a:pt x="857057" y="1473551"/>
                          </a:cubicBezTo>
                          <a:cubicBezTo>
                            <a:pt x="852069" y="1481115"/>
                            <a:pt x="846261" y="1488352"/>
                            <a:pt x="839634" y="1495259"/>
                          </a:cubicBezTo>
                          <a:cubicBezTo>
                            <a:pt x="839706" y="1497963"/>
                            <a:pt x="840338" y="1503079"/>
                            <a:pt x="841533" y="1510608"/>
                          </a:cubicBezTo>
                          <a:cubicBezTo>
                            <a:pt x="842727" y="1518136"/>
                            <a:pt x="842198" y="1522375"/>
                            <a:pt x="839948" y="1523326"/>
                          </a:cubicBezTo>
                          <a:cubicBezTo>
                            <a:pt x="837366" y="1523252"/>
                            <a:pt x="835229" y="1522522"/>
                            <a:pt x="833537" y="1521133"/>
                          </a:cubicBezTo>
                          <a:cubicBezTo>
                            <a:pt x="831845" y="1519744"/>
                            <a:pt x="830301" y="1518136"/>
                            <a:pt x="828906" y="1516309"/>
                          </a:cubicBezTo>
                          <a:cubicBezTo>
                            <a:pt x="827772" y="1522741"/>
                            <a:pt x="825683" y="1529611"/>
                            <a:pt x="822640" y="1536920"/>
                          </a:cubicBezTo>
                          <a:cubicBezTo>
                            <a:pt x="819597" y="1544230"/>
                            <a:pt x="815909" y="1550223"/>
                            <a:pt x="811576" y="1554901"/>
                          </a:cubicBezTo>
                          <a:lnTo>
                            <a:pt x="805279" y="1540867"/>
                          </a:lnTo>
                          <a:lnTo>
                            <a:pt x="813635" y="1523326"/>
                          </a:lnTo>
                          <a:cubicBezTo>
                            <a:pt x="812803" y="1522448"/>
                            <a:pt x="811861" y="1521571"/>
                            <a:pt x="810810" y="1520694"/>
                          </a:cubicBezTo>
                          <a:cubicBezTo>
                            <a:pt x="809759" y="1519817"/>
                            <a:pt x="809255" y="1518940"/>
                            <a:pt x="809300" y="1518063"/>
                          </a:cubicBezTo>
                          <a:cubicBezTo>
                            <a:pt x="809999" y="1516382"/>
                            <a:pt x="812007" y="1515359"/>
                            <a:pt x="815324" y="1514993"/>
                          </a:cubicBezTo>
                          <a:cubicBezTo>
                            <a:pt x="818641" y="1514628"/>
                            <a:pt x="820932" y="1514481"/>
                            <a:pt x="822198" y="1514555"/>
                          </a:cubicBezTo>
                          <a:cubicBezTo>
                            <a:pt x="823249" y="1509219"/>
                            <a:pt x="825325" y="1503664"/>
                            <a:pt x="828426" y="1497890"/>
                          </a:cubicBezTo>
                          <a:cubicBezTo>
                            <a:pt x="831527" y="1492116"/>
                            <a:pt x="834919" y="1486561"/>
                            <a:pt x="838601" y="1481225"/>
                          </a:cubicBezTo>
                          <a:cubicBezTo>
                            <a:pt x="838744" y="1480202"/>
                            <a:pt x="838637" y="1478740"/>
                            <a:pt x="838277" y="1476840"/>
                          </a:cubicBezTo>
                          <a:cubicBezTo>
                            <a:pt x="837918" y="1474939"/>
                            <a:pt x="837372" y="1473477"/>
                            <a:pt x="836639" y="1472454"/>
                          </a:cubicBezTo>
                          <a:lnTo>
                            <a:pt x="821576" y="1488242"/>
                          </a:lnTo>
                          <a:lnTo>
                            <a:pt x="812495" y="1489996"/>
                          </a:lnTo>
                          <a:lnTo>
                            <a:pt x="808165" y="1514555"/>
                          </a:lnTo>
                          <a:cubicBezTo>
                            <a:pt x="801026" y="1519598"/>
                            <a:pt x="794230" y="1527053"/>
                            <a:pt x="787776" y="1536920"/>
                          </a:cubicBezTo>
                          <a:cubicBezTo>
                            <a:pt x="781321" y="1546788"/>
                            <a:pt x="776563" y="1555120"/>
                            <a:pt x="773500" y="1561918"/>
                          </a:cubicBezTo>
                          <a:cubicBezTo>
                            <a:pt x="772615" y="1565280"/>
                            <a:pt x="770930" y="1568203"/>
                            <a:pt x="768446" y="1570689"/>
                          </a:cubicBezTo>
                          <a:cubicBezTo>
                            <a:pt x="765961" y="1573174"/>
                            <a:pt x="764276" y="1576097"/>
                            <a:pt x="763391" y="1579460"/>
                          </a:cubicBezTo>
                          <a:lnTo>
                            <a:pt x="755654" y="1593493"/>
                          </a:lnTo>
                          <a:lnTo>
                            <a:pt x="757408" y="1593493"/>
                          </a:lnTo>
                          <a:cubicBezTo>
                            <a:pt x="756522" y="1596855"/>
                            <a:pt x="754837" y="1599779"/>
                            <a:pt x="752353" y="1602264"/>
                          </a:cubicBezTo>
                          <a:cubicBezTo>
                            <a:pt x="749868" y="1604749"/>
                            <a:pt x="748183" y="1607673"/>
                            <a:pt x="747298" y="1611035"/>
                          </a:cubicBezTo>
                          <a:cubicBezTo>
                            <a:pt x="746961" y="1613776"/>
                            <a:pt x="746243" y="1616188"/>
                            <a:pt x="745145" y="1618271"/>
                          </a:cubicBezTo>
                          <a:cubicBezTo>
                            <a:pt x="744047" y="1620354"/>
                            <a:pt x="741807" y="1621450"/>
                            <a:pt x="738425" y="1621560"/>
                          </a:cubicBezTo>
                          <a:cubicBezTo>
                            <a:pt x="737742" y="1626676"/>
                            <a:pt x="736711" y="1630039"/>
                            <a:pt x="735331" y="1631647"/>
                          </a:cubicBezTo>
                          <a:cubicBezTo>
                            <a:pt x="733951" y="1633255"/>
                            <a:pt x="730752" y="1633985"/>
                            <a:pt x="725735" y="1633839"/>
                          </a:cubicBezTo>
                          <a:lnTo>
                            <a:pt x="722332" y="1653135"/>
                          </a:lnTo>
                          <a:lnTo>
                            <a:pt x="714180" y="1649627"/>
                          </a:lnTo>
                          <a:lnTo>
                            <a:pt x="699324" y="1674186"/>
                          </a:lnTo>
                          <a:lnTo>
                            <a:pt x="702214" y="1677694"/>
                          </a:lnTo>
                          <a:lnTo>
                            <a:pt x="694269" y="1682957"/>
                          </a:lnTo>
                          <a:lnTo>
                            <a:pt x="689524" y="1689973"/>
                          </a:lnTo>
                          <a:lnTo>
                            <a:pt x="692621" y="1702253"/>
                          </a:lnTo>
                          <a:lnTo>
                            <a:pt x="688392" y="1716286"/>
                          </a:lnTo>
                          <a:cubicBezTo>
                            <a:pt x="683977" y="1716871"/>
                            <a:pt x="681226" y="1719210"/>
                            <a:pt x="680138" y="1723303"/>
                          </a:cubicBezTo>
                          <a:cubicBezTo>
                            <a:pt x="679051" y="1727396"/>
                            <a:pt x="674546" y="1729735"/>
                            <a:pt x="666622" y="1730320"/>
                          </a:cubicBezTo>
                          <a:lnTo>
                            <a:pt x="668168" y="1721549"/>
                          </a:lnTo>
                          <a:lnTo>
                            <a:pt x="662597" y="1723303"/>
                          </a:lnTo>
                          <a:cubicBezTo>
                            <a:pt x="661062" y="1725788"/>
                            <a:pt x="658560" y="1730027"/>
                            <a:pt x="655091" y="1736021"/>
                          </a:cubicBezTo>
                          <a:cubicBezTo>
                            <a:pt x="651623" y="1742014"/>
                            <a:pt x="649276" y="1745377"/>
                            <a:pt x="648050" y="1746107"/>
                          </a:cubicBezTo>
                          <a:cubicBezTo>
                            <a:pt x="647236" y="1745961"/>
                            <a:pt x="646827" y="1745377"/>
                            <a:pt x="646825" y="1744353"/>
                          </a:cubicBezTo>
                          <a:cubicBezTo>
                            <a:pt x="646822" y="1743330"/>
                            <a:pt x="646852" y="1742745"/>
                            <a:pt x="646915" y="1742599"/>
                          </a:cubicBezTo>
                          <a:cubicBezTo>
                            <a:pt x="642142" y="1742307"/>
                            <a:pt x="640672" y="1740699"/>
                            <a:pt x="642503" y="1737775"/>
                          </a:cubicBezTo>
                          <a:cubicBezTo>
                            <a:pt x="644334" y="1734851"/>
                            <a:pt x="646526" y="1732366"/>
                            <a:pt x="649080" y="1730320"/>
                          </a:cubicBezTo>
                          <a:lnTo>
                            <a:pt x="644847" y="1714532"/>
                          </a:lnTo>
                          <a:lnTo>
                            <a:pt x="654029" y="1702253"/>
                          </a:lnTo>
                          <a:lnTo>
                            <a:pt x="642678" y="1696990"/>
                          </a:lnTo>
                          <a:cubicBezTo>
                            <a:pt x="641129" y="1702874"/>
                            <a:pt x="638141" y="1708210"/>
                            <a:pt x="633716" y="1712997"/>
                          </a:cubicBezTo>
                          <a:cubicBezTo>
                            <a:pt x="629290" y="1717785"/>
                            <a:pt x="626225" y="1723559"/>
                            <a:pt x="624521" y="1730320"/>
                          </a:cubicBezTo>
                          <a:cubicBezTo>
                            <a:pt x="618045" y="1737410"/>
                            <a:pt x="611859" y="1744719"/>
                            <a:pt x="605964" y="1752247"/>
                          </a:cubicBezTo>
                          <a:cubicBezTo>
                            <a:pt x="600068" y="1759775"/>
                            <a:pt x="594321" y="1767084"/>
                            <a:pt x="588721" y="1774174"/>
                          </a:cubicBezTo>
                          <a:cubicBezTo>
                            <a:pt x="587097" y="1778414"/>
                            <a:pt x="584363" y="1783969"/>
                            <a:pt x="580520" y="1790839"/>
                          </a:cubicBezTo>
                          <a:cubicBezTo>
                            <a:pt x="576678" y="1797710"/>
                            <a:pt x="572499" y="1801510"/>
                            <a:pt x="567985" y="1802241"/>
                          </a:cubicBezTo>
                          <a:cubicBezTo>
                            <a:pt x="567966" y="1803594"/>
                            <a:pt x="568392" y="1806152"/>
                            <a:pt x="569263" y="1809916"/>
                          </a:cubicBezTo>
                          <a:cubicBezTo>
                            <a:pt x="570134" y="1813680"/>
                            <a:pt x="570637" y="1815800"/>
                            <a:pt x="570773" y="1816275"/>
                          </a:cubicBezTo>
                          <a:cubicBezTo>
                            <a:pt x="571652" y="1816056"/>
                            <a:pt x="572318" y="1815179"/>
                            <a:pt x="572772" y="1813644"/>
                          </a:cubicBezTo>
                          <a:cubicBezTo>
                            <a:pt x="573225" y="1812109"/>
                            <a:pt x="573453" y="1811232"/>
                            <a:pt x="573455" y="1811012"/>
                          </a:cubicBezTo>
                          <a:cubicBezTo>
                            <a:pt x="580249" y="1800670"/>
                            <a:pt x="587862" y="1790656"/>
                            <a:pt x="596294" y="1780972"/>
                          </a:cubicBezTo>
                          <a:cubicBezTo>
                            <a:pt x="604726" y="1771287"/>
                            <a:pt x="610662" y="1760835"/>
                            <a:pt x="614102" y="1749616"/>
                          </a:cubicBezTo>
                          <a:lnTo>
                            <a:pt x="622873" y="1749616"/>
                          </a:lnTo>
                          <a:cubicBezTo>
                            <a:pt x="626925" y="1749433"/>
                            <a:pt x="631539" y="1749798"/>
                            <a:pt x="636713" y="1750712"/>
                          </a:cubicBezTo>
                          <a:cubicBezTo>
                            <a:pt x="641888" y="1751626"/>
                            <a:pt x="644360" y="1754184"/>
                            <a:pt x="644131" y="1758387"/>
                          </a:cubicBezTo>
                          <a:cubicBezTo>
                            <a:pt x="642543" y="1766354"/>
                            <a:pt x="639350" y="1774101"/>
                            <a:pt x="634551" y="1781630"/>
                          </a:cubicBezTo>
                          <a:cubicBezTo>
                            <a:pt x="629751" y="1789158"/>
                            <a:pt x="624520" y="1796029"/>
                            <a:pt x="618856" y="1802241"/>
                          </a:cubicBezTo>
                          <a:cubicBezTo>
                            <a:pt x="618328" y="1806481"/>
                            <a:pt x="618535" y="1810281"/>
                            <a:pt x="619477" y="1813644"/>
                          </a:cubicBezTo>
                          <a:cubicBezTo>
                            <a:pt x="620419" y="1817006"/>
                            <a:pt x="620626" y="1820807"/>
                            <a:pt x="620098" y="1825046"/>
                          </a:cubicBezTo>
                          <a:lnTo>
                            <a:pt x="608437" y="1821537"/>
                          </a:lnTo>
                          <a:cubicBezTo>
                            <a:pt x="607556" y="1826946"/>
                            <a:pt x="605940" y="1832793"/>
                            <a:pt x="603590" y="1839079"/>
                          </a:cubicBezTo>
                          <a:cubicBezTo>
                            <a:pt x="601239" y="1845365"/>
                            <a:pt x="597869" y="1851212"/>
                            <a:pt x="593480" y="1856621"/>
                          </a:cubicBezTo>
                          <a:lnTo>
                            <a:pt x="586874" y="1844342"/>
                          </a:lnTo>
                          <a:lnTo>
                            <a:pt x="594920" y="1828554"/>
                          </a:lnTo>
                          <a:cubicBezTo>
                            <a:pt x="594088" y="1827677"/>
                            <a:pt x="593147" y="1826800"/>
                            <a:pt x="592095" y="1825923"/>
                          </a:cubicBezTo>
                          <a:cubicBezTo>
                            <a:pt x="591044" y="1825046"/>
                            <a:pt x="590541" y="1824169"/>
                            <a:pt x="590586" y="1823292"/>
                          </a:cubicBezTo>
                          <a:cubicBezTo>
                            <a:pt x="591211" y="1821611"/>
                            <a:pt x="592926" y="1820587"/>
                            <a:pt x="595732" y="1820222"/>
                          </a:cubicBezTo>
                          <a:cubicBezTo>
                            <a:pt x="598537" y="1819856"/>
                            <a:pt x="600536" y="1819710"/>
                            <a:pt x="601729" y="1819783"/>
                          </a:cubicBezTo>
                          <a:lnTo>
                            <a:pt x="617513" y="1789962"/>
                          </a:lnTo>
                          <a:lnTo>
                            <a:pt x="616996" y="1782945"/>
                          </a:lnTo>
                          <a:lnTo>
                            <a:pt x="611526" y="1774174"/>
                          </a:lnTo>
                          <a:lnTo>
                            <a:pt x="601208" y="1782945"/>
                          </a:lnTo>
                          <a:lnTo>
                            <a:pt x="589450" y="1819783"/>
                          </a:lnTo>
                          <a:cubicBezTo>
                            <a:pt x="583178" y="1824680"/>
                            <a:pt x="576996" y="1831551"/>
                            <a:pt x="570905" y="1840395"/>
                          </a:cubicBezTo>
                          <a:cubicBezTo>
                            <a:pt x="564814" y="1849239"/>
                            <a:pt x="560232" y="1856987"/>
                            <a:pt x="557159" y="1863638"/>
                          </a:cubicBezTo>
                          <a:cubicBezTo>
                            <a:pt x="555870" y="1869705"/>
                            <a:pt x="553523" y="1875552"/>
                            <a:pt x="550119" y="1881180"/>
                          </a:cubicBezTo>
                          <a:cubicBezTo>
                            <a:pt x="546714" y="1886808"/>
                            <a:pt x="543490" y="1892655"/>
                            <a:pt x="540447" y="1898722"/>
                          </a:cubicBezTo>
                          <a:cubicBezTo>
                            <a:pt x="530680" y="1906031"/>
                            <a:pt x="521635" y="1914217"/>
                            <a:pt x="513312" y="1923280"/>
                          </a:cubicBezTo>
                          <a:lnTo>
                            <a:pt x="494847" y="1958364"/>
                          </a:lnTo>
                          <a:cubicBezTo>
                            <a:pt x="493800" y="1958291"/>
                            <a:pt x="492385" y="1958437"/>
                            <a:pt x="490603" y="1958803"/>
                          </a:cubicBezTo>
                          <a:cubicBezTo>
                            <a:pt x="488821" y="1959168"/>
                            <a:pt x="487690" y="1960191"/>
                            <a:pt x="487211" y="1961872"/>
                          </a:cubicBezTo>
                          <a:cubicBezTo>
                            <a:pt x="487226" y="1962823"/>
                            <a:pt x="487970" y="1963992"/>
                            <a:pt x="489443" y="1965381"/>
                          </a:cubicBezTo>
                          <a:cubicBezTo>
                            <a:pt x="490916" y="1966770"/>
                            <a:pt x="492098" y="1967939"/>
                            <a:pt x="492991" y="1968889"/>
                          </a:cubicBezTo>
                          <a:lnTo>
                            <a:pt x="471839" y="1979414"/>
                          </a:lnTo>
                          <a:lnTo>
                            <a:pt x="459559" y="1979414"/>
                          </a:lnTo>
                          <a:cubicBezTo>
                            <a:pt x="461072" y="1972909"/>
                            <a:pt x="463204" y="1966623"/>
                            <a:pt x="465954" y="1960557"/>
                          </a:cubicBezTo>
                          <a:cubicBezTo>
                            <a:pt x="468705" y="1954490"/>
                            <a:pt x="470424" y="1945573"/>
                            <a:pt x="471110" y="1933805"/>
                          </a:cubicBezTo>
                          <a:cubicBezTo>
                            <a:pt x="466480" y="1938922"/>
                            <a:pt x="462070" y="1944038"/>
                            <a:pt x="457878" y="1949155"/>
                          </a:cubicBezTo>
                          <a:cubicBezTo>
                            <a:pt x="453687" y="1954271"/>
                            <a:pt x="450876" y="1960264"/>
                            <a:pt x="449445" y="1967135"/>
                          </a:cubicBezTo>
                          <a:cubicBezTo>
                            <a:pt x="444484" y="1970607"/>
                            <a:pt x="439833" y="1974188"/>
                            <a:pt x="435491" y="1977879"/>
                          </a:cubicBezTo>
                          <a:cubicBezTo>
                            <a:pt x="431149" y="1981571"/>
                            <a:pt x="426858" y="1985590"/>
                            <a:pt x="422620" y="1989939"/>
                          </a:cubicBezTo>
                          <a:cubicBezTo>
                            <a:pt x="412707" y="1990816"/>
                            <a:pt x="408361" y="1994325"/>
                            <a:pt x="409581" y="2000465"/>
                          </a:cubicBezTo>
                          <a:cubicBezTo>
                            <a:pt x="410801" y="2006604"/>
                            <a:pt x="408647" y="2010113"/>
                            <a:pt x="403120" y="2010990"/>
                          </a:cubicBezTo>
                          <a:lnTo>
                            <a:pt x="396104" y="2010990"/>
                          </a:lnTo>
                          <a:cubicBezTo>
                            <a:pt x="394941" y="2015923"/>
                            <a:pt x="393114" y="2019651"/>
                            <a:pt x="390623" y="2022173"/>
                          </a:cubicBezTo>
                          <a:cubicBezTo>
                            <a:pt x="388132" y="2024694"/>
                            <a:pt x="386383" y="2027983"/>
                            <a:pt x="385375" y="2032040"/>
                          </a:cubicBezTo>
                          <a:lnTo>
                            <a:pt x="371240" y="2042565"/>
                          </a:lnTo>
                          <a:lnTo>
                            <a:pt x="366698" y="2028532"/>
                          </a:lnTo>
                          <a:cubicBezTo>
                            <a:pt x="363189" y="2028532"/>
                            <a:pt x="361744" y="2026777"/>
                            <a:pt x="362363" y="2023269"/>
                          </a:cubicBezTo>
                          <a:cubicBezTo>
                            <a:pt x="364093" y="2016362"/>
                            <a:pt x="367338" y="2009564"/>
                            <a:pt x="372098" y="2002877"/>
                          </a:cubicBezTo>
                          <a:cubicBezTo>
                            <a:pt x="376859" y="1996189"/>
                            <a:pt x="380182" y="1988953"/>
                            <a:pt x="382066" y="1981169"/>
                          </a:cubicBezTo>
                          <a:cubicBezTo>
                            <a:pt x="382128" y="1981022"/>
                            <a:pt x="382158" y="1980438"/>
                            <a:pt x="382156" y="1979414"/>
                          </a:cubicBezTo>
                          <a:cubicBezTo>
                            <a:pt x="382154" y="1978391"/>
                            <a:pt x="381745" y="1977806"/>
                            <a:pt x="380930" y="1977660"/>
                          </a:cubicBezTo>
                          <a:cubicBezTo>
                            <a:pt x="379909" y="1978062"/>
                            <a:pt x="378418" y="1979889"/>
                            <a:pt x="376455" y="1983142"/>
                          </a:cubicBezTo>
                          <a:cubicBezTo>
                            <a:pt x="374493" y="1986395"/>
                            <a:pt x="372924" y="1988660"/>
                            <a:pt x="371748" y="1989939"/>
                          </a:cubicBezTo>
                          <a:cubicBezTo>
                            <a:pt x="369392" y="1991694"/>
                            <a:pt x="367914" y="1993448"/>
                            <a:pt x="367312" y="1995202"/>
                          </a:cubicBezTo>
                          <a:cubicBezTo>
                            <a:pt x="367048" y="1997943"/>
                            <a:pt x="366623" y="2000355"/>
                            <a:pt x="366036" y="2002438"/>
                          </a:cubicBezTo>
                          <a:cubicBezTo>
                            <a:pt x="365450" y="2004521"/>
                            <a:pt x="363502" y="2005617"/>
                            <a:pt x="360194" y="2005727"/>
                          </a:cubicBezTo>
                          <a:lnTo>
                            <a:pt x="352558" y="2009236"/>
                          </a:lnTo>
                          <a:lnTo>
                            <a:pt x="334707" y="2010990"/>
                          </a:lnTo>
                          <a:lnTo>
                            <a:pt x="326970" y="2025023"/>
                          </a:lnTo>
                          <a:cubicBezTo>
                            <a:pt x="324128" y="2026010"/>
                            <a:pt x="321299" y="2027545"/>
                            <a:pt x="318483" y="2029628"/>
                          </a:cubicBezTo>
                          <a:cubicBezTo>
                            <a:pt x="315668" y="2031711"/>
                            <a:pt x="313200" y="2033684"/>
                            <a:pt x="311080" y="2035548"/>
                          </a:cubicBezTo>
                          <a:cubicBezTo>
                            <a:pt x="309187" y="2035512"/>
                            <a:pt x="307196" y="2036023"/>
                            <a:pt x="305109" y="2037083"/>
                          </a:cubicBezTo>
                          <a:cubicBezTo>
                            <a:pt x="303021" y="2038143"/>
                            <a:pt x="301676" y="2039970"/>
                            <a:pt x="301072" y="2042565"/>
                          </a:cubicBezTo>
                          <a:lnTo>
                            <a:pt x="301589" y="2049582"/>
                          </a:lnTo>
                          <a:lnTo>
                            <a:pt x="285802" y="2049582"/>
                          </a:lnTo>
                          <a:cubicBezTo>
                            <a:pt x="287095" y="2046183"/>
                            <a:pt x="289666" y="2041140"/>
                            <a:pt x="293513" y="2034452"/>
                          </a:cubicBezTo>
                          <a:cubicBezTo>
                            <a:pt x="297360" y="2027764"/>
                            <a:pt x="297505" y="2024036"/>
                            <a:pt x="293950" y="2023269"/>
                          </a:cubicBezTo>
                          <a:cubicBezTo>
                            <a:pt x="292140" y="2023379"/>
                            <a:pt x="290342" y="2024036"/>
                            <a:pt x="288558" y="2025242"/>
                          </a:cubicBezTo>
                          <a:cubicBezTo>
                            <a:pt x="286774" y="2026448"/>
                            <a:pt x="285338" y="2027545"/>
                            <a:pt x="284251" y="2028532"/>
                          </a:cubicBezTo>
                          <a:lnTo>
                            <a:pt x="277031" y="2049582"/>
                          </a:lnTo>
                          <a:lnTo>
                            <a:pt x="266094" y="2061861"/>
                          </a:lnTo>
                          <a:cubicBezTo>
                            <a:pt x="265179" y="2067051"/>
                            <a:pt x="263503" y="2071582"/>
                            <a:pt x="261066" y="2075456"/>
                          </a:cubicBezTo>
                          <a:cubicBezTo>
                            <a:pt x="258629" y="2079330"/>
                            <a:pt x="255353" y="2082984"/>
                            <a:pt x="251239" y="2086420"/>
                          </a:cubicBezTo>
                          <a:lnTo>
                            <a:pt x="248764" y="2100453"/>
                          </a:lnTo>
                          <a:cubicBezTo>
                            <a:pt x="242815" y="2106008"/>
                            <a:pt x="239342" y="2112440"/>
                            <a:pt x="238345" y="2119749"/>
                          </a:cubicBezTo>
                          <a:cubicBezTo>
                            <a:pt x="235679" y="2118909"/>
                            <a:pt x="232910" y="2119274"/>
                            <a:pt x="230039" y="2120846"/>
                          </a:cubicBezTo>
                          <a:cubicBezTo>
                            <a:pt x="227167" y="2122417"/>
                            <a:pt x="225327" y="2124975"/>
                            <a:pt x="224519" y="2128520"/>
                          </a:cubicBezTo>
                          <a:lnTo>
                            <a:pt x="211210" y="2144308"/>
                          </a:lnTo>
                          <a:lnTo>
                            <a:pt x="198105" y="2139045"/>
                          </a:lnTo>
                          <a:cubicBezTo>
                            <a:pt x="201412" y="2133344"/>
                            <a:pt x="204107" y="2126766"/>
                            <a:pt x="206189" y="2119311"/>
                          </a:cubicBezTo>
                          <a:cubicBezTo>
                            <a:pt x="208271" y="2111855"/>
                            <a:pt x="211250" y="2106154"/>
                            <a:pt x="215125" y="2102207"/>
                          </a:cubicBezTo>
                          <a:cubicBezTo>
                            <a:pt x="215813" y="2096652"/>
                            <a:pt x="218667" y="2093729"/>
                            <a:pt x="223689" y="2093436"/>
                          </a:cubicBezTo>
                          <a:cubicBezTo>
                            <a:pt x="227444" y="2093692"/>
                            <a:pt x="232135" y="2093619"/>
                            <a:pt x="237761" y="2093217"/>
                          </a:cubicBezTo>
                          <a:cubicBezTo>
                            <a:pt x="243387" y="2092815"/>
                            <a:pt x="243202" y="2090549"/>
                            <a:pt x="237205" y="2086420"/>
                          </a:cubicBezTo>
                          <a:lnTo>
                            <a:pt x="247315" y="2068878"/>
                          </a:lnTo>
                          <a:lnTo>
                            <a:pt x="240299" y="2068878"/>
                          </a:lnTo>
                          <a:lnTo>
                            <a:pt x="248862" y="2060107"/>
                          </a:lnTo>
                          <a:lnTo>
                            <a:pt x="251955" y="2042565"/>
                          </a:lnTo>
                          <a:lnTo>
                            <a:pt x="265781" y="2033794"/>
                          </a:lnTo>
                          <a:lnTo>
                            <a:pt x="268565" y="2018006"/>
                          </a:lnTo>
                          <a:cubicBezTo>
                            <a:pt x="272760" y="2012451"/>
                            <a:pt x="277678" y="2007774"/>
                            <a:pt x="283319" y="2003973"/>
                          </a:cubicBezTo>
                          <a:lnTo>
                            <a:pt x="291056" y="1989939"/>
                          </a:lnTo>
                          <a:cubicBezTo>
                            <a:pt x="285819" y="1988551"/>
                            <a:pt x="285121" y="1982557"/>
                            <a:pt x="288964" y="1971959"/>
                          </a:cubicBezTo>
                          <a:cubicBezTo>
                            <a:pt x="292806" y="1961361"/>
                            <a:pt x="295772" y="1954490"/>
                            <a:pt x="297861" y="1951347"/>
                          </a:cubicBezTo>
                          <a:cubicBezTo>
                            <a:pt x="301292" y="1950543"/>
                            <a:pt x="303690" y="1946889"/>
                            <a:pt x="305056" y="1940384"/>
                          </a:cubicBezTo>
                          <a:cubicBezTo>
                            <a:pt x="306423" y="1933879"/>
                            <a:pt x="307222" y="1929347"/>
                            <a:pt x="307454" y="1926789"/>
                          </a:cubicBezTo>
                          <a:cubicBezTo>
                            <a:pt x="310229" y="1925765"/>
                            <a:pt x="312391" y="1923865"/>
                            <a:pt x="313941" y="1921088"/>
                          </a:cubicBezTo>
                          <a:cubicBezTo>
                            <a:pt x="315490" y="1918310"/>
                            <a:pt x="316492" y="1915533"/>
                            <a:pt x="316945" y="1912755"/>
                          </a:cubicBezTo>
                          <a:cubicBezTo>
                            <a:pt x="317233" y="1909466"/>
                            <a:pt x="316527" y="1906835"/>
                            <a:pt x="314829" y="1904861"/>
                          </a:cubicBezTo>
                          <a:cubicBezTo>
                            <a:pt x="313130" y="1902888"/>
                            <a:pt x="312424" y="1900257"/>
                            <a:pt x="312712" y="1896968"/>
                          </a:cubicBezTo>
                          <a:cubicBezTo>
                            <a:pt x="305719" y="1898283"/>
                            <a:pt x="301648" y="1903546"/>
                            <a:pt x="300499" y="1912755"/>
                          </a:cubicBezTo>
                          <a:cubicBezTo>
                            <a:pt x="299351" y="1921965"/>
                            <a:pt x="295718" y="1927227"/>
                            <a:pt x="289602" y="1928543"/>
                          </a:cubicBezTo>
                          <a:cubicBezTo>
                            <a:pt x="288472" y="1933915"/>
                            <a:pt x="285756" y="1938958"/>
                            <a:pt x="281453" y="1943673"/>
                          </a:cubicBezTo>
                          <a:cubicBezTo>
                            <a:pt x="277150" y="1948387"/>
                            <a:pt x="272472" y="1952115"/>
                            <a:pt x="267421" y="1954856"/>
                          </a:cubicBezTo>
                          <a:lnTo>
                            <a:pt x="263400" y="1977660"/>
                          </a:lnTo>
                          <a:cubicBezTo>
                            <a:pt x="246706" y="1985079"/>
                            <a:pt x="236087" y="1993484"/>
                            <a:pt x="231544" y="2002877"/>
                          </a:cubicBezTo>
                          <a:cubicBezTo>
                            <a:pt x="227001" y="2012269"/>
                            <a:pt x="220356" y="2025498"/>
                            <a:pt x="211609" y="2042565"/>
                          </a:cubicBezTo>
                          <a:cubicBezTo>
                            <a:pt x="205598" y="2043077"/>
                            <a:pt x="199975" y="2045123"/>
                            <a:pt x="194738" y="2048705"/>
                          </a:cubicBezTo>
                          <a:cubicBezTo>
                            <a:pt x="189502" y="2052286"/>
                            <a:pt x="183879" y="2054333"/>
                            <a:pt x="177868" y="2054844"/>
                          </a:cubicBezTo>
                          <a:lnTo>
                            <a:pt x="174466" y="2074140"/>
                          </a:lnTo>
                          <a:lnTo>
                            <a:pt x="169203" y="2074140"/>
                          </a:lnTo>
                          <a:cubicBezTo>
                            <a:pt x="165841" y="2074140"/>
                            <a:pt x="163949" y="2073263"/>
                            <a:pt x="163527" y="2071509"/>
                          </a:cubicBezTo>
                          <a:cubicBezTo>
                            <a:pt x="163106" y="2069755"/>
                            <a:pt x="163277" y="2067124"/>
                            <a:pt x="164042" y="2063615"/>
                          </a:cubicBezTo>
                          <a:lnTo>
                            <a:pt x="171779" y="2049582"/>
                          </a:lnTo>
                          <a:cubicBezTo>
                            <a:pt x="171895" y="2048303"/>
                            <a:pt x="171637" y="2046037"/>
                            <a:pt x="171005" y="2042784"/>
                          </a:cubicBezTo>
                          <a:cubicBezTo>
                            <a:pt x="170372" y="2039532"/>
                            <a:pt x="169598" y="2037704"/>
                            <a:pt x="168682" y="2037302"/>
                          </a:cubicBezTo>
                          <a:lnTo>
                            <a:pt x="167754" y="2042565"/>
                          </a:lnTo>
                          <a:cubicBezTo>
                            <a:pt x="163231" y="2045416"/>
                            <a:pt x="157858" y="2049362"/>
                            <a:pt x="151633" y="2054406"/>
                          </a:cubicBezTo>
                          <a:cubicBezTo>
                            <a:pt x="145408" y="2059449"/>
                            <a:pt x="141633" y="2064273"/>
                            <a:pt x="140310" y="2068878"/>
                          </a:cubicBezTo>
                          <a:cubicBezTo>
                            <a:pt x="137380" y="2070778"/>
                            <a:pt x="135063" y="2073556"/>
                            <a:pt x="133359" y="2077210"/>
                          </a:cubicBezTo>
                          <a:cubicBezTo>
                            <a:pt x="131655" y="2080865"/>
                            <a:pt x="130498" y="2084519"/>
                            <a:pt x="129891" y="2088174"/>
                          </a:cubicBezTo>
                          <a:lnTo>
                            <a:pt x="116374" y="2095191"/>
                          </a:lnTo>
                          <a:cubicBezTo>
                            <a:pt x="115914" y="2098005"/>
                            <a:pt x="114849" y="2101148"/>
                            <a:pt x="113177" y="2104619"/>
                          </a:cubicBezTo>
                          <a:cubicBezTo>
                            <a:pt x="111505" y="2108091"/>
                            <a:pt x="109200" y="2110796"/>
                            <a:pt x="106264" y="2112733"/>
                          </a:cubicBezTo>
                          <a:lnTo>
                            <a:pt x="103790" y="2126766"/>
                          </a:lnTo>
                          <a:lnTo>
                            <a:pt x="95845" y="2132029"/>
                          </a:lnTo>
                          <a:cubicBezTo>
                            <a:pt x="94721" y="2137364"/>
                            <a:pt x="91992" y="2142481"/>
                            <a:pt x="87657" y="2147378"/>
                          </a:cubicBezTo>
                          <a:cubicBezTo>
                            <a:pt x="83321" y="2152275"/>
                            <a:pt x="78554" y="2156514"/>
                            <a:pt x="73354" y="2160096"/>
                          </a:cubicBezTo>
                          <a:cubicBezTo>
                            <a:pt x="68787" y="2165687"/>
                            <a:pt x="63426" y="2172046"/>
                            <a:pt x="57272" y="2179172"/>
                          </a:cubicBezTo>
                          <a:cubicBezTo>
                            <a:pt x="51119" y="2186299"/>
                            <a:pt x="44958" y="2192219"/>
                            <a:pt x="38791" y="2196933"/>
                          </a:cubicBezTo>
                          <a:cubicBezTo>
                            <a:pt x="38418" y="2199674"/>
                            <a:pt x="37696" y="2202525"/>
                            <a:pt x="36626" y="2205485"/>
                          </a:cubicBezTo>
                          <a:cubicBezTo>
                            <a:pt x="35555" y="2208445"/>
                            <a:pt x="33595" y="2210857"/>
                            <a:pt x="30745" y="2212721"/>
                          </a:cubicBezTo>
                          <a:cubicBezTo>
                            <a:pt x="29645" y="2218130"/>
                            <a:pt x="27229" y="2223539"/>
                            <a:pt x="23498" y="2228947"/>
                          </a:cubicBezTo>
                          <a:cubicBezTo>
                            <a:pt x="19767" y="2234356"/>
                            <a:pt x="15752" y="2238888"/>
                            <a:pt x="11453" y="2242542"/>
                          </a:cubicBezTo>
                          <a:cubicBezTo>
                            <a:pt x="11131" y="2244370"/>
                            <a:pt x="10409" y="2245978"/>
                            <a:pt x="9287" y="2247366"/>
                          </a:cubicBezTo>
                          <a:cubicBezTo>
                            <a:pt x="8165" y="2248755"/>
                            <a:pt x="6720" y="2249486"/>
                            <a:pt x="4953" y="2249559"/>
                          </a:cubicBezTo>
                          <a:lnTo>
                            <a:pt x="0" y="2247805"/>
                          </a:lnTo>
                          <a:lnTo>
                            <a:pt x="8356" y="2230263"/>
                          </a:lnTo>
                          <a:cubicBezTo>
                            <a:pt x="10438" y="2228399"/>
                            <a:pt x="12179" y="2225987"/>
                            <a:pt x="13578" y="2223027"/>
                          </a:cubicBezTo>
                          <a:cubicBezTo>
                            <a:pt x="14977" y="2220067"/>
                            <a:pt x="15919" y="2217216"/>
                            <a:pt x="16402" y="2214475"/>
                          </a:cubicBezTo>
                          <a:lnTo>
                            <a:pt x="26203" y="2198688"/>
                          </a:lnTo>
                          <a:cubicBezTo>
                            <a:pt x="26533" y="2194741"/>
                            <a:pt x="27160" y="2190355"/>
                            <a:pt x="28084" y="2185531"/>
                          </a:cubicBezTo>
                          <a:cubicBezTo>
                            <a:pt x="29008" y="2180707"/>
                            <a:pt x="31957" y="2178076"/>
                            <a:pt x="36931" y="2177637"/>
                          </a:cubicBezTo>
                          <a:cubicBezTo>
                            <a:pt x="40532" y="2160534"/>
                            <a:pt x="49059" y="2140361"/>
                            <a:pt x="62513" y="2117118"/>
                          </a:cubicBezTo>
                          <a:cubicBezTo>
                            <a:pt x="75967" y="2093875"/>
                            <a:pt x="89448" y="2075456"/>
                            <a:pt x="102955" y="2061861"/>
                          </a:cubicBezTo>
                          <a:cubicBezTo>
                            <a:pt x="104231" y="2055868"/>
                            <a:pt x="106088" y="2050313"/>
                            <a:pt x="108525" y="2045196"/>
                          </a:cubicBezTo>
                          <a:cubicBezTo>
                            <a:pt x="110962" y="2040080"/>
                            <a:pt x="112818" y="2034525"/>
                            <a:pt x="114095" y="2028532"/>
                          </a:cubicBezTo>
                          <a:cubicBezTo>
                            <a:pt x="116709" y="2028422"/>
                            <a:pt x="118729" y="2027326"/>
                            <a:pt x="120156" y="2025242"/>
                          </a:cubicBezTo>
                          <a:cubicBezTo>
                            <a:pt x="121583" y="2023159"/>
                            <a:pt x="122520" y="2020747"/>
                            <a:pt x="122967" y="2018006"/>
                          </a:cubicBezTo>
                          <a:cubicBezTo>
                            <a:pt x="124516" y="2010880"/>
                            <a:pt x="126420" y="2006714"/>
                            <a:pt x="128679" y="2005508"/>
                          </a:cubicBezTo>
                          <a:cubicBezTo>
                            <a:pt x="130939" y="2004302"/>
                            <a:pt x="132611" y="2001451"/>
                            <a:pt x="133696" y="1996956"/>
                          </a:cubicBezTo>
                          <a:lnTo>
                            <a:pt x="145560" y="1979414"/>
                          </a:lnTo>
                          <a:cubicBezTo>
                            <a:pt x="148322" y="1978464"/>
                            <a:pt x="150433" y="1976856"/>
                            <a:pt x="151892" y="1974590"/>
                          </a:cubicBezTo>
                          <a:cubicBezTo>
                            <a:pt x="153352" y="1972324"/>
                            <a:pt x="154302" y="1969839"/>
                            <a:pt x="154742" y="1967135"/>
                          </a:cubicBezTo>
                          <a:lnTo>
                            <a:pt x="154534" y="1958364"/>
                          </a:lnTo>
                          <a:lnTo>
                            <a:pt x="179911" y="1903984"/>
                          </a:lnTo>
                          <a:lnTo>
                            <a:pt x="187855" y="1898722"/>
                          </a:lnTo>
                          <a:lnTo>
                            <a:pt x="194665" y="1889951"/>
                          </a:lnTo>
                          <a:cubicBezTo>
                            <a:pt x="195161" y="1887137"/>
                            <a:pt x="196154" y="1883994"/>
                            <a:pt x="197643" y="1880522"/>
                          </a:cubicBezTo>
                          <a:cubicBezTo>
                            <a:pt x="199132" y="1877050"/>
                            <a:pt x="200925" y="1874346"/>
                            <a:pt x="203020" y="1872409"/>
                          </a:cubicBezTo>
                          <a:cubicBezTo>
                            <a:pt x="202558" y="1869229"/>
                            <a:pt x="203146" y="1865063"/>
                            <a:pt x="204786" y="1859910"/>
                          </a:cubicBezTo>
                          <a:cubicBezTo>
                            <a:pt x="206425" y="1854757"/>
                            <a:pt x="209413" y="1851907"/>
                            <a:pt x="213749" y="1851359"/>
                          </a:cubicBezTo>
                          <a:cubicBezTo>
                            <a:pt x="215221" y="1846535"/>
                            <a:pt x="219756" y="1838641"/>
                            <a:pt x="227353" y="1827677"/>
                          </a:cubicBezTo>
                          <a:cubicBezTo>
                            <a:pt x="234951" y="1816713"/>
                            <a:pt x="240492" y="1810574"/>
                            <a:pt x="243977" y="1809258"/>
                          </a:cubicBezTo>
                          <a:lnTo>
                            <a:pt x="251405" y="1796979"/>
                          </a:lnTo>
                          <a:cubicBezTo>
                            <a:pt x="253850" y="1786015"/>
                            <a:pt x="257597" y="1776367"/>
                            <a:pt x="262648" y="1768035"/>
                          </a:cubicBezTo>
                          <a:cubicBezTo>
                            <a:pt x="267699" y="1759702"/>
                            <a:pt x="271447" y="1750054"/>
                            <a:pt x="273891" y="1739091"/>
                          </a:cubicBezTo>
                          <a:lnTo>
                            <a:pt x="280391" y="1732074"/>
                          </a:lnTo>
                          <a:cubicBezTo>
                            <a:pt x="282342" y="1725569"/>
                            <a:pt x="286899" y="1717967"/>
                            <a:pt x="294060" y="1709269"/>
                          </a:cubicBezTo>
                          <a:cubicBezTo>
                            <a:pt x="301222" y="1700572"/>
                            <a:pt x="305779" y="1692970"/>
                            <a:pt x="307730" y="1686465"/>
                          </a:cubicBezTo>
                          <a:cubicBezTo>
                            <a:pt x="313499" y="1683176"/>
                            <a:pt x="316766" y="1677913"/>
                            <a:pt x="317530" y="1670677"/>
                          </a:cubicBezTo>
                          <a:cubicBezTo>
                            <a:pt x="318295" y="1663441"/>
                            <a:pt x="321561" y="1658179"/>
                            <a:pt x="327331" y="1654890"/>
                          </a:cubicBezTo>
                          <a:cubicBezTo>
                            <a:pt x="329370" y="1649335"/>
                            <a:pt x="336277" y="1635447"/>
                            <a:pt x="348053" y="1613228"/>
                          </a:cubicBezTo>
                          <a:cubicBezTo>
                            <a:pt x="359828" y="1591008"/>
                            <a:pt x="367019" y="1577998"/>
                            <a:pt x="369626" y="1574197"/>
                          </a:cubicBezTo>
                          <a:cubicBezTo>
                            <a:pt x="369125" y="1571237"/>
                            <a:pt x="369559" y="1567948"/>
                            <a:pt x="370928" y="1564330"/>
                          </a:cubicBezTo>
                          <a:cubicBezTo>
                            <a:pt x="372297" y="1560712"/>
                            <a:pt x="375130" y="1558738"/>
                            <a:pt x="379427" y="1558409"/>
                          </a:cubicBezTo>
                          <a:cubicBezTo>
                            <a:pt x="386825" y="1546093"/>
                            <a:pt x="395706" y="1533449"/>
                            <a:pt x="406070" y="1520475"/>
                          </a:cubicBezTo>
                          <a:cubicBezTo>
                            <a:pt x="416434" y="1507501"/>
                            <a:pt x="423200" y="1494418"/>
                            <a:pt x="426366" y="1481225"/>
                          </a:cubicBezTo>
                          <a:cubicBezTo>
                            <a:pt x="427575" y="1480385"/>
                            <a:pt x="429131" y="1479434"/>
                            <a:pt x="431035" y="1478375"/>
                          </a:cubicBezTo>
                          <a:cubicBezTo>
                            <a:pt x="432940" y="1477315"/>
                            <a:pt x="434135" y="1475926"/>
                            <a:pt x="434621" y="1474208"/>
                          </a:cubicBezTo>
                          <a:cubicBezTo>
                            <a:pt x="434549" y="1473368"/>
                            <a:pt x="433763" y="1472856"/>
                            <a:pt x="432260" y="1472673"/>
                          </a:cubicBezTo>
                          <a:cubicBezTo>
                            <a:pt x="430757" y="1472491"/>
                            <a:pt x="429893" y="1472418"/>
                            <a:pt x="429667" y="1472454"/>
                          </a:cubicBezTo>
                          <a:lnTo>
                            <a:pt x="437714" y="1456666"/>
                          </a:lnTo>
                          <a:lnTo>
                            <a:pt x="445349" y="1453158"/>
                          </a:lnTo>
                          <a:cubicBezTo>
                            <a:pt x="449714" y="1448298"/>
                            <a:pt x="453931" y="1441792"/>
                            <a:pt x="458000" y="1433643"/>
                          </a:cubicBezTo>
                          <a:cubicBezTo>
                            <a:pt x="462068" y="1425493"/>
                            <a:pt x="465485" y="1418549"/>
                            <a:pt x="468251" y="1412812"/>
                          </a:cubicBezTo>
                          <a:cubicBezTo>
                            <a:pt x="467945" y="1409157"/>
                            <a:pt x="468659" y="1405941"/>
                            <a:pt x="470391" y="1403164"/>
                          </a:cubicBezTo>
                          <a:cubicBezTo>
                            <a:pt x="472123" y="1400386"/>
                            <a:pt x="475158" y="1398924"/>
                            <a:pt x="479497" y="1398778"/>
                          </a:cubicBezTo>
                          <a:lnTo>
                            <a:pt x="486924" y="1386499"/>
                          </a:lnTo>
                          <a:cubicBezTo>
                            <a:pt x="489480" y="1383612"/>
                            <a:pt x="493112" y="1377107"/>
                            <a:pt x="497821" y="1366984"/>
                          </a:cubicBezTo>
                          <a:cubicBezTo>
                            <a:pt x="502529" y="1356861"/>
                            <a:pt x="505362" y="1349917"/>
                            <a:pt x="506318" y="1346153"/>
                          </a:cubicBezTo>
                          <a:cubicBezTo>
                            <a:pt x="507822" y="1340525"/>
                            <a:pt x="510590" y="1336432"/>
                            <a:pt x="514623" y="1333873"/>
                          </a:cubicBezTo>
                          <a:cubicBezTo>
                            <a:pt x="518655" y="1331315"/>
                            <a:pt x="521424" y="1327222"/>
                            <a:pt x="522928" y="1321594"/>
                          </a:cubicBezTo>
                          <a:lnTo>
                            <a:pt x="541292" y="1297035"/>
                          </a:lnTo>
                          <a:cubicBezTo>
                            <a:pt x="542727" y="1293454"/>
                            <a:pt x="547464" y="1284829"/>
                            <a:pt x="555502" y="1271161"/>
                          </a:cubicBezTo>
                          <a:cubicBezTo>
                            <a:pt x="563540" y="1257493"/>
                            <a:pt x="568122" y="1249745"/>
                            <a:pt x="569249" y="1247918"/>
                          </a:cubicBezTo>
                          <a:cubicBezTo>
                            <a:pt x="569553" y="1244117"/>
                            <a:pt x="570077" y="1240317"/>
                            <a:pt x="570821" y="1236516"/>
                          </a:cubicBezTo>
                          <a:cubicBezTo>
                            <a:pt x="571564" y="1232715"/>
                            <a:pt x="574410" y="1230669"/>
                            <a:pt x="579358" y="1230376"/>
                          </a:cubicBezTo>
                          <a:cubicBezTo>
                            <a:pt x="586934" y="1217878"/>
                            <a:pt x="596568" y="1204283"/>
                            <a:pt x="608258" y="1189591"/>
                          </a:cubicBezTo>
                          <a:cubicBezTo>
                            <a:pt x="619948" y="1174900"/>
                            <a:pt x="627544" y="1160428"/>
                            <a:pt x="631044" y="1146175"/>
                          </a:cubicBezTo>
                          <a:cubicBezTo>
                            <a:pt x="632271" y="1145225"/>
                            <a:pt x="633866" y="1144056"/>
                            <a:pt x="635828" y="1142667"/>
                          </a:cubicBezTo>
                          <a:cubicBezTo>
                            <a:pt x="637791" y="1141278"/>
                            <a:pt x="638947" y="1140109"/>
                            <a:pt x="639298" y="1139158"/>
                          </a:cubicBezTo>
                          <a:cubicBezTo>
                            <a:pt x="639484" y="1137477"/>
                            <a:pt x="639007" y="1136454"/>
                            <a:pt x="637865" y="1136089"/>
                          </a:cubicBezTo>
                          <a:cubicBezTo>
                            <a:pt x="636724" y="1135723"/>
                            <a:pt x="635653" y="1135577"/>
                            <a:pt x="634654" y="1135650"/>
                          </a:cubicBezTo>
                          <a:lnTo>
                            <a:pt x="642700" y="1119862"/>
                          </a:lnTo>
                          <a:cubicBezTo>
                            <a:pt x="645684" y="1118072"/>
                            <a:pt x="648616" y="1115952"/>
                            <a:pt x="651496" y="1113504"/>
                          </a:cubicBezTo>
                          <a:cubicBezTo>
                            <a:pt x="654376" y="1111055"/>
                            <a:pt x="656947" y="1108497"/>
                            <a:pt x="659208" y="1105829"/>
                          </a:cubicBezTo>
                          <a:lnTo>
                            <a:pt x="675920" y="1070745"/>
                          </a:lnTo>
                          <a:cubicBezTo>
                            <a:pt x="675687" y="1067091"/>
                            <a:pt x="676693" y="1063875"/>
                            <a:pt x="678936" y="1061097"/>
                          </a:cubicBezTo>
                          <a:cubicBezTo>
                            <a:pt x="681180" y="1058320"/>
                            <a:pt x="684508" y="1056858"/>
                            <a:pt x="688919" y="1056712"/>
                          </a:cubicBezTo>
                          <a:cubicBezTo>
                            <a:pt x="689706" y="1053496"/>
                            <a:pt x="690995" y="1051157"/>
                            <a:pt x="692788" y="1049695"/>
                          </a:cubicBezTo>
                          <a:cubicBezTo>
                            <a:pt x="694580" y="1048233"/>
                            <a:pt x="695870" y="1045894"/>
                            <a:pt x="696656" y="1042678"/>
                          </a:cubicBezTo>
                          <a:cubicBezTo>
                            <a:pt x="698427" y="1040303"/>
                            <a:pt x="702236" y="1033213"/>
                            <a:pt x="708081" y="1021409"/>
                          </a:cubicBezTo>
                          <a:cubicBezTo>
                            <a:pt x="713927" y="1009604"/>
                            <a:pt x="717374" y="1002076"/>
                            <a:pt x="718423" y="998824"/>
                          </a:cubicBezTo>
                          <a:cubicBezTo>
                            <a:pt x="719940" y="993122"/>
                            <a:pt x="722759" y="988737"/>
                            <a:pt x="726882" y="985667"/>
                          </a:cubicBezTo>
                          <a:cubicBezTo>
                            <a:pt x="731005" y="982597"/>
                            <a:pt x="733825" y="978212"/>
                            <a:pt x="735342" y="972511"/>
                          </a:cubicBezTo>
                          <a:lnTo>
                            <a:pt x="744833" y="958477"/>
                          </a:lnTo>
                          <a:cubicBezTo>
                            <a:pt x="745993" y="954384"/>
                            <a:pt x="748315" y="951168"/>
                            <a:pt x="751797" y="948829"/>
                          </a:cubicBezTo>
                          <a:cubicBezTo>
                            <a:pt x="755279" y="946490"/>
                            <a:pt x="757600" y="943274"/>
                            <a:pt x="758761" y="939181"/>
                          </a:cubicBezTo>
                          <a:cubicBezTo>
                            <a:pt x="764075" y="938889"/>
                            <a:pt x="768099" y="935965"/>
                            <a:pt x="770832" y="930410"/>
                          </a:cubicBezTo>
                          <a:cubicBezTo>
                            <a:pt x="771011" y="929606"/>
                            <a:pt x="771041" y="929022"/>
                            <a:pt x="770922" y="928656"/>
                          </a:cubicBezTo>
                          <a:cubicBezTo>
                            <a:pt x="770804" y="928291"/>
                            <a:pt x="770396" y="927706"/>
                            <a:pt x="769697" y="926902"/>
                          </a:cubicBezTo>
                          <a:lnTo>
                            <a:pt x="774133" y="921639"/>
                          </a:lnTo>
                          <a:cubicBezTo>
                            <a:pt x="775270" y="919958"/>
                            <a:pt x="776039" y="918496"/>
                            <a:pt x="776441" y="917254"/>
                          </a:cubicBezTo>
                          <a:cubicBezTo>
                            <a:pt x="776843" y="916011"/>
                            <a:pt x="777174" y="914549"/>
                            <a:pt x="777434" y="912868"/>
                          </a:cubicBezTo>
                          <a:cubicBezTo>
                            <a:pt x="786283" y="902270"/>
                            <a:pt x="794480" y="891014"/>
                            <a:pt x="802026" y="879100"/>
                          </a:cubicBezTo>
                          <a:cubicBezTo>
                            <a:pt x="809573" y="867186"/>
                            <a:pt x="816609" y="855053"/>
                            <a:pt x="823136" y="842701"/>
                          </a:cubicBezTo>
                          <a:cubicBezTo>
                            <a:pt x="824114" y="839850"/>
                            <a:pt x="827239" y="834149"/>
                            <a:pt x="832511" y="825597"/>
                          </a:cubicBezTo>
                          <a:cubicBezTo>
                            <a:pt x="837783" y="817046"/>
                            <a:pt x="841192" y="812222"/>
                            <a:pt x="842737" y="811126"/>
                          </a:cubicBezTo>
                          <a:cubicBezTo>
                            <a:pt x="843983" y="805095"/>
                            <a:pt x="846339" y="799614"/>
                            <a:pt x="849803" y="794680"/>
                          </a:cubicBezTo>
                          <a:cubicBezTo>
                            <a:pt x="853268" y="789746"/>
                            <a:pt x="856862" y="784703"/>
                            <a:pt x="860584" y="779550"/>
                          </a:cubicBezTo>
                          <a:lnTo>
                            <a:pt x="868529" y="774288"/>
                          </a:lnTo>
                          <a:cubicBezTo>
                            <a:pt x="868757" y="773410"/>
                            <a:pt x="869204" y="772533"/>
                            <a:pt x="869870" y="771656"/>
                          </a:cubicBezTo>
                          <a:cubicBezTo>
                            <a:pt x="870536" y="770779"/>
                            <a:pt x="870983" y="769902"/>
                            <a:pt x="871211" y="769025"/>
                          </a:cubicBezTo>
                          <a:cubicBezTo>
                            <a:pt x="872503" y="766467"/>
                            <a:pt x="873427" y="764128"/>
                            <a:pt x="873983" y="762008"/>
                          </a:cubicBezTo>
                          <a:cubicBezTo>
                            <a:pt x="874540" y="759889"/>
                            <a:pt x="875025" y="757550"/>
                            <a:pt x="875440" y="754992"/>
                          </a:cubicBezTo>
                          <a:cubicBezTo>
                            <a:pt x="876360" y="754955"/>
                            <a:pt x="877228" y="754590"/>
                            <a:pt x="878045" y="753895"/>
                          </a:cubicBezTo>
                          <a:cubicBezTo>
                            <a:pt x="878862" y="753201"/>
                            <a:pt x="879369" y="752397"/>
                            <a:pt x="879567" y="751483"/>
                          </a:cubicBezTo>
                          <a:cubicBezTo>
                            <a:pt x="879808" y="750533"/>
                            <a:pt x="880306" y="749363"/>
                            <a:pt x="881063" y="747975"/>
                          </a:cubicBezTo>
                          <a:cubicBezTo>
                            <a:pt x="881819" y="746586"/>
                            <a:pt x="882318" y="745417"/>
                            <a:pt x="882558" y="744466"/>
                          </a:cubicBezTo>
                          <a:lnTo>
                            <a:pt x="884313" y="744466"/>
                          </a:lnTo>
                          <a:cubicBezTo>
                            <a:pt x="884914" y="742712"/>
                            <a:pt x="886393" y="740958"/>
                            <a:pt x="888749" y="739204"/>
                          </a:cubicBezTo>
                          <a:lnTo>
                            <a:pt x="896795" y="723416"/>
                          </a:lnTo>
                          <a:cubicBezTo>
                            <a:pt x="898280" y="719762"/>
                            <a:pt x="899436" y="716107"/>
                            <a:pt x="900263" y="712452"/>
                          </a:cubicBezTo>
                          <a:cubicBezTo>
                            <a:pt x="901091" y="708798"/>
                            <a:pt x="901653" y="706020"/>
                            <a:pt x="901952" y="704120"/>
                          </a:cubicBezTo>
                          <a:cubicBezTo>
                            <a:pt x="903833" y="704230"/>
                            <a:pt x="905772" y="704010"/>
                            <a:pt x="907769" y="703462"/>
                          </a:cubicBezTo>
                          <a:cubicBezTo>
                            <a:pt x="909766" y="702914"/>
                            <a:pt x="911060" y="701379"/>
                            <a:pt x="911651" y="698858"/>
                          </a:cubicBezTo>
                          <a:cubicBezTo>
                            <a:pt x="911962" y="696263"/>
                            <a:pt x="912577" y="694435"/>
                            <a:pt x="913495" y="693376"/>
                          </a:cubicBezTo>
                          <a:cubicBezTo>
                            <a:pt x="914412" y="692316"/>
                            <a:pt x="916549" y="691804"/>
                            <a:pt x="919905" y="691841"/>
                          </a:cubicBezTo>
                          <a:lnTo>
                            <a:pt x="929396" y="677807"/>
                          </a:lnTo>
                          <a:lnTo>
                            <a:pt x="937341" y="672545"/>
                          </a:lnTo>
                          <a:lnTo>
                            <a:pt x="953641" y="649740"/>
                          </a:lnTo>
                          <a:cubicBezTo>
                            <a:pt x="954527" y="646378"/>
                            <a:pt x="956212" y="643454"/>
                            <a:pt x="958696" y="640969"/>
                          </a:cubicBezTo>
                          <a:cubicBezTo>
                            <a:pt x="961181" y="638484"/>
                            <a:pt x="962866" y="635561"/>
                            <a:pt x="963751" y="632198"/>
                          </a:cubicBezTo>
                          <a:lnTo>
                            <a:pt x="974997" y="618165"/>
                          </a:lnTo>
                          <a:lnTo>
                            <a:pt x="982115" y="607640"/>
                          </a:lnTo>
                          <a:cubicBezTo>
                            <a:pt x="984051" y="601427"/>
                            <a:pt x="986497" y="595434"/>
                            <a:pt x="989452" y="589659"/>
                          </a:cubicBezTo>
                          <a:cubicBezTo>
                            <a:pt x="992407" y="583885"/>
                            <a:pt x="996014" y="578769"/>
                            <a:pt x="1000272" y="574310"/>
                          </a:cubicBezTo>
                          <a:cubicBezTo>
                            <a:pt x="1006706" y="562689"/>
                            <a:pt x="1012148" y="551725"/>
                            <a:pt x="1016596" y="541419"/>
                          </a:cubicBezTo>
                          <a:cubicBezTo>
                            <a:pt x="1021045" y="531113"/>
                            <a:pt x="1024268" y="522781"/>
                            <a:pt x="1026267" y="516422"/>
                          </a:cubicBezTo>
                          <a:cubicBezTo>
                            <a:pt x="1027763" y="517884"/>
                            <a:pt x="1029414" y="518468"/>
                            <a:pt x="1031220" y="518176"/>
                          </a:cubicBezTo>
                          <a:lnTo>
                            <a:pt x="1039165" y="512913"/>
                          </a:lnTo>
                          <a:cubicBezTo>
                            <a:pt x="1040246" y="511963"/>
                            <a:pt x="1040817" y="510794"/>
                            <a:pt x="1040880" y="509405"/>
                          </a:cubicBezTo>
                          <a:cubicBezTo>
                            <a:pt x="1040942" y="508016"/>
                            <a:pt x="1040198" y="506847"/>
                            <a:pt x="1038648" y="505897"/>
                          </a:cubicBezTo>
                          <a:cubicBezTo>
                            <a:pt x="1044453" y="500123"/>
                            <a:pt x="1050717" y="492375"/>
                            <a:pt x="1057437" y="482654"/>
                          </a:cubicBezTo>
                          <a:cubicBezTo>
                            <a:pt x="1064158" y="472933"/>
                            <a:pt x="1068383" y="464308"/>
                            <a:pt x="1070113" y="456780"/>
                          </a:cubicBezTo>
                          <a:cubicBezTo>
                            <a:pt x="1073170" y="454989"/>
                            <a:pt x="1075517" y="452869"/>
                            <a:pt x="1077155" y="450421"/>
                          </a:cubicBezTo>
                          <a:cubicBezTo>
                            <a:pt x="1078792" y="447972"/>
                            <a:pt x="1079024" y="445414"/>
                            <a:pt x="1077850" y="442746"/>
                          </a:cubicBezTo>
                          <a:cubicBezTo>
                            <a:pt x="1080057" y="436862"/>
                            <a:pt x="1083328" y="432404"/>
                            <a:pt x="1087664" y="429370"/>
                          </a:cubicBezTo>
                          <a:cubicBezTo>
                            <a:pt x="1092000" y="426337"/>
                            <a:pt x="1095916" y="423194"/>
                            <a:pt x="1099413" y="419942"/>
                          </a:cubicBezTo>
                          <a:cubicBezTo>
                            <a:pt x="1102207" y="418187"/>
                            <a:pt x="1103686" y="416433"/>
                            <a:pt x="1103849" y="414679"/>
                          </a:cubicBezTo>
                          <a:cubicBezTo>
                            <a:pt x="1104013" y="412925"/>
                            <a:pt x="1103737" y="411171"/>
                            <a:pt x="1103023" y="409416"/>
                          </a:cubicBezTo>
                          <a:lnTo>
                            <a:pt x="1123760" y="381349"/>
                          </a:lnTo>
                          <a:cubicBezTo>
                            <a:pt x="1125129" y="379595"/>
                            <a:pt x="1126904" y="377403"/>
                            <a:pt x="1129086" y="374771"/>
                          </a:cubicBezTo>
                          <a:cubicBezTo>
                            <a:pt x="1131268" y="372140"/>
                            <a:pt x="1132759" y="369070"/>
                            <a:pt x="1133560" y="365562"/>
                          </a:cubicBezTo>
                          <a:cubicBezTo>
                            <a:pt x="1143472" y="355365"/>
                            <a:pt x="1152099" y="343744"/>
                            <a:pt x="1159443" y="330697"/>
                          </a:cubicBezTo>
                          <a:cubicBezTo>
                            <a:pt x="1166787" y="317651"/>
                            <a:pt x="1176214" y="306468"/>
                            <a:pt x="1187724" y="297148"/>
                          </a:cubicBezTo>
                          <a:lnTo>
                            <a:pt x="1188135" y="284869"/>
                          </a:lnTo>
                          <a:lnTo>
                            <a:pt x="1212690" y="255048"/>
                          </a:lnTo>
                          <a:cubicBezTo>
                            <a:pt x="1213824" y="250480"/>
                            <a:pt x="1217641" y="242513"/>
                            <a:pt x="1224140" y="231147"/>
                          </a:cubicBezTo>
                          <a:cubicBezTo>
                            <a:pt x="1230640" y="219781"/>
                            <a:pt x="1236726" y="211376"/>
                            <a:pt x="1242401" y="205931"/>
                          </a:cubicBezTo>
                          <a:cubicBezTo>
                            <a:pt x="1243587" y="199206"/>
                            <a:pt x="1248126" y="193359"/>
                            <a:pt x="1256019" y="188389"/>
                          </a:cubicBezTo>
                          <a:cubicBezTo>
                            <a:pt x="1254299" y="184880"/>
                            <a:pt x="1254694" y="181811"/>
                            <a:pt x="1257205" y="179179"/>
                          </a:cubicBezTo>
                          <a:cubicBezTo>
                            <a:pt x="1259715" y="176548"/>
                            <a:pt x="1262587" y="174355"/>
                            <a:pt x="1265820" y="172601"/>
                          </a:cubicBezTo>
                          <a:lnTo>
                            <a:pt x="1350830" y="58579"/>
                          </a:lnTo>
                          <a:cubicBezTo>
                            <a:pt x="1355606" y="54084"/>
                            <a:pt x="1359415" y="49479"/>
                            <a:pt x="1362256" y="44765"/>
                          </a:cubicBezTo>
                          <a:cubicBezTo>
                            <a:pt x="1365098" y="40050"/>
                            <a:pt x="1369268" y="35884"/>
                            <a:pt x="1374766" y="32266"/>
                          </a:cubicBezTo>
                          <a:cubicBezTo>
                            <a:pt x="1375323" y="29525"/>
                            <a:pt x="1376556" y="26675"/>
                            <a:pt x="1378467" y="23715"/>
                          </a:cubicBezTo>
                          <a:cubicBezTo>
                            <a:pt x="1380378" y="20754"/>
                            <a:pt x="1382411" y="18342"/>
                            <a:pt x="1384567" y="16478"/>
                          </a:cubicBezTo>
                          <a:lnTo>
                            <a:pt x="1393749" y="4199"/>
                          </a:lnTo>
                          <a:cubicBezTo>
                            <a:pt x="1395965" y="2408"/>
                            <a:pt x="1398523" y="1166"/>
                            <a:pt x="1401423" y="47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Freeform 74"/>
                    <p:cNvSpPr/>
                    <p:nvPr/>
                  </p:nvSpPr>
                  <p:spPr>
                    <a:xfrm>
                      <a:off x="9230425" y="343836"/>
                      <a:ext cx="1526083" cy="22495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6083" h="2249559">
                          <a:moveTo>
                            <a:pt x="176110" y="2025023"/>
                          </a:moveTo>
                          <a:cubicBezTo>
                            <a:pt x="175972" y="2026010"/>
                            <a:pt x="176144" y="2027106"/>
                            <a:pt x="176626" y="2028312"/>
                          </a:cubicBezTo>
                          <a:cubicBezTo>
                            <a:pt x="177108" y="2029518"/>
                            <a:pt x="177796" y="2030176"/>
                            <a:pt x="178690" y="2030286"/>
                          </a:cubicBezTo>
                          <a:cubicBezTo>
                            <a:pt x="179610" y="2030249"/>
                            <a:pt x="180479" y="2029884"/>
                            <a:pt x="181296" y="2029189"/>
                          </a:cubicBezTo>
                          <a:cubicBezTo>
                            <a:pt x="182112" y="2028495"/>
                            <a:pt x="182620" y="2027691"/>
                            <a:pt x="182817" y="2026777"/>
                          </a:cubicBezTo>
                          <a:close/>
                          <a:moveTo>
                            <a:pt x="185601" y="2010990"/>
                          </a:moveTo>
                          <a:cubicBezTo>
                            <a:pt x="185354" y="2011976"/>
                            <a:pt x="185307" y="2013073"/>
                            <a:pt x="185460" y="2014279"/>
                          </a:cubicBezTo>
                          <a:cubicBezTo>
                            <a:pt x="185612" y="2015485"/>
                            <a:pt x="186520" y="2016142"/>
                            <a:pt x="188181" y="2016252"/>
                          </a:cubicBezTo>
                          <a:lnTo>
                            <a:pt x="189936" y="2016252"/>
                          </a:lnTo>
                          <a:cubicBezTo>
                            <a:pt x="190554" y="2012744"/>
                            <a:pt x="189109" y="2010990"/>
                            <a:pt x="185601" y="2010990"/>
                          </a:cubicBezTo>
                          <a:close/>
                          <a:moveTo>
                            <a:pt x="344300" y="1986431"/>
                          </a:moveTo>
                          <a:cubicBezTo>
                            <a:pt x="344089" y="1987418"/>
                            <a:pt x="343969" y="1988514"/>
                            <a:pt x="343939" y="1989720"/>
                          </a:cubicBezTo>
                          <a:cubicBezTo>
                            <a:pt x="343909" y="1990926"/>
                            <a:pt x="344305" y="1991584"/>
                            <a:pt x="345126" y="1991694"/>
                          </a:cubicBezTo>
                          <a:lnTo>
                            <a:pt x="350698" y="1989939"/>
                          </a:lnTo>
                          <a:close/>
                          <a:moveTo>
                            <a:pt x="478855" y="1979414"/>
                          </a:moveTo>
                          <a:lnTo>
                            <a:pt x="483707" y="1991694"/>
                          </a:lnTo>
                          <a:lnTo>
                            <a:pt x="479478" y="2005727"/>
                          </a:lnTo>
                          <a:cubicBezTo>
                            <a:pt x="475039" y="2006239"/>
                            <a:pt x="472412" y="2008285"/>
                            <a:pt x="471598" y="2011867"/>
                          </a:cubicBezTo>
                          <a:cubicBezTo>
                            <a:pt x="470784" y="2015448"/>
                            <a:pt x="466842" y="2017495"/>
                            <a:pt x="459771" y="2018006"/>
                          </a:cubicBezTo>
                          <a:cubicBezTo>
                            <a:pt x="461494" y="2011136"/>
                            <a:pt x="464675" y="2004704"/>
                            <a:pt x="469313" y="1998710"/>
                          </a:cubicBezTo>
                          <a:cubicBezTo>
                            <a:pt x="473952" y="1992717"/>
                            <a:pt x="477132" y="1986285"/>
                            <a:pt x="478855" y="1979414"/>
                          </a:cubicBezTo>
                          <a:close/>
                          <a:moveTo>
                            <a:pt x="390108" y="1935560"/>
                          </a:moveTo>
                          <a:cubicBezTo>
                            <a:pt x="389861" y="1936546"/>
                            <a:pt x="389814" y="1937643"/>
                            <a:pt x="389967" y="1938849"/>
                          </a:cubicBezTo>
                          <a:cubicBezTo>
                            <a:pt x="390119" y="1940055"/>
                            <a:pt x="391027" y="1940713"/>
                            <a:pt x="392689" y="1940822"/>
                          </a:cubicBezTo>
                          <a:lnTo>
                            <a:pt x="396197" y="1940822"/>
                          </a:lnTo>
                          <a:cubicBezTo>
                            <a:pt x="396433" y="1939068"/>
                            <a:pt x="395934" y="1937752"/>
                            <a:pt x="394700" y="1936875"/>
                          </a:cubicBezTo>
                          <a:cubicBezTo>
                            <a:pt x="393466" y="1935998"/>
                            <a:pt x="391935" y="1935560"/>
                            <a:pt x="390108" y="1935560"/>
                          </a:cubicBezTo>
                          <a:close/>
                          <a:moveTo>
                            <a:pt x="514338" y="1877671"/>
                          </a:moveTo>
                          <a:cubicBezTo>
                            <a:pt x="514187" y="1878731"/>
                            <a:pt x="514308" y="1880120"/>
                            <a:pt x="514699" y="1881838"/>
                          </a:cubicBezTo>
                          <a:cubicBezTo>
                            <a:pt x="515091" y="1883555"/>
                            <a:pt x="515727" y="1884506"/>
                            <a:pt x="516609" y="1884688"/>
                          </a:cubicBezTo>
                          <a:cubicBezTo>
                            <a:pt x="518309" y="1884578"/>
                            <a:pt x="519449" y="1883921"/>
                            <a:pt x="520027" y="1882715"/>
                          </a:cubicBezTo>
                          <a:cubicBezTo>
                            <a:pt x="520605" y="1881509"/>
                            <a:pt x="520944" y="1880412"/>
                            <a:pt x="521045" y="1879426"/>
                          </a:cubicBezTo>
                          <a:close/>
                          <a:moveTo>
                            <a:pt x="335614" y="1856621"/>
                          </a:moveTo>
                          <a:lnTo>
                            <a:pt x="334067" y="1865392"/>
                          </a:lnTo>
                          <a:cubicBezTo>
                            <a:pt x="333696" y="1867914"/>
                            <a:pt x="334156" y="1869449"/>
                            <a:pt x="335448" y="1869997"/>
                          </a:cubicBezTo>
                          <a:cubicBezTo>
                            <a:pt x="336740" y="1870545"/>
                            <a:pt x="338310" y="1870764"/>
                            <a:pt x="340156" y="1870655"/>
                          </a:cubicBezTo>
                          <a:close/>
                          <a:moveTo>
                            <a:pt x="464081" y="1844342"/>
                          </a:moveTo>
                          <a:cubicBezTo>
                            <a:pt x="458792" y="1844488"/>
                            <a:pt x="454510" y="1846388"/>
                            <a:pt x="451235" y="1850043"/>
                          </a:cubicBezTo>
                          <a:cubicBezTo>
                            <a:pt x="447959" y="1853698"/>
                            <a:pt x="445844" y="1858229"/>
                            <a:pt x="444891" y="1863638"/>
                          </a:cubicBezTo>
                          <a:lnTo>
                            <a:pt x="444581" y="1865392"/>
                          </a:lnTo>
                          <a:cubicBezTo>
                            <a:pt x="444222" y="1865356"/>
                            <a:pt x="442748" y="1865429"/>
                            <a:pt x="440157" y="1865611"/>
                          </a:cubicBezTo>
                          <a:cubicBezTo>
                            <a:pt x="437567" y="1865794"/>
                            <a:pt x="436015" y="1866306"/>
                            <a:pt x="435501" y="1867146"/>
                          </a:cubicBezTo>
                          <a:cubicBezTo>
                            <a:pt x="435888" y="1868060"/>
                            <a:pt x="438158" y="1868864"/>
                            <a:pt x="442312" y="1869558"/>
                          </a:cubicBezTo>
                          <a:cubicBezTo>
                            <a:pt x="446465" y="1870253"/>
                            <a:pt x="449251" y="1870618"/>
                            <a:pt x="450670" y="1870655"/>
                          </a:cubicBezTo>
                          <a:lnTo>
                            <a:pt x="462742" y="1861884"/>
                          </a:lnTo>
                          <a:cubicBezTo>
                            <a:pt x="460186" y="1861664"/>
                            <a:pt x="458590" y="1860349"/>
                            <a:pt x="457956" y="1857937"/>
                          </a:cubicBezTo>
                          <a:cubicBezTo>
                            <a:pt x="457321" y="1855525"/>
                            <a:pt x="457196" y="1853332"/>
                            <a:pt x="457581" y="1851359"/>
                          </a:cubicBezTo>
                          <a:close/>
                          <a:moveTo>
                            <a:pt x="356558" y="1837325"/>
                          </a:moveTo>
                          <a:cubicBezTo>
                            <a:pt x="355742" y="1837398"/>
                            <a:pt x="355105" y="1837691"/>
                            <a:pt x="354650" y="1838202"/>
                          </a:cubicBezTo>
                          <a:cubicBezTo>
                            <a:pt x="354194" y="1838714"/>
                            <a:pt x="353558" y="1839006"/>
                            <a:pt x="352741" y="1839079"/>
                          </a:cubicBezTo>
                          <a:cubicBezTo>
                            <a:pt x="352590" y="1840139"/>
                            <a:pt x="352711" y="1841528"/>
                            <a:pt x="353102" y="1843246"/>
                          </a:cubicBezTo>
                          <a:cubicBezTo>
                            <a:pt x="353494" y="1844963"/>
                            <a:pt x="354130" y="1845913"/>
                            <a:pt x="355012" y="1846096"/>
                          </a:cubicBezTo>
                          <a:cubicBezTo>
                            <a:pt x="356712" y="1845986"/>
                            <a:pt x="357852" y="1845329"/>
                            <a:pt x="358430" y="1844123"/>
                          </a:cubicBezTo>
                          <a:cubicBezTo>
                            <a:pt x="359008" y="1842917"/>
                            <a:pt x="359347" y="1841820"/>
                            <a:pt x="359448" y="1840833"/>
                          </a:cubicBezTo>
                          <a:cubicBezTo>
                            <a:pt x="359517" y="1838787"/>
                            <a:pt x="358553" y="1837618"/>
                            <a:pt x="356558" y="1837325"/>
                          </a:cubicBezTo>
                          <a:close/>
                          <a:moveTo>
                            <a:pt x="564892" y="1819783"/>
                          </a:moveTo>
                          <a:cubicBezTo>
                            <a:pt x="558997" y="1820258"/>
                            <a:pt x="555179" y="1823255"/>
                            <a:pt x="553439" y="1828773"/>
                          </a:cubicBezTo>
                          <a:cubicBezTo>
                            <a:pt x="551698" y="1834292"/>
                            <a:pt x="550564" y="1839481"/>
                            <a:pt x="550036" y="1844342"/>
                          </a:cubicBezTo>
                          <a:cubicBezTo>
                            <a:pt x="547295" y="1844342"/>
                            <a:pt x="544367" y="1844780"/>
                            <a:pt x="541252" y="1845657"/>
                          </a:cubicBezTo>
                          <a:cubicBezTo>
                            <a:pt x="538137" y="1846535"/>
                            <a:pt x="535493" y="1847850"/>
                            <a:pt x="533320" y="1849604"/>
                          </a:cubicBezTo>
                          <a:lnTo>
                            <a:pt x="534045" y="1865392"/>
                          </a:lnTo>
                          <a:cubicBezTo>
                            <a:pt x="535717" y="1860678"/>
                            <a:pt x="538356" y="1856073"/>
                            <a:pt x="541963" y="1851578"/>
                          </a:cubicBezTo>
                          <a:cubicBezTo>
                            <a:pt x="545569" y="1847083"/>
                            <a:pt x="550015" y="1844671"/>
                            <a:pt x="555299" y="1844342"/>
                          </a:cubicBezTo>
                          <a:cubicBezTo>
                            <a:pt x="556278" y="1840029"/>
                            <a:pt x="557877" y="1835936"/>
                            <a:pt x="560095" y="1832063"/>
                          </a:cubicBezTo>
                          <a:cubicBezTo>
                            <a:pt x="562313" y="1828189"/>
                            <a:pt x="563912" y="1824096"/>
                            <a:pt x="564892" y="1819783"/>
                          </a:cubicBezTo>
                          <a:close/>
                          <a:moveTo>
                            <a:pt x="496474" y="1789962"/>
                          </a:moveTo>
                          <a:cubicBezTo>
                            <a:pt x="494748" y="1790218"/>
                            <a:pt x="493505" y="1791460"/>
                            <a:pt x="492747" y="1793690"/>
                          </a:cubicBezTo>
                          <a:cubicBezTo>
                            <a:pt x="491988" y="1795919"/>
                            <a:pt x="491546" y="1797600"/>
                            <a:pt x="491419" y="1798733"/>
                          </a:cubicBezTo>
                          <a:cubicBezTo>
                            <a:pt x="490566" y="1803155"/>
                            <a:pt x="488714" y="1807029"/>
                            <a:pt x="485861" y="1810355"/>
                          </a:cubicBezTo>
                          <a:cubicBezTo>
                            <a:pt x="483009" y="1813680"/>
                            <a:pt x="479635" y="1816238"/>
                            <a:pt x="475737" y="1818029"/>
                          </a:cubicBezTo>
                          <a:cubicBezTo>
                            <a:pt x="474758" y="1822341"/>
                            <a:pt x="473159" y="1826435"/>
                            <a:pt x="470941" y="1830308"/>
                          </a:cubicBezTo>
                          <a:cubicBezTo>
                            <a:pt x="468723" y="1834182"/>
                            <a:pt x="467124" y="1838275"/>
                            <a:pt x="466144" y="1842588"/>
                          </a:cubicBezTo>
                          <a:cubicBezTo>
                            <a:pt x="472423" y="1836412"/>
                            <a:pt x="478102" y="1829906"/>
                            <a:pt x="483180" y="1823072"/>
                          </a:cubicBezTo>
                          <a:cubicBezTo>
                            <a:pt x="488259" y="1816238"/>
                            <a:pt x="493138" y="1809295"/>
                            <a:pt x="497817" y="1802241"/>
                          </a:cubicBezTo>
                          <a:cubicBezTo>
                            <a:pt x="498006" y="1800962"/>
                            <a:pt x="498040" y="1798697"/>
                            <a:pt x="497919" y="1795444"/>
                          </a:cubicBezTo>
                          <a:cubicBezTo>
                            <a:pt x="497799" y="1792191"/>
                            <a:pt x="497317" y="1790364"/>
                            <a:pt x="496474" y="1789962"/>
                          </a:cubicBezTo>
                          <a:close/>
                          <a:moveTo>
                            <a:pt x="388744" y="1774174"/>
                          </a:moveTo>
                          <a:lnTo>
                            <a:pt x="378016" y="1795225"/>
                          </a:lnTo>
                          <a:cubicBezTo>
                            <a:pt x="377730" y="1795188"/>
                            <a:pt x="376547" y="1795261"/>
                            <a:pt x="374468" y="1795444"/>
                          </a:cubicBezTo>
                          <a:cubicBezTo>
                            <a:pt x="372390" y="1795627"/>
                            <a:pt x="371130" y="1796138"/>
                            <a:pt x="370689" y="1796979"/>
                          </a:cubicBezTo>
                          <a:cubicBezTo>
                            <a:pt x="370726" y="1798843"/>
                            <a:pt x="372279" y="1800816"/>
                            <a:pt x="375347" y="1802899"/>
                          </a:cubicBezTo>
                          <a:cubicBezTo>
                            <a:pt x="378415" y="1804982"/>
                            <a:pt x="380921" y="1806517"/>
                            <a:pt x="382867" y="1807504"/>
                          </a:cubicBezTo>
                          <a:lnTo>
                            <a:pt x="398240" y="1789962"/>
                          </a:lnTo>
                          <a:close/>
                          <a:moveTo>
                            <a:pt x="424129" y="1712778"/>
                          </a:moveTo>
                          <a:cubicBezTo>
                            <a:pt x="414397" y="1726519"/>
                            <a:pt x="405387" y="1741137"/>
                            <a:pt x="397100" y="1756633"/>
                          </a:cubicBezTo>
                          <a:cubicBezTo>
                            <a:pt x="397382" y="1760214"/>
                            <a:pt x="398547" y="1763138"/>
                            <a:pt x="400597" y="1765403"/>
                          </a:cubicBezTo>
                          <a:cubicBezTo>
                            <a:pt x="402646" y="1767669"/>
                            <a:pt x="405436" y="1768839"/>
                            <a:pt x="408968" y="1768912"/>
                          </a:cubicBezTo>
                          <a:cubicBezTo>
                            <a:pt x="411749" y="1763503"/>
                            <a:pt x="415652" y="1755463"/>
                            <a:pt x="420676" y="1744792"/>
                          </a:cubicBezTo>
                          <a:cubicBezTo>
                            <a:pt x="425701" y="1734120"/>
                            <a:pt x="430326" y="1726958"/>
                            <a:pt x="434552" y="1723303"/>
                          </a:cubicBezTo>
                          <a:close/>
                          <a:moveTo>
                            <a:pt x="468284" y="1651381"/>
                          </a:moveTo>
                          <a:lnTo>
                            <a:pt x="457658" y="1661906"/>
                          </a:lnTo>
                          <a:lnTo>
                            <a:pt x="456730" y="1667169"/>
                          </a:lnTo>
                          <a:lnTo>
                            <a:pt x="460238" y="1667169"/>
                          </a:lnTo>
                          <a:cubicBezTo>
                            <a:pt x="463648" y="1667315"/>
                            <a:pt x="466038" y="1667023"/>
                            <a:pt x="467409" y="1666292"/>
                          </a:cubicBezTo>
                          <a:cubicBezTo>
                            <a:pt x="468781" y="1665561"/>
                            <a:pt x="469726" y="1663514"/>
                            <a:pt x="470246" y="1660152"/>
                          </a:cubicBezTo>
                          <a:close/>
                          <a:moveTo>
                            <a:pt x="679198" y="1639102"/>
                          </a:moveTo>
                          <a:lnTo>
                            <a:pt x="661143" y="1661906"/>
                          </a:lnTo>
                          <a:cubicBezTo>
                            <a:pt x="663672" y="1667461"/>
                            <a:pt x="664292" y="1673893"/>
                            <a:pt x="663003" y="1681202"/>
                          </a:cubicBezTo>
                          <a:cubicBezTo>
                            <a:pt x="662030" y="1681129"/>
                            <a:pt x="660907" y="1681275"/>
                            <a:pt x="659637" y="1681641"/>
                          </a:cubicBezTo>
                          <a:cubicBezTo>
                            <a:pt x="658367" y="1682006"/>
                            <a:pt x="657528" y="1683030"/>
                            <a:pt x="657122" y="1684711"/>
                          </a:cubicBezTo>
                          <a:cubicBezTo>
                            <a:pt x="656923" y="1686465"/>
                            <a:pt x="657271" y="1688219"/>
                            <a:pt x="658168" y="1689973"/>
                          </a:cubicBezTo>
                          <a:cubicBezTo>
                            <a:pt x="659064" y="1691728"/>
                            <a:pt x="659851" y="1693482"/>
                            <a:pt x="660529" y="1695236"/>
                          </a:cubicBezTo>
                          <a:lnTo>
                            <a:pt x="671880" y="1700498"/>
                          </a:lnTo>
                          <a:lnTo>
                            <a:pt x="674562" y="1695236"/>
                          </a:lnTo>
                          <a:lnTo>
                            <a:pt x="667029" y="1688219"/>
                          </a:lnTo>
                          <a:cubicBezTo>
                            <a:pt x="667469" y="1685515"/>
                            <a:pt x="668419" y="1683030"/>
                            <a:pt x="669878" y="1680764"/>
                          </a:cubicBezTo>
                          <a:cubicBezTo>
                            <a:pt x="671338" y="1678498"/>
                            <a:pt x="673448" y="1676890"/>
                            <a:pt x="676211" y="1675940"/>
                          </a:cubicBezTo>
                          <a:cubicBezTo>
                            <a:pt x="677476" y="1669800"/>
                            <a:pt x="678632" y="1663661"/>
                            <a:pt x="679678" y="1657521"/>
                          </a:cubicBezTo>
                          <a:cubicBezTo>
                            <a:pt x="680724" y="1651381"/>
                            <a:pt x="680564" y="1645242"/>
                            <a:pt x="679198" y="1639102"/>
                          </a:cubicBezTo>
                          <a:close/>
                          <a:moveTo>
                            <a:pt x="492530" y="1623314"/>
                          </a:moveTo>
                          <a:lnTo>
                            <a:pt x="487784" y="1630331"/>
                          </a:lnTo>
                          <a:cubicBezTo>
                            <a:pt x="490140" y="1628577"/>
                            <a:pt x="491619" y="1626823"/>
                            <a:pt x="492220" y="1625068"/>
                          </a:cubicBezTo>
                          <a:close/>
                          <a:moveTo>
                            <a:pt x="726862" y="1577705"/>
                          </a:moveTo>
                          <a:cubicBezTo>
                            <a:pt x="726260" y="1579460"/>
                            <a:pt x="726536" y="1581214"/>
                            <a:pt x="727688" y="1582968"/>
                          </a:cubicBezTo>
                          <a:lnTo>
                            <a:pt x="728616" y="1577705"/>
                          </a:lnTo>
                          <a:close/>
                          <a:moveTo>
                            <a:pt x="751315" y="1558409"/>
                          </a:moveTo>
                          <a:cubicBezTo>
                            <a:pt x="748099" y="1558409"/>
                            <a:pt x="745450" y="1560164"/>
                            <a:pt x="743370" y="1563672"/>
                          </a:cubicBezTo>
                          <a:lnTo>
                            <a:pt x="748633" y="1563672"/>
                          </a:lnTo>
                          <a:cubicBezTo>
                            <a:pt x="748860" y="1562795"/>
                            <a:pt x="749307" y="1561918"/>
                            <a:pt x="749974" y="1561041"/>
                          </a:cubicBezTo>
                          <a:cubicBezTo>
                            <a:pt x="750640" y="1560164"/>
                            <a:pt x="751087" y="1559286"/>
                            <a:pt x="751315" y="1558409"/>
                          </a:cubicBezTo>
                          <a:close/>
                          <a:moveTo>
                            <a:pt x="766480" y="1532097"/>
                          </a:moveTo>
                          <a:lnTo>
                            <a:pt x="764933" y="1540867"/>
                          </a:lnTo>
                          <a:lnTo>
                            <a:pt x="752654" y="1540867"/>
                          </a:lnTo>
                          <a:lnTo>
                            <a:pt x="751416" y="1547884"/>
                          </a:lnTo>
                          <a:lnTo>
                            <a:pt x="753997" y="1553147"/>
                          </a:lnTo>
                          <a:lnTo>
                            <a:pt x="770196" y="1540867"/>
                          </a:lnTo>
                          <a:lnTo>
                            <a:pt x="771433" y="1533851"/>
                          </a:lnTo>
                          <a:close/>
                          <a:moveTo>
                            <a:pt x="781852" y="1514555"/>
                          </a:moveTo>
                          <a:lnTo>
                            <a:pt x="776280" y="1516309"/>
                          </a:lnTo>
                          <a:lnTo>
                            <a:pt x="773806" y="1530342"/>
                          </a:lnTo>
                          <a:cubicBezTo>
                            <a:pt x="776656" y="1528478"/>
                            <a:pt x="778616" y="1526067"/>
                            <a:pt x="779686" y="1523106"/>
                          </a:cubicBezTo>
                          <a:cubicBezTo>
                            <a:pt x="780756" y="1520146"/>
                            <a:pt x="781478" y="1517296"/>
                            <a:pt x="781852" y="1514555"/>
                          </a:cubicBezTo>
                          <a:close/>
                          <a:moveTo>
                            <a:pt x="803309" y="1472454"/>
                          </a:moveTo>
                          <a:cubicBezTo>
                            <a:pt x="800649" y="1478009"/>
                            <a:pt x="797846" y="1483125"/>
                            <a:pt x="794901" y="1487803"/>
                          </a:cubicBezTo>
                          <a:cubicBezTo>
                            <a:pt x="791957" y="1492481"/>
                            <a:pt x="788741" y="1494966"/>
                            <a:pt x="785255" y="1495259"/>
                          </a:cubicBezTo>
                          <a:cubicBezTo>
                            <a:pt x="785126" y="1496611"/>
                            <a:pt x="785332" y="1499169"/>
                            <a:pt x="785875" y="1502933"/>
                          </a:cubicBezTo>
                          <a:cubicBezTo>
                            <a:pt x="786417" y="1506697"/>
                            <a:pt x="787140" y="1508817"/>
                            <a:pt x="788043" y="1509292"/>
                          </a:cubicBezTo>
                          <a:cubicBezTo>
                            <a:pt x="788902" y="1509182"/>
                            <a:pt x="789530" y="1508525"/>
                            <a:pt x="789925" y="1507319"/>
                          </a:cubicBezTo>
                          <a:cubicBezTo>
                            <a:pt x="790321" y="1506113"/>
                            <a:pt x="790587" y="1505016"/>
                            <a:pt x="790725" y="1504029"/>
                          </a:cubicBezTo>
                          <a:cubicBezTo>
                            <a:pt x="794288" y="1500192"/>
                            <a:pt x="798174" y="1495149"/>
                            <a:pt x="802383" y="1488900"/>
                          </a:cubicBezTo>
                          <a:cubicBezTo>
                            <a:pt x="806591" y="1482650"/>
                            <a:pt x="809239" y="1477168"/>
                            <a:pt x="810326" y="1472454"/>
                          </a:cubicBezTo>
                          <a:close/>
                          <a:moveTo>
                            <a:pt x="871095" y="1416320"/>
                          </a:moveTo>
                          <a:cubicBezTo>
                            <a:pt x="869958" y="1418001"/>
                            <a:pt x="869189" y="1419463"/>
                            <a:pt x="868787" y="1420706"/>
                          </a:cubicBezTo>
                          <a:cubicBezTo>
                            <a:pt x="868385" y="1421948"/>
                            <a:pt x="868055" y="1423410"/>
                            <a:pt x="867795" y="1425091"/>
                          </a:cubicBezTo>
                          <a:cubicBezTo>
                            <a:pt x="868869" y="1424177"/>
                            <a:pt x="869893" y="1422935"/>
                            <a:pt x="870864" y="1421363"/>
                          </a:cubicBezTo>
                          <a:cubicBezTo>
                            <a:pt x="871835" y="1419792"/>
                            <a:pt x="872497" y="1418111"/>
                            <a:pt x="872850" y="1416320"/>
                          </a:cubicBezTo>
                          <a:close/>
                          <a:moveTo>
                            <a:pt x="866757" y="1381236"/>
                          </a:moveTo>
                          <a:cubicBezTo>
                            <a:pt x="864986" y="1387961"/>
                            <a:pt x="861616" y="1393808"/>
                            <a:pt x="856647" y="1398778"/>
                          </a:cubicBezTo>
                          <a:cubicBezTo>
                            <a:pt x="851677" y="1403748"/>
                            <a:pt x="848307" y="1409596"/>
                            <a:pt x="846537" y="1416320"/>
                          </a:cubicBezTo>
                          <a:lnTo>
                            <a:pt x="833537" y="1430354"/>
                          </a:lnTo>
                          <a:cubicBezTo>
                            <a:pt x="832632" y="1431340"/>
                            <a:pt x="832585" y="1432437"/>
                            <a:pt x="833396" y="1433643"/>
                          </a:cubicBezTo>
                          <a:cubicBezTo>
                            <a:pt x="834206" y="1434849"/>
                            <a:pt x="835114" y="1435507"/>
                            <a:pt x="836118" y="1435616"/>
                          </a:cubicBezTo>
                          <a:lnTo>
                            <a:pt x="846952" y="1433862"/>
                          </a:lnTo>
                          <a:cubicBezTo>
                            <a:pt x="849632" y="1429440"/>
                            <a:pt x="852370" y="1424689"/>
                            <a:pt x="855166" y="1419609"/>
                          </a:cubicBezTo>
                          <a:cubicBezTo>
                            <a:pt x="857962" y="1414529"/>
                            <a:pt x="859901" y="1409340"/>
                            <a:pt x="860981" y="1404041"/>
                          </a:cubicBezTo>
                          <a:cubicBezTo>
                            <a:pt x="863350" y="1400350"/>
                            <a:pt x="865886" y="1396330"/>
                            <a:pt x="868590" y="1391981"/>
                          </a:cubicBezTo>
                          <a:cubicBezTo>
                            <a:pt x="871293" y="1387632"/>
                            <a:pt x="874191" y="1384050"/>
                            <a:pt x="877282" y="1381236"/>
                          </a:cubicBezTo>
                          <a:close/>
                          <a:moveTo>
                            <a:pt x="902353" y="1358432"/>
                          </a:moveTo>
                          <a:lnTo>
                            <a:pt x="889972" y="1368957"/>
                          </a:lnTo>
                          <a:cubicBezTo>
                            <a:pt x="890838" y="1366326"/>
                            <a:pt x="889828" y="1365010"/>
                            <a:pt x="886940" y="1365010"/>
                          </a:cubicBezTo>
                          <a:cubicBezTo>
                            <a:pt x="884053" y="1365010"/>
                            <a:pt x="882140" y="1366326"/>
                            <a:pt x="881201" y="1368957"/>
                          </a:cubicBezTo>
                          <a:lnTo>
                            <a:pt x="890697" y="1384745"/>
                          </a:lnTo>
                          <a:lnTo>
                            <a:pt x="897713" y="1384745"/>
                          </a:lnTo>
                          <a:lnTo>
                            <a:pt x="902251" y="1368957"/>
                          </a:lnTo>
                          <a:close/>
                          <a:moveTo>
                            <a:pt x="927217" y="1326857"/>
                          </a:moveTo>
                          <a:lnTo>
                            <a:pt x="915971" y="1340890"/>
                          </a:lnTo>
                          <a:lnTo>
                            <a:pt x="921234" y="1340890"/>
                          </a:lnTo>
                          <a:cubicBezTo>
                            <a:pt x="922463" y="1339099"/>
                            <a:pt x="923641" y="1336980"/>
                            <a:pt x="924767" y="1334531"/>
                          </a:cubicBezTo>
                          <a:cubicBezTo>
                            <a:pt x="925893" y="1332083"/>
                            <a:pt x="926710" y="1329524"/>
                            <a:pt x="927217" y="1326857"/>
                          </a:cubicBezTo>
                          <a:close/>
                          <a:moveTo>
                            <a:pt x="891307" y="1321594"/>
                          </a:moveTo>
                          <a:cubicBezTo>
                            <a:pt x="891092" y="1322398"/>
                            <a:pt x="890697" y="1322983"/>
                            <a:pt x="890121" y="1323348"/>
                          </a:cubicBezTo>
                          <a:cubicBezTo>
                            <a:pt x="889544" y="1323714"/>
                            <a:pt x="889149" y="1324298"/>
                            <a:pt x="888934" y="1325102"/>
                          </a:cubicBezTo>
                          <a:lnTo>
                            <a:pt x="887388" y="1333873"/>
                          </a:lnTo>
                          <a:cubicBezTo>
                            <a:pt x="886750" y="1337491"/>
                            <a:pt x="886531" y="1341219"/>
                            <a:pt x="886731" y="1345056"/>
                          </a:cubicBezTo>
                          <a:cubicBezTo>
                            <a:pt x="886932" y="1348894"/>
                            <a:pt x="887667" y="1352183"/>
                            <a:pt x="888938" y="1354924"/>
                          </a:cubicBezTo>
                          <a:lnTo>
                            <a:pt x="899769" y="1323348"/>
                          </a:lnTo>
                          <a:close/>
                          <a:moveTo>
                            <a:pt x="915243" y="1295281"/>
                          </a:moveTo>
                          <a:lnTo>
                            <a:pt x="907607" y="1298790"/>
                          </a:lnTo>
                          <a:lnTo>
                            <a:pt x="898425" y="1311069"/>
                          </a:lnTo>
                          <a:lnTo>
                            <a:pt x="907815" y="1307561"/>
                          </a:lnTo>
                          <a:lnTo>
                            <a:pt x="914624" y="1298790"/>
                          </a:lnTo>
                          <a:close/>
                          <a:moveTo>
                            <a:pt x="950420" y="1225114"/>
                          </a:moveTo>
                          <a:cubicBezTo>
                            <a:pt x="949587" y="1230669"/>
                            <a:pt x="948599" y="1237101"/>
                            <a:pt x="947456" y="1244410"/>
                          </a:cubicBezTo>
                          <a:cubicBezTo>
                            <a:pt x="946313" y="1251719"/>
                            <a:pt x="944448" y="1258151"/>
                            <a:pt x="941861" y="1263706"/>
                          </a:cubicBezTo>
                          <a:cubicBezTo>
                            <a:pt x="945988" y="1260197"/>
                            <a:pt x="948670" y="1254935"/>
                            <a:pt x="949907" y="1247918"/>
                          </a:cubicBezTo>
                          <a:lnTo>
                            <a:pt x="961771" y="1230376"/>
                          </a:lnTo>
                          <a:close/>
                          <a:moveTo>
                            <a:pt x="1026041" y="1114600"/>
                          </a:moveTo>
                          <a:lnTo>
                            <a:pt x="1022121" y="1126879"/>
                          </a:lnTo>
                          <a:cubicBezTo>
                            <a:pt x="1018970" y="1129620"/>
                            <a:pt x="1015832" y="1132909"/>
                            <a:pt x="1012707" y="1136747"/>
                          </a:cubicBezTo>
                          <a:cubicBezTo>
                            <a:pt x="1009582" y="1140584"/>
                            <a:pt x="1006805" y="1144311"/>
                            <a:pt x="1004376" y="1147929"/>
                          </a:cubicBezTo>
                          <a:cubicBezTo>
                            <a:pt x="1003380" y="1155239"/>
                            <a:pt x="999907" y="1161671"/>
                            <a:pt x="993957" y="1167225"/>
                          </a:cubicBezTo>
                          <a:cubicBezTo>
                            <a:pt x="992162" y="1165800"/>
                            <a:pt x="990076" y="1166019"/>
                            <a:pt x="987701" y="1167883"/>
                          </a:cubicBezTo>
                          <a:cubicBezTo>
                            <a:pt x="985326" y="1169747"/>
                            <a:pt x="984763" y="1171282"/>
                            <a:pt x="986012" y="1172488"/>
                          </a:cubicBezTo>
                          <a:lnTo>
                            <a:pt x="973322" y="1184767"/>
                          </a:lnTo>
                          <a:lnTo>
                            <a:pt x="964966" y="1202309"/>
                          </a:lnTo>
                          <a:lnTo>
                            <a:pt x="961458" y="1202309"/>
                          </a:lnTo>
                          <a:lnTo>
                            <a:pt x="959293" y="1214589"/>
                          </a:lnTo>
                          <a:lnTo>
                            <a:pt x="967445" y="1218097"/>
                          </a:lnTo>
                          <a:cubicBezTo>
                            <a:pt x="966808" y="1217147"/>
                            <a:pt x="966791" y="1216416"/>
                            <a:pt x="967393" y="1215904"/>
                          </a:cubicBezTo>
                          <a:cubicBezTo>
                            <a:pt x="967995" y="1215393"/>
                            <a:pt x="968700" y="1215539"/>
                            <a:pt x="969508" y="1216343"/>
                          </a:cubicBezTo>
                          <a:lnTo>
                            <a:pt x="974254" y="1209326"/>
                          </a:lnTo>
                          <a:cubicBezTo>
                            <a:pt x="975144" y="1209874"/>
                            <a:pt x="976356" y="1209216"/>
                            <a:pt x="977891" y="1207353"/>
                          </a:cubicBezTo>
                          <a:cubicBezTo>
                            <a:pt x="979426" y="1205489"/>
                            <a:pt x="980277" y="1204392"/>
                            <a:pt x="980444" y="1204063"/>
                          </a:cubicBezTo>
                          <a:lnTo>
                            <a:pt x="996436" y="1183013"/>
                          </a:lnTo>
                          <a:cubicBezTo>
                            <a:pt x="997602" y="1178262"/>
                            <a:pt x="1000993" y="1170222"/>
                            <a:pt x="1006609" y="1158893"/>
                          </a:cubicBezTo>
                          <a:cubicBezTo>
                            <a:pt x="1012225" y="1147564"/>
                            <a:pt x="1016777" y="1140401"/>
                            <a:pt x="1020266" y="1137404"/>
                          </a:cubicBezTo>
                          <a:lnTo>
                            <a:pt x="1028109" y="1142667"/>
                          </a:lnTo>
                          <a:cubicBezTo>
                            <a:pt x="1029550" y="1139049"/>
                            <a:pt x="1031231" y="1135321"/>
                            <a:pt x="1033150" y="1131484"/>
                          </a:cubicBezTo>
                          <a:cubicBezTo>
                            <a:pt x="1035069" y="1127647"/>
                            <a:pt x="1037550" y="1124358"/>
                            <a:pt x="1040591" y="1121617"/>
                          </a:cubicBezTo>
                          <a:lnTo>
                            <a:pt x="1032130" y="1119862"/>
                          </a:lnTo>
                          <a:close/>
                          <a:moveTo>
                            <a:pt x="1057201" y="1097058"/>
                          </a:moveTo>
                          <a:cubicBezTo>
                            <a:pt x="1057132" y="1099105"/>
                            <a:pt x="1056342" y="1100274"/>
                            <a:pt x="1054828" y="1100566"/>
                          </a:cubicBezTo>
                          <a:lnTo>
                            <a:pt x="1050599" y="1114600"/>
                          </a:lnTo>
                          <a:lnTo>
                            <a:pt x="1051426" y="1119862"/>
                          </a:lnTo>
                          <a:cubicBezTo>
                            <a:pt x="1053730" y="1117158"/>
                            <a:pt x="1055853" y="1114235"/>
                            <a:pt x="1057796" y="1111092"/>
                          </a:cubicBezTo>
                          <a:cubicBezTo>
                            <a:pt x="1059739" y="1107949"/>
                            <a:pt x="1060986" y="1105025"/>
                            <a:pt x="1061536" y="1102321"/>
                          </a:cubicBezTo>
                          <a:cubicBezTo>
                            <a:pt x="1062154" y="1098812"/>
                            <a:pt x="1060709" y="1097058"/>
                            <a:pt x="1057201" y="1097058"/>
                          </a:cubicBezTo>
                          <a:close/>
                          <a:moveTo>
                            <a:pt x="1042341" y="1091795"/>
                          </a:moveTo>
                          <a:lnTo>
                            <a:pt x="1041104" y="1098812"/>
                          </a:lnTo>
                          <a:cubicBezTo>
                            <a:pt x="1042185" y="1097862"/>
                            <a:pt x="1043195" y="1096693"/>
                            <a:pt x="1044135" y="1095304"/>
                          </a:cubicBezTo>
                          <a:cubicBezTo>
                            <a:pt x="1045074" y="1093915"/>
                            <a:pt x="1045646" y="1092746"/>
                            <a:pt x="1045850" y="1091795"/>
                          </a:cubicBezTo>
                          <a:close/>
                          <a:moveTo>
                            <a:pt x="1081234" y="1030399"/>
                          </a:moveTo>
                          <a:cubicBezTo>
                            <a:pt x="1080101" y="1030399"/>
                            <a:pt x="1078343" y="1030837"/>
                            <a:pt x="1075959" y="1031715"/>
                          </a:cubicBezTo>
                          <a:cubicBezTo>
                            <a:pt x="1073575" y="1032592"/>
                            <a:pt x="1072101" y="1033907"/>
                            <a:pt x="1071536" y="1035661"/>
                          </a:cubicBezTo>
                          <a:cubicBezTo>
                            <a:pt x="1071497" y="1036502"/>
                            <a:pt x="1072064" y="1037014"/>
                            <a:pt x="1073238" y="1037196"/>
                          </a:cubicBezTo>
                          <a:cubicBezTo>
                            <a:pt x="1074412" y="1037379"/>
                            <a:pt x="1075496" y="1037452"/>
                            <a:pt x="1076489" y="1037416"/>
                          </a:cubicBezTo>
                          <a:close/>
                          <a:moveTo>
                            <a:pt x="1181511" y="879539"/>
                          </a:moveTo>
                          <a:lnTo>
                            <a:pt x="1180274" y="886556"/>
                          </a:lnTo>
                          <a:lnTo>
                            <a:pt x="1182956" y="881293"/>
                          </a:lnTo>
                          <a:close/>
                          <a:moveTo>
                            <a:pt x="1198634" y="832176"/>
                          </a:moveTo>
                          <a:lnTo>
                            <a:pt x="1198325" y="833930"/>
                          </a:lnTo>
                          <a:cubicBezTo>
                            <a:pt x="1197818" y="836598"/>
                            <a:pt x="1197956" y="838717"/>
                            <a:pt x="1198738" y="840289"/>
                          </a:cubicBezTo>
                          <a:cubicBezTo>
                            <a:pt x="1199521" y="841860"/>
                            <a:pt x="1201207" y="842664"/>
                            <a:pt x="1203795" y="842701"/>
                          </a:cubicBezTo>
                          <a:close/>
                          <a:moveTo>
                            <a:pt x="1266937" y="783058"/>
                          </a:moveTo>
                          <a:lnTo>
                            <a:pt x="1260747" y="788321"/>
                          </a:lnTo>
                          <a:cubicBezTo>
                            <a:pt x="1261555" y="789125"/>
                            <a:pt x="1262183" y="789710"/>
                            <a:pt x="1262630" y="790075"/>
                          </a:cubicBezTo>
                          <a:cubicBezTo>
                            <a:pt x="1263077" y="790441"/>
                            <a:pt x="1262828" y="791025"/>
                            <a:pt x="1261882" y="791829"/>
                          </a:cubicBezTo>
                          <a:cubicBezTo>
                            <a:pt x="1261281" y="793584"/>
                            <a:pt x="1259802" y="795338"/>
                            <a:pt x="1257446" y="797092"/>
                          </a:cubicBezTo>
                          <a:lnTo>
                            <a:pt x="1247747" y="802354"/>
                          </a:lnTo>
                          <a:lnTo>
                            <a:pt x="1244857" y="798846"/>
                          </a:lnTo>
                          <a:cubicBezTo>
                            <a:pt x="1241883" y="804109"/>
                            <a:pt x="1240095" y="807617"/>
                            <a:pt x="1239493" y="809371"/>
                          </a:cubicBezTo>
                          <a:cubicBezTo>
                            <a:pt x="1234790" y="814488"/>
                            <a:pt x="1230087" y="819604"/>
                            <a:pt x="1225384" y="824720"/>
                          </a:cubicBezTo>
                          <a:cubicBezTo>
                            <a:pt x="1220681" y="829837"/>
                            <a:pt x="1217578" y="835830"/>
                            <a:pt x="1216074" y="842701"/>
                          </a:cubicBezTo>
                          <a:lnTo>
                            <a:pt x="1206274" y="858488"/>
                          </a:lnTo>
                          <a:cubicBezTo>
                            <a:pt x="1203423" y="860352"/>
                            <a:pt x="1201463" y="862764"/>
                            <a:pt x="1200393" y="865725"/>
                          </a:cubicBezTo>
                          <a:cubicBezTo>
                            <a:pt x="1199323" y="868685"/>
                            <a:pt x="1198601" y="871535"/>
                            <a:pt x="1198227" y="874276"/>
                          </a:cubicBezTo>
                          <a:cubicBezTo>
                            <a:pt x="1195958" y="882170"/>
                            <a:pt x="1191058" y="890064"/>
                            <a:pt x="1183526" y="897958"/>
                          </a:cubicBezTo>
                          <a:cubicBezTo>
                            <a:pt x="1175995" y="905852"/>
                            <a:pt x="1171094" y="913745"/>
                            <a:pt x="1168825" y="921639"/>
                          </a:cubicBezTo>
                          <a:lnTo>
                            <a:pt x="1160881" y="926902"/>
                          </a:lnTo>
                          <a:cubicBezTo>
                            <a:pt x="1159275" y="930410"/>
                            <a:pt x="1157122" y="933919"/>
                            <a:pt x="1154420" y="937427"/>
                          </a:cubicBezTo>
                          <a:cubicBezTo>
                            <a:pt x="1151718" y="940935"/>
                            <a:pt x="1149126" y="944444"/>
                            <a:pt x="1146644" y="947952"/>
                          </a:cubicBezTo>
                          <a:lnTo>
                            <a:pt x="1144479" y="960231"/>
                          </a:lnTo>
                          <a:cubicBezTo>
                            <a:pt x="1151274" y="957966"/>
                            <a:pt x="1157726" y="953288"/>
                            <a:pt x="1163837" y="946198"/>
                          </a:cubicBezTo>
                          <a:cubicBezTo>
                            <a:pt x="1169948" y="939108"/>
                            <a:pt x="1173640" y="932676"/>
                            <a:pt x="1174914" y="926902"/>
                          </a:cubicBezTo>
                          <a:cubicBezTo>
                            <a:pt x="1176729" y="926975"/>
                            <a:pt x="1178362" y="926829"/>
                            <a:pt x="1179815" y="926463"/>
                          </a:cubicBezTo>
                          <a:cubicBezTo>
                            <a:pt x="1181269" y="926098"/>
                            <a:pt x="1182180" y="925075"/>
                            <a:pt x="1182550" y="923393"/>
                          </a:cubicBezTo>
                          <a:cubicBezTo>
                            <a:pt x="1182814" y="920653"/>
                            <a:pt x="1183239" y="918240"/>
                            <a:pt x="1183825" y="916157"/>
                          </a:cubicBezTo>
                          <a:cubicBezTo>
                            <a:pt x="1184412" y="914074"/>
                            <a:pt x="1186360" y="912978"/>
                            <a:pt x="1189668" y="912868"/>
                          </a:cubicBezTo>
                          <a:lnTo>
                            <a:pt x="1220616" y="856734"/>
                          </a:lnTo>
                          <a:cubicBezTo>
                            <a:pt x="1226171" y="856734"/>
                            <a:pt x="1229404" y="854980"/>
                            <a:pt x="1230315" y="851472"/>
                          </a:cubicBezTo>
                          <a:cubicBezTo>
                            <a:pt x="1230775" y="848037"/>
                            <a:pt x="1231480" y="845698"/>
                            <a:pt x="1232430" y="844455"/>
                          </a:cubicBezTo>
                          <a:cubicBezTo>
                            <a:pt x="1233380" y="843213"/>
                            <a:pt x="1235529" y="842628"/>
                            <a:pt x="1238879" y="842701"/>
                          </a:cubicBezTo>
                          <a:lnTo>
                            <a:pt x="1250743" y="825159"/>
                          </a:lnTo>
                          <a:cubicBezTo>
                            <a:pt x="1251239" y="822345"/>
                            <a:pt x="1252464" y="817886"/>
                            <a:pt x="1254417" y="811783"/>
                          </a:cubicBezTo>
                          <a:cubicBezTo>
                            <a:pt x="1256370" y="805680"/>
                            <a:pt x="1258859" y="799029"/>
                            <a:pt x="1261882" y="791829"/>
                          </a:cubicBezTo>
                          <a:cubicBezTo>
                            <a:pt x="1263112" y="790039"/>
                            <a:pt x="1264212" y="788358"/>
                            <a:pt x="1265183" y="786786"/>
                          </a:cubicBezTo>
                          <a:cubicBezTo>
                            <a:pt x="1266155" y="785215"/>
                            <a:pt x="1266740" y="783972"/>
                            <a:pt x="1266937" y="783058"/>
                          </a:cubicBezTo>
                          <a:close/>
                          <a:moveTo>
                            <a:pt x="1270958" y="760254"/>
                          </a:moveTo>
                          <a:lnTo>
                            <a:pt x="1269878" y="761699"/>
                          </a:lnTo>
                          <a:lnTo>
                            <a:pt x="1274467" y="760254"/>
                          </a:lnTo>
                          <a:close/>
                          <a:moveTo>
                            <a:pt x="1296702" y="751045"/>
                          </a:moveTo>
                          <a:cubicBezTo>
                            <a:pt x="1294265" y="751191"/>
                            <a:pt x="1292046" y="751337"/>
                            <a:pt x="1290047" y="751483"/>
                          </a:cubicBezTo>
                          <a:cubicBezTo>
                            <a:pt x="1287784" y="754992"/>
                            <a:pt x="1285630" y="758500"/>
                            <a:pt x="1283586" y="762008"/>
                          </a:cubicBezTo>
                          <a:cubicBezTo>
                            <a:pt x="1281542" y="765517"/>
                            <a:pt x="1278950" y="769025"/>
                            <a:pt x="1275810" y="772533"/>
                          </a:cubicBezTo>
                          <a:cubicBezTo>
                            <a:pt x="1279318" y="772533"/>
                            <a:pt x="1282517" y="774288"/>
                            <a:pt x="1285407" y="777796"/>
                          </a:cubicBezTo>
                          <a:lnTo>
                            <a:pt x="1293763" y="760254"/>
                          </a:lnTo>
                          <a:cubicBezTo>
                            <a:pt x="1294917" y="759304"/>
                            <a:pt x="1296220" y="758134"/>
                            <a:pt x="1297671" y="756746"/>
                          </a:cubicBezTo>
                          <a:cubicBezTo>
                            <a:pt x="1299121" y="755357"/>
                            <a:pt x="1299985" y="754187"/>
                            <a:pt x="1300263" y="753237"/>
                          </a:cubicBezTo>
                          <a:cubicBezTo>
                            <a:pt x="1300327" y="751629"/>
                            <a:pt x="1299140" y="750898"/>
                            <a:pt x="1296702" y="751045"/>
                          </a:cubicBezTo>
                          <a:close/>
                          <a:moveTo>
                            <a:pt x="1305724" y="702366"/>
                          </a:moveTo>
                          <a:lnTo>
                            <a:pt x="1298089" y="705874"/>
                          </a:lnTo>
                          <a:cubicBezTo>
                            <a:pt x="1296611" y="712599"/>
                            <a:pt x="1294410" y="718446"/>
                            <a:pt x="1291487" y="723416"/>
                          </a:cubicBezTo>
                          <a:cubicBezTo>
                            <a:pt x="1294628" y="719908"/>
                            <a:pt x="1297220" y="716399"/>
                            <a:pt x="1299264" y="712891"/>
                          </a:cubicBezTo>
                          <a:cubicBezTo>
                            <a:pt x="1301308" y="709383"/>
                            <a:pt x="1303461" y="705874"/>
                            <a:pt x="1305724" y="702366"/>
                          </a:cubicBezTo>
                          <a:close/>
                          <a:moveTo>
                            <a:pt x="1321097" y="684824"/>
                          </a:moveTo>
                          <a:cubicBezTo>
                            <a:pt x="1320237" y="688040"/>
                            <a:pt x="1320410" y="690379"/>
                            <a:pt x="1321614" y="691841"/>
                          </a:cubicBezTo>
                          <a:lnTo>
                            <a:pt x="1325122" y="691841"/>
                          </a:lnTo>
                          <a:cubicBezTo>
                            <a:pt x="1326636" y="691548"/>
                            <a:pt x="1327426" y="690379"/>
                            <a:pt x="1327495" y="688332"/>
                          </a:cubicBezTo>
                          <a:cubicBezTo>
                            <a:pt x="1327791" y="686651"/>
                            <a:pt x="1327533" y="685628"/>
                            <a:pt x="1326721" y="685263"/>
                          </a:cubicBezTo>
                          <a:cubicBezTo>
                            <a:pt x="1325908" y="684897"/>
                            <a:pt x="1324618" y="684751"/>
                            <a:pt x="1322851" y="684824"/>
                          </a:cubicBezTo>
                          <a:close/>
                          <a:moveTo>
                            <a:pt x="1342554" y="642723"/>
                          </a:moveTo>
                          <a:lnTo>
                            <a:pt x="1340389" y="655003"/>
                          </a:lnTo>
                          <a:cubicBezTo>
                            <a:pt x="1338562" y="655003"/>
                            <a:pt x="1336876" y="655441"/>
                            <a:pt x="1335333" y="656318"/>
                          </a:cubicBezTo>
                          <a:cubicBezTo>
                            <a:pt x="1333789" y="657196"/>
                            <a:pt x="1332827" y="658511"/>
                            <a:pt x="1332444" y="660265"/>
                          </a:cubicBezTo>
                          <a:cubicBezTo>
                            <a:pt x="1332109" y="662166"/>
                            <a:pt x="1332212" y="664066"/>
                            <a:pt x="1332755" y="665966"/>
                          </a:cubicBezTo>
                          <a:cubicBezTo>
                            <a:pt x="1333296" y="667867"/>
                            <a:pt x="1334432" y="668890"/>
                            <a:pt x="1336160" y="669036"/>
                          </a:cubicBezTo>
                          <a:cubicBezTo>
                            <a:pt x="1337026" y="668890"/>
                            <a:pt x="1337641" y="668305"/>
                            <a:pt x="1338004" y="667282"/>
                          </a:cubicBezTo>
                          <a:cubicBezTo>
                            <a:pt x="1338367" y="666259"/>
                            <a:pt x="1338544" y="665674"/>
                            <a:pt x="1338533" y="665528"/>
                          </a:cubicBezTo>
                          <a:lnTo>
                            <a:pt x="1350088" y="649740"/>
                          </a:lnTo>
                          <a:close/>
                          <a:moveTo>
                            <a:pt x="1353592" y="619919"/>
                          </a:moveTo>
                          <a:lnTo>
                            <a:pt x="1352664" y="625182"/>
                          </a:lnTo>
                          <a:lnTo>
                            <a:pt x="1344101" y="633953"/>
                          </a:lnTo>
                          <a:lnTo>
                            <a:pt x="1343482" y="637461"/>
                          </a:lnTo>
                          <a:lnTo>
                            <a:pt x="1353490" y="630444"/>
                          </a:lnTo>
                          <a:lnTo>
                            <a:pt x="1354418" y="625182"/>
                          </a:lnTo>
                          <a:cubicBezTo>
                            <a:pt x="1354493" y="624962"/>
                            <a:pt x="1354575" y="624085"/>
                            <a:pt x="1354663" y="622550"/>
                          </a:cubicBezTo>
                          <a:cubicBezTo>
                            <a:pt x="1354751" y="621015"/>
                            <a:pt x="1354394" y="620138"/>
                            <a:pt x="1353592" y="619919"/>
                          </a:cubicBezTo>
                          <a:close/>
                          <a:moveTo>
                            <a:pt x="1294217" y="319953"/>
                          </a:moveTo>
                          <a:lnTo>
                            <a:pt x="1271828" y="337495"/>
                          </a:lnTo>
                          <a:cubicBezTo>
                            <a:pt x="1265500" y="343123"/>
                            <a:pt x="1262422" y="348970"/>
                            <a:pt x="1262595" y="355037"/>
                          </a:cubicBezTo>
                          <a:cubicBezTo>
                            <a:pt x="1262768" y="361103"/>
                            <a:pt x="1261754" y="365196"/>
                            <a:pt x="1259553" y="367316"/>
                          </a:cubicBezTo>
                          <a:lnTo>
                            <a:pt x="1272141" y="365562"/>
                          </a:lnTo>
                          <a:lnTo>
                            <a:pt x="1273896" y="365562"/>
                          </a:lnTo>
                          <a:lnTo>
                            <a:pt x="1275234" y="348020"/>
                          </a:lnTo>
                          <a:lnTo>
                            <a:pt x="1293187" y="335741"/>
                          </a:lnTo>
                          <a:lnTo>
                            <a:pt x="1300924" y="321707"/>
                          </a:lnTo>
                          <a:close/>
                          <a:moveTo>
                            <a:pt x="1401423" y="471"/>
                          </a:moveTo>
                          <a:cubicBezTo>
                            <a:pt x="1404323" y="-223"/>
                            <a:pt x="1406649" y="-150"/>
                            <a:pt x="1408401" y="691"/>
                          </a:cubicBezTo>
                          <a:cubicBezTo>
                            <a:pt x="1408524" y="4967"/>
                            <a:pt x="1403792" y="14395"/>
                            <a:pt x="1394204" y="28977"/>
                          </a:cubicBezTo>
                          <a:cubicBezTo>
                            <a:pt x="1384616" y="43559"/>
                            <a:pt x="1377175" y="53426"/>
                            <a:pt x="1371881" y="58579"/>
                          </a:cubicBezTo>
                          <a:lnTo>
                            <a:pt x="1373635" y="58579"/>
                          </a:lnTo>
                          <a:cubicBezTo>
                            <a:pt x="1375778" y="61137"/>
                            <a:pt x="1376755" y="63476"/>
                            <a:pt x="1376564" y="65596"/>
                          </a:cubicBezTo>
                          <a:cubicBezTo>
                            <a:pt x="1376373" y="67715"/>
                            <a:pt x="1375156" y="70054"/>
                            <a:pt x="1372914" y="72612"/>
                          </a:cubicBezTo>
                          <a:cubicBezTo>
                            <a:pt x="1368376" y="85915"/>
                            <a:pt x="1362006" y="99656"/>
                            <a:pt x="1353805" y="113836"/>
                          </a:cubicBezTo>
                          <a:cubicBezTo>
                            <a:pt x="1345603" y="128016"/>
                            <a:pt x="1338356" y="141757"/>
                            <a:pt x="1332064" y="155059"/>
                          </a:cubicBezTo>
                          <a:cubicBezTo>
                            <a:pt x="1333277" y="157508"/>
                            <a:pt x="1333199" y="159189"/>
                            <a:pt x="1331832" y="160103"/>
                          </a:cubicBezTo>
                          <a:cubicBezTo>
                            <a:pt x="1330465" y="161016"/>
                            <a:pt x="1328273" y="162259"/>
                            <a:pt x="1325255" y="163830"/>
                          </a:cubicBezTo>
                          <a:cubicBezTo>
                            <a:pt x="1324786" y="165657"/>
                            <a:pt x="1324356" y="167265"/>
                            <a:pt x="1323965" y="168654"/>
                          </a:cubicBezTo>
                          <a:cubicBezTo>
                            <a:pt x="1323574" y="170043"/>
                            <a:pt x="1324176" y="170774"/>
                            <a:pt x="1325772" y="170847"/>
                          </a:cubicBezTo>
                          <a:cubicBezTo>
                            <a:pt x="1323983" y="173734"/>
                            <a:pt x="1321550" y="177169"/>
                            <a:pt x="1318472" y="181153"/>
                          </a:cubicBezTo>
                          <a:cubicBezTo>
                            <a:pt x="1315395" y="185136"/>
                            <a:pt x="1314355" y="188133"/>
                            <a:pt x="1315352" y="190143"/>
                          </a:cubicBezTo>
                          <a:lnTo>
                            <a:pt x="1327733" y="179618"/>
                          </a:lnTo>
                          <a:cubicBezTo>
                            <a:pt x="1329870" y="177864"/>
                            <a:pt x="1331349" y="176110"/>
                            <a:pt x="1332170" y="174355"/>
                          </a:cubicBezTo>
                          <a:cubicBezTo>
                            <a:pt x="1332991" y="172601"/>
                            <a:pt x="1332715" y="170847"/>
                            <a:pt x="1331343" y="169093"/>
                          </a:cubicBezTo>
                          <a:cubicBezTo>
                            <a:pt x="1333536" y="167229"/>
                            <a:pt x="1335935" y="164817"/>
                            <a:pt x="1338540" y="161857"/>
                          </a:cubicBezTo>
                          <a:cubicBezTo>
                            <a:pt x="1341145" y="158897"/>
                            <a:pt x="1343182" y="156046"/>
                            <a:pt x="1344652" y="153305"/>
                          </a:cubicBezTo>
                          <a:lnTo>
                            <a:pt x="1364254" y="121730"/>
                          </a:lnTo>
                          <a:lnTo>
                            <a:pt x="1376325" y="112959"/>
                          </a:lnTo>
                          <a:cubicBezTo>
                            <a:pt x="1378548" y="111131"/>
                            <a:pt x="1380371" y="109085"/>
                            <a:pt x="1381793" y="106819"/>
                          </a:cubicBezTo>
                          <a:cubicBezTo>
                            <a:pt x="1383216" y="104553"/>
                            <a:pt x="1383285" y="102507"/>
                            <a:pt x="1381999" y="100679"/>
                          </a:cubicBezTo>
                          <a:lnTo>
                            <a:pt x="1391490" y="86646"/>
                          </a:lnTo>
                          <a:cubicBezTo>
                            <a:pt x="1391644" y="80799"/>
                            <a:pt x="1394275" y="75828"/>
                            <a:pt x="1399382" y="71735"/>
                          </a:cubicBezTo>
                          <a:cubicBezTo>
                            <a:pt x="1404489" y="67642"/>
                            <a:pt x="1407120" y="62672"/>
                            <a:pt x="1407274" y="56825"/>
                          </a:cubicBezTo>
                          <a:lnTo>
                            <a:pt x="1433481" y="37529"/>
                          </a:lnTo>
                          <a:cubicBezTo>
                            <a:pt x="1437003" y="42426"/>
                            <a:pt x="1438602" y="45788"/>
                            <a:pt x="1438280" y="47615"/>
                          </a:cubicBezTo>
                          <a:cubicBezTo>
                            <a:pt x="1437958" y="49443"/>
                            <a:pt x="1435327" y="51928"/>
                            <a:pt x="1430387" y="55071"/>
                          </a:cubicBezTo>
                          <a:cubicBezTo>
                            <a:pt x="1432843" y="60004"/>
                            <a:pt x="1432113" y="63732"/>
                            <a:pt x="1428196" y="66253"/>
                          </a:cubicBezTo>
                          <a:cubicBezTo>
                            <a:pt x="1424280" y="68775"/>
                            <a:pt x="1423188" y="72064"/>
                            <a:pt x="1424921" y="76121"/>
                          </a:cubicBezTo>
                          <a:cubicBezTo>
                            <a:pt x="1421010" y="80689"/>
                            <a:pt x="1416247" y="88217"/>
                            <a:pt x="1410633" y="98706"/>
                          </a:cubicBezTo>
                          <a:cubicBezTo>
                            <a:pt x="1405019" y="109195"/>
                            <a:pt x="1402527" y="116284"/>
                            <a:pt x="1403155" y="119975"/>
                          </a:cubicBezTo>
                          <a:lnTo>
                            <a:pt x="1383244" y="153305"/>
                          </a:lnTo>
                          <a:cubicBezTo>
                            <a:pt x="1386113" y="157764"/>
                            <a:pt x="1387188" y="162441"/>
                            <a:pt x="1386471" y="167339"/>
                          </a:cubicBezTo>
                          <a:cubicBezTo>
                            <a:pt x="1385754" y="172236"/>
                            <a:pt x="1382444" y="176913"/>
                            <a:pt x="1376541" y="181372"/>
                          </a:cubicBezTo>
                          <a:cubicBezTo>
                            <a:pt x="1373511" y="188608"/>
                            <a:pt x="1369565" y="196063"/>
                            <a:pt x="1364704" y="203738"/>
                          </a:cubicBezTo>
                          <a:cubicBezTo>
                            <a:pt x="1359842" y="211413"/>
                            <a:pt x="1354297" y="217991"/>
                            <a:pt x="1348067" y="223473"/>
                          </a:cubicBezTo>
                          <a:lnTo>
                            <a:pt x="1350855" y="237506"/>
                          </a:lnTo>
                          <a:lnTo>
                            <a:pt x="1337030" y="246277"/>
                          </a:lnTo>
                          <a:lnTo>
                            <a:pt x="1333627" y="265573"/>
                          </a:lnTo>
                          <a:cubicBezTo>
                            <a:pt x="1330693" y="269155"/>
                            <a:pt x="1328565" y="272517"/>
                            <a:pt x="1327244" y="275660"/>
                          </a:cubicBezTo>
                          <a:cubicBezTo>
                            <a:pt x="1325922" y="278803"/>
                            <a:pt x="1323510" y="281288"/>
                            <a:pt x="1320009" y="283115"/>
                          </a:cubicBezTo>
                          <a:cubicBezTo>
                            <a:pt x="1318850" y="285125"/>
                            <a:pt x="1318253" y="287683"/>
                            <a:pt x="1318217" y="290789"/>
                          </a:cubicBezTo>
                          <a:cubicBezTo>
                            <a:pt x="1318181" y="293896"/>
                            <a:pt x="1318538" y="296016"/>
                            <a:pt x="1319288" y="297148"/>
                          </a:cubicBezTo>
                          <a:cubicBezTo>
                            <a:pt x="1319985" y="298793"/>
                            <a:pt x="1320966" y="299451"/>
                            <a:pt x="1322230" y="299122"/>
                          </a:cubicBezTo>
                          <a:cubicBezTo>
                            <a:pt x="1323494" y="298793"/>
                            <a:pt x="1324267" y="298135"/>
                            <a:pt x="1324551" y="297148"/>
                          </a:cubicBezTo>
                          <a:cubicBezTo>
                            <a:pt x="1321897" y="291886"/>
                            <a:pt x="1323256" y="287500"/>
                            <a:pt x="1328625" y="283992"/>
                          </a:cubicBezTo>
                          <a:cubicBezTo>
                            <a:pt x="1333995" y="280484"/>
                            <a:pt x="1338552" y="277852"/>
                            <a:pt x="1342296" y="276098"/>
                          </a:cubicBezTo>
                          <a:lnTo>
                            <a:pt x="1346936" y="249785"/>
                          </a:lnTo>
                          <a:lnTo>
                            <a:pt x="1348690" y="249785"/>
                          </a:lnTo>
                          <a:cubicBezTo>
                            <a:pt x="1349999" y="247958"/>
                            <a:pt x="1351018" y="245912"/>
                            <a:pt x="1351746" y="243646"/>
                          </a:cubicBezTo>
                          <a:cubicBezTo>
                            <a:pt x="1352475" y="241380"/>
                            <a:pt x="1352178" y="239333"/>
                            <a:pt x="1350855" y="237506"/>
                          </a:cubicBezTo>
                          <a:cubicBezTo>
                            <a:pt x="1356558" y="232938"/>
                            <a:pt x="1361222" y="228041"/>
                            <a:pt x="1364848" y="222815"/>
                          </a:cubicBezTo>
                          <a:cubicBezTo>
                            <a:pt x="1368474" y="217589"/>
                            <a:pt x="1373061" y="213130"/>
                            <a:pt x="1378609" y="209439"/>
                          </a:cubicBezTo>
                          <a:cubicBezTo>
                            <a:pt x="1373834" y="203774"/>
                            <a:pt x="1372934" y="199754"/>
                            <a:pt x="1375912" y="197379"/>
                          </a:cubicBezTo>
                          <a:cubicBezTo>
                            <a:pt x="1378889" y="195003"/>
                            <a:pt x="1384052" y="191422"/>
                            <a:pt x="1391401" y="186635"/>
                          </a:cubicBezTo>
                          <a:cubicBezTo>
                            <a:pt x="1396216" y="181920"/>
                            <a:pt x="1400720" y="173369"/>
                            <a:pt x="1404915" y="160980"/>
                          </a:cubicBezTo>
                          <a:cubicBezTo>
                            <a:pt x="1409109" y="148591"/>
                            <a:pt x="1414130" y="139600"/>
                            <a:pt x="1419977" y="134009"/>
                          </a:cubicBezTo>
                          <a:cubicBezTo>
                            <a:pt x="1421909" y="133205"/>
                            <a:pt x="1423616" y="133059"/>
                            <a:pt x="1425097" y="133570"/>
                          </a:cubicBezTo>
                          <a:cubicBezTo>
                            <a:pt x="1426578" y="134082"/>
                            <a:pt x="1427692" y="134813"/>
                            <a:pt x="1428438" y="135763"/>
                          </a:cubicBezTo>
                          <a:cubicBezTo>
                            <a:pt x="1431571" y="140587"/>
                            <a:pt x="1431370" y="146288"/>
                            <a:pt x="1427834" y="152867"/>
                          </a:cubicBezTo>
                          <a:cubicBezTo>
                            <a:pt x="1424299" y="159445"/>
                            <a:pt x="1420305" y="164269"/>
                            <a:pt x="1415854" y="167339"/>
                          </a:cubicBezTo>
                          <a:cubicBezTo>
                            <a:pt x="1409696" y="178631"/>
                            <a:pt x="1404293" y="189375"/>
                            <a:pt x="1399645" y="199572"/>
                          </a:cubicBezTo>
                          <a:cubicBezTo>
                            <a:pt x="1394996" y="209768"/>
                            <a:pt x="1389671" y="220074"/>
                            <a:pt x="1383668" y="230489"/>
                          </a:cubicBezTo>
                          <a:cubicBezTo>
                            <a:pt x="1384980" y="232170"/>
                            <a:pt x="1385014" y="233632"/>
                            <a:pt x="1383772" y="234875"/>
                          </a:cubicBezTo>
                          <a:cubicBezTo>
                            <a:pt x="1382529" y="236117"/>
                            <a:pt x="1380810" y="237579"/>
                            <a:pt x="1378613" y="239260"/>
                          </a:cubicBezTo>
                          <a:cubicBezTo>
                            <a:pt x="1376616" y="241051"/>
                            <a:pt x="1375735" y="242732"/>
                            <a:pt x="1375970" y="244304"/>
                          </a:cubicBezTo>
                          <a:cubicBezTo>
                            <a:pt x="1376204" y="245875"/>
                            <a:pt x="1377155" y="247118"/>
                            <a:pt x="1378821" y="248031"/>
                          </a:cubicBezTo>
                          <a:cubicBezTo>
                            <a:pt x="1375603" y="250736"/>
                            <a:pt x="1372675" y="253659"/>
                            <a:pt x="1370038" y="256802"/>
                          </a:cubicBezTo>
                          <a:cubicBezTo>
                            <a:pt x="1367401" y="259945"/>
                            <a:pt x="1365789" y="262869"/>
                            <a:pt x="1365202" y="265573"/>
                          </a:cubicBezTo>
                          <a:lnTo>
                            <a:pt x="1356020" y="277852"/>
                          </a:lnTo>
                          <a:cubicBezTo>
                            <a:pt x="1357947" y="281434"/>
                            <a:pt x="1358378" y="284796"/>
                            <a:pt x="1357312" y="287939"/>
                          </a:cubicBezTo>
                          <a:cubicBezTo>
                            <a:pt x="1356246" y="291082"/>
                            <a:pt x="1354200" y="293567"/>
                            <a:pt x="1351173" y="295394"/>
                          </a:cubicBezTo>
                          <a:cubicBezTo>
                            <a:pt x="1357207" y="294956"/>
                            <a:pt x="1365105" y="294517"/>
                            <a:pt x="1374867" y="294079"/>
                          </a:cubicBezTo>
                          <a:cubicBezTo>
                            <a:pt x="1384629" y="293640"/>
                            <a:pt x="1391625" y="295833"/>
                            <a:pt x="1395854" y="300657"/>
                          </a:cubicBezTo>
                          <a:cubicBezTo>
                            <a:pt x="1397834" y="304348"/>
                            <a:pt x="1398519" y="307929"/>
                            <a:pt x="1397906" y="311401"/>
                          </a:cubicBezTo>
                          <a:cubicBezTo>
                            <a:pt x="1397294" y="314873"/>
                            <a:pt x="1395579" y="317139"/>
                            <a:pt x="1392761" y="318199"/>
                          </a:cubicBezTo>
                          <a:cubicBezTo>
                            <a:pt x="1392398" y="319222"/>
                            <a:pt x="1391628" y="320684"/>
                            <a:pt x="1390453" y="322584"/>
                          </a:cubicBezTo>
                          <a:cubicBezTo>
                            <a:pt x="1389277" y="324485"/>
                            <a:pt x="1388946" y="325946"/>
                            <a:pt x="1389460" y="326970"/>
                          </a:cubicBezTo>
                          <a:lnTo>
                            <a:pt x="1395341" y="323461"/>
                          </a:lnTo>
                          <a:lnTo>
                            <a:pt x="1421239" y="305919"/>
                          </a:lnTo>
                          <a:lnTo>
                            <a:pt x="1426912" y="293640"/>
                          </a:lnTo>
                          <a:cubicBezTo>
                            <a:pt x="1425736" y="291192"/>
                            <a:pt x="1425740" y="289510"/>
                            <a:pt x="1426925" y="288597"/>
                          </a:cubicBezTo>
                          <a:cubicBezTo>
                            <a:pt x="1428109" y="287683"/>
                            <a:pt x="1429790" y="286440"/>
                            <a:pt x="1431967" y="284869"/>
                          </a:cubicBezTo>
                          <a:cubicBezTo>
                            <a:pt x="1433074" y="283151"/>
                            <a:pt x="1433465" y="281763"/>
                            <a:pt x="1433141" y="280703"/>
                          </a:cubicBezTo>
                          <a:cubicBezTo>
                            <a:pt x="1432816" y="279643"/>
                            <a:pt x="1432252" y="278693"/>
                            <a:pt x="1431450" y="277852"/>
                          </a:cubicBezTo>
                          <a:cubicBezTo>
                            <a:pt x="1437521" y="272444"/>
                            <a:pt x="1443229" y="266596"/>
                            <a:pt x="1448577" y="260311"/>
                          </a:cubicBezTo>
                          <a:cubicBezTo>
                            <a:pt x="1453925" y="254025"/>
                            <a:pt x="1459634" y="248177"/>
                            <a:pt x="1465704" y="242769"/>
                          </a:cubicBezTo>
                          <a:cubicBezTo>
                            <a:pt x="1468955" y="234692"/>
                            <a:pt x="1473645" y="227164"/>
                            <a:pt x="1479773" y="220183"/>
                          </a:cubicBezTo>
                          <a:cubicBezTo>
                            <a:pt x="1485901" y="213203"/>
                            <a:pt x="1492835" y="207868"/>
                            <a:pt x="1500576" y="204176"/>
                          </a:cubicBezTo>
                          <a:lnTo>
                            <a:pt x="1500368" y="195406"/>
                          </a:lnTo>
                          <a:cubicBezTo>
                            <a:pt x="1500035" y="192738"/>
                            <a:pt x="1500778" y="190180"/>
                            <a:pt x="1502599" y="187731"/>
                          </a:cubicBezTo>
                          <a:cubicBezTo>
                            <a:pt x="1504419" y="185282"/>
                            <a:pt x="1506839" y="183163"/>
                            <a:pt x="1509860" y="181372"/>
                          </a:cubicBezTo>
                          <a:cubicBezTo>
                            <a:pt x="1514657" y="174063"/>
                            <a:pt x="1518371" y="172893"/>
                            <a:pt x="1521003" y="177864"/>
                          </a:cubicBezTo>
                          <a:cubicBezTo>
                            <a:pt x="1524095" y="181262"/>
                            <a:pt x="1525781" y="184552"/>
                            <a:pt x="1526061" y="187731"/>
                          </a:cubicBezTo>
                          <a:cubicBezTo>
                            <a:pt x="1526341" y="190910"/>
                            <a:pt x="1524002" y="194638"/>
                            <a:pt x="1519046" y="198914"/>
                          </a:cubicBezTo>
                          <a:cubicBezTo>
                            <a:pt x="1515086" y="202093"/>
                            <a:pt x="1509954" y="207575"/>
                            <a:pt x="1503647" y="215360"/>
                          </a:cubicBezTo>
                          <a:cubicBezTo>
                            <a:pt x="1497341" y="223144"/>
                            <a:pt x="1495046" y="229941"/>
                            <a:pt x="1496762" y="235752"/>
                          </a:cubicBezTo>
                          <a:cubicBezTo>
                            <a:pt x="1494841" y="241051"/>
                            <a:pt x="1490973" y="249310"/>
                            <a:pt x="1485157" y="260530"/>
                          </a:cubicBezTo>
                          <a:cubicBezTo>
                            <a:pt x="1479342" y="271749"/>
                            <a:pt x="1473203" y="280447"/>
                            <a:pt x="1466742" y="286623"/>
                          </a:cubicBezTo>
                          <a:cubicBezTo>
                            <a:pt x="1468726" y="289255"/>
                            <a:pt x="1469144" y="291447"/>
                            <a:pt x="1467994" y="293202"/>
                          </a:cubicBezTo>
                          <a:cubicBezTo>
                            <a:pt x="1466844" y="294956"/>
                            <a:pt x="1465223" y="296271"/>
                            <a:pt x="1463132" y="297148"/>
                          </a:cubicBezTo>
                          <a:cubicBezTo>
                            <a:pt x="1459757" y="300328"/>
                            <a:pt x="1459311" y="304933"/>
                            <a:pt x="1461792" y="310963"/>
                          </a:cubicBezTo>
                          <a:cubicBezTo>
                            <a:pt x="1464274" y="316993"/>
                            <a:pt x="1466097" y="321159"/>
                            <a:pt x="1467263" y="323461"/>
                          </a:cubicBezTo>
                          <a:cubicBezTo>
                            <a:pt x="1462360" y="329089"/>
                            <a:pt x="1454034" y="341076"/>
                            <a:pt x="1442284" y="359422"/>
                          </a:cubicBezTo>
                          <a:cubicBezTo>
                            <a:pt x="1430534" y="377768"/>
                            <a:pt x="1425277" y="389755"/>
                            <a:pt x="1426514" y="395383"/>
                          </a:cubicBezTo>
                          <a:lnTo>
                            <a:pt x="1410315" y="407662"/>
                          </a:lnTo>
                          <a:cubicBezTo>
                            <a:pt x="1406732" y="412852"/>
                            <a:pt x="1403298" y="417822"/>
                            <a:pt x="1400012" y="422573"/>
                          </a:cubicBezTo>
                          <a:cubicBezTo>
                            <a:pt x="1396725" y="427324"/>
                            <a:pt x="1393729" y="432294"/>
                            <a:pt x="1391023" y="437483"/>
                          </a:cubicBezTo>
                          <a:lnTo>
                            <a:pt x="1391850" y="442746"/>
                          </a:lnTo>
                          <a:cubicBezTo>
                            <a:pt x="1397660" y="441504"/>
                            <a:pt x="1402703" y="436533"/>
                            <a:pt x="1406977" y="427835"/>
                          </a:cubicBezTo>
                          <a:cubicBezTo>
                            <a:pt x="1411252" y="419138"/>
                            <a:pt x="1416733" y="414167"/>
                            <a:pt x="1423421" y="412925"/>
                          </a:cubicBezTo>
                          <a:cubicBezTo>
                            <a:pt x="1426688" y="412632"/>
                            <a:pt x="1430988" y="411463"/>
                            <a:pt x="1436319" y="409416"/>
                          </a:cubicBezTo>
                          <a:lnTo>
                            <a:pt x="1424967" y="404154"/>
                          </a:lnTo>
                          <a:lnTo>
                            <a:pt x="1430849" y="400646"/>
                          </a:lnTo>
                          <a:cubicBezTo>
                            <a:pt x="1433727" y="399038"/>
                            <a:pt x="1436044" y="398745"/>
                            <a:pt x="1437801" y="399768"/>
                          </a:cubicBezTo>
                          <a:cubicBezTo>
                            <a:pt x="1439557" y="400792"/>
                            <a:pt x="1441127" y="402254"/>
                            <a:pt x="1442509" y="404154"/>
                          </a:cubicBezTo>
                          <a:cubicBezTo>
                            <a:pt x="1444788" y="401596"/>
                            <a:pt x="1446808" y="399257"/>
                            <a:pt x="1448571" y="397137"/>
                          </a:cubicBezTo>
                          <a:cubicBezTo>
                            <a:pt x="1450333" y="395018"/>
                            <a:pt x="1451476" y="392678"/>
                            <a:pt x="1452001" y="390120"/>
                          </a:cubicBezTo>
                          <a:cubicBezTo>
                            <a:pt x="1453980" y="388220"/>
                            <a:pt x="1455566" y="385443"/>
                            <a:pt x="1456759" y="381788"/>
                          </a:cubicBezTo>
                          <a:cubicBezTo>
                            <a:pt x="1457951" y="378133"/>
                            <a:pt x="1459254" y="374479"/>
                            <a:pt x="1460666" y="370824"/>
                          </a:cubicBezTo>
                          <a:cubicBezTo>
                            <a:pt x="1455162" y="370532"/>
                            <a:pt x="1451000" y="367608"/>
                            <a:pt x="1448179" y="362053"/>
                          </a:cubicBezTo>
                          <a:cubicBezTo>
                            <a:pt x="1454352" y="358545"/>
                            <a:pt x="1458204" y="353282"/>
                            <a:pt x="1459734" y="346266"/>
                          </a:cubicBezTo>
                          <a:lnTo>
                            <a:pt x="1476657" y="349774"/>
                          </a:lnTo>
                          <a:cubicBezTo>
                            <a:pt x="1473744" y="352405"/>
                            <a:pt x="1471599" y="355037"/>
                            <a:pt x="1470221" y="357668"/>
                          </a:cubicBezTo>
                          <a:cubicBezTo>
                            <a:pt x="1468844" y="360299"/>
                            <a:pt x="1467137" y="362930"/>
                            <a:pt x="1465102" y="365562"/>
                          </a:cubicBezTo>
                          <a:lnTo>
                            <a:pt x="1471191" y="370824"/>
                          </a:lnTo>
                          <a:cubicBezTo>
                            <a:pt x="1474699" y="370824"/>
                            <a:pt x="1476144" y="372579"/>
                            <a:pt x="1475525" y="376087"/>
                          </a:cubicBezTo>
                          <a:cubicBezTo>
                            <a:pt x="1474754" y="379632"/>
                            <a:pt x="1473125" y="383067"/>
                            <a:pt x="1470638" y="386393"/>
                          </a:cubicBezTo>
                          <a:cubicBezTo>
                            <a:pt x="1468152" y="389718"/>
                            <a:pt x="1465723" y="392715"/>
                            <a:pt x="1463352" y="395383"/>
                          </a:cubicBezTo>
                          <a:cubicBezTo>
                            <a:pt x="1465964" y="396114"/>
                            <a:pt x="1468763" y="396406"/>
                            <a:pt x="1471749" y="396260"/>
                          </a:cubicBezTo>
                          <a:cubicBezTo>
                            <a:pt x="1474735" y="396114"/>
                            <a:pt x="1477095" y="396406"/>
                            <a:pt x="1478830" y="397137"/>
                          </a:cubicBezTo>
                          <a:cubicBezTo>
                            <a:pt x="1479594" y="400061"/>
                            <a:pt x="1477681" y="403862"/>
                            <a:pt x="1473092" y="408539"/>
                          </a:cubicBezTo>
                          <a:cubicBezTo>
                            <a:pt x="1468503" y="413217"/>
                            <a:pt x="1464398" y="417018"/>
                            <a:pt x="1460776" y="419942"/>
                          </a:cubicBezTo>
                          <a:cubicBezTo>
                            <a:pt x="1460058" y="423596"/>
                            <a:pt x="1458760" y="426812"/>
                            <a:pt x="1456882" y="429590"/>
                          </a:cubicBezTo>
                          <a:cubicBezTo>
                            <a:pt x="1455003" y="432367"/>
                            <a:pt x="1453137" y="433829"/>
                            <a:pt x="1451284" y="433975"/>
                          </a:cubicBezTo>
                          <a:lnTo>
                            <a:pt x="1440348" y="446254"/>
                          </a:lnTo>
                          <a:lnTo>
                            <a:pt x="1437564" y="462042"/>
                          </a:lnTo>
                          <a:lnTo>
                            <a:pt x="1443755" y="456780"/>
                          </a:lnTo>
                          <a:lnTo>
                            <a:pt x="1453246" y="442746"/>
                          </a:lnTo>
                          <a:cubicBezTo>
                            <a:pt x="1454506" y="440992"/>
                            <a:pt x="1455907" y="439676"/>
                            <a:pt x="1457451" y="438799"/>
                          </a:cubicBezTo>
                          <a:cubicBezTo>
                            <a:pt x="1458994" y="437922"/>
                            <a:pt x="1460241" y="437483"/>
                            <a:pt x="1461191" y="437483"/>
                          </a:cubicBezTo>
                          <a:cubicBezTo>
                            <a:pt x="1460871" y="438470"/>
                            <a:pt x="1460015" y="440005"/>
                            <a:pt x="1458625" y="442088"/>
                          </a:cubicBezTo>
                          <a:cubicBezTo>
                            <a:pt x="1457234" y="444171"/>
                            <a:pt x="1456301" y="446145"/>
                            <a:pt x="1455827" y="448009"/>
                          </a:cubicBezTo>
                          <a:cubicBezTo>
                            <a:pt x="1457035" y="452759"/>
                            <a:pt x="1453665" y="458607"/>
                            <a:pt x="1445717" y="465551"/>
                          </a:cubicBezTo>
                          <a:cubicBezTo>
                            <a:pt x="1437768" y="472494"/>
                            <a:pt x="1434398" y="478341"/>
                            <a:pt x="1435607" y="483092"/>
                          </a:cubicBezTo>
                          <a:lnTo>
                            <a:pt x="1426425" y="495372"/>
                          </a:lnTo>
                          <a:cubicBezTo>
                            <a:pt x="1426073" y="497162"/>
                            <a:pt x="1425333" y="499282"/>
                            <a:pt x="1424207" y="501731"/>
                          </a:cubicBezTo>
                          <a:cubicBezTo>
                            <a:pt x="1423081" y="504179"/>
                            <a:pt x="1421826" y="506737"/>
                            <a:pt x="1420442" y="509405"/>
                          </a:cubicBezTo>
                          <a:cubicBezTo>
                            <a:pt x="1424943" y="505020"/>
                            <a:pt x="1429302" y="500196"/>
                            <a:pt x="1433519" y="494933"/>
                          </a:cubicBezTo>
                          <a:cubicBezTo>
                            <a:pt x="1437736" y="489671"/>
                            <a:pt x="1440495" y="483969"/>
                            <a:pt x="1441797" y="477830"/>
                          </a:cubicBezTo>
                          <a:lnTo>
                            <a:pt x="1454903" y="483092"/>
                          </a:lnTo>
                          <a:lnTo>
                            <a:pt x="1447992" y="502388"/>
                          </a:lnTo>
                          <a:lnTo>
                            <a:pt x="1457072" y="500634"/>
                          </a:lnTo>
                          <a:lnTo>
                            <a:pt x="1463987" y="511159"/>
                          </a:lnTo>
                          <a:lnTo>
                            <a:pt x="1450577" y="537472"/>
                          </a:lnTo>
                          <a:cubicBezTo>
                            <a:pt x="1442626" y="544014"/>
                            <a:pt x="1435597" y="551542"/>
                            <a:pt x="1429491" y="560057"/>
                          </a:cubicBezTo>
                          <a:cubicBezTo>
                            <a:pt x="1423384" y="568573"/>
                            <a:pt x="1417310" y="575662"/>
                            <a:pt x="1411268" y="581327"/>
                          </a:cubicBezTo>
                          <a:lnTo>
                            <a:pt x="1407760" y="581327"/>
                          </a:lnTo>
                          <a:lnTo>
                            <a:pt x="1406832" y="586589"/>
                          </a:lnTo>
                          <a:lnTo>
                            <a:pt x="1393214" y="604131"/>
                          </a:lnTo>
                          <a:cubicBezTo>
                            <a:pt x="1391168" y="611587"/>
                            <a:pt x="1387085" y="618165"/>
                            <a:pt x="1380963" y="623866"/>
                          </a:cubicBezTo>
                          <a:cubicBezTo>
                            <a:pt x="1374841" y="629567"/>
                            <a:pt x="1370603" y="637022"/>
                            <a:pt x="1368248" y="646232"/>
                          </a:cubicBezTo>
                          <a:cubicBezTo>
                            <a:pt x="1365478" y="649923"/>
                            <a:pt x="1361166" y="656136"/>
                            <a:pt x="1355314" y="664870"/>
                          </a:cubicBezTo>
                          <a:cubicBezTo>
                            <a:pt x="1349461" y="673605"/>
                            <a:pt x="1345382" y="678502"/>
                            <a:pt x="1343075" y="679561"/>
                          </a:cubicBezTo>
                          <a:cubicBezTo>
                            <a:pt x="1342388" y="685116"/>
                            <a:pt x="1340669" y="691548"/>
                            <a:pt x="1337918" y="698858"/>
                          </a:cubicBezTo>
                          <a:lnTo>
                            <a:pt x="1339673" y="698858"/>
                          </a:lnTo>
                          <a:cubicBezTo>
                            <a:pt x="1341410" y="700612"/>
                            <a:pt x="1340516" y="702366"/>
                            <a:pt x="1336991" y="704120"/>
                          </a:cubicBezTo>
                          <a:lnTo>
                            <a:pt x="1333482" y="704120"/>
                          </a:lnTo>
                          <a:cubicBezTo>
                            <a:pt x="1330559" y="709090"/>
                            <a:pt x="1327223" y="711429"/>
                            <a:pt x="1323474" y="711137"/>
                          </a:cubicBezTo>
                          <a:cubicBezTo>
                            <a:pt x="1322112" y="717203"/>
                            <a:pt x="1319911" y="723051"/>
                            <a:pt x="1316872" y="728679"/>
                          </a:cubicBezTo>
                          <a:cubicBezTo>
                            <a:pt x="1313834" y="734307"/>
                            <a:pt x="1311633" y="740154"/>
                            <a:pt x="1310271" y="746221"/>
                          </a:cubicBezTo>
                          <a:lnTo>
                            <a:pt x="1318321" y="760254"/>
                          </a:lnTo>
                          <a:cubicBezTo>
                            <a:pt x="1319241" y="760218"/>
                            <a:pt x="1320033" y="760291"/>
                            <a:pt x="1320695" y="760473"/>
                          </a:cubicBezTo>
                          <a:cubicBezTo>
                            <a:pt x="1321357" y="760656"/>
                            <a:pt x="1321632" y="761168"/>
                            <a:pt x="1321520" y="762008"/>
                          </a:cubicBezTo>
                          <a:cubicBezTo>
                            <a:pt x="1321119" y="763872"/>
                            <a:pt x="1320040" y="765846"/>
                            <a:pt x="1318284" y="767929"/>
                          </a:cubicBezTo>
                          <a:cubicBezTo>
                            <a:pt x="1316528" y="770012"/>
                            <a:pt x="1314649" y="771547"/>
                            <a:pt x="1312648" y="772533"/>
                          </a:cubicBezTo>
                          <a:cubicBezTo>
                            <a:pt x="1312238" y="775274"/>
                            <a:pt x="1311228" y="777686"/>
                            <a:pt x="1309618" y="779769"/>
                          </a:cubicBezTo>
                          <a:cubicBezTo>
                            <a:pt x="1308008" y="781852"/>
                            <a:pt x="1305476" y="782949"/>
                            <a:pt x="1302021" y="783058"/>
                          </a:cubicBezTo>
                          <a:lnTo>
                            <a:pt x="1296758" y="783058"/>
                          </a:lnTo>
                          <a:lnTo>
                            <a:pt x="1291602" y="802354"/>
                          </a:lnTo>
                          <a:lnTo>
                            <a:pt x="1268183" y="835684"/>
                          </a:lnTo>
                          <a:lnTo>
                            <a:pt x="1260238" y="840947"/>
                          </a:lnTo>
                          <a:cubicBezTo>
                            <a:pt x="1259102" y="846355"/>
                            <a:pt x="1256682" y="852203"/>
                            <a:pt x="1252979" y="858488"/>
                          </a:cubicBezTo>
                          <a:cubicBezTo>
                            <a:pt x="1249276" y="864774"/>
                            <a:pt x="1245540" y="870622"/>
                            <a:pt x="1241772" y="876030"/>
                          </a:cubicBezTo>
                          <a:lnTo>
                            <a:pt x="1238061" y="897081"/>
                          </a:lnTo>
                          <a:lnTo>
                            <a:pt x="1221862" y="909360"/>
                          </a:lnTo>
                          <a:lnTo>
                            <a:pt x="1211752" y="926902"/>
                          </a:lnTo>
                          <a:lnTo>
                            <a:pt x="1199680" y="935673"/>
                          </a:lnTo>
                          <a:cubicBezTo>
                            <a:pt x="1198157" y="941410"/>
                            <a:pt x="1195273" y="946161"/>
                            <a:pt x="1191027" y="949926"/>
                          </a:cubicBezTo>
                          <a:cubicBezTo>
                            <a:pt x="1186782" y="953690"/>
                            <a:pt x="1183821" y="958879"/>
                            <a:pt x="1182143" y="965494"/>
                          </a:cubicBezTo>
                          <a:lnTo>
                            <a:pt x="1161097" y="995315"/>
                          </a:lnTo>
                          <a:cubicBezTo>
                            <a:pt x="1155628" y="996485"/>
                            <a:pt x="1151733" y="1001162"/>
                            <a:pt x="1149413" y="1009349"/>
                          </a:cubicBezTo>
                          <a:cubicBezTo>
                            <a:pt x="1147092" y="1017535"/>
                            <a:pt x="1142320" y="1022213"/>
                            <a:pt x="1135097" y="1023382"/>
                          </a:cubicBezTo>
                          <a:lnTo>
                            <a:pt x="1145512" y="974265"/>
                          </a:lnTo>
                          <a:lnTo>
                            <a:pt x="1135606" y="970757"/>
                          </a:lnTo>
                          <a:lnTo>
                            <a:pt x="1126424" y="983036"/>
                          </a:lnTo>
                          <a:cubicBezTo>
                            <a:pt x="1123054" y="990126"/>
                            <a:pt x="1118524" y="1000066"/>
                            <a:pt x="1112833" y="1012857"/>
                          </a:cubicBezTo>
                          <a:cubicBezTo>
                            <a:pt x="1107142" y="1025648"/>
                            <a:pt x="1103489" y="1035588"/>
                            <a:pt x="1101874" y="1042678"/>
                          </a:cubicBezTo>
                          <a:cubicBezTo>
                            <a:pt x="1100845" y="1050170"/>
                            <a:pt x="1099061" y="1054482"/>
                            <a:pt x="1096523" y="1055615"/>
                          </a:cubicBezTo>
                          <a:cubicBezTo>
                            <a:pt x="1093984" y="1056748"/>
                            <a:pt x="1088511" y="1057114"/>
                            <a:pt x="1080103" y="1056712"/>
                          </a:cubicBezTo>
                          <a:lnTo>
                            <a:pt x="1077421" y="1061974"/>
                          </a:lnTo>
                          <a:cubicBezTo>
                            <a:pt x="1079227" y="1064167"/>
                            <a:pt x="1080440" y="1067237"/>
                            <a:pt x="1081059" y="1071184"/>
                          </a:cubicBezTo>
                          <a:cubicBezTo>
                            <a:pt x="1081679" y="1075131"/>
                            <a:pt x="1079538" y="1077323"/>
                            <a:pt x="1074637" y="1077762"/>
                          </a:cubicBezTo>
                          <a:cubicBezTo>
                            <a:pt x="1073425" y="1077799"/>
                            <a:pt x="1071387" y="1078164"/>
                            <a:pt x="1068523" y="1078858"/>
                          </a:cubicBezTo>
                          <a:cubicBezTo>
                            <a:pt x="1065660" y="1079553"/>
                            <a:pt x="1063983" y="1080357"/>
                            <a:pt x="1063493" y="1081270"/>
                          </a:cubicBezTo>
                          <a:lnTo>
                            <a:pt x="1063184" y="1083025"/>
                          </a:lnTo>
                          <a:lnTo>
                            <a:pt x="1085268" y="1097058"/>
                          </a:lnTo>
                          <a:cubicBezTo>
                            <a:pt x="1090416" y="1092526"/>
                            <a:pt x="1094513" y="1087118"/>
                            <a:pt x="1097558" y="1080832"/>
                          </a:cubicBezTo>
                          <a:cubicBezTo>
                            <a:pt x="1100603" y="1074546"/>
                            <a:pt x="1102662" y="1068260"/>
                            <a:pt x="1103734" y="1061974"/>
                          </a:cubicBezTo>
                          <a:cubicBezTo>
                            <a:pt x="1106786" y="1059380"/>
                            <a:pt x="1109090" y="1056675"/>
                            <a:pt x="1110646" y="1053861"/>
                          </a:cubicBezTo>
                          <a:cubicBezTo>
                            <a:pt x="1112202" y="1051047"/>
                            <a:pt x="1113268" y="1047904"/>
                            <a:pt x="1113844" y="1044432"/>
                          </a:cubicBezTo>
                          <a:lnTo>
                            <a:pt x="1123644" y="1028645"/>
                          </a:lnTo>
                          <a:cubicBezTo>
                            <a:pt x="1123795" y="1027585"/>
                            <a:pt x="1124112" y="1026196"/>
                            <a:pt x="1124598" y="1024479"/>
                          </a:cubicBezTo>
                          <a:cubicBezTo>
                            <a:pt x="1125084" y="1022761"/>
                            <a:pt x="1125763" y="1021811"/>
                            <a:pt x="1126636" y="1021628"/>
                          </a:cubicBezTo>
                          <a:cubicBezTo>
                            <a:pt x="1130108" y="1022249"/>
                            <a:pt x="1132477" y="1025392"/>
                            <a:pt x="1133744" y="1031057"/>
                          </a:cubicBezTo>
                          <a:cubicBezTo>
                            <a:pt x="1135011" y="1036721"/>
                            <a:pt x="1135394" y="1041180"/>
                            <a:pt x="1134894" y="1044432"/>
                          </a:cubicBezTo>
                          <a:cubicBezTo>
                            <a:pt x="1134793" y="1045419"/>
                            <a:pt x="1134453" y="1046516"/>
                            <a:pt x="1133875" y="1047722"/>
                          </a:cubicBezTo>
                          <a:cubicBezTo>
                            <a:pt x="1133297" y="1048928"/>
                            <a:pt x="1132158" y="1049585"/>
                            <a:pt x="1130457" y="1049695"/>
                          </a:cubicBezTo>
                          <a:cubicBezTo>
                            <a:pt x="1127326" y="1057296"/>
                            <a:pt x="1122757" y="1066214"/>
                            <a:pt x="1116750" y="1076446"/>
                          </a:cubicBezTo>
                          <a:cubicBezTo>
                            <a:pt x="1110743" y="1086679"/>
                            <a:pt x="1104136" y="1094719"/>
                            <a:pt x="1096929" y="1100566"/>
                          </a:cubicBezTo>
                          <a:cubicBezTo>
                            <a:pt x="1096129" y="1103856"/>
                            <a:pt x="1094788" y="1106487"/>
                            <a:pt x="1092905" y="1108460"/>
                          </a:cubicBezTo>
                          <a:cubicBezTo>
                            <a:pt x="1091023" y="1110434"/>
                            <a:pt x="1089682" y="1113065"/>
                            <a:pt x="1088882" y="1116354"/>
                          </a:cubicBezTo>
                          <a:cubicBezTo>
                            <a:pt x="1085149" y="1122603"/>
                            <a:pt x="1080958" y="1128962"/>
                            <a:pt x="1076309" y="1135431"/>
                          </a:cubicBezTo>
                          <a:cubicBezTo>
                            <a:pt x="1071660" y="1141899"/>
                            <a:pt x="1066669" y="1147820"/>
                            <a:pt x="1061336" y="1153192"/>
                          </a:cubicBezTo>
                          <a:cubicBezTo>
                            <a:pt x="1061001" y="1155092"/>
                            <a:pt x="1060228" y="1156993"/>
                            <a:pt x="1059015" y="1158893"/>
                          </a:cubicBezTo>
                          <a:cubicBezTo>
                            <a:pt x="1057803" y="1160793"/>
                            <a:pt x="1056307" y="1161817"/>
                            <a:pt x="1054527" y="1161963"/>
                          </a:cubicBezTo>
                          <a:cubicBezTo>
                            <a:pt x="1051341" y="1161378"/>
                            <a:pt x="1050077" y="1158601"/>
                            <a:pt x="1050734" y="1153631"/>
                          </a:cubicBezTo>
                          <a:cubicBezTo>
                            <a:pt x="1051391" y="1148660"/>
                            <a:pt x="1052035" y="1145006"/>
                            <a:pt x="1052667" y="1142667"/>
                          </a:cubicBezTo>
                          <a:lnTo>
                            <a:pt x="1037706" y="1147929"/>
                          </a:lnTo>
                          <a:lnTo>
                            <a:pt x="1032858" y="1165471"/>
                          </a:lnTo>
                          <a:lnTo>
                            <a:pt x="1011503" y="1197047"/>
                          </a:lnTo>
                          <a:lnTo>
                            <a:pt x="1009749" y="1197047"/>
                          </a:lnTo>
                          <a:lnTo>
                            <a:pt x="990148" y="1228622"/>
                          </a:lnTo>
                          <a:cubicBezTo>
                            <a:pt x="988295" y="1230011"/>
                            <a:pt x="987048" y="1232935"/>
                            <a:pt x="986408" y="1237393"/>
                          </a:cubicBezTo>
                          <a:cubicBezTo>
                            <a:pt x="985768" y="1241852"/>
                            <a:pt x="985399" y="1244775"/>
                            <a:pt x="985300" y="1246164"/>
                          </a:cubicBezTo>
                          <a:cubicBezTo>
                            <a:pt x="987757" y="1244044"/>
                            <a:pt x="989679" y="1244337"/>
                            <a:pt x="991066" y="1247041"/>
                          </a:cubicBezTo>
                          <a:cubicBezTo>
                            <a:pt x="992453" y="1249745"/>
                            <a:pt x="991873" y="1251792"/>
                            <a:pt x="989326" y="1253181"/>
                          </a:cubicBezTo>
                          <a:cubicBezTo>
                            <a:pt x="988352" y="1253108"/>
                            <a:pt x="987230" y="1253254"/>
                            <a:pt x="985959" y="1253619"/>
                          </a:cubicBezTo>
                          <a:cubicBezTo>
                            <a:pt x="984689" y="1253985"/>
                            <a:pt x="983850" y="1255008"/>
                            <a:pt x="983444" y="1256689"/>
                          </a:cubicBezTo>
                          <a:cubicBezTo>
                            <a:pt x="983268" y="1258516"/>
                            <a:pt x="983931" y="1260563"/>
                            <a:pt x="985432" y="1262829"/>
                          </a:cubicBezTo>
                          <a:cubicBezTo>
                            <a:pt x="986932" y="1265094"/>
                            <a:pt x="988472" y="1267141"/>
                            <a:pt x="990050" y="1268968"/>
                          </a:cubicBezTo>
                          <a:cubicBezTo>
                            <a:pt x="989060" y="1272513"/>
                            <a:pt x="986167" y="1278141"/>
                            <a:pt x="981372" y="1285852"/>
                          </a:cubicBezTo>
                          <a:cubicBezTo>
                            <a:pt x="976577" y="1293564"/>
                            <a:pt x="973039" y="1297876"/>
                            <a:pt x="970758" y="1298790"/>
                          </a:cubicBezTo>
                          <a:cubicBezTo>
                            <a:pt x="969964" y="1304747"/>
                            <a:pt x="968769" y="1308620"/>
                            <a:pt x="967174" y="1310411"/>
                          </a:cubicBezTo>
                          <a:cubicBezTo>
                            <a:pt x="965579" y="1312202"/>
                            <a:pt x="961856" y="1313006"/>
                            <a:pt x="956004" y="1312823"/>
                          </a:cubicBezTo>
                          <a:lnTo>
                            <a:pt x="952602" y="1332119"/>
                          </a:lnTo>
                          <a:cubicBezTo>
                            <a:pt x="948607" y="1329488"/>
                            <a:pt x="944909" y="1326418"/>
                            <a:pt x="941508" y="1322910"/>
                          </a:cubicBezTo>
                          <a:cubicBezTo>
                            <a:pt x="938107" y="1319401"/>
                            <a:pt x="935440" y="1315454"/>
                            <a:pt x="933509" y="1311069"/>
                          </a:cubicBezTo>
                          <a:cubicBezTo>
                            <a:pt x="933183" y="1314577"/>
                            <a:pt x="931980" y="1318086"/>
                            <a:pt x="929899" y="1321594"/>
                          </a:cubicBezTo>
                          <a:lnTo>
                            <a:pt x="937331" y="1339136"/>
                          </a:lnTo>
                          <a:cubicBezTo>
                            <a:pt x="934165" y="1345897"/>
                            <a:pt x="927525" y="1358688"/>
                            <a:pt x="917408" y="1377509"/>
                          </a:cubicBezTo>
                          <a:cubicBezTo>
                            <a:pt x="907292" y="1396330"/>
                            <a:pt x="897529" y="1406928"/>
                            <a:pt x="888120" y="1409303"/>
                          </a:cubicBezTo>
                          <a:cubicBezTo>
                            <a:pt x="887338" y="1412702"/>
                            <a:pt x="885060" y="1417745"/>
                            <a:pt x="881286" y="1424433"/>
                          </a:cubicBezTo>
                          <a:cubicBezTo>
                            <a:pt x="877512" y="1431121"/>
                            <a:pt x="874151" y="1434849"/>
                            <a:pt x="871201" y="1435616"/>
                          </a:cubicBezTo>
                          <a:cubicBezTo>
                            <a:pt x="870399" y="1435397"/>
                            <a:pt x="870042" y="1434520"/>
                            <a:pt x="870130" y="1432985"/>
                          </a:cubicBezTo>
                          <a:cubicBezTo>
                            <a:pt x="870218" y="1431450"/>
                            <a:pt x="870300" y="1430573"/>
                            <a:pt x="870375" y="1430354"/>
                          </a:cubicBezTo>
                          <a:lnTo>
                            <a:pt x="863668" y="1428599"/>
                          </a:lnTo>
                          <a:lnTo>
                            <a:pt x="857168" y="1435616"/>
                          </a:lnTo>
                          <a:lnTo>
                            <a:pt x="867282" y="1447896"/>
                          </a:lnTo>
                          <a:cubicBezTo>
                            <a:pt x="865454" y="1457434"/>
                            <a:pt x="862046" y="1465986"/>
                            <a:pt x="857057" y="1473551"/>
                          </a:cubicBezTo>
                          <a:cubicBezTo>
                            <a:pt x="852069" y="1481115"/>
                            <a:pt x="846261" y="1488352"/>
                            <a:pt x="839634" y="1495259"/>
                          </a:cubicBezTo>
                          <a:cubicBezTo>
                            <a:pt x="839706" y="1497963"/>
                            <a:pt x="840338" y="1503079"/>
                            <a:pt x="841533" y="1510608"/>
                          </a:cubicBezTo>
                          <a:cubicBezTo>
                            <a:pt x="842727" y="1518136"/>
                            <a:pt x="842198" y="1522375"/>
                            <a:pt x="839948" y="1523326"/>
                          </a:cubicBezTo>
                          <a:cubicBezTo>
                            <a:pt x="837366" y="1523252"/>
                            <a:pt x="835229" y="1522522"/>
                            <a:pt x="833537" y="1521133"/>
                          </a:cubicBezTo>
                          <a:cubicBezTo>
                            <a:pt x="831845" y="1519744"/>
                            <a:pt x="830301" y="1518136"/>
                            <a:pt x="828906" y="1516309"/>
                          </a:cubicBezTo>
                          <a:cubicBezTo>
                            <a:pt x="827772" y="1522741"/>
                            <a:pt x="825683" y="1529611"/>
                            <a:pt x="822640" y="1536920"/>
                          </a:cubicBezTo>
                          <a:cubicBezTo>
                            <a:pt x="819597" y="1544230"/>
                            <a:pt x="815909" y="1550223"/>
                            <a:pt x="811576" y="1554901"/>
                          </a:cubicBezTo>
                          <a:lnTo>
                            <a:pt x="805279" y="1540867"/>
                          </a:lnTo>
                          <a:lnTo>
                            <a:pt x="813635" y="1523326"/>
                          </a:lnTo>
                          <a:cubicBezTo>
                            <a:pt x="812803" y="1522448"/>
                            <a:pt x="811861" y="1521571"/>
                            <a:pt x="810810" y="1520694"/>
                          </a:cubicBezTo>
                          <a:cubicBezTo>
                            <a:pt x="809759" y="1519817"/>
                            <a:pt x="809255" y="1518940"/>
                            <a:pt x="809300" y="1518063"/>
                          </a:cubicBezTo>
                          <a:cubicBezTo>
                            <a:pt x="809999" y="1516382"/>
                            <a:pt x="812007" y="1515359"/>
                            <a:pt x="815324" y="1514993"/>
                          </a:cubicBezTo>
                          <a:cubicBezTo>
                            <a:pt x="818641" y="1514628"/>
                            <a:pt x="820932" y="1514481"/>
                            <a:pt x="822198" y="1514555"/>
                          </a:cubicBezTo>
                          <a:cubicBezTo>
                            <a:pt x="823249" y="1509219"/>
                            <a:pt x="825325" y="1503664"/>
                            <a:pt x="828426" y="1497890"/>
                          </a:cubicBezTo>
                          <a:cubicBezTo>
                            <a:pt x="831527" y="1492116"/>
                            <a:pt x="834919" y="1486561"/>
                            <a:pt x="838601" y="1481225"/>
                          </a:cubicBezTo>
                          <a:cubicBezTo>
                            <a:pt x="838744" y="1480202"/>
                            <a:pt x="838637" y="1478740"/>
                            <a:pt x="838277" y="1476840"/>
                          </a:cubicBezTo>
                          <a:cubicBezTo>
                            <a:pt x="837918" y="1474939"/>
                            <a:pt x="837372" y="1473477"/>
                            <a:pt x="836639" y="1472454"/>
                          </a:cubicBezTo>
                          <a:lnTo>
                            <a:pt x="821576" y="1488242"/>
                          </a:lnTo>
                          <a:lnTo>
                            <a:pt x="812495" y="1489996"/>
                          </a:lnTo>
                          <a:lnTo>
                            <a:pt x="808165" y="1514555"/>
                          </a:lnTo>
                          <a:cubicBezTo>
                            <a:pt x="801026" y="1519598"/>
                            <a:pt x="794230" y="1527053"/>
                            <a:pt x="787776" y="1536920"/>
                          </a:cubicBezTo>
                          <a:cubicBezTo>
                            <a:pt x="781321" y="1546788"/>
                            <a:pt x="776563" y="1555120"/>
                            <a:pt x="773500" y="1561918"/>
                          </a:cubicBezTo>
                          <a:cubicBezTo>
                            <a:pt x="772615" y="1565280"/>
                            <a:pt x="770930" y="1568203"/>
                            <a:pt x="768446" y="1570689"/>
                          </a:cubicBezTo>
                          <a:cubicBezTo>
                            <a:pt x="765961" y="1573174"/>
                            <a:pt x="764276" y="1576097"/>
                            <a:pt x="763391" y="1579460"/>
                          </a:cubicBezTo>
                          <a:lnTo>
                            <a:pt x="755654" y="1593493"/>
                          </a:lnTo>
                          <a:lnTo>
                            <a:pt x="757408" y="1593493"/>
                          </a:lnTo>
                          <a:cubicBezTo>
                            <a:pt x="756522" y="1596855"/>
                            <a:pt x="754837" y="1599779"/>
                            <a:pt x="752353" y="1602264"/>
                          </a:cubicBezTo>
                          <a:cubicBezTo>
                            <a:pt x="749868" y="1604749"/>
                            <a:pt x="748183" y="1607673"/>
                            <a:pt x="747298" y="1611035"/>
                          </a:cubicBezTo>
                          <a:cubicBezTo>
                            <a:pt x="746961" y="1613776"/>
                            <a:pt x="746243" y="1616188"/>
                            <a:pt x="745145" y="1618271"/>
                          </a:cubicBezTo>
                          <a:cubicBezTo>
                            <a:pt x="744047" y="1620354"/>
                            <a:pt x="741807" y="1621450"/>
                            <a:pt x="738425" y="1621560"/>
                          </a:cubicBezTo>
                          <a:cubicBezTo>
                            <a:pt x="737742" y="1626676"/>
                            <a:pt x="736711" y="1630039"/>
                            <a:pt x="735331" y="1631647"/>
                          </a:cubicBezTo>
                          <a:cubicBezTo>
                            <a:pt x="733951" y="1633255"/>
                            <a:pt x="730752" y="1633985"/>
                            <a:pt x="725735" y="1633839"/>
                          </a:cubicBezTo>
                          <a:lnTo>
                            <a:pt x="722332" y="1653135"/>
                          </a:lnTo>
                          <a:lnTo>
                            <a:pt x="714180" y="1649627"/>
                          </a:lnTo>
                          <a:lnTo>
                            <a:pt x="699324" y="1674186"/>
                          </a:lnTo>
                          <a:lnTo>
                            <a:pt x="702214" y="1677694"/>
                          </a:lnTo>
                          <a:lnTo>
                            <a:pt x="694269" y="1682957"/>
                          </a:lnTo>
                          <a:lnTo>
                            <a:pt x="689524" y="1689973"/>
                          </a:lnTo>
                          <a:lnTo>
                            <a:pt x="692621" y="1702253"/>
                          </a:lnTo>
                          <a:lnTo>
                            <a:pt x="688392" y="1716286"/>
                          </a:lnTo>
                          <a:cubicBezTo>
                            <a:pt x="683977" y="1716871"/>
                            <a:pt x="681226" y="1719210"/>
                            <a:pt x="680138" y="1723303"/>
                          </a:cubicBezTo>
                          <a:cubicBezTo>
                            <a:pt x="679051" y="1727396"/>
                            <a:pt x="674546" y="1729735"/>
                            <a:pt x="666622" y="1730320"/>
                          </a:cubicBezTo>
                          <a:lnTo>
                            <a:pt x="668168" y="1721549"/>
                          </a:lnTo>
                          <a:lnTo>
                            <a:pt x="662597" y="1723303"/>
                          </a:lnTo>
                          <a:cubicBezTo>
                            <a:pt x="661062" y="1725788"/>
                            <a:pt x="658560" y="1730027"/>
                            <a:pt x="655091" y="1736021"/>
                          </a:cubicBezTo>
                          <a:cubicBezTo>
                            <a:pt x="651623" y="1742014"/>
                            <a:pt x="649276" y="1745377"/>
                            <a:pt x="648050" y="1746107"/>
                          </a:cubicBezTo>
                          <a:cubicBezTo>
                            <a:pt x="647236" y="1745961"/>
                            <a:pt x="646827" y="1745377"/>
                            <a:pt x="646825" y="1744353"/>
                          </a:cubicBezTo>
                          <a:cubicBezTo>
                            <a:pt x="646822" y="1743330"/>
                            <a:pt x="646852" y="1742745"/>
                            <a:pt x="646915" y="1742599"/>
                          </a:cubicBezTo>
                          <a:cubicBezTo>
                            <a:pt x="642142" y="1742307"/>
                            <a:pt x="640672" y="1740699"/>
                            <a:pt x="642503" y="1737775"/>
                          </a:cubicBezTo>
                          <a:cubicBezTo>
                            <a:pt x="644334" y="1734851"/>
                            <a:pt x="646526" y="1732366"/>
                            <a:pt x="649080" y="1730320"/>
                          </a:cubicBezTo>
                          <a:lnTo>
                            <a:pt x="644847" y="1714532"/>
                          </a:lnTo>
                          <a:lnTo>
                            <a:pt x="654029" y="1702253"/>
                          </a:lnTo>
                          <a:lnTo>
                            <a:pt x="642678" y="1696990"/>
                          </a:lnTo>
                          <a:cubicBezTo>
                            <a:pt x="641129" y="1702874"/>
                            <a:pt x="638141" y="1708210"/>
                            <a:pt x="633716" y="1712997"/>
                          </a:cubicBezTo>
                          <a:cubicBezTo>
                            <a:pt x="629290" y="1717785"/>
                            <a:pt x="626225" y="1723559"/>
                            <a:pt x="624521" y="1730320"/>
                          </a:cubicBezTo>
                          <a:cubicBezTo>
                            <a:pt x="618045" y="1737410"/>
                            <a:pt x="611859" y="1744719"/>
                            <a:pt x="605964" y="1752247"/>
                          </a:cubicBezTo>
                          <a:cubicBezTo>
                            <a:pt x="600068" y="1759775"/>
                            <a:pt x="594321" y="1767084"/>
                            <a:pt x="588721" y="1774174"/>
                          </a:cubicBezTo>
                          <a:cubicBezTo>
                            <a:pt x="587097" y="1778414"/>
                            <a:pt x="584363" y="1783969"/>
                            <a:pt x="580520" y="1790839"/>
                          </a:cubicBezTo>
                          <a:cubicBezTo>
                            <a:pt x="576678" y="1797710"/>
                            <a:pt x="572499" y="1801510"/>
                            <a:pt x="567985" y="1802241"/>
                          </a:cubicBezTo>
                          <a:cubicBezTo>
                            <a:pt x="567966" y="1803594"/>
                            <a:pt x="568392" y="1806152"/>
                            <a:pt x="569263" y="1809916"/>
                          </a:cubicBezTo>
                          <a:cubicBezTo>
                            <a:pt x="570134" y="1813680"/>
                            <a:pt x="570637" y="1815800"/>
                            <a:pt x="570773" y="1816275"/>
                          </a:cubicBezTo>
                          <a:cubicBezTo>
                            <a:pt x="571652" y="1816056"/>
                            <a:pt x="572318" y="1815179"/>
                            <a:pt x="572772" y="1813644"/>
                          </a:cubicBezTo>
                          <a:cubicBezTo>
                            <a:pt x="573225" y="1812109"/>
                            <a:pt x="573453" y="1811232"/>
                            <a:pt x="573455" y="1811012"/>
                          </a:cubicBezTo>
                          <a:cubicBezTo>
                            <a:pt x="580249" y="1800670"/>
                            <a:pt x="587862" y="1790656"/>
                            <a:pt x="596294" y="1780972"/>
                          </a:cubicBezTo>
                          <a:cubicBezTo>
                            <a:pt x="604726" y="1771287"/>
                            <a:pt x="610662" y="1760835"/>
                            <a:pt x="614102" y="1749616"/>
                          </a:cubicBezTo>
                          <a:lnTo>
                            <a:pt x="622873" y="1749616"/>
                          </a:lnTo>
                          <a:cubicBezTo>
                            <a:pt x="626925" y="1749433"/>
                            <a:pt x="631539" y="1749798"/>
                            <a:pt x="636713" y="1750712"/>
                          </a:cubicBezTo>
                          <a:cubicBezTo>
                            <a:pt x="641888" y="1751626"/>
                            <a:pt x="644360" y="1754184"/>
                            <a:pt x="644131" y="1758387"/>
                          </a:cubicBezTo>
                          <a:cubicBezTo>
                            <a:pt x="642543" y="1766354"/>
                            <a:pt x="639350" y="1774101"/>
                            <a:pt x="634551" y="1781630"/>
                          </a:cubicBezTo>
                          <a:cubicBezTo>
                            <a:pt x="629751" y="1789158"/>
                            <a:pt x="624520" y="1796029"/>
                            <a:pt x="618856" y="1802241"/>
                          </a:cubicBezTo>
                          <a:cubicBezTo>
                            <a:pt x="618328" y="1806481"/>
                            <a:pt x="618535" y="1810281"/>
                            <a:pt x="619477" y="1813644"/>
                          </a:cubicBezTo>
                          <a:cubicBezTo>
                            <a:pt x="620419" y="1817006"/>
                            <a:pt x="620626" y="1820807"/>
                            <a:pt x="620098" y="1825046"/>
                          </a:cubicBezTo>
                          <a:lnTo>
                            <a:pt x="608437" y="1821537"/>
                          </a:lnTo>
                          <a:cubicBezTo>
                            <a:pt x="607556" y="1826946"/>
                            <a:pt x="605940" y="1832793"/>
                            <a:pt x="603590" y="1839079"/>
                          </a:cubicBezTo>
                          <a:cubicBezTo>
                            <a:pt x="601239" y="1845365"/>
                            <a:pt x="597869" y="1851212"/>
                            <a:pt x="593480" y="1856621"/>
                          </a:cubicBezTo>
                          <a:lnTo>
                            <a:pt x="586874" y="1844342"/>
                          </a:lnTo>
                          <a:lnTo>
                            <a:pt x="594920" y="1828554"/>
                          </a:lnTo>
                          <a:cubicBezTo>
                            <a:pt x="594088" y="1827677"/>
                            <a:pt x="593147" y="1826800"/>
                            <a:pt x="592095" y="1825923"/>
                          </a:cubicBezTo>
                          <a:cubicBezTo>
                            <a:pt x="591044" y="1825046"/>
                            <a:pt x="590541" y="1824169"/>
                            <a:pt x="590586" y="1823292"/>
                          </a:cubicBezTo>
                          <a:cubicBezTo>
                            <a:pt x="591211" y="1821611"/>
                            <a:pt x="592926" y="1820587"/>
                            <a:pt x="595732" y="1820222"/>
                          </a:cubicBezTo>
                          <a:cubicBezTo>
                            <a:pt x="598537" y="1819856"/>
                            <a:pt x="600536" y="1819710"/>
                            <a:pt x="601729" y="1819783"/>
                          </a:cubicBezTo>
                          <a:lnTo>
                            <a:pt x="617513" y="1789962"/>
                          </a:lnTo>
                          <a:lnTo>
                            <a:pt x="616996" y="1782945"/>
                          </a:lnTo>
                          <a:lnTo>
                            <a:pt x="611526" y="1774174"/>
                          </a:lnTo>
                          <a:lnTo>
                            <a:pt x="601208" y="1782945"/>
                          </a:lnTo>
                          <a:lnTo>
                            <a:pt x="589450" y="1819783"/>
                          </a:lnTo>
                          <a:cubicBezTo>
                            <a:pt x="583178" y="1824680"/>
                            <a:pt x="576996" y="1831551"/>
                            <a:pt x="570905" y="1840395"/>
                          </a:cubicBezTo>
                          <a:cubicBezTo>
                            <a:pt x="564814" y="1849239"/>
                            <a:pt x="560232" y="1856987"/>
                            <a:pt x="557159" y="1863638"/>
                          </a:cubicBezTo>
                          <a:cubicBezTo>
                            <a:pt x="555870" y="1869705"/>
                            <a:pt x="553523" y="1875552"/>
                            <a:pt x="550119" y="1881180"/>
                          </a:cubicBezTo>
                          <a:cubicBezTo>
                            <a:pt x="546714" y="1886808"/>
                            <a:pt x="543490" y="1892655"/>
                            <a:pt x="540447" y="1898722"/>
                          </a:cubicBezTo>
                          <a:cubicBezTo>
                            <a:pt x="530680" y="1906031"/>
                            <a:pt x="521635" y="1914217"/>
                            <a:pt x="513312" y="1923280"/>
                          </a:cubicBezTo>
                          <a:lnTo>
                            <a:pt x="494847" y="1958364"/>
                          </a:lnTo>
                          <a:cubicBezTo>
                            <a:pt x="493800" y="1958291"/>
                            <a:pt x="492385" y="1958437"/>
                            <a:pt x="490603" y="1958803"/>
                          </a:cubicBezTo>
                          <a:cubicBezTo>
                            <a:pt x="488821" y="1959168"/>
                            <a:pt x="487690" y="1960191"/>
                            <a:pt x="487211" y="1961872"/>
                          </a:cubicBezTo>
                          <a:cubicBezTo>
                            <a:pt x="487226" y="1962823"/>
                            <a:pt x="487970" y="1963992"/>
                            <a:pt x="489443" y="1965381"/>
                          </a:cubicBezTo>
                          <a:cubicBezTo>
                            <a:pt x="490916" y="1966770"/>
                            <a:pt x="492098" y="1967939"/>
                            <a:pt x="492991" y="1968889"/>
                          </a:cubicBezTo>
                          <a:lnTo>
                            <a:pt x="471839" y="1979414"/>
                          </a:lnTo>
                          <a:lnTo>
                            <a:pt x="459559" y="1979414"/>
                          </a:lnTo>
                          <a:cubicBezTo>
                            <a:pt x="461072" y="1972909"/>
                            <a:pt x="463204" y="1966623"/>
                            <a:pt x="465954" y="1960557"/>
                          </a:cubicBezTo>
                          <a:cubicBezTo>
                            <a:pt x="468705" y="1954490"/>
                            <a:pt x="470424" y="1945573"/>
                            <a:pt x="471110" y="1933805"/>
                          </a:cubicBezTo>
                          <a:cubicBezTo>
                            <a:pt x="466480" y="1938922"/>
                            <a:pt x="462070" y="1944038"/>
                            <a:pt x="457878" y="1949155"/>
                          </a:cubicBezTo>
                          <a:cubicBezTo>
                            <a:pt x="453687" y="1954271"/>
                            <a:pt x="450876" y="1960264"/>
                            <a:pt x="449445" y="1967135"/>
                          </a:cubicBezTo>
                          <a:cubicBezTo>
                            <a:pt x="444484" y="1970607"/>
                            <a:pt x="439833" y="1974188"/>
                            <a:pt x="435491" y="1977879"/>
                          </a:cubicBezTo>
                          <a:cubicBezTo>
                            <a:pt x="431149" y="1981571"/>
                            <a:pt x="426858" y="1985590"/>
                            <a:pt x="422620" y="1989939"/>
                          </a:cubicBezTo>
                          <a:cubicBezTo>
                            <a:pt x="412707" y="1990816"/>
                            <a:pt x="408361" y="1994325"/>
                            <a:pt x="409581" y="2000465"/>
                          </a:cubicBezTo>
                          <a:cubicBezTo>
                            <a:pt x="410801" y="2006604"/>
                            <a:pt x="408647" y="2010113"/>
                            <a:pt x="403120" y="2010990"/>
                          </a:cubicBezTo>
                          <a:lnTo>
                            <a:pt x="396104" y="2010990"/>
                          </a:lnTo>
                          <a:cubicBezTo>
                            <a:pt x="394941" y="2015923"/>
                            <a:pt x="393114" y="2019651"/>
                            <a:pt x="390623" y="2022173"/>
                          </a:cubicBezTo>
                          <a:cubicBezTo>
                            <a:pt x="388132" y="2024694"/>
                            <a:pt x="386383" y="2027983"/>
                            <a:pt x="385375" y="2032040"/>
                          </a:cubicBezTo>
                          <a:lnTo>
                            <a:pt x="371240" y="2042565"/>
                          </a:lnTo>
                          <a:lnTo>
                            <a:pt x="366698" y="2028532"/>
                          </a:lnTo>
                          <a:cubicBezTo>
                            <a:pt x="363189" y="2028532"/>
                            <a:pt x="361744" y="2026777"/>
                            <a:pt x="362363" y="2023269"/>
                          </a:cubicBezTo>
                          <a:cubicBezTo>
                            <a:pt x="364093" y="2016362"/>
                            <a:pt x="367338" y="2009564"/>
                            <a:pt x="372098" y="2002877"/>
                          </a:cubicBezTo>
                          <a:cubicBezTo>
                            <a:pt x="376859" y="1996189"/>
                            <a:pt x="380182" y="1988953"/>
                            <a:pt x="382066" y="1981169"/>
                          </a:cubicBezTo>
                          <a:cubicBezTo>
                            <a:pt x="382128" y="1981022"/>
                            <a:pt x="382158" y="1980438"/>
                            <a:pt x="382156" y="1979414"/>
                          </a:cubicBezTo>
                          <a:cubicBezTo>
                            <a:pt x="382154" y="1978391"/>
                            <a:pt x="381745" y="1977806"/>
                            <a:pt x="380930" y="1977660"/>
                          </a:cubicBezTo>
                          <a:cubicBezTo>
                            <a:pt x="379909" y="1978062"/>
                            <a:pt x="378418" y="1979889"/>
                            <a:pt x="376455" y="1983142"/>
                          </a:cubicBezTo>
                          <a:cubicBezTo>
                            <a:pt x="374493" y="1986395"/>
                            <a:pt x="372924" y="1988660"/>
                            <a:pt x="371748" y="1989939"/>
                          </a:cubicBezTo>
                          <a:cubicBezTo>
                            <a:pt x="369392" y="1991694"/>
                            <a:pt x="367914" y="1993448"/>
                            <a:pt x="367312" y="1995202"/>
                          </a:cubicBezTo>
                          <a:cubicBezTo>
                            <a:pt x="367048" y="1997943"/>
                            <a:pt x="366623" y="2000355"/>
                            <a:pt x="366036" y="2002438"/>
                          </a:cubicBezTo>
                          <a:cubicBezTo>
                            <a:pt x="365450" y="2004521"/>
                            <a:pt x="363502" y="2005617"/>
                            <a:pt x="360194" y="2005727"/>
                          </a:cubicBezTo>
                          <a:lnTo>
                            <a:pt x="352558" y="2009236"/>
                          </a:lnTo>
                          <a:lnTo>
                            <a:pt x="334707" y="2010990"/>
                          </a:lnTo>
                          <a:lnTo>
                            <a:pt x="326970" y="2025023"/>
                          </a:lnTo>
                          <a:cubicBezTo>
                            <a:pt x="324128" y="2026010"/>
                            <a:pt x="321299" y="2027545"/>
                            <a:pt x="318483" y="2029628"/>
                          </a:cubicBezTo>
                          <a:cubicBezTo>
                            <a:pt x="315668" y="2031711"/>
                            <a:pt x="313200" y="2033684"/>
                            <a:pt x="311080" y="2035548"/>
                          </a:cubicBezTo>
                          <a:cubicBezTo>
                            <a:pt x="309187" y="2035512"/>
                            <a:pt x="307196" y="2036023"/>
                            <a:pt x="305109" y="2037083"/>
                          </a:cubicBezTo>
                          <a:cubicBezTo>
                            <a:pt x="303021" y="2038143"/>
                            <a:pt x="301676" y="2039970"/>
                            <a:pt x="301072" y="2042565"/>
                          </a:cubicBezTo>
                          <a:lnTo>
                            <a:pt x="301589" y="2049582"/>
                          </a:lnTo>
                          <a:lnTo>
                            <a:pt x="285802" y="2049582"/>
                          </a:lnTo>
                          <a:cubicBezTo>
                            <a:pt x="287095" y="2046183"/>
                            <a:pt x="289666" y="2041140"/>
                            <a:pt x="293513" y="2034452"/>
                          </a:cubicBezTo>
                          <a:cubicBezTo>
                            <a:pt x="297360" y="2027764"/>
                            <a:pt x="297505" y="2024036"/>
                            <a:pt x="293950" y="2023269"/>
                          </a:cubicBezTo>
                          <a:cubicBezTo>
                            <a:pt x="292140" y="2023379"/>
                            <a:pt x="290342" y="2024036"/>
                            <a:pt x="288558" y="2025242"/>
                          </a:cubicBezTo>
                          <a:cubicBezTo>
                            <a:pt x="286774" y="2026448"/>
                            <a:pt x="285338" y="2027545"/>
                            <a:pt x="284251" y="2028532"/>
                          </a:cubicBezTo>
                          <a:lnTo>
                            <a:pt x="277031" y="2049582"/>
                          </a:lnTo>
                          <a:lnTo>
                            <a:pt x="266094" y="2061861"/>
                          </a:lnTo>
                          <a:cubicBezTo>
                            <a:pt x="265179" y="2067051"/>
                            <a:pt x="263503" y="2071582"/>
                            <a:pt x="261066" y="2075456"/>
                          </a:cubicBezTo>
                          <a:cubicBezTo>
                            <a:pt x="258629" y="2079330"/>
                            <a:pt x="255353" y="2082984"/>
                            <a:pt x="251239" y="2086420"/>
                          </a:cubicBezTo>
                          <a:lnTo>
                            <a:pt x="248764" y="2100453"/>
                          </a:lnTo>
                          <a:cubicBezTo>
                            <a:pt x="242815" y="2106008"/>
                            <a:pt x="239342" y="2112440"/>
                            <a:pt x="238345" y="2119749"/>
                          </a:cubicBezTo>
                          <a:cubicBezTo>
                            <a:pt x="235679" y="2118909"/>
                            <a:pt x="232910" y="2119274"/>
                            <a:pt x="230039" y="2120846"/>
                          </a:cubicBezTo>
                          <a:cubicBezTo>
                            <a:pt x="227167" y="2122417"/>
                            <a:pt x="225327" y="2124975"/>
                            <a:pt x="224519" y="2128520"/>
                          </a:cubicBezTo>
                          <a:lnTo>
                            <a:pt x="211210" y="2144308"/>
                          </a:lnTo>
                          <a:lnTo>
                            <a:pt x="198105" y="2139045"/>
                          </a:lnTo>
                          <a:cubicBezTo>
                            <a:pt x="201412" y="2133344"/>
                            <a:pt x="204107" y="2126766"/>
                            <a:pt x="206189" y="2119311"/>
                          </a:cubicBezTo>
                          <a:cubicBezTo>
                            <a:pt x="208271" y="2111855"/>
                            <a:pt x="211250" y="2106154"/>
                            <a:pt x="215125" y="2102207"/>
                          </a:cubicBezTo>
                          <a:cubicBezTo>
                            <a:pt x="215813" y="2096652"/>
                            <a:pt x="218667" y="2093729"/>
                            <a:pt x="223689" y="2093436"/>
                          </a:cubicBezTo>
                          <a:cubicBezTo>
                            <a:pt x="227444" y="2093692"/>
                            <a:pt x="232135" y="2093619"/>
                            <a:pt x="237761" y="2093217"/>
                          </a:cubicBezTo>
                          <a:cubicBezTo>
                            <a:pt x="243387" y="2092815"/>
                            <a:pt x="243202" y="2090549"/>
                            <a:pt x="237205" y="2086420"/>
                          </a:cubicBezTo>
                          <a:lnTo>
                            <a:pt x="247315" y="2068878"/>
                          </a:lnTo>
                          <a:lnTo>
                            <a:pt x="240299" y="2068878"/>
                          </a:lnTo>
                          <a:lnTo>
                            <a:pt x="248862" y="2060107"/>
                          </a:lnTo>
                          <a:lnTo>
                            <a:pt x="251955" y="2042565"/>
                          </a:lnTo>
                          <a:lnTo>
                            <a:pt x="265781" y="2033794"/>
                          </a:lnTo>
                          <a:lnTo>
                            <a:pt x="268565" y="2018006"/>
                          </a:lnTo>
                          <a:cubicBezTo>
                            <a:pt x="272760" y="2012451"/>
                            <a:pt x="277678" y="2007774"/>
                            <a:pt x="283319" y="2003973"/>
                          </a:cubicBezTo>
                          <a:lnTo>
                            <a:pt x="291056" y="1989939"/>
                          </a:lnTo>
                          <a:cubicBezTo>
                            <a:pt x="285819" y="1988551"/>
                            <a:pt x="285121" y="1982557"/>
                            <a:pt x="288964" y="1971959"/>
                          </a:cubicBezTo>
                          <a:cubicBezTo>
                            <a:pt x="292806" y="1961361"/>
                            <a:pt x="295772" y="1954490"/>
                            <a:pt x="297861" y="1951347"/>
                          </a:cubicBezTo>
                          <a:cubicBezTo>
                            <a:pt x="301292" y="1950543"/>
                            <a:pt x="303690" y="1946889"/>
                            <a:pt x="305056" y="1940384"/>
                          </a:cubicBezTo>
                          <a:cubicBezTo>
                            <a:pt x="306423" y="1933879"/>
                            <a:pt x="307222" y="1929347"/>
                            <a:pt x="307454" y="1926789"/>
                          </a:cubicBezTo>
                          <a:cubicBezTo>
                            <a:pt x="310229" y="1925765"/>
                            <a:pt x="312391" y="1923865"/>
                            <a:pt x="313941" y="1921088"/>
                          </a:cubicBezTo>
                          <a:cubicBezTo>
                            <a:pt x="315490" y="1918310"/>
                            <a:pt x="316492" y="1915533"/>
                            <a:pt x="316945" y="1912755"/>
                          </a:cubicBezTo>
                          <a:cubicBezTo>
                            <a:pt x="317233" y="1909466"/>
                            <a:pt x="316527" y="1906835"/>
                            <a:pt x="314829" y="1904861"/>
                          </a:cubicBezTo>
                          <a:cubicBezTo>
                            <a:pt x="313130" y="1902888"/>
                            <a:pt x="312424" y="1900257"/>
                            <a:pt x="312712" y="1896968"/>
                          </a:cubicBezTo>
                          <a:cubicBezTo>
                            <a:pt x="305719" y="1898283"/>
                            <a:pt x="301648" y="1903546"/>
                            <a:pt x="300499" y="1912755"/>
                          </a:cubicBezTo>
                          <a:cubicBezTo>
                            <a:pt x="299351" y="1921965"/>
                            <a:pt x="295718" y="1927227"/>
                            <a:pt x="289602" y="1928543"/>
                          </a:cubicBezTo>
                          <a:cubicBezTo>
                            <a:pt x="288472" y="1933915"/>
                            <a:pt x="285756" y="1938958"/>
                            <a:pt x="281453" y="1943673"/>
                          </a:cubicBezTo>
                          <a:cubicBezTo>
                            <a:pt x="277150" y="1948387"/>
                            <a:pt x="272472" y="1952115"/>
                            <a:pt x="267421" y="1954856"/>
                          </a:cubicBezTo>
                          <a:lnTo>
                            <a:pt x="263400" y="1977660"/>
                          </a:lnTo>
                          <a:cubicBezTo>
                            <a:pt x="246706" y="1985079"/>
                            <a:pt x="236087" y="1993484"/>
                            <a:pt x="231544" y="2002877"/>
                          </a:cubicBezTo>
                          <a:cubicBezTo>
                            <a:pt x="227001" y="2012269"/>
                            <a:pt x="220356" y="2025498"/>
                            <a:pt x="211609" y="2042565"/>
                          </a:cubicBezTo>
                          <a:cubicBezTo>
                            <a:pt x="205598" y="2043077"/>
                            <a:pt x="199975" y="2045123"/>
                            <a:pt x="194738" y="2048705"/>
                          </a:cubicBezTo>
                          <a:cubicBezTo>
                            <a:pt x="189502" y="2052286"/>
                            <a:pt x="183879" y="2054333"/>
                            <a:pt x="177868" y="2054844"/>
                          </a:cubicBezTo>
                          <a:lnTo>
                            <a:pt x="174466" y="2074140"/>
                          </a:lnTo>
                          <a:lnTo>
                            <a:pt x="169203" y="2074140"/>
                          </a:lnTo>
                          <a:cubicBezTo>
                            <a:pt x="165841" y="2074140"/>
                            <a:pt x="163949" y="2073263"/>
                            <a:pt x="163527" y="2071509"/>
                          </a:cubicBezTo>
                          <a:cubicBezTo>
                            <a:pt x="163106" y="2069755"/>
                            <a:pt x="163277" y="2067124"/>
                            <a:pt x="164042" y="2063615"/>
                          </a:cubicBezTo>
                          <a:lnTo>
                            <a:pt x="171779" y="2049582"/>
                          </a:lnTo>
                          <a:cubicBezTo>
                            <a:pt x="171895" y="2048303"/>
                            <a:pt x="171637" y="2046037"/>
                            <a:pt x="171005" y="2042784"/>
                          </a:cubicBezTo>
                          <a:cubicBezTo>
                            <a:pt x="170372" y="2039532"/>
                            <a:pt x="169598" y="2037704"/>
                            <a:pt x="168682" y="2037302"/>
                          </a:cubicBezTo>
                          <a:lnTo>
                            <a:pt x="167754" y="2042565"/>
                          </a:lnTo>
                          <a:cubicBezTo>
                            <a:pt x="163231" y="2045416"/>
                            <a:pt x="157858" y="2049362"/>
                            <a:pt x="151633" y="2054406"/>
                          </a:cubicBezTo>
                          <a:cubicBezTo>
                            <a:pt x="145408" y="2059449"/>
                            <a:pt x="141633" y="2064273"/>
                            <a:pt x="140310" y="2068878"/>
                          </a:cubicBezTo>
                          <a:cubicBezTo>
                            <a:pt x="137380" y="2070778"/>
                            <a:pt x="135063" y="2073556"/>
                            <a:pt x="133359" y="2077210"/>
                          </a:cubicBezTo>
                          <a:cubicBezTo>
                            <a:pt x="131655" y="2080865"/>
                            <a:pt x="130498" y="2084519"/>
                            <a:pt x="129891" y="2088174"/>
                          </a:cubicBezTo>
                          <a:lnTo>
                            <a:pt x="116374" y="2095191"/>
                          </a:lnTo>
                          <a:cubicBezTo>
                            <a:pt x="115914" y="2098005"/>
                            <a:pt x="114849" y="2101148"/>
                            <a:pt x="113177" y="2104619"/>
                          </a:cubicBezTo>
                          <a:cubicBezTo>
                            <a:pt x="111505" y="2108091"/>
                            <a:pt x="109200" y="2110796"/>
                            <a:pt x="106264" y="2112733"/>
                          </a:cubicBezTo>
                          <a:lnTo>
                            <a:pt x="103790" y="2126766"/>
                          </a:lnTo>
                          <a:lnTo>
                            <a:pt x="95845" y="2132029"/>
                          </a:lnTo>
                          <a:cubicBezTo>
                            <a:pt x="94721" y="2137364"/>
                            <a:pt x="91992" y="2142481"/>
                            <a:pt x="87657" y="2147378"/>
                          </a:cubicBezTo>
                          <a:cubicBezTo>
                            <a:pt x="83321" y="2152275"/>
                            <a:pt x="78554" y="2156514"/>
                            <a:pt x="73354" y="2160096"/>
                          </a:cubicBezTo>
                          <a:cubicBezTo>
                            <a:pt x="68787" y="2165687"/>
                            <a:pt x="63426" y="2172046"/>
                            <a:pt x="57272" y="2179172"/>
                          </a:cubicBezTo>
                          <a:cubicBezTo>
                            <a:pt x="51119" y="2186299"/>
                            <a:pt x="44958" y="2192219"/>
                            <a:pt x="38791" y="2196933"/>
                          </a:cubicBezTo>
                          <a:cubicBezTo>
                            <a:pt x="38418" y="2199674"/>
                            <a:pt x="37696" y="2202525"/>
                            <a:pt x="36626" y="2205485"/>
                          </a:cubicBezTo>
                          <a:cubicBezTo>
                            <a:pt x="35555" y="2208445"/>
                            <a:pt x="33595" y="2210857"/>
                            <a:pt x="30745" y="2212721"/>
                          </a:cubicBezTo>
                          <a:cubicBezTo>
                            <a:pt x="29645" y="2218130"/>
                            <a:pt x="27229" y="2223539"/>
                            <a:pt x="23498" y="2228947"/>
                          </a:cubicBezTo>
                          <a:cubicBezTo>
                            <a:pt x="19767" y="2234356"/>
                            <a:pt x="15752" y="2238888"/>
                            <a:pt x="11453" y="2242542"/>
                          </a:cubicBezTo>
                          <a:cubicBezTo>
                            <a:pt x="11131" y="2244370"/>
                            <a:pt x="10409" y="2245978"/>
                            <a:pt x="9287" y="2247366"/>
                          </a:cubicBezTo>
                          <a:cubicBezTo>
                            <a:pt x="8165" y="2248755"/>
                            <a:pt x="6720" y="2249486"/>
                            <a:pt x="4953" y="2249559"/>
                          </a:cubicBezTo>
                          <a:lnTo>
                            <a:pt x="0" y="2247805"/>
                          </a:lnTo>
                          <a:lnTo>
                            <a:pt x="8356" y="2230263"/>
                          </a:lnTo>
                          <a:cubicBezTo>
                            <a:pt x="10438" y="2228399"/>
                            <a:pt x="12179" y="2225987"/>
                            <a:pt x="13578" y="2223027"/>
                          </a:cubicBezTo>
                          <a:cubicBezTo>
                            <a:pt x="14977" y="2220067"/>
                            <a:pt x="15919" y="2217216"/>
                            <a:pt x="16402" y="2214475"/>
                          </a:cubicBezTo>
                          <a:lnTo>
                            <a:pt x="26203" y="2198688"/>
                          </a:lnTo>
                          <a:cubicBezTo>
                            <a:pt x="26533" y="2194741"/>
                            <a:pt x="27160" y="2190355"/>
                            <a:pt x="28084" y="2185531"/>
                          </a:cubicBezTo>
                          <a:cubicBezTo>
                            <a:pt x="29008" y="2180707"/>
                            <a:pt x="31957" y="2178076"/>
                            <a:pt x="36931" y="2177637"/>
                          </a:cubicBezTo>
                          <a:cubicBezTo>
                            <a:pt x="40532" y="2160534"/>
                            <a:pt x="49059" y="2140361"/>
                            <a:pt x="62513" y="2117118"/>
                          </a:cubicBezTo>
                          <a:cubicBezTo>
                            <a:pt x="75967" y="2093875"/>
                            <a:pt x="89448" y="2075456"/>
                            <a:pt x="102955" y="2061861"/>
                          </a:cubicBezTo>
                          <a:cubicBezTo>
                            <a:pt x="104231" y="2055868"/>
                            <a:pt x="106088" y="2050313"/>
                            <a:pt x="108525" y="2045196"/>
                          </a:cubicBezTo>
                          <a:cubicBezTo>
                            <a:pt x="110962" y="2040080"/>
                            <a:pt x="112818" y="2034525"/>
                            <a:pt x="114095" y="2028532"/>
                          </a:cubicBezTo>
                          <a:cubicBezTo>
                            <a:pt x="116709" y="2028422"/>
                            <a:pt x="118729" y="2027326"/>
                            <a:pt x="120156" y="2025242"/>
                          </a:cubicBezTo>
                          <a:cubicBezTo>
                            <a:pt x="121583" y="2023159"/>
                            <a:pt x="122520" y="2020747"/>
                            <a:pt x="122967" y="2018006"/>
                          </a:cubicBezTo>
                          <a:cubicBezTo>
                            <a:pt x="124516" y="2010880"/>
                            <a:pt x="126420" y="2006714"/>
                            <a:pt x="128679" y="2005508"/>
                          </a:cubicBezTo>
                          <a:cubicBezTo>
                            <a:pt x="130939" y="2004302"/>
                            <a:pt x="132611" y="2001451"/>
                            <a:pt x="133696" y="1996956"/>
                          </a:cubicBezTo>
                          <a:lnTo>
                            <a:pt x="145560" y="1979414"/>
                          </a:lnTo>
                          <a:cubicBezTo>
                            <a:pt x="148322" y="1978464"/>
                            <a:pt x="150433" y="1976856"/>
                            <a:pt x="151892" y="1974590"/>
                          </a:cubicBezTo>
                          <a:cubicBezTo>
                            <a:pt x="153352" y="1972324"/>
                            <a:pt x="154302" y="1969839"/>
                            <a:pt x="154742" y="1967135"/>
                          </a:cubicBezTo>
                          <a:lnTo>
                            <a:pt x="154534" y="1958364"/>
                          </a:lnTo>
                          <a:lnTo>
                            <a:pt x="179911" y="1903984"/>
                          </a:lnTo>
                          <a:lnTo>
                            <a:pt x="187855" y="1898722"/>
                          </a:lnTo>
                          <a:lnTo>
                            <a:pt x="194665" y="1889951"/>
                          </a:lnTo>
                          <a:cubicBezTo>
                            <a:pt x="195161" y="1887137"/>
                            <a:pt x="196154" y="1883994"/>
                            <a:pt x="197643" y="1880522"/>
                          </a:cubicBezTo>
                          <a:cubicBezTo>
                            <a:pt x="199132" y="1877050"/>
                            <a:pt x="200925" y="1874346"/>
                            <a:pt x="203020" y="1872409"/>
                          </a:cubicBezTo>
                          <a:cubicBezTo>
                            <a:pt x="202558" y="1869229"/>
                            <a:pt x="203146" y="1865063"/>
                            <a:pt x="204786" y="1859910"/>
                          </a:cubicBezTo>
                          <a:cubicBezTo>
                            <a:pt x="206425" y="1854757"/>
                            <a:pt x="209413" y="1851907"/>
                            <a:pt x="213749" y="1851359"/>
                          </a:cubicBezTo>
                          <a:cubicBezTo>
                            <a:pt x="215221" y="1846535"/>
                            <a:pt x="219756" y="1838641"/>
                            <a:pt x="227353" y="1827677"/>
                          </a:cubicBezTo>
                          <a:cubicBezTo>
                            <a:pt x="234951" y="1816713"/>
                            <a:pt x="240492" y="1810574"/>
                            <a:pt x="243977" y="1809258"/>
                          </a:cubicBezTo>
                          <a:lnTo>
                            <a:pt x="251405" y="1796979"/>
                          </a:lnTo>
                          <a:cubicBezTo>
                            <a:pt x="253850" y="1786015"/>
                            <a:pt x="257597" y="1776367"/>
                            <a:pt x="262648" y="1768035"/>
                          </a:cubicBezTo>
                          <a:cubicBezTo>
                            <a:pt x="267699" y="1759702"/>
                            <a:pt x="271447" y="1750054"/>
                            <a:pt x="273891" y="1739091"/>
                          </a:cubicBezTo>
                          <a:lnTo>
                            <a:pt x="280391" y="1732074"/>
                          </a:lnTo>
                          <a:cubicBezTo>
                            <a:pt x="282342" y="1725569"/>
                            <a:pt x="286899" y="1717967"/>
                            <a:pt x="294060" y="1709269"/>
                          </a:cubicBezTo>
                          <a:cubicBezTo>
                            <a:pt x="301222" y="1700572"/>
                            <a:pt x="305779" y="1692970"/>
                            <a:pt x="307730" y="1686465"/>
                          </a:cubicBezTo>
                          <a:cubicBezTo>
                            <a:pt x="313499" y="1683176"/>
                            <a:pt x="316766" y="1677913"/>
                            <a:pt x="317530" y="1670677"/>
                          </a:cubicBezTo>
                          <a:cubicBezTo>
                            <a:pt x="318295" y="1663441"/>
                            <a:pt x="321561" y="1658179"/>
                            <a:pt x="327331" y="1654890"/>
                          </a:cubicBezTo>
                          <a:cubicBezTo>
                            <a:pt x="329370" y="1649335"/>
                            <a:pt x="336277" y="1635447"/>
                            <a:pt x="348053" y="1613228"/>
                          </a:cubicBezTo>
                          <a:cubicBezTo>
                            <a:pt x="359828" y="1591008"/>
                            <a:pt x="367019" y="1577998"/>
                            <a:pt x="369626" y="1574197"/>
                          </a:cubicBezTo>
                          <a:cubicBezTo>
                            <a:pt x="369125" y="1571237"/>
                            <a:pt x="369559" y="1567948"/>
                            <a:pt x="370928" y="1564330"/>
                          </a:cubicBezTo>
                          <a:cubicBezTo>
                            <a:pt x="372297" y="1560712"/>
                            <a:pt x="375130" y="1558738"/>
                            <a:pt x="379427" y="1558409"/>
                          </a:cubicBezTo>
                          <a:cubicBezTo>
                            <a:pt x="386825" y="1546093"/>
                            <a:pt x="395706" y="1533449"/>
                            <a:pt x="406070" y="1520475"/>
                          </a:cubicBezTo>
                          <a:cubicBezTo>
                            <a:pt x="416434" y="1507501"/>
                            <a:pt x="423200" y="1494418"/>
                            <a:pt x="426366" y="1481225"/>
                          </a:cubicBezTo>
                          <a:cubicBezTo>
                            <a:pt x="427575" y="1480385"/>
                            <a:pt x="429131" y="1479434"/>
                            <a:pt x="431035" y="1478375"/>
                          </a:cubicBezTo>
                          <a:cubicBezTo>
                            <a:pt x="432940" y="1477315"/>
                            <a:pt x="434135" y="1475926"/>
                            <a:pt x="434621" y="1474208"/>
                          </a:cubicBezTo>
                          <a:cubicBezTo>
                            <a:pt x="434549" y="1473368"/>
                            <a:pt x="433763" y="1472856"/>
                            <a:pt x="432260" y="1472673"/>
                          </a:cubicBezTo>
                          <a:cubicBezTo>
                            <a:pt x="430757" y="1472491"/>
                            <a:pt x="429893" y="1472418"/>
                            <a:pt x="429667" y="1472454"/>
                          </a:cubicBezTo>
                          <a:lnTo>
                            <a:pt x="437714" y="1456666"/>
                          </a:lnTo>
                          <a:lnTo>
                            <a:pt x="445349" y="1453158"/>
                          </a:lnTo>
                          <a:cubicBezTo>
                            <a:pt x="449714" y="1448298"/>
                            <a:pt x="453931" y="1441792"/>
                            <a:pt x="458000" y="1433643"/>
                          </a:cubicBezTo>
                          <a:cubicBezTo>
                            <a:pt x="462068" y="1425493"/>
                            <a:pt x="465485" y="1418549"/>
                            <a:pt x="468251" y="1412812"/>
                          </a:cubicBezTo>
                          <a:cubicBezTo>
                            <a:pt x="467945" y="1409157"/>
                            <a:pt x="468659" y="1405941"/>
                            <a:pt x="470391" y="1403164"/>
                          </a:cubicBezTo>
                          <a:cubicBezTo>
                            <a:pt x="472123" y="1400386"/>
                            <a:pt x="475158" y="1398924"/>
                            <a:pt x="479497" y="1398778"/>
                          </a:cubicBezTo>
                          <a:lnTo>
                            <a:pt x="486924" y="1386499"/>
                          </a:lnTo>
                          <a:cubicBezTo>
                            <a:pt x="489480" y="1383612"/>
                            <a:pt x="493112" y="1377107"/>
                            <a:pt x="497821" y="1366984"/>
                          </a:cubicBezTo>
                          <a:cubicBezTo>
                            <a:pt x="502529" y="1356861"/>
                            <a:pt x="505362" y="1349917"/>
                            <a:pt x="506318" y="1346153"/>
                          </a:cubicBezTo>
                          <a:cubicBezTo>
                            <a:pt x="507822" y="1340525"/>
                            <a:pt x="510590" y="1336432"/>
                            <a:pt x="514623" y="1333873"/>
                          </a:cubicBezTo>
                          <a:cubicBezTo>
                            <a:pt x="518655" y="1331315"/>
                            <a:pt x="521424" y="1327222"/>
                            <a:pt x="522928" y="1321594"/>
                          </a:cubicBezTo>
                          <a:lnTo>
                            <a:pt x="541292" y="1297035"/>
                          </a:lnTo>
                          <a:cubicBezTo>
                            <a:pt x="542727" y="1293454"/>
                            <a:pt x="547464" y="1284829"/>
                            <a:pt x="555502" y="1271161"/>
                          </a:cubicBezTo>
                          <a:cubicBezTo>
                            <a:pt x="563540" y="1257493"/>
                            <a:pt x="568122" y="1249745"/>
                            <a:pt x="569249" y="1247918"/>
                          </a:cubicBezTo>
                          <a:cubicBezTo>
                            <a:pt x="569553" y="1244117"/>
                            <a:pt x="570077" y="1240317"/>
                            <a:pt x="570821" y="1236516"/>
                          </a:cubicBezTo>
                          <a:cubicBezTo>
                            <a:pt x="571564" y="1232715"/>
                            <a:pt x="574410" y="1230669"/>
                            <a:pt x="579358" y="1230376"/>
                          </a:cubicBezTo>
                          <a:cubicBezTo>
                            <a:pt x="586934" y="1217878"/>
                            <a:pt x="596568" y="1204283"/>
                            <a:pt x="608258" y="1189591"/>
                          </a:cubicBezTo>
                          <a:cubicBezTo>
                            <a:pt x="619948" y="1174900"/>
                            <a:pt x="627544" y="1160428"/>
                            <a:pt x="631044" y="1146175"/>
                          </a:cubicBezTo>
                          <a:cubicBezTo>
                            <a:pt x="632271" y="1145225"/>
                            <a:pt x="633866" y="1144056"/>
                            <a:pt x="635828" y="1142667"/>
                          </a:cubicBezTo>
                          <a:cubicBezTo>
                            <a:pt x="637791" y="1141278"/>
                            <a:pt x="638947" y="1140109"/>
                            <a:pt x="639298" y="1139158"/>
                          </a:cubicBezTo>
                          <a:cubicBezTo>
                            <a:pt x="639484" y="1137477"/>
                            <a:pt x="639007" y="1136454"/>
                            <a:pt x="637865" y="1136089"/>
                          </a:cubicBezTo>
                          <a:cubicBezTo>
                            <a:pt x="636724" y="1135723"/>
                            <a:pt x="635653" y="1135577"/>
                            <a:pt x="634654" y="1135650"/>
                          </a:cubicBezTo>
                          <a:lnTo>
                            <a:pt x="642700" y="1119862"/>
                          </a:lnTo>
                          <a:cubicBezTo>
                            <a:pt x="645684" y="1118072"/>
                            <a:pt x="648616" y="1115952"/>
                            <a:pt x="651496" y="1113504"/>
                          </a:cubicBezTo>
                          <a:cubicBezTo>
                            <a:pt x="654376" y="1111055"/>
                            <a:pt x="656947" y="1108497"/>
                            <a:pt x="659208" y="1105829"/>
                          </a:cubicBezTo>
                          <a:lnTo>
                            <a:pt x="675920" y="1070745"/>
                          </a:lnTo>
                          <a:cubicBezTo>
                            <a:pt x="675687" y="1067091"/>
                            <a:pt x="676693" y="1063875"/>
                            <a:pt x="678936" y="1061097"/>
                          </a:cubicBezTo>
                          <a:cubicBezTo>
                            <a:pt x="681180" y="1058320"/>
                            <a:pt x="684508" y="1056858"/>
                            <a:pt x="688919" y="1056712"/>
                          </a:cubicBezTo>
                          <a:cubicBezTo>
                            <a:pt x="689706" y="1053496"/>
                            <a:pt x="690995" y="1051157"/>
                            <a:pt x="692788" y="1049695"/>
                          </a:cubicBezTo>
                          <a:cubicBezTo>
                            <a:pt x="694580" y="1048233"/>
                            <a:pt x="695870" y="1045894"/>
                            <a:pt x="696656" y="1042678"/>
                          </a:cubicBezTo>
                          <a:cubicBezTo>
                            <a:pt x="698427" y="1040303"/>
                            <a:pt x="702236" y="1033213"/>
                            <a:pt x="708081" y="1021409"/>
                          </a:cubicBezTo>
                          <a:cubicBezTo>
                            <a:pt x="713927" y="1009604"/>
                            <a:pt x="717374" y="1002076"/>
                            <a:pt x="718423" y="998824"/>
                          </a:cubicBezTo>
                          <a:cubicBezTo>
                            <a:pt x="719940" y="993122"/>
                            <a:pt x="722759" y="988737"/>
                            <a:pt x="726882" y="985667"/>
                          </a:cubicBezTo>
                          <a:cubicBezTo>
                            <a:pt x="731005" y="982597"/>
                            <a:pt x="733825" y="978212"/>
                            <a:pt x="735342" y="972511"/>
                          </a:cubicBezTo>
                          <a:lnTo>
                            <a:pt x="744833" y="958477"/>
                          </a:lnTo>
                          <a:cubicBezTo>
                            <a:pt x="745993" y="954384"/>
                            <a:pt x="748315" y="951168"/>
                            <a:pt x="751797" y="948829"/>
                          </a:cubicBezTo>
                          <a:cubicBezTo>
                            <a:pt x="755279" y="946490"/>
                            <a:pt x="757600" y="943274"/>
                            <a:pt x="758761" y="939181"/>
                          </a:cubicBezTo>
                          <a:cubicBezTo>
                            <a:pt x="764075" y="938889"/>
                            <a:pt x="768099" y="935965"/>
                            <a:pt x="770832" y="930410"/>
                          </a:cubicBezTo>
                          <a:cubicBezTo>
                            <a:pt x="771011" y="929606"/>
                            <a:pt x="771041" y="929022"/>
                            <a:pt x="770922" y="928656"/>
                          </a:cubicBezTo>
                          <a:cubicBezTo>
                            <a:pt x="770804" y="928291"/>
                            <a:pt x="770396" y="927706"/>
                            <a:pt x="769697" y="926902"/>
                          </a:cubicBezTo>
                          <a:lnTo>
                            <a:pt x="774133" y="921639"/>
                          </a:lnTo>
                          <a:cubicBezTo>
                            <a:pt x="775270" y="919958"/>
                            <a:pt x="776039" y="918496"/>
                            <a:pt x="776441" y="917254"/>
                          </a:cubicBezTo>
                          <a:cubicBezTo>
                            <a:pt x="776843" y="916011"/>
                            <a:pt x="777174" y="914549"/>
                            <a:pt x="777434" y="912868"/>
                          </a:cubicBezTo>
                          <a:cubicBezTo>
                            <a:pt x="786283" y="902270"/>
                            <a:pt x="794480" y="891014"/>
                            <a:pt x="802026" y="879100"/>
                          </a:cubicBezTo>
                          <a:cubicBezTo>
                            <a:pt x="809573" y="867186"/>
                            <a:pt x="816609" y="855053"/>
                            <a:pt x="823136" y="842701"/>
                          </a:cubicBezTo>
                          <a:cubicBezTo>
                            <a:pt x="824114" y="839850"/>
                            <a:pt x="827239" y="834149"/>
                            <a:pt x="832511" y="825597"/>
                          </a:cubicBezTo>
                          <a:cubicBezTo>
                            <a:pt x="837783" y="817046"/>
                            <a:pt x="841192" y="812222"/>
                            <a:pt x="842737" y="811126"/>
                          </a:cubicBezTo>
                          <a:cubicBezTo>
                            <a:pt x="843983" y="805095"/>
                            <a:pt x="846339" y="799614"/>
                            <a:pt x="849803" y="794680"/>
                          </a:cubicBezTo>
                          <a:cubicBezTo>
                            <a:pt x="853268" y="789746"/>
                            <a:pt x="856862" y="784703"/>
                            <a:pt x="860584" y="779550"/>
                          </a:cubicBezTo>
                          <a:lnTo>
                            <a:pt x="868529" y="774288"/>
                          </a:lnTo>
                          <a:cubicBezTo>
                            <a:pt x="868757" y="773410"/>
                            <a:pt x="869204" y="772533"/>
                            <a:pt x="869870" y="771656"/>
                          </a:cubicBezTo>
                          <a:cubicBezTo>
                            <a:pt x="870536" y="770779"/>
                            <a:pt x="870983" y="769902"/>
                            <a:pt x="871211" y="769025"/>
                          </a:cubicBezTo>
                          <a:cubicBezTo>
                            <a:pt x="872503" y="766467"/>
                            <a:pt x="873427" y="764128"/>
                            <a:pt x="873983" y="762008"/>
                          </a:cubicBezTo>
                          <a:cubicBezTo>
                            <a:pt x="874540" y="759889"/>
                            <a:pt x="875025" y="757550"/>
                            <a:pt x="875440" y="754992"/>
                          </a:cubicBezTo>
                          <a:cubicBezTo>
                            <a:pt x="876360" y="754955"/>
                            <a:pt x="877228" y="754590"/>
                            <a:pt x="878045" y="753895"/>
                          </a:cubicBezTo>
                          <a:cubicBezTo>
                            <a:pt x="878862" y="753201"/>
                            <a:pt x="879369" y="752397"/>
                            <a:pt x="879567" y="751483"/>
                          </a:cubicBezTo>
                          <a:cubicBezTo>
                            <a:pt x="879808" y="750533"/>
                            <a:pt x="880306" y="749363"/>
                            <a:pt x="881063" y="747975"/>
                          </a:cubicBezTo>
                          <a:cubicBezTo>
                            <a:pt x="881819" y="746586"/>
                            <a:pt x="882318" y="745417"/>
                            <a:pt x="882558" y="744466"/>
                          </a:cubicBezTo>
                          <a:lnTo>
                            <a:pt x="884313" y="744466"/>
                          </a:lnTo>
                          <a:cubicBezTo>
                            <a:pt x="884914" y="742712"/>
                            <a:pt x="886393" y="740958"/>
                            <a:pt x="888749" y="739204"/>
                          </a:cubicBezTo>
                          <a:lnTo>
                            <a:pt x="896795" y="723416"/>
                          </a:lnTo>
                          <a:cubicBezTo>
                            <a:pt x="898280" y="719762"/>
                            <a:pt x="899436" y="716107"/>
                            <a:pt x="900263" y="712452"/>
                          </a:cubicBezTo>
                          <a:cubicBezTo>
                            <a:pt x="901091" y="708798"/>
                            <a:pt x="901653" y="706020"/>
                            <a:pt x="901952" y="704120"/>
                          </a:cubicBezTo>
                          <a:cubicBezTo>
                            <a:pt x="903833" y="704230"/>
                            <a:pt x="905772" y="704010"/>
                            <a:pt x="907769" y="703462"/>
                          </a:cubicBezTo>
                          <a:cubicBezTo>
                            <a:pt x="909766" y="702914"/>
                            <a:pt x="911060" y="701379"/>
                            <a:pt x="911651" y="698858"/>
                          </a:cubicBezTo>
                          <a:cubicBezTo>
                            <a:pt x="911962" y="696263"/>
                            <a:pt x="912577" y="694435"/>
                            <a:pt x="913495" y="693376"/>
                          </a:cubicBezTo>
                          <a:cubicBezTo>
                            <a:pt x="914412" y="692316"/>
                            <a:pt x="916549" y="691804"/>
                            <a:pt x="919905" y="691841"/>
                          </a:cubicBezTo>
                          <a:lnTo>
                            <a:pt x="929396" y="677807"/>
                          </a:lnTo>
                          <a:lnTo>
                            <a:pt x="937341" y="672545"/>
                          </a:lnTo>
                          <a:lnTo>
                            <a:pt x="953641" y="649740"/>
                          </a:lnTo>
                          <a:cubicBezTo>
                            <a:pt x="954527" y="646378"/>
                            <a:pt x="956212" y="643454"/>
                            <a:pt x="958696" y="640969"/>
                          </a:cubicBezTo>
                          <a:cubicBezTo>
                            <a:pt x="961181" y="638484"/>
                            <a:pt x="962866" y="635561"/>
                            <a:pt x="963751" y="632198"/>
                          </a:cubicBezTo>
                          <a:lnTo>
                            <a:pt x="974997" y="618165"/>
                          </a:lnTo>
                          <a:lnTo>
                            <a:pt x="982115" y="607640"/>
                          </a:lnTo>
                          <a:cubicBezTo>
                            <a:pt x="984051" y="601427"/>
                            <a:pt x="986497" y="595434"/>
                            <a:pt x="989452" y="589659"/>
                          </a:cubicBezTo>
                          <a:cubicBezTo>
                            <a:pt x="992407" y="583885"/>
                            <a:pt x="996014" y="578769"/>
                            <a:pt x="1000272" y="574310"/>
                          </a:cubicBezTo>
                          <a:cubicBezTo>
                            <a:pt x="1006706" y="562689"/>
                            <a:pt x="1012148" y="551725"/>
                            <a:pt x="1016596" y="541419"/>
                          </a:cubicBezTo>
                          <a:cubicBezTo>
                            <a:pt x="1021045" y="531113"/>
                            <a:pt x="1024268" y="522781"/>
                            <a:pt x="1026267" y="516422"/>
                          </a:cubicBezTo>
                          <a:cubicBezTo>
                            <a:pt x="1027763" y="517884"/>
                            <a:pt x="1029414" y="518468"/>
                            <a:pt x="1031220" y="518176"/>
                          </a:cubicBezTo>
                          <a:lnTo>
                            <a:pt x="1039165" y="512913"/>
                          </a:lnTo>
                          <a:cubicBezTo>
                            <a:pt x="1040246" y="511963"/>
                            <a:pt x="1040817" y="510794"/>
                            <a:pt x="1040880" y="509405"/>
                          </a:cubicBezTo>
                          <a:cubicBezTo>
                            <a:pt x="1040942" y="508016"/>
                            <a:pt x="1040198" y="506847"/>
                            <a:pt x="1038648" y="505897"/>
                          </a:cubicBezTo>
                          <a:cubicBezTo>
                            <a:pt x="1044453" y="500123"/>
                            <a:pt x="1050717" y="492375"/>
                            <a:pt x="1057437" y="482654"/>
                          </a:cubicBezTo>
                          <a:cubicBezTo>
                            <a:pt x="1064158" y="472933"/>
                            <a:pt x="1068383" y="464308"/>
                            <a:pt x="1070113" y="456780"/>
                          </a:cubicBezTo>
                          <a:cubicBezTo>
                            <a:pt x="1073170" y="454989"/>
                            <a:pt x="1075517" y="452869"/>
                            <a:pt x="1077155" y="450421"/>
                          </a:cubicBezTo>
                          <a:cubicBezTo>
                            <a:pt x="1078792" y="447972"/>
                            <a:pt x="1079024" y="445414"/>
                            <a:pt x="1077850" y="442746"/>
                          </a:cubicBezTo>
                          <a:cubicBezTo>
                            <a:pt x="1080057" y="436862"/>
                            <a:pt x="1083328" y="432404"/>
                            <a:pt x="1087664" y="429370"/>
                          </a:cubicBezTo>
                          <a:cubicBezTo>
                            <a:pt x="1092000" y="426337"/>
                            <a:pt x="1095916" y="423194"/>
                            <a:pt x="1099413" y="419942"/>
                          </a:cubicBezTo>
                          <a:cubicBezTo>
                            <a:pt x="1102207" y="418187"/>
                            <a:pt x="1103686" y="416433"/>
                            <a:pt x="1103849" y="414679"/>
                          </a:cubicBezTo>
                          <a:cubicBezTo>
                            <a:pt x="1104013" y="412925"/>
                            <a:pt x="1103737" y="411171"/>
                            <a:pt x="1103023" y="409416"/>
                          </a:cubicBezTo>
                          <a:lnTo>
                            <a:pt x="1123760" y="381349"/>
                          </a:lnTo>
                          <a:cubicBezTo>
                            <a:pt x="1125129" y="379595"/>
                            <a:pt x="1126904" y="377403"/>
                            <a:pt x="1129086" y="374771"/>
                          </a:cubicBezTo>
                          <a:cubicBezTo>
                            <a:pt x="1131268" y="372140"/>
                            <a:pt x="1132759" y="369070"/>
                            <a:pt x="1133560" y="365562"/>
                          </a:cubicBezTo>
                          <a:cubicBezTo>
                            <a:pt x="1143472" y="355365"/>
                            <a:pt x="1152099" y="343744"/>
                            <a:pt x="1159443" y="330697"/>
                          </a:cubicBezTo>
                          <a:cubicBezTo>
                            <a:pt x="1166787" y="317651"/>
                            <a:pt x="1176214" y="306468"/>
                            <a:pt x="1187724" y="297148"/>
                          </a:cubicBezTo>
                          <a:lnTo>
                            <a:pt x="1188135" y="284869"/>
                          </a:lnTo>
                          <a:lnTo>
                            <a:pt x="1212690" y="255048"/>
                          </a:lnTo>
                          <a:cubicBezTo>
                            <a:pt x="1213824" y="250480"/>
                            <a:pt x="1217641" y="242513"/>
                            <a:pt x="1224140" y="231147"/>
                          </a:cubicBezTo>
                          <a:cubicBezTo>
                            <a:pt x="1230640" y="219781"/>
                            <a:pt x="1236726" y="211376"/>
                            <a:pt x="1242401" y="205931"/>
                          </a:cubicBezTo>
                          <a:cubicBezTo>
                            <a:pt x="1243587" y="199206"/>
                            <a:pt x="1248126" y="193359"/>
                            <a:pt x="1256019" y="188389"/>
                          </a:cubicBezTo>
                          <a:cubicBezTo>
                            <a:pt x="1254299" y="184880"/>
                            <a:pt x="1254694" y="181811"/>
                            <a:pt x="1257205" y="179179"/>
                          </a:cubicBezTo>
                          <a:cubicBezTo>
                            <a:pt x="1259715" y="176548"/>
                            <a:pt x="1262587" y="174355"/>
                            <a:pt x="1265820" y="172601"/>
                          </a:cubicBezTo>
                          <a:lnTo>
                            <a:pt x="1350830" y="58579"/>
                          </a:lnTo>
                          <a:cubicBezTo>
                            <a:pt x="1355606" y="54084"/>
                            <a:pt x="1359415" y="49479"/>
                            <a:pt x="1362256" y="44765"/>
                          </a:cubicBezTo>
                          <a:cubicBezTo>
                            <a:pt x="1365098" y="40050"/>
                            <a:pt x="1369268" y="35884"/>
                            <a:pt x="1374766" y="32266"/>
                          </a:cubicBezTo>
                          <a:cubicBezTo>
                            <a:pt x="1375323" y="29525"/>
                            <a:pt x="1376556" y="26675"/>
                            <a:pt x="1378467" y="23715"/>
                          </a:cubicBezTo>
                          <a:cubicBezTo>
                            <a:pt x="1380378" y="20754"/>
                            <a:pt x="1382411" y="18342"/>
                            <a:pt x="1384567" y="16478"/>
                          </a:cubicBezTo>
                          <a:lnTo>
                            <a:pt x="1393749" y="4199"/>
                          </a:lnTo>
                          <a:cubicBezTo>
                            <a:pt x="1395965" y="2408"/>
                            <a:pt x="1398523" y="1166"/>
                            <a:pt x="1401423" y="47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Freeform 75"/>
                    <p:cNvSpPr/>
                    <p:nvPr/>
                  </p:nvSpPr>
                  <p:spPr>
                    <a:xfrm>
                      <a:off x="9693421" y="12896"/>
                      <a:ext cx="1526083" cy="22495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6083" h="2249559">
                          <a:moveTo>
                            <a:pt x="176110" y="2025023"/>
                          </a:moveTo>
                          <a:cubicBezTo>
                            <a:pt x="175972" y="2026010"/>
                            <a:pt x="176144" y="2027106"/>
                            <a:pt x="176626" y="2028312"/>
                          </a:cubicBezTo>
                          <a:cubicBezTo>
                            <a:pt x="177108" y="2029518"/>
                            <a:pt x="177796" y="2030176"/>
                            <a:pt x="178690" y="2030286"/>
                          </a:cubicBezTo>
                          <a:cubicBezTo>
                            <a:pt x="179610" y="2030249"/>
                            <a:pt x="180479" y="2029884"/>
                            <a:pt x="181296" y="2029189"/>
                          </a:cubicBezTo>
                          <a:cubicBezTo>
                            <a:pt x="182112" y="2028495"/>
                            <a:pt x="182620" y="2027691"/>
                            <a:pt x="182817" y="2026777"/>
                          </a:cubicBezTo>
                          <a:close/>
                          <a:moveTo>
                            <a:pt x="185601" y="2010990"/>
                          </a:moveTo>
                          <a:cubicBezTo>
                            <a:pt x="185354" y="2011976"/>
                            <a:pt x="185307" y="2013073"/>
                            <a:pt x="185460" y="2014279"/>
                          </a:cubicBezTo>
                          <a:cubicBezTo>
                            <a:pt x="185612" y="2015485"/>
                            <a:pt x="186520" y="2016142"/>
                            <a:pt x="188181" y="2016252"/>
                          </a:cubicBezTo>
                          <a:lnTo>
                            <a:pt x="189936" y="2016252"/>
                          </a:lnTo>
                          <a:cubicBezTo>
                            <a:pt x="190554" y="2012744"/>
                            <a:pt x="189109" y="2010990"/>
                            <a:pt x="185601" y="2010990"/>
                          </a:cubicBezTo>
                          <a:close/>
                          <a:moveTo>
                            <a:pt x="344300" y="1986431"/>
                          </a:moveTo>
                          <a:cubicBezTo>
                            <a:pt x="344089" y="1987418"/>
                            <a:pt x="343969" y="1988514"/>
                            <a:pt x="343939" y="1989720"/>
                          </a:cubicBezTo>
                          <a:cubicBezTo>
                            <a:pt x="343909" y="1990926"/>
                            <a:pt x="344305" y="1991584"/>
                            <a:pt x="345126" y="1991694"/>
                          </a:cubicBezTo>
                          <a:lnTo>
                            <a:pt x="350698" y="1989939"/>
                          </a:lnTo>
                          <a:close/>
                          <a:moveTo>
                            <a:pt x="478855" y="1979414"/>
                          </a:moveTo>
                          <a:lnTo>
                            <a:pt x="483707" y="1991694"/>
                          </a:lnTo>
                          <a:lnTo>
                            <a:pt x="479478" y="2005727"/>
                          </a:lnTo>
                          <a:cubicBezTo>
                            <a:pt x="475039" y="2006239"/>
                            <a:pt x="472412" y="2008285"/>
                            <a:pt x="471598" y="2011867"/>
                          </a:cubicBezTo>
                          <a:cubicBezTo>
                            <a:pt x="470784" y="2015448"/>
                            <a:pt x="466842" y="2017495"/>
                            <a:pt x="459771" y="2018006"/>
                          </a:cubicBezTo>
                          <a:cubicBezTo>
                            <a:pt x="461494" y="2011136"/>
                            <a:pt x="464675" y="2004704"/>
                            <a:pt x="469313" y="1998710"/>
                          </a:cubicBezTo>
                          <a:cubicBezTo>
                            <a:pt x="473952" y="1992717"/>
                            <a:pt x="477132" y="1986285"/>
                            <a:pt x="478855" y="1979414"/>
                          </a:cubicBezTo>
                          <a:close/>
                          <a:moveTo>
                            <a:pt x="390108" y="1935560"/>
                          </a:moveTo>
                          <a:cubicBezTo>
                            <a:pt x="389861" y="1936546"/>
                            <a:pt x="389814" y="1937643"/>
                            <a:pt x="389967" y="1938849"/>
                          </a:cubicBezTo>
                          <a:cubicBezTo>
                            <a:pt x="390119" y="1940055"/>
                            <a:pt x="391027" y="1940713"/>
                            <a:pt x="392689" y="1940822"/>
                          </a:cubicBezTo>
                          <a:lnTo>
                            <a:pt x="396197" y="1940822"/>
                          </a:lnTo>
                          <a:cubicBezTo>
                            <a:pt x="396433" y="1939068"/>
                            <a:pt x="395934" y="1937752"/>
                            <a:pt x="394700" y="1936875"/>
                          </a:cubicBezTo>
                          <a:cubicBezTo>
                            <a:pt x="393466" y="1935998"/>
                            <a:pt x="391935" y="1935560"/>
                            <a:pt x="390108" y="1935560"/>
                          </a:cubicBezTo>
                          <a:close/>
                          <a:moveTo>
                            <a:pt x="514338" y="1877671"/>
                          </a:moveTo>
                          <a:cubicBezTo>
                            <a:pt x="514187" y="1878731"/>
                            <a:pt x="514308" y="1880120"/>
                            <a:pt x="514699" y="1881838"/>
                          </a:cubicBezTo>
                          <a:cubicBezTo>
                            <a:pt x="515091" y="1883555"/>
                            <a:pt x="515727" y="1884506"/>
                            <a:pt x="516609" y="1884688"/>
                          </a:cubicBezTo>
                          <a:cubicBezTo>
                            <a:pt x="518309" y="1884578"/>
                            <a:pt x="519449" y="1883921"/>
                            <a:pt x="520027" y="1882715"/>
                          </a:cubicBezTo>
                          <a:cubicBezTo>
                            <a:pt x="520605" y="1881509"/>
                            <a:pt x="520944" y="1880412"/>
                            <a:pt x="521045" y="1879426"/>
                          </a:cubicBezTo>
                          <a:close/>
                          <a:moveTo>
                            <a:pt x="335614" y="1856621"/>
                          </a:moveTo>
                          <a:lnTo>
                            <a:pt x="334067" y="1865392"/>
                          </a:lnTo>
                          <a:cubicBezTo>
                            <a:pt x="333696" y="1867914"/>
                            <a:pt x="334156" y="1869449"/>
                            <a:pt x="335448" y="1869997"/>
                          </a:cubicBezTo>
                          <a:cubicBezTo>
                            <a:pt x="336740" y="1870545"/>
                            <a:pt x="338310" y="1870764"/>
                            <a:pt x="340156" y="1870655"/>
                          </a:cubicBezTo>
                          <a:close/>
                          <a:moveTo>
                            <a:pt x="464081" y="1844342"/>
                          </a:moveTo>
                          <a:cubicBezTo>
                            <a:pt x="458792" y="1844488"/>
                            <a:pt x="454510" y="1846388"/>
                            <a:pt x="451235" y="1850043"/>
                          </a:cubicBezTo>
                          <a:cubicBezTo>
                            <a:pt x="447959" y="1853698"/>
                            <a:pt x="445844" y="1858229"/>
                            <a:pt x="444891" y="1863638"/>
                          </a:cubicBezTo>
                          <a:lnTo>
                            <a:pt x="444581" y="1865392"/>
                          </a:lnTo>
                          <a:cubicBezTo>
                            <a:pt x="444222" y="1865356"/>
                            <a:pt x="442748" y="1865429"/>
                            <a:pt x="440157" y="1865611"/>
                          </a:cubicBezTo>
                          <a:cubicBezTo>
                            <a:pt x="437567" y="1865794"/>
                            <a:pt x="436015" y="1866306"/>
                            <a:pt x="435501" y="1867146"/>
                          </a:cubicBezTo>
                          <a:cubicBezTo>
                            <a:pt x="435888" y="1868060"/>
                            <a:pt x="438158" y="1868864"/>
                            <a:pt x="442312" y="1869558"/>
                          </a:cubicBezTo>
                          <a:cubicBezTo>
                            <a:pt x="446465" y="1870253"/>
                            <a:pt x="449251" y="1870618"/>
                            <a:pt x="450670" y="1870655"/>
                          </a:cubicBezTo>
                          <a:lnTo>
                            <a:pt x="462742" y="1861884"/>
                          </a:lnTo>
                          <a:cubicBezTo>
                            <a:pt x="460186" y="1861664"/>
                            <a:pt x="458590" y="1860349"/>
                            <a:pt x="457956" y="1857937"/>
                          </a:cubicBezTo>
                          <a:cubicBezTo>
                            <a:pt x="457321" y="1855525"/>
                            <a:pt x="457196" y="1853332"/>
                            <a:pt x="457581" y="1851359"/>
                          </a:cubicBezTo>
                          <a:close/>
                          <a:moveTo>
                            <a:pt x="356558" y="1837325"/>
                          </a:moveTo>
                          <a:cubicBezTo>
                            <a:pt x="355742" y="1837398"/>
                            <a:pt x="355105" y="1837691"/>
                            <a:pt x="354650" y="1838202"/>
                          </a:cubicBezTo>
                          <a:cubicBezTo>
                            <a:pt x="354194" y="1838714"/>
                            <a:pt x="353558" y="1839006"/>
                            <a:pt x="352741" y="1839079"/>
                          </a:cubicBezTo>
                          <a:cubicBezTo>
                            <a:pt x="352590" y="1840139"/>
                            <a:pt x="352711" y="1841528"/>
                            <a:pt x="353102" y="1843246"/>
                          </a:cubicBezTo>
                          <a:cubicBezTo>
                            <a:pt x="353494" y="1844963"/>
                            <a:pt x="354130" y="1845913"/>
                            <a:pt x="355012" y="1846096"/>
                          </a:cubicBezTo>
                          <a:cubicBezTo>
                            <a:pt x="356712" y="1845986"/>
                            <a:pt x="357852" y="1845329"/>
                            <a:pt x="358430" y="1844123"/>
                          </a:cubicBezTo>
                          <a:cubicBezTo>
                            <a:pt x="359008" y="1842917"/>
                            <a:pt x="359347" y="1841820"/>
                            <a:pt x="359448" y="1840833"/>
                          </a:cubicBezTo>
                          <a:cubicBezTo>
                            <a:pt x="359517" y="1838787"/>
                            <a:pt x="358553" y="1837618"/>
                            <a:pt x="356558" y="1837325"/>
                          </a:cubicBezTo>
                          <a:close/>
                          <a:moveTo>
                            <a:pt x="564892" y="1819783"/>
                          </a:moveTo>
                          <a:cubicBezTo>
                            <a:pt x="558997" y="1820258"/>
                            <a:pt x="555179" y="1823255"/>
                            <a:pt x="553439" y="1828773"/>
                          </a:cubicBezTo>
                          <a:cubicBezTo>
                            <a:pt x="551698" y="1834292"/>
                            <a:pt x="550564" y="1839481"/>
                            <a:pt x="550036" y="1844342"/>
                          </a:cubicBezTo>
                          <a:cubicBezTo>
                            <a:pt x="547295" y="1844342"/>
                            <a:pt x="544367" y="1844780"/>
                            <a:pt x="541252" y="1845657"/>
                          </a:cubicBezTo>
                          <a:cubicBezTo>
                            <a:pt x="538137" y="1846535"/>
                            <a:pt x="535493" y="1847850"/>
                            <a:pt x="533320" y="1849604"/>
                          </a:cubicBezTo>
                          <a:lnTo>
                            <a:pt x="534045" y="1865392"/>
                          </a:lnTo>
                          <a:cubicBezTo>
                            <a:pt x="535717" y="1860678"/>
                            <a:pt x="538356" y="1856073"/>
                            <a:pt x="541963" y="1851578"/>
                          </a:cubicBezTo>
                          <a:cubicBezTo>
                            <a:pt x="545569" y="1847083"/>
                            <a:pt x="550015" y="1844671"/>
                            <a:pt x="555299" y="1844342"/>
                          </a:cubicBezTo>
                          <a:cubicBezTo>
                            <a:pt x="556278" y="1840029"/>
                            <a:pt x="557877" y="1835936"/>
                            <a:pt x="560095" y="1832063"/>
                          </a:cubicBezTo>
                          <a:cubicBezTo>
                            <a:pt x="562313" y="1828189"/>
                            <a:pt x="563912" y="1824096"/>
                            <a:pt x="564892" y="1819783"/>
                          </a:cubicBezTo>
                          <a:close/>
                          <a:moveTo>
                            <a:pt x="496474" y="1789962"/>
                          </a:moveTo>
                          <a:cubicBezTo>
                            <a:pt x="494748" y="1790218"/>
                            <a:pt x="493505" y="1791460"/>
                            <a:pt x="492747" y="1793690"/>
                          </a:cubicBezTo>
                          <a:cubicBezTo>
                            <a:pt x="491988" y="1795919"/>
                            <a:pt x="491546" y="1797600"/>
                            <a:pt x="491419" y="1798733"/>
                          </a:cubicBezTo>
                          <a:cubicBezTo>
                            <a:pt x="490566" y="1803155"/>
                            <a:pt x="488714" y="1807029"/>
                            <a:pt x="485861" y="1810355"/>
                          </a:cubicBezTo>
                          <a:cubicBezTo>
                            <a:pt x="483009" y="1813680"/>
                            <a:pt x="479635" y="1816238"/>
                            <a:pt x="475737" y="1818029"/>
                          </a:cubicBezTo>
                          <a:cubicBezTo>
                            <a:pt x="474758" y="1822341"/>
                            <a:pt x="473159" y="1826435"/>
                            <a:pt x="470941" y="1830308"/>
                          </a:cubicBezTo>
                          <a:cubicBezTo>
                            <a:pt x="468723" y="1834182"/>
                            <a:pt x="467124" y="1838275"/>
                            <a:pt x="466144" y="1842588"/>
                          </a:cubicBezTo>
                          <a:cubicBezTo>
                            <a:pt x="472423" y="1836412"/>
                            <a:pt x="478102" y="1829906"/>
                            <a:pt x="483180" y="1823072"/>
                          </a:cubicBezTo>
                          <a:cubicBezTo>
                            <a:pt x="488259" y="1816238"/>
                            <a:pt x="493138" y="1809295"/>
                            <a:pt x="497817" y="1802241"/>
                          </a:cubicBezTo>
                          <a:cubicBezTo>
                            <a:pt x="498006" y="1800962"/>
                            <a:pt x="498040" y="1798697"/>
                            <a:pt x="497919" y="1795444"/>
                          </a:cubicBezTo>
                          <a:cubicBezTo>
                            <a:pt x="497799" y="1792191"/>
                            <a:pt x="497317" y="1790364"/>
                            <a:pt x="496474" y="1789962"/>
                          </a:cubicBezTo>
                          <a:close/>
                          <a:moveTo>
                            <a:pt x="388744" y="1774174"/>
                          </a:moveTo>
                          <a:lnTo>
                            <a:pt x="378016" y="1795225"/>
                          </a:lnTo>
                          <a:cubicBezTo>
                            <a:pt x="377730" y="1795188"/>
                            <a:pt x="376547" y="1795261"/>
                            <a:pt x="374468" y="1795444"/>
                          </a:cubicBezTo>
                          <a:cubicBezTo>
                            <a:pt x="372390" y="1795627"/>
                            <a:pt x="371130" y="1796138"/>
                            <a:pt x="370689" y="1796979"/>
                          </a:cubicBezTo>
                          <a:cubicBezTo>
                            <a:pt x="370726" y="1798843"/>
                            <a:pt x="372279" y="1800816"/>
                            <a:pt x="375347" y="1802899"/>
                          </a:cubicBezTo>
                          <a:cubicBezTo>
                            <a:pt x="378415" y="1804982"/>
                            <a:pt x="380921" y="1806517"/>
                            <a:pt x="382867" y="1807504"/>
                          </a:cubicBezTo>
                          <a:lnTo>
                            <a:pt x="398240" y="1789962"/>
                          </a:lnTo>
                          <a:close/>
                          <a:moveTo>
                            <a:pt x="424129" y="1712778"/>
                          </a:moveTo>
                          <a:cubicBezTo>
                            <a:pt x="414397" y="1726519"/>
                            <a:pt x="405387" y="1741137"/>
                            <a:pt x="397100" y="1756633"/>
                          </a:cubicBezTo>
                          <a:cubicBezTo>
                            <a:pt x="397382" y="1760214"/>
                            <a:pt x="398547" y="1763138"/>
                            <a:pt x="400597" y="1765403"/>
                          </a:cubicBezTo>
                          <a:cubicBezTo>
                            <a:pt x="402646" y="1767669"/>
                            <a:pt x="405436" y="1768839"/>
                            <a:pt x="408968" y="1768912"/>
                          </a:cubicBezTo>
                          <a:cubicBezTo>
                            <a:pt x="411749" y="1763503"/>
                            <a:pt x="415652" y="1755463"/>
                            <a:pt x="420676" y="1744792"/>
                          </a:cubicBezTo>
                          <a:cubicBezTo>
                            <a:pt x="425701" y="1734120"/>
                            <a:pt x="430326" y="1726958"/>
                            <a:pt x="434552" y="1723303"/>
                          </a:cubicBezTo>
                          <a:close/>
                          <a:moveTo>
                            <a:pt x="468284" y="1651381"/>
                          </a:moveTo>
                          <a:lnTo>
                            <a:pt x="457658" y="1661906"/>
                          </a:lnTo>
                          <a:lnTo>
                            <a:pt x="456730" y="1667169"/>
                          </a:lnTo>
                          <a:lnTo>
                            <a:pt x="460238" y="1667169"/>
                          </a:lnTo>
                          <a:cubicBezTo>
                            <a:pt x="463648" y="1667315"/>
                            <a:pt x="466038" y="1667023"/>
                            <a:pt x="467409" y="1666292"/>
                          </a:cubicBezTo>
                          <a:cubicBezTo>
                            <a:pt x="468781" y="1665561"/>
                            <a:pt x="469726" y="1663514"/>
                            <a:pt x="470246" y="1660152"/>
                          </a:cubicBezTo>
                          <a:close/>
                          <a:moveTo>
                            <a:pt x="679198" y="1639102"/>
                          </a:moveTo>
                          <a:lnTo>
                            <a:pt x="661143" y="1661906"/>
                          </a:lnTo>
                          <a:cubicBezTo>
                            <a:pt x="663672" y="1667461"/>
                            <a:pt x="664292" y="1673893"/>
                            <a:pt x="663003" y="1681202"/>
                          </a:cubicBezTo>
                          <a:cubicBezTo>
                            <a:pt x="662030" y="1681129"/>
                            <a:pt x="660907" y="1681275"/>
                            <a:pt x="659637" y="1681641"/>
                          </a:cubicBezTo>
                          <a:cubicBezTo>
                            <a:pt x="658367" y="1682006"/>
                            <a:pt x="657528" y="1683030"/>
                            <a:pt x="657122" y="1684711"/>
                          </a:cubicBezTo>
                          <a:cubicBezTo>
                            <a:pt x="656923" y="1686465"/>
                            <a:pt x="657271" y="1688219"/>
                            <a:pt x="658168" y="1689973"/>
                          </a:cubicBezTo>
                          <a:cubicBezTo>
                            <a:pt x="659064" y="1691728"/>
                            <a:pt x="659851" y="1693482"/>
                            <a:pt x="660529" y="1695236"/>
                          </a:cubicBezTo>
                          <a:lnTo>
                            <a:pt x="671880" y="1700498"/>
                          </a:lnTo>
                          <a:lnTo>
                            <a:pt x="674562" y="1695236"/>
                          </a:lnTo>
                          <a:lnTo>
                            <a:pt x="667029" y="1688219"/>
                          </a:lnTo>
                          <a:cubicBezTo>
                            <a:pt x="667469" y="1685515"/>
                            <a:pt x="668419" y="1683030"/>
                            <a:pt x="669878" y="1680764"/>
                          </a:cubicBezTo>
                          <a:cubicBezTo>
                            <a:pt x="671338" y="1678498"/>
                            <a:pt x="673448" y="1676890"/>
                            <a:pt x="676211" y="1675940"/>
                          </a:cubicBezTo>
                          <a:cubicBezTo>
                            <a:pt x="677476" y="1669800"/>
                            <a:pt x="678632" y="1663661"/>
                            <a:pt x="679678" y="1657521"/>
                          </a:cubicBezTo>
                          <a:cubicBezTo>
                            <a:pt x="680724" y="1651381"/>
                            <a:pt x="680564" y="1645242"/>
                            <a:pt x="679198" y="1639102"/>
                          </a:cubicBezTo>
                          <a:close/>
                          <a:moveTo>
                            <a:pt x="492530" y="1623314"/>
                          </a:moveTo>
                          <a:lnTo>
                            <a:pt x="487784" y="1630331"/>
                          </a:lnTo>
                          <a:cubicBezTo>
                            <a:pt x="490140" y="1628577"/>
                            <a:pt x="491619" y="1626823"/>
                            <a:pt x="492220" y="1625068"/>
                          </a:cubicBezTo>
                          <a:close/>
                          <a:moveTo>
                            <a:pt x="726862" y="1577705"/>
                          </a:moveTo>
                          <a:cubicBezTo>
                            <a:pt x="726260" y="1579460"/>
                            <a:pt x="726536" y="1581214"/>
                            <a:pt x="727688" y="1582968"/>
                          </a:cubicBezTo>
                          <a:lnTo>
                            <a:pt x="728616" y="1577705"/>
                          </a:lnTo>
                          <a:close/>
                          <a:moveTo>
                            <a:pt x="751315" y="1558409"/>
                          </a:moveTo>
                          <a:cubicBezTo>
                            <a:pt x="748099" y="1558409"/>
                            <a:pt x="745450" y="1560164"/>
                            <a:pt x="743370" y="1563672"/>
                          </a:cubicBezTo>
                          <a:lnTo>
                            <a:pt x="748633" y="1563672"/>
                          </a:lnTo>
                          <a:cubicBezTo>
                            <a:pt x="748860" y="1562795"/>
                            <a:pt x="749307" y="1561918"/>
                            <a:pt x="749974" y="1561041"/>
                          </a:cubicBezTo>
                          <a:cubicBezTo>
                            <a:pt x="750640" y="1560164"/>
                            <a:pt x="751087" y="1559286"/>
                            <a:pt x="751315" y="1558409"/>
                          </a:cubicBezTo>
                          <a:close/>
                          <a:moveTo>
                            <a:pt x="766480" y="1532097"/>
                          </a:moveTo>
                          <a:lnTo>
                            <a:pt x="764933" y="1540867"/>
                          </a:lnTo>
                          <a:lnTo>
                            <a:pt x="752654" y="1540867"/>
                          </a:lnTo>
                          <a:lnTo>
                            <a:pt x="751416" y="1547884"/>
                          </a:lnTo>
                          <a:lnTo>
                            <a:pt x="753997" y="1553147"/>
                          </a:lnTo>
                          <a:lnTo>
                            <a:pt x="770196" y="1540867"/>
                          </a:lnTo>
                          <a:lnTo>
                            <a:pt x="771433" y="1533851"/>
                          </a:lnTo>
                          <a:close/>
                          <a:moveTo>
                            <a:pt x="781852" y="1514555"/>
                          </a:moveTo>
                          <a:lnTo>
                            <a:pt x="776280" y="1516309"/>
                          </a:lnTo>
                          <a:lnTo>
                            <a:pt x="773806" y="1530342"/>
                          </a:lnTo>
                          <a:cubicBezTo>
                            <a:pt x="776656" y="1528478"/>
                            <a:pt x="778616" y="1526067"/>
                            <a:pt x="779686" y="1523106"/>
                          </a:cubicBezTo>
                          <a:cubicBezTo>
                            <a:pt x="780756" y="1520146"/>
                            <a:pt x="781478" y="1517296"/>
                            <a:pt x="781852" y="1514555"/>
                          </a:cubicBezTo>
                          <a:close/>
                          <a:moveTo>
                            <a:pt x="803309" y="1472454"/>
                          </a:moveTo>
                          <a:cubicBezTo>
                            <a:pt x="800649" y="1478009"/>
                            <a:pt x="797846" y="1483125"/>
                            <a:pt x="794901" y="1487803"/>
                          </a:cubicBezTo>
                          <a:cubicBezTo>
                            <a:pt x="791957" y="1492481"/>
                            <a:pt x="788741" y="1494966"/>
                            <a:pt x="785255" y="1495259"/>
                          </a:cubicBezTo>
                          <a:cubicBezTo>
                            <a:pt x="785126" y="1496611"/>
                            <a:pt x="785332" y="1499169"/>
                            <a:pt x="785875" y="1502933"/>
                          </a:cubicBezTo>
                          <a:cubicBezTo>
                            <a:pt x="786417" y="1506697"/>
                            <a:pt x="787140" y="1508817"/>
                            <a:pt x="788043" y="1509292"/>
                          </a:cubicBezTo>
                          <a:cubicBezTo>
                            <a:pt x="788902" y="1509182"/>
                            <a:pt x="789530" y="1508525"/>
                            <a:pt x="789925" y="1507319"/>
                          </a:cubicBezTo>
                          <a:cubicBezTo>
                            <a:pt x="790321" y="1506113"/>
                            <a:pt x="790587" y="1505016"/>
                            <a:pt x="790725" y="1504029"/>
                          </a:cubicBezTo>
                          <a:cubicBezTo>
                            <a:pt x="794288" y="1500192"/>
                            <a:pt x="798174" y="1495149"/>
                            <a:pt x="802383" y="1488900"/>
                          </a:cubicBezTo>
                          <a:cubicBezTo>
                            <a:pt x="806591" y="1482650"/>
                            <a:pt x="809239" y="1477168"/>
                            <a:pt x="810326" y="1472454"/>
                          </a:cubicBezTo>
                          <a:close/>
                          <a:moveTo>
                            <a:pt x="871095" y="1416320"/>
                          </a:moveTo>
                          <a:cubicBezTo>
                            <a:pt x="869958" y="1418001"/>
                            <a:pt x="869189" y="1419463"/>
                            <a:pt x="868787" y="1420706"/>
                          </a:cubicBezTo>
                          <a:cubicBezTo>
                            <a:pt x="868385" y="1421948"/>
                            <a:pt x="868055" y="1423410"/>
                            <a:pt x="867795" y="1425091"/>
                          </a:cubicBezTo>
                          <a:cubicBezTo>
                            <a:pt x="868869" y="1424177"/>
                            <a:pt x="869893" y="1422935"/>
                            <a:pt x="870864" y="1421363"/>
                          </a:cubicBezTo>
                          <a:cubicBezTo>
                            <a:pt x="871835" y="1419792"/>
                            <a:pt x="872497" y="1418111"/>
                            <a:pt x="872850" y="1416320"/>
                          </a:cubicBezTo>
                          <a:close/>
                          <a:moveTo>
                            <a:pt x="866757" y="1381236"/>
                          </a:moveTo>
                          <a:cubicBezTo>
                            <a:pt x="864986" y="1387961"/>
                            <a:pt x="861616" y="1393808"/>
                            <a:pt x="856647" y="1398778"/>
                          </a:cubicBezTo>
                          <a:cubicBezTo>
                            <a:pt x="851677" y="1403748"/>
                            <a:pt x="848307" y="1409596"/>
                            <a:pt x="846537" y="1416320"/>
                          </a:cubicBezTo>
                          <a:lnTo>
                            <a:pt x="833537" y="1430354"/>
                          </a:lnTo>
                          <a:cubicBezTo>
                            <a:pt x="832632" y="1431340"/>
                            <a:pt x="832585" y="1432437"/>
                            <a:pt x="833396" y="1433643"/>
                          </a:cubicBezTo>
                          <a:cubicBezTo>
                            <a:pt x="834206" y="1434849"/>
                            <a:pt x="835114" y="1435507"/>
                            <a:pt x="836118" y="1435616"/>
                          </a:cubicBezTo>
                          <a:lnTo>
                            <a:pt x="846952" y="1433862"/>
                          </a:lnTo>
                          <a:cubicBezTo>
                            <a:pt x="849632" y="1429440"/>
                            <a:pt x="852370" y="1424689"/>
                            <a:pt x="855166" y="1419609"/>
                          </a:cubicBezTo>
                          <a:cubicBezTo>
                            <a:pt x="857962" y="1414529"/>
                            <a:pt x="859901" y="1409340"/>
                            <a:pt x="860981" y="1404041"/>
                          </a:cubicBezTo>
                          <a:cubicBezTo>
                            <a:pt x="863350" y="1400350"/>
                            <a:pt x="865886" y="1396330"/>
                            <a:pt x="868590" y="1391981"/>
                          </a:cubicBezTo>
                          <a:cubicBezTo>
                            <a:pt x="871293" y="1387632"/>
                            <a:pt x="874191" y="1384050"/>
                            <a:pt x="877282" y="1381236"/>
                          </a:cubicBezTo>
                          <a:close/>
                          <a:moveTo>
                            <a:pt x="902353" y="1358432"/>
                          </a:moveTo>
                          <a:lnTo>
                            <a:pt x="889972" y="1368957"/>
                          </a:lnTo>
                          <a:cubicBezTo>
                            <a:pt x="890838" y="1366326"/>
                            <a:pt x="889828" y="1365010"/>
                            <a:pt x="886940" y="1365010"/>
                          </a:cubicBezTo>
                          <a:cubicBezTo>
                            <a:pt x="884053" y="1365010"/>
                            <a:pt x="882140" y="1366326"/>
                            <a:pt x="881201" y="1368957"/>
                          </a:cubicBezTo>
                          <a:lnTo>
                            <a:pt x="890697" y="1384745"/>
                          </a:lnTo>
                          <a:lnTo>
                            <a:pt x="897713" y="1384745"/>
                          </a:lnTo>
                          <a:lnTo>
                            <a:pt x="902251" y="1368957"/>
                          </a:lnTo>
                          <a:close/>
                          <a:moveTo>
                            <a:pt x="927217" y="1326857"/>
                          </a:moveTo>
                          <a:lnTo>
                            <a:pt x="915971" y="1340890"/>
                          </a:lnTo>
                          <a:lnTo>
                            <a:pt x="921234" y="1340890"/>
                          </a:lnTo>
                          <a:cubicBezTo>
                            <a:pt x="922463" y="1339099"/>
                            <a:pt x="923641" y="1336980"/>
                            <a:pt x="924767" y="1334531"/>
                          </a:cubicBezTo>
                          <a:cubicBezTo>
                            <a:pt x="925893" y="1332083"/>
                            <a:pt x="926710" y="1329524"/>
                            <a:pt x="927217" y="1326857"/>
                          </a:cubicBezTo>
                          <a:close/>
                          <a:moveTo>
                            <a:pt x="891307" y="1321594"/>
                          </a:moveTo>
                          <a:cubicBezTo>
                            <a:pt x="891092" y="1322398"/>
                            <a:pt x="890697" y="1322983"/>
                            <a:pt x="890121" y="1323348"/>
                          </a:cubicBezTo>
                          <a:cubicBezTo>
                            <a:pt x="889544" y="1323714"/>
                            <a:pt x="889149" y="1324298"/>
                            <a:pt x="888934" y="1325102"/>
                          </a:cubicBezTo>
                          <a:lnTo>
                            <a:pt x="887388" y="1333873"/>
                          </a:lnTo>
                          <a:cubicBezTo>
                            <a:pt x="886750" y="1337491"/>
                            <a:pt x="886531" y="1341219"/>
                            <a:pt x="886731" y="1345056"/>
                          </a:cubicBezTo>
                          <a:cubicBezTo>
                            <a:pt x="886932" y="1348894"/>
                            <a:pt x="887667" y="1352183"/>
                            <a:pt x="888938" y="1354924"/>
                          </a:cubicBezTo>
                          <a:lnTo>
                            <a:pt x="899769" y="1323348"/>
                          </a:lnTo>
                          <a:close/>
                          <a:moveTo>
                            <a:pt x="915243" y="1295281"/>
                          </a:moveTo>
                          <a:lnTo>
                            <a:pt x="907607" y="1298790"/>
                          </a:lnTo>
                          <a:lnTo>
                            <a:pt x="898425" y="1311069"/>
                          </a:lnTo>
                          <a:lnTo>
                            <a:pt x="907815" y="1307561"/>
                          </a:lnTo>
                          <a:lnTo>
                            <a:pt x="914624" y="1298790"/>
                          </a:lnTo>
                          <a:close/>
                          <a:moveTo>
                            <a:pt x="950420" y="1225114"/>
                          </a:moveTo>
                          <a:cubicBezTo>
                            <a:pt x="949587" y="1230669"/>
                            <a:pt x="948599" y="1237101"/>
                            <a:pt x="947456" y="1244410"/>
                          </a:cubicBezTo>
                          <a:cubicBezTo>
                            <a:pt x="946313" y="1251719"/>
                            <a:pt x="944448" y="1258151"/>
                            <a:pt x="941861" y="1263706"/>
                          </a:cubicBezTo>
                          <a:cubicBezTo>
                            <a:pt x="945988" y="1260197"/>
                            <a:pt x="948670" y="1254935"/>
                            <a:pt x="949907" y="1247918"/>
                          </a:cubicBezTo>
                          <a:lnTo>
                            <a:pt x="961771" y="1230376"/>
                          </a:lnTo>
                          <a:close/>
                          <a:moveTo>
                            <a:pt x="1026041" y="1114600"/>
                          </a:moveTo>
                          <a:lnTo>
                            <a:pt x="1022121" y="1126879"/>
                          </a:lnTo>
                          <a:cubicBezTo>
                            <a:pt x="1018970" y="1129620"/>
                            <a:pt x="1015832" y="1132909"/>
                            <a:pt x="1012707" y="1136747"/>
                          </a:cubicBezTo>
                          <a:cubicBezTo>
                            <a:pt x="1009582" y="1140584"/>
                            <a:pt x="1006805" y="1144311"/>
                            <a:pt x="1004376" y="1147929"/>
                          </a:cubicBezTo>
                          <a:cubicBezTo>
                            <a:pt x="1003380" y="1155239"/>
                            <a:pt x="999907" y="1161671"/>
                            <a:pt x="993957" y="1167225"/>
                          </a:cubicBezTo>
                          <a:cubicBezTo>
                            <a:pt x="992162" y="1165800"/>
                            <a:pt x="990076" y="1166019"/>
                            <a:pt x="987701" y="1167883"/>
                          </a:cubicBezTo>
                          <a:cubicBezTo>
                            <a:pt x="985326" y="1169747"/>
                            <a:pt x="984763" y="1171282"/>
                            <a:pt x="986012" y="1172488"/>
                          </a:cubicBezTo>
                          <a:lnTo>
                            <a:pt x="973322" y="1184767"/>
                          </a:lnTo>
                          <a:lnTo>
                            <a:pt x="964966" y="1202309"/>
                          </a:lnTo>
                          <a:lnTo>
                            <a:pt x="961458" y="1202309"/>
                          </a:lnTo>
                          <a:lnTo>
                            <a:pt x="959293" y="1214589"/>
                          </a:lnTo>
                          <a:lnTo>
                            <a:pt x="967445" y="1218097"/>
                          </a:lnTo>
                          <a:cubicBezTo>
                            <a:pt x="966808" y="1217147"/>
                            <a:pt x="966791" y="1216416"/>
                            <a:pt x="967393" y="1215904"/>
                          </a:cubicBezTo>
                          <a:cubicBezTo>
                            <a:pt x="967995" y="1215393"/>
                            <a:pt x="968700" y="1215539"/>
                            <a:pt x="969508" y="1216343"/>
                          </a:cubicBezTo>
                          <a:lnTo>
                            <a:pt x="974254" y="1209326"/>
                          </a:lnTo>
                          <a:cubicBezTo>
                            <a:pt x="975144" y="1209874"/>
                            <a:pt x="976356" y="1209216"/>
                            <a:pt x="977891" y="1207353"/>
                          </a:cubicBezTo>
                          <a:cubicBezTo>
                            <a:pt x="979426" y="1205489"/>
                            <a:pt x="980277" y="1204392"/>
                            <a:pt x="980444" y="1204063"/>
                          </a:cubicBezTo>
                          <a:lnTo>
                            <a:pt x="996436" y="1183013"/>
                          </a:lnTo>
                          <a:cubicBezTo>
                            <a:pt x="997602" y="1178262"/>
                            <a:pt x="1000993" y="1170222"/>
                            <a:pt x="1006609" y="1158893"/>
                          </a:cubicBezTo>
                          <a:cubicBezTo>
                            <a:pt x="1012225" y="1147564"/>
                            <a:pt x="1016777" y="1140401"/>
                            <a:pt x="1020266" y="1137404"/>
                          </a:cubicBezTo>
                          <a:lnTo>
                            <a:pt x="1028109" y="1142667"/>
                          </a:lnTo>
                          <a:cubicBezTo>
                            <a:pt x="1029550" y="1139049"/>
                            <a:pt x="1031231" y="1135321"/>
                            <a:pt x="1033150" y="1131484"/>
                          </a:cubicBezTo>
                          <a:cubicBezTo>
                            <a:pt x="1035069" y="1127647"/>
                            <a:pt x="1037550" y="1124358"/>
                            <a:pt x="1040591" y="1121617"/>
                          </a:cubicBezTo>
                          <a:lnTo>
                            <a:pt x="1032130" y="1119862"/>
                          </a:lnTo>
                          <a:close/>
                          <a:moveTo>
                            <a:pt x="1057201" y="1097058"/>
                          </a:moveTo>
                          <a:cubicBezTo>
                            <a:pt x="1057132" y="1099105"/>
                            <a:pt x="1056342" y="1100274"/>
                            <a:pt x="1054828" y="1100566"/>
                          </a:cubicBezTo>
                          <a:lnTo>
                            <a:pt x="1050599" y="1114600"/>
                          </a:lnTo>
                          <a:lnTo>
                            <a:pt x="1051426" y="1119862"/>
                          </a:lnTo>
                          <a:cubicBezTo>
                            <a:pt x="1053730" y="1117158"/>
                            <a:pt x="1055853" y="1114235"/>
                            <a:pt x="1057796" y="1111092"/>
                          </a:cubicBezTo>
                          <a:cubicBezTo>
                            <a:pt x="1059739" y="1107949"/>
                            <a:pt x="1060986" y="1105025"/>
                            <a:pt x="1061536" y="1102321"/>
                          </a:cubicBezTo>
                          <a:cubicBezTo>
                            <a:pt x="1062154" y="1098812"/>
                            <a:pt x="1060709" y="1097058"/>
                            <a:pt x="1057201" y="1097058"/>
                          </a:cubicBezTo>
                          <a:close/>
                          <a:moveTo>
                            <a:pt x="1042341" y="1091795"/>
                          </a:moveTo>
                          <a:lnTo>
                            <a:pt x="1041104" y="1098812"/>
                          </a:lnTo>
                          <a:cubicBezTo>
                            <a:pt x="1042185" y="1097862"/>
                            <a:pt x="1043195" y="1096693"/>
                            <a:pt x="1044135" y="1095304"/>
                          </a:cubicBezTo>
                          <a:cubicBezTo>
                            <a:pt x="1045074" y="1093915"/>
                            <a:pt x="1045646" y="1092746"/>
                            <a:pt x="1045850" y="1091795"/>
                          </a:cubicBezTo>
                          <a:close/>
                          <a:moveTo>
                            <a:pt x="1081234" y="1030399"/>
                          </a:moveTo>
                          <a:cubicBezTo>
                            <a:pt x="1080101" y="1030399"/>
                            <a:pt x="1078343" y="1030837"/>
                            <a:pt x="1075959" y="1031715"/>
                          </a:cubicBezTo>
                          <a:cubicBezTo>
                            <a:pt x="1073575" y="1032592"/>
                            <a:pt x="1072101" y="1033907"/>
                            <a:pt x="1071536" y="1035661"/>
                          </a:cubicBezTo>
                          <a:cubicBezTo>
                            <a:pt x="1071497" y="1036502"/>
                            <a:pt x="1072064" y="1037014"/>
                            <a:pt x="1073238" y="1037196"/>
                          </a:cubicBezTo>
                          <a:cubicBezTo>
                            <a:pt x="1074412" y="1037379"/>
                            <a:pt x="1075496" y="1037452"/>
                            <a:pt x="1076489" y="1037416"/>
                          </a:cubicBezTo>
                          <a:close/>
                          <a:moveTo>
                            <a:pt x="1181511" y="879539"/>
                          </a:moveTo>
                          <a:lnTo>
                            <a:pt x="1180274" y="886556"/>
                          </a:lnTo>
                          <a:lnTo>
                            <a:pt x="1182956" y="881293"/>
                          </a:lnTo>
                          <a:close/>
                          <a:moveTo>
                            <a:pt x="1198634" y="832176"/>
                          </a:moveTo>
                          <a:lnTo>
                            <a:pt x="1198325" y="833930"/>
                          </a:lnTo>
                          <a:cubicBezTo>
                            <a:pt x="1197818" y="836598"/>
                            <a:pt x="1197956" y="838717"/>
                            <a:pt x="1198738" y="840289"/>
                          </a:cubicBezTo>
                          <a:cubicBezTo>
                            <a:pt x="1199521" y="841860"/>
                            <a:pt x="1201207" y="842664"/>
                            <a:pt x="1203795" y="842701"/>
                          </a:cubicBezTo>
                          <a:close/>
                          <a:moveTo>
                            <a:pt x="1266937" y="783058"/>
                          </a:moveTo>
                          <a:lnTo>
                            <a:pt x="1260747" y="788321"/>
                          </a:lnTo>
                          <a:cubicBezTo>
                            <a:pt x="1261555" y="789125"/>
                            <a:pt x="1262183" y="789710"/>
                            <a:pt x="1262630" y="790075"/>
                          </a:cubicBezTo>
                          <a:cubicBezTo>
                            <a:pt x="1263077" y="790441"/>
                            <a:pt x="1262828" y="791025"/>
                            <a:pt x="1261882" y="791829"/>
                          </a:cubicBezTo>
                          <a:cubicBezTo>
                            <a:pt x="1261281" y="793584"/>
                            <a:pt x="1259802" y="795338"/>
                            <a:pt x="1257446" y="797092"/>
                          </a:cubicBezTo>
                          <a:lnTo>
                            <a:pt x="1247747" y="802354"/>
                          </a:lnTo>
                          <a:lnTo>
                            <a:pt x="1244857" y="798846"/>
                          </a:lnTo>
                          <a:cubicBezTo>
                            <a:pt x="1241883" y="804109"/>
                            <a:pt x="1240095" y="807617"/>
                            <a:pt x="1239493" y="809371"/>
                          </a:cubicBezTo>
                          <a:cubicBezTo>
                            <a:pt x="1234790" y="814488"/>
                            <a:pt x="1230087" y="819604"/>
                            <a:pt x="1225384" y="824720"/>
                          </a:cubicBezTo>
                          <a:cubicBezTo>
                            <a:pt x="1220681" y="829837"/>
                            <a:pt x="1217578" y="835830"/>
                            <a:pt x="1216074" y="842701"/>
                          </a:cubicBezTo>
                          <a:lnTo>
                            <a:pt x="1206274" y="858488"/>
                          </a:lnTo>
                          <a:cubicBezTo>
                            <a:pt x="1203423" y="860352"/>
                            <a:pt x="1201463" y="862764"/>
                            <a:pt x="1200393" y="865725"/>
                          </a:cubicBezTo>
                          <a:cubicBezTo>
                            <a:pt x="1199323" y="868685"/>
                            <a:pt x="1198601" y="871535"/>
                            <a:pt x="1198227" y="874276"/>
                          </a:cubicBezTo>
                          <a:cubicBezTo>
                            <a:pt x="1195958" y="882170"/>
                            <a:pt x="1191058" y="890064"/>
                            <a:pt x="1183526" y="897958"/>
                          </a:cubicBezTo>
                          <a:cubicBezTo>
                            <a:pt x="1175995" y="905852"/>
                            <a:pt x="1171094" y="913745"/>
                            <a:pt x="1168825" y="921639"/>
                          </a:cubicBezTo>
                          <a:lnTo>
                            <a:pt x="1160881" y="926902"/>
                          </a:lnTo>
                          <a:cubicBezTo>
                            <a:pt x="1159275" y="930410"/>
                            <a:pt x="1157122" y="933919"/>
                            <a:pt x="1154420" y="937427"/>
                          </a:cubicBezTo>
                          <a:cubicBezTo>
                            <a:pt x="1151718" y="940935"/>
                            <a:pt x="1149126" y="944444"/>
                            <a:pt x="1146644" y="947952"/>
                          </a:cubicBezTo>
                          <a:lnTo>
                            <a:pt x="1144479" y="960231"/>
                          </a:lnTo>
                          <a:cubicBezTo>
                            <a:pt x="1151274" y="957966"/>
                            <a:pt x="1157726" y="953288"/>
                            <a:pt x="1163837" y="946198"/>
                          </a:cubicBezTo>
                          <a:cubicBezTo>
                            <a:pt x="1169948" y="939108"/>
                            <a:pt x="1173640" y="932676"/>
                            <a:pt x="1174914" y="926902"/>
                          </a:cubicBezTo>
                          <a:cubicBezTo>
                            <a:pt x="1176729" y="926975"/>
                            <a:pt x="1178362" y="926829"/>
                            <a:pt x="1179815" y="926463"/>
                          </a:cubicBezTo>
                          <a:cubicBezTo>
                            <a:pt x="1181269" y="926098"/>
                            <a:pt x="1182180" y="925075"/>
                            <a:pt x="1182550" y="923393"/>
                          </a:cubicBezTo>
                          <a:cubicBezTo>
                            <a:pt x="1182814" y="920653"/>
                            <a:pt x="1183239" y="918240"/>
                            <a:pt x="1183825" y="916157"/>
                          </a:cubicBezTo>
                          <a:cubicBezTo>
                            <a:pt x="1184412" y="914074"/>
                            <a:pt x="1186360" y="912978"/>
                            <a:pt x="1189668" y="912868"/>
                          </a:cubicBezTo>
                          <a:lnTo>
                            <a:pt x="1220616" y="856734"/>
                          </a:lnTo>
                          <a:cubicBezTo>
                            <a:pt x="1226171" y="856734"/>
                            <a:pt x="1229404" y="854980"/>
                            <a:pt x="1230315" y="851472"/>
                          </a:cubicBezTo>
                          <a:cubicBezTo>
                            <a:pt x="1230775" y="848037"/>
                            <a:pt x="1231480" y="845698"/>
                            <a:pt x="1232430" y="844455"/>
                          </a:cubicBezTo>
                          <a:cubicBezTo>
                            <a:pt x="1233380" y="843213"/>
                            <a:pt x="1235529" y="842628"/>
                            <a:pt x="1238879" y="842701"/>
                          </a:cubicBezTo>
                          <a:lnTo>
                            <a:pt x="1250743" y="825159"/>
                          </a:lnTo>
                          <a:cubicBezTo>
                            <a:pt x="1251239" y="822345"/>
                            <a:pt x="1252464" y="817886"/>
                            <a:pt x="1254417" y="811783"/>
                          </a:cubicBezTo>
                          <a:cubicBezTo>
                            <a:pt x="1256370" y="805680"/>
                            <a:pt x="1258859" y="799029"/>
                            <a:pt x="1261882" y="791829"/>
                          </a:cubicBezTo>
                          <a:cubicBezTo>
                            <a:pt x="1263112" y="790039"/>
                            <a:pt x="1264212" y="788358"/>
                            <a:pt x="1265183" y="786786"/>
                          </a:cubicBezTo>
                          <a:cubicBezTo>
                            <a:pt x="1266155" y="785215"/>
                            <a:pt x="1266740" y="783972"/>
                            <a:pt x="1266937" y="783058"/>
                          </a:cubicBezTo>
                          <a:close/>
                          <a:moveTo>
                            <a:pt x="1270958" y="760254"/>
                          </a:moveTo>
                          <a:lnTo>
                            <a:pt x="1269878" y="761699"/>
                          </a:lnTo>
                          <a:lnTo>
                            <a:pt x="1274467" y="760254"/>
                          </a:lnTo>
                          <a:close/>
                          <a:moveTo>
                            <a:pt x="1296702" y="751045"/>
                          </a:moveTo>
                          <a:cubicBezTo>
                            <a:pt x="1294265" y="751191"/>
                            <a:pt x="1292046" y="751337"/>
                            <a:pt x="1290047" y="751483"/>
                          </a:cubicBezTo>
                          <a:cubicBezTo>
                            <a:pt x="1287784" y="754992"/>
                            <a:pt x="1285630" y="758500"/>
                            <a:pt x="1283586" y="762008"/>
                          </a:cubicBezTo>
                          <a:cubicBezTo>
                            <a:pt x="1281542" y="765517"/>
                            <a:pt x="1278950" y="769025"/>
                            <a:pt x="1275810" y="772533"/>
                          </a:cubicBezTo>
                          <a:cubicBezTo>
                            <a:pt x="1279318" y="772533"/>
                            <a:pt x="1282517" y="774288"/>
                            <a:pt x="1285407" y="777796"/>
                          </a:cubicBezTo>
                          <a:lnTo>
                            <a:pt x="1293763" y="760254"/>
                          </a:lnTo>
                          <a:cubicBezTo>
                            <a:pt x="1294917" y="759304"/>
                            <a:pt x="1296220" y="758134"/>
                            <a:pt x="1297671" y="756746"/>
                          </a:cubicBezTo>
                          <a:cubicBezTo>
                            <a:pt x="1299121" y="755357"/>
                            <a:pt x="1299985" y="754187"/>
                            <a:pt x="1300263" y="753237"/>
                          </a:cubicBezTo>
                          <a:cubicBezTo>
                            <a:pt x="1300327" y="751629"/>
                            <a:pt x="1299140" y="750898"/>
                            <a:pt x="1296702" y="751045"/>
                          </a:cubicBezTo>
                          <a:close/>
                          <a:moveTo>
                            <a:pt x="1305724" y="702366"/>
                          </a:moveTo>
                          <a:lnTo>
                            <a:pt x="1298089" y="705874"/>
                          </a:lnTo>
                          <a:cubicBezTo>
                            <a:pt x="1296611" y="712599"/>
                            <a:pt x="1294410" y="718446"/>
                            <a:pt x="1291487" y="723416"/>
                          </a:cubicBezTo>
                          <a:cubicBezTo>
                            <a:pt x="1294628" y="719908"/>
                            <a:pt x="1297220" y="716399"/>
                            <a:pt x="1299264" y="712891"/>
                          </a:cubicBezTo>
                          <a:cubicBezTo>
                            <a:pt x="1301308" y="709383"/>
                            <a:pt x="1303461" y="705874"/>
                            <a:pt x="1305724" y="702366"/>
                          </a:cubicBezTo>
                          <a:close/>
                          <a:moveTo>
                            <a:pt x="1321097" y="684824"/>
                          </a:moveTo>
                          <a:cubicBezTo>
                            <a:pt x="1320237" y="688040"/>
                            <a:pt x="1320410" y="690379"/>
                            <a:pt x="1321614" y="691841"/>
                          </a:cubicBezTo>
                          <a:lnTo>
                            <a:pt x="1325122" y="691841"/>
                          </a:lnTo>
                          <a:cubicBezTo>
                            <a:pt x="1326636" y="691548"/>
                            <a:pt x="1327426" y="690379"/>
                            <a:pt x="1327495" y="688332"/>
                          </a:cubicBezTo>
                          <a:cubicBezTo>
                            <a:pt x="1327791" y="686651"/>
                            <a:pt x="1327533" y="685628"/>
                            <a:pt x="1326721" y="685263"/>
                          </a:cubicBezTo>
                          <a:cubicBezTo>
                            <a:pt x="1325908" y="684897"/>
                            <a:pt x="1324618" y="684751"/>
                            <a:pt x="1322851" y="684824"/>
                          </a:cubicBezTo>
                          <a:close/>
                          <a:moveTo>
                            <a:pt x="1342554" y="642723"/>
                          </a:moveTo>
                          <a:lnTo>
                            <a:pt x="1340389" y="655003"/>
                          </a:lnTo>
                          <a:cubicBezTo>
                            <a:pt x="1338562" y="655003"/>
                            <a:pt x="1336876" y="655441"/>
                            <a:pt x="1335333" y="656318"/>
                          </a:cubicBezTo>
                          <a:cubicBezTo>
                            <a:pt x="1333789" y="657196"/>
                            <a:pt x="1332827" y="658511"/>
                            <a:pt x="1332444" y="660265"/>
                          </a:cubicBezTo>
                          <a:cubicBezTo>
                            <a:pt x="1332109" y="662166"/>
                            <a:pt x="1332212" y="664066"/>
                            <a:pt x="1332755" y="665966"/>
                          </a:cubicBezTo>
                          <a:cubicBezTo>
                            <a:pt x="1333296" y="667867"/>
                            <a:pt x="1334432" y="668890"/>
                            <a:pt x="1336160" y="669036"/>
                          </a:cubicBezTo>
                          <a:cubicBezTo>
                            <a:pt x="1337026" y="668890"/>
                            <a:pt x="1337641" y="668305"/>
                            <a:pt x="1338004" y="667282"/>
                          </a:cubicBezTo>
                          <a:cubicBezTo>
                            <a:pt x="1338367" y="666259"/>
                            <a:pt x="1338544" y="665674"/>
                            <a:pt x="1338533" y="665528"/>
                          </a:cubicBezTo>
                          <a:lnTo>
                            <a:pt x="1350088" y="649740"/>
                          </a:lnTo>
                          <a:close/>
                          <a:moveTo>
                            <a:pt x="1353592" y="619919"/>
                          </a:moveTo>
                          <a:lnTo>
                            <a:pt x="1352664" y="625182"/>
                          </a:lnTo>
                          <a:lnTo>
                            <a:pt x="1344101" y="633953"/>
                          </a:lnTo>
                          <a:lnTo>
                            <a:pt x="1343482" y="637461"/>
                          </a:lnTo>
                          <a:lnTo>
                            <a:pt x="1353490" y="630444"/>
                          </a:lnTo>
                          <a:lnTo>
                            <a:pt x="1354418" y="625182"/>
                          </a:lnTo>
                          <a:cubicBezTo>
                            <a:pt x="1354493" y="624962"/>
                            <a:pt x="1354575" y="624085"/>
                            <a:pt x="1354663" y="622550"/>
                          </a:cubicBezTo>
                          <a:cubicBezTo>
                            <a:pt x="1354751" y="621015"/>
                            <a:pt x="1354394" y="620138"/>
                            <a:pt x="1353592" y="619919"/>
                          </a:cubicBezTo>
                          <a:close/>
                          <a:moveTo>
                            <a:pt x="1294217" y="319953"/>
                          </a:moveTo>
                          <a:lnTo>
                            <a:pt x="1271828" y="337495"/>
                          </a:lnTo>
                          <a:cubicBezTo>
                            <a:pt x="1265500" y="343123"/>
                            <a:pt x="1262422" y="348970"/>
                            <a:pt x="1262595" y="355037"/>
                          </a:cubicBezTo>
                          <a:cubicBezTo>
                            <a:pt x="1262768" y="361103"/>
                            <a:pt x="1261754" y="365196"/>
                            <a:pt x="1259553" y="367316"/>
                          </a:cubicBezTo>
                          <a:lnTo>
                            <a:pt x="1272141" y="365562"/>
                          </a:lnTo>
                          <a:lnTo>
                            <a:pt x="1273896" y="365562"/>
                          </a:lnTo>
                          <a:lnTo>
                            <a:pt x="1275234" y="348020"/>
                          </a:lnTo>
                          <a:lnTo>
                            <a:pt x="1293187" y="335741"/>
                          </a:lnTo>
                          <a:lnTo>
                            <a:pt x="1300924" y="321707"/>
                          </a:lnTo>
                          <a:close/>
                          <a:moveTo>
                            <a:pt x="1401423" y="471"/>
                          </a:moveTo>
                          <a:cubicBezTo>
                            <a:pt x="1404323" y="-223"/>
                            <a:pt x="1406649" y="-150"/>
                            <a:pt x="1408401" y="691"/>
                          </a:cubicBezTo>
                          <a:cubicBezTo>
                            <a:pt x="1408524" y="4967"/>
                            <a:pt x="1403792" y="14395"/>
                            <a:pt x="1394204" y="28977"/>
                          </a:cubicBezTo>
                          <a:cubicBezTo>
                            <a:pt x="1384616" y="43559"/>
                            <a:pt x="1377175" y="53426"/>
                            <a:pt x="1371881" y="58579"/>
                          </a:cubicBezTo>
                          <a:lnTo>
                            <a:pt x="1373635" y="58579"/>
                          </a:lnTo>
                          <a:cubicBezTo>
                            <a:pt x="1375778" y="61137"/>
                            <a:pt x="1376755" y="63476"/>
                            <a:pt x="1376564" y="65596"/>
                          </a:cubicBezTo>
                          <a:cubicBezTo>
                            <a:pt x="1376373" y="67715"/>
                            <a:pt x="1375156" y="70054"/>
                            <a:pt x="1372914" y="72612"/>
                          </a:cubicBezTo>
                          <a:cubicBezTo>
                            <a:pt x="1368376" y="85915"/>
                            <a:pt x="1362006" y="99656"/>
                            <a:pt x="1353805" y="113836"/>
                          </a:cubicBezTo>
                          <a:cubicBezTo>
                            <a:pt x="1345603" y="128016"/>
                            <a:pt x="1338356" y="141757"/>
                            <a:pt x="1332064" y="155059"/>
                          </a:cubicBezTo>
                          <a:cubicBezTo>
                            <a:pt x="1333277" y="157508"/>
                            <a:pt x="1333199" y="159189"/>
                            <a:pt x="1331832" y="160103"/>
                          </a:cubicBezTo>
                          <a:cubicBezTo>
                            <a:pt x="1330465" y="161016"/>
                            <a:pt x="1328273" y="162259"/>
                            <a:pt x="1325255" y="163830"/>
                          </a:cubicBezTo>
                          <a:cubicBezTo>
                            <a:pt x="1324786" y="165657"/>
                            <a:pt x="1324356" y="167265"/>
                            <a:pt x="1323965" y="168654"/>
                          </a:cubicBezTo>
                          <a:cubicBezTo>
                            <a:pt x="1323574" y="170043"/>
                            <a:pt x="1324176" y="170774"/>
                            <a:pt x="1325772" y="170847"/>
                          </a:cubicBezTo>
                          <a:cubicBezTo>
                            <a:pt x="1323983" y="173734"/>
                            <a:pt x="1321550" y="177169"/>
                            <a:pt x="1318472" y="181153"/>
                          </a:cubicBezTo>
                          <a:cubicBezTo>
                            <a:pt x="1315395" y="185136"/>
                            <a:pt x="1314355" y="188133"/>
                            <a:pt x="1315352" y="190143"/>
                          </a:cubicBezTo>
                          <a:lnTo>
                            <a:pt x="1327733" y="179618"/>
                          </a:lnTo>
                          <a:cubicBezTo>
                            <a:pt x="1329870" y="177864"/>
                            <a:pt x="1331349" y="176110"/>
                            <a:pt x="1332170" y="174355"/>
                          </a:cubicBezTo>
                          <a:cubicBezTo>
                            <a:pt x="1332991" y="172601"/>
                            <a:pt x="1332715" y="170847"/>
                            <a:pt x="1331343" y="169093"/>
                          </a:cubicBezTo>
                          <a:cubicBezTo>
                            <a:pt x="1333536" y="167229"/>
                            <a:pt x="1335935" y="164817"/>
                            <a:pt x="1338540" y="161857"/>
                          </a:cubicBezTo>
                          <a:cubicBezTo>
                            <a:pt x="1341145" y="158897"/>
                            <a:pt x="1343182" y="156046"/>
                            <a:pt x="1344652" y="153305"/>
                          </a:cubicBezTo>
                          <a:lnTo>
                            <a:pt x="1364254" y="121730"/>
                          </a:lnTo>
                          <a:lnTo>
                            <a:pt x="1376325" y="112959"/>
                          </a:lnTo>
                          <a:cubicBezTo>
                            <a:pt x="1378548" y="111131"/>
                            <a:pt x="1380371" y="109085"/>
                            <a:pt x="1381793" y="106819"/>
                          </a:cubicBezTo>
                          <a:cubicBezTo>
                            <a:pt x="1383216" y="104553"/>
                            <a:pt x="1383285" y="102507"/>
                            <a:pt x="1381999" y="100679"/>
                          </a:cubicBezTo>
                          <a:lnTo>
                            <a:pt x="1391490" y="86646"/>
                          </a:lnTo>
                          <a:cubicBezTo>
                            <a:pt x="1391644" y="80799"/>
                            <a:pt x="1394275" y="75828"/>
                            <a:pt x="1399382" y="71735"/>
                          </a:cubicBezTo>
                          <a:cubicBezTo>
                            <a:pt x="1404489" y="67642"/>
                            <a:pt x="1407120" y="62672"/>
                            <a:pt x="1407274" y="56825"/>
                          </a:cubicBezTo>
                          <a:lnTo>
                            <a:pt x="1433481" y="37529"/>
                          </a:lnTo>
                          <a:cubicBezTo>
                            <a:pt x="1437003" y="42426"/>
                            <a:pt x="1438602" y="45788"/>
                            <a:pt x="1438280" y="47615"/>
                          </a:cubicBezTo>
                          <a:cubicBezTo>
                            <a:pt x="1437958" y="49443"/>
                            <a:pt x="1435327" y="51928"/>
                            <a:pt x="1430387" y="55071"/>
                          </a:cubicBezTo>
                          <a:cubicBezTo>
                            <a:pt x="1432843" y="60004"/>
                            <a:pt x="1432113" y="63732"/>
                            <a:pt x="1428196" y="66253"/>
                          </a:cubicBezTo>
                          <a:cubicBezTo>
                            <a:pt x="1424280" y="68775"/>
                            <a:pt x="1423188" y="72064"/>
                            <a:pt x="1424921" y="76121"/>
                          </a:cubicBezTo>
                          <a:cubicBezTo>
                            <a:pt x="1421010" y="80689"/>
                            <a:pt x="1416247" y="88217"/>
                            <a:pt x="1410633" y="98706"/>
                          </a:cubicBezTo>
                          <a:cubicBezTo>
                            <a:pt x="1405019" y="109195"/>
                            <a:pt x="1402527" y="116284"/>
                            <a:pt x="1403155" y="119975"/>
                          </a:cubicBezTo>
                          <a:lnTo>
                            <a:pt x="1383244" y="153305"/>
                          </a:lnTo>
                          <a:cubicBezTo>
                            <a:pt x="1386113" y="157764"/>
                            <a:pt x="1387188" y="162441"/>
                            <a:pt x="1386471" y="167339"/>
                          </a:cubicBezTo>
                          <a:cubicBezTo>
                            <a:pt x="1385754" y="172236"/>
                            <a:pt x="1382444" y="176913"/>
                            <a:pt x="1376541" y="181372"/>
                          </a:cubicBezTo>
                          <a:cubicBezTo>
                            <a:pt x="1373511" y="188608"/>
                            <a:pt x="1369565" y="196063"/>
                            <a:pt x="1364704" y="203738"/>
                          </a:cubicBezTo>
                          <a:cubicBezTo>
                            <a:pt x="1359842" y="211413"/>
                            <a:pt x="1354297" y="217991"/>
                            <a:pt x="1348067" y="223473"/>
                          </a:cubicBezTo>
                          <a:lnTo>
                            <a:pt x="1350855" y="237506"/>
                          </a:lnTo>
                          <a:lnTo>
                            <a:pt x="1337030" y="246277"/>
                          </a:lnTo>
                          <a:lnTo>
                            <a:pt x="1333627" y="265573"/>
                          </a:lnTo>
                          <a:cubicBezTo>
                            <a:pt x="1330693" y="269155"/>
                            <a:pt x="1328565" y="272517"/>
                            <a:pt x="1327244" y="275660"/>
                          </a:cubicBezTo>
                          <a:cubicBezTo>
                            <a:pt x="1325922" y="278803"/>
                            <a:pt x="1323510" y="281288"/>
                            <a:pt x="1320009" y="283115"/>
                          </a:cubicBezTo>
                          <a:cubicBezTo>
                            <a:pt x="1318850" y="285125"/>
                            <a:pt x="1318253" y="287683"/>
                            <a:pt x="1318217" y="290789"/>
                          </a:cubicBezTo>
                          <a:cubicBezTo>
                            <a:pt x="1318181" y="293896"/>
                            <a:pt x="1318538" y="296016"/>
                            <a:pt x="1319288" y="297148"/>
                          </a:cubicBezTo>
                          <a:cubicBezTo>
                            <a:pt x="1319985" y="298793"/>
                            <a:pt x="1320966" y="299451"/>
                            <a:pt x="1322230" y="299122"/>
                          </a:cubicBezTo>
                          <a:cubicBezTo>
                            <a:pt x="1323494" y="298793"/>
                            <a:pt x="1324267" y="298135"/>
                            <a:pt x="1324551" y="297148"/>
                          </a:cubicBezTo>
                          <a:cubicBezTo>
                            <a:pt x="1321897" y="291886"/>
                            <a:pt x="1323256" y="287500"/>
                            <a:pt x="1328625" y="283992"/>
                          </a:cubicBezTo>
                          <a:cubicBezTo>
                            <a:pt x="1333995" y="280484"/>
                            <a:pt x="1338552" y="277852"/>
                            <a:pt x="1342296" y="276098"/>
                          </a:cubicBezTo>
                          <a:lnTo>
                            <a:pt x="1346936" y="249785"/>
                          </a:lnTo>
                          <a:lnTo>
                            <a:pt x="1348690" y="249785"/>
                          </a:lnTo>
                          <a:cubicBezTo>
                            <a:pt x="1349999" y="247958"/>
                            <a:pt x="1351018" y="245912"/>
                            <a:pt x="1351746" y="243646"/>
                          </a:cubicBezTo>
                          <a:cubicBezTo>
                            <a:pt x="1352475" y="241380"/>
                            <a:pt x="1352178" y="239333"/>
                            <a:pt x="1350855" y="237506"/>
                          </a:cubicBezTo>
                          <a:cubicBezTo>
                            <a:pt x="1356558" y="232938"/>
                            <a:pt x="1361222" y="228041"/>
                            <a:pt x="1364848" y="222815"/>
                          </a:cubicBezTo>
                          <a:cubicBezTo>
                            <a:pt x="1368474" y="217589"/>
                            <a:pt x="1373061" y="213130"/>
                            <a:pt x="1378609" y="209439"/>
                          </a:cubicBezTo>
                          <a:cubicBezTo>
                            <a:pt x="1373834" y="203774"/>
                            <a:pt x="1372934" y="199754"/>
                            <a:pt x="1375912" y="197379"/>
                          </a:cubicBezTo>
                          <a:cubicBezTo>
                            <a:pt x="1378889" y="195003"/>
                            <a:pt x="1384052" y="191422"/>
                            <a:pt x="1391401" y="186635"/>
                          </a:cubicBezTo>
                          <a:cubicBezTo>
                            <a:pt x="1396216" y="181920"/>
                            <a:pt x="1400720" y="173369"/>
                            <a:pt x="1404915" y="160980"/>
                          </a:cubicBezTo>
                          <a:cubicBezTo>
                            <a:pt x="1409109" y="148591"/>
                            <a:pt x="1414130" y="139600"/>
                            <a:pt x="1419977" y="134009"/>
                          </a:cubicBezTo>
                          <a:cubicBezTo>
                            <a:pt x="1421909" y="133205"/>
                            <a:pt x="1423616" y="133059"/>
                            <a:pt x="1425097" y="133570"/>
                          </a:cubicBezTo>
                          <a:cubicBezTo>
                            <a:pt x="1426578" y="134082"/>
                            <a:pt x="1427692" y="134813"/>
                            <a:pt x="1428438" y="135763"/>
                          </a:cubicBezTo>
                          <a:cubicBezTo>
                            <a:pt x="1431571" y="140587"/>
                            <a:pt x="1431370" y="146288"/>
                            <a:pt x="1427834" y="152867"/>
                          </a:cubicBezTo>
                          <a:cubicBezTo>
                            <a:pt x="1424299" y="159445"/>
                            <a:pt x="1420305" y="164269"/>
                            <a:pt x="1415854" y="167339"/>
                          </a:cubicBezTo>
                          <a:cubicBezTo>
                            <a:pt x="1409696" y="178631"/>
                            <a:pt x="1404293" y="189375"/>
                            <a:pt x="1399645" y="199572"/>
                          </a:cubicBezTo>
                          <a:cubicBezTo>
                            <a:pt x="1394996" y="209768"/>
                            <a:pt x="1389671" y="220074"/>
                            <a:pt x="1383668" y="230489"/>
                          </a:cubicBezTo>
                          <a:cubicBezTo>
                            <a:pt x="1384980" y="232170"/>
                            <a:pt x="1385014" y="233632"/>
                            <a:pt x="1383772" y="234875"/>
                          </a:cubicBezTo>
                          <a:cubicBezTo>
                            <a:pt x="1382529" y="236117"/>
                            <a:pt x="1380810" y="237579"/>
                            <a:pt x="1378613" y="239260"/>
                          </a:cubicBezTo>
                          <a:cubicBezTo>
                            <a:pt x="1376616" y="241051"/>
                            <a:pt x="1375735" y="242732"/>
                            <a:pt x="1375970" y="244304"/>
                          </a:cubicBezTo>
                          <a:cubicBezTo>
                            <a:pt x="1376204" y="245875"/>
                            <a:pt x="1377155" y="247118"/>
                            <a:pt x="1378821" y="248031"/>
                          </a:cubicBezTo>
                          <a:cubicBezTo>
                            <a:pt x="1375603" y="250736"/>
                            <a:pt x="1372675" y="253659"/>
                            <a:pt x="1370038" y="256802"/>
                          </a:cubicBezTo>
                          <a:cubicBezTo>
                            <a:pt x="1367401" y="259945"/>
                            <a:pt x="1365789" y="262869"/>
                            <a:pt x="1365202" y="265573"/>
                          </a:cubicBezTo>
                          <a:lnTo>
                            <a:pt x="1356020" y="277852"/>
                          </a:lnTo>
                          <a:cubicBezTo>
                            <a:pt x="1357947" y="281434"/>
                            <a:pt x="1358378" y="284796"/>
                            <a:pt x="1357312" y="287939"/>
                          </a:cubicBezTo>
                          <a:cubicBezTo>
                            <a:pt x="1356246" y="291082"/>
                            <a:pt x="1354200" y="293567"/>
                            <a:pt x="1351173" y="295394"/>
                          </a:cubicBezTo>
                          <a:cubicBezTo>
                            <a:pt x="1357207" y="294956"/>
                            <a:pt x="1365105" y="294517"/>
                            <a:pt x="1374867" y="294079"/>
                          </a:cubicBezTo>
                          <a:cubicBezTo>
                            <a:pt x="1384629" y="293640"/>
                            <a:pt x="1391625" y="295833"/>
                            <a:pt x="1395854" y="300657"/>
                          </a:cubicBezTo>
                          <a:cubicBezTo>
                            <a:pt x="1397834" y="304348"/>
                            <a:pt x="1398519" y="307929"/>
                            <a:pt x="1397906" y="311401"/>
                          </a:cubicBezTo>
                          <a:cubicBezTo>
                            <a:pt x="1397294" y="314873"/>
                            <a:pt x="1395579" y="317139"/>
                            <a:pt x="1392761" y="318199"/>
                          </a:cubicBezTo>
                          <a:cubicBezTo>
                            <a:pt x="1392398" y="319222"/>
                            <a:pt x="1391628" y="320684"/>
                            <a:pt x="1390453" y="322584"/>
                          </a:cubicBezTo>
                          <a:cubicBezTo>
                            <a:pt x="1389277" y="324485"/>
                            <a:pt x="1388946" y="325946"/>
                            <a:pt x="1389460" y="326970"/>
                          </a:cubicBezTo>
                          <a:lnTo>
                            <a:pt x="1395341" y="323461"/>
                          </a:lnTo>
                          <a:lnTo>
                            <a:pt x="1421239" y="305919"/>
                          </a:lnTo>
                          <a:lnTo>
                            <a:pt x="1426912" y="293640"/>
                          </a:lnTo>
                          <a:cubicBezTo>
                            <a:pt x="1425736" y="291192"/>
                            <a:pt x="1425740" y="289510"/>
                            <a:pt x="1426925" y="288597"/>
                          </a:cubicBezTo>
                          <a:cubicBezTo>
                            <a:pt x="1428109" y="287683"/>
                            <a:pt x="1429790" y="286440"/>
                            <a:pt x="1431967" y="284869"/>
                          </a:cubicBezTo>
                          <a:cubicBezTo>
                            <a:pt x="1433074" y="283151"/>
                            <a:pt x="1433465" y="281763"/>
                            <a:pt x="1433141" y="280703"/>
                          </a:cubicBezTo>
                          <a:cubicBezTo>
                            <a:pt x="1432816" y="279643"/>
                            <a:pt x="1432252" y="278693"/>
                            <a:pt x="1431450" y="277852"/>
                          </a:cubicBezTo>
                          <a:cubicBezTo>
                            <a:pt x="1437521" y="272444"/>
                            <a:pt x="1443229" y="266596"/>
                            <a:pt x="1448577" y="260311"/>
                          </a:cubicBezTo>
                          <a:cubicBezTo>
                            <a:pt x="1453925" y="254025"/>
                            <a:pt x="1459634" y="248177"/>
                            <a:pt x="1465704" y="242769"/>
                          </a:cubicBezTo>
                          <a:cubicBezTo>
                            <a:pt x="1468955" y="234692"/>
                            <a:pt x="1473645" y="227164"/>
                            <a:pt x="1479773" y="220183"/>
                          </a:cubicBezTo>
                          <a:cubicBezTo>
                            <a:pt x="1485901" y="213203"/>
                            <a:pt x="1492835" y="207868"/>
                            <a:pt x="1500576" y="204176"/>
                          </a:cubicBezTo>
                          <a:lnTo>
                            <a:pt x="1500368" y="195406"/>
                          </a:lnTo>
                          <a:cubicBezTo>
                            <a:pt x="1500035" y="192738"/>
                            <a:pt x="1500778" y="190180"/>
                            <a:pt x="1502599" y="187731"/>
                          </a:cubicBezTo>
                          <a:cubicBezTo>
                            <a:pt x="1504419" y="185282"/>
                            <a:pt x="1506839" y="183163"/>
                            <a:pt x="1509860" y="181372"/>
                          </a:cubicBezTo>
                          <a:cubicBezTo>
                            <a:pt x="1514657" y="174063"/>
                            <a:pt x="1518371" y="172893"/>
                            <a:pt x="1521003" y="177864"/>
                          </a:cubicBezTo>
                          <a:cubicBezTo>
                            <a:pt x="1524095" y="181262"/>
                            <a:pt x="1525781" y="184552"/>
                            <a:pt x="1526061" y="187731"/>
                          </a:cubicBezTo>
                          <a:cubicBezTo>
                            <a:pt x="1526341" y="190910"/>
                            <a:pt x="1524002" y="194638"/>
                            <a:pt x="1519046" y="198914"/>
                          </a:cubicBezTo>
                          <a:cubicBezTo>
                            <a:pt x="1515086" y="202093"/>
                            <a:pt x="1509954" y="207575"/>
                            <a:pt x="1503647" y="215360"/>
                          </a:cubicBezTo>
                          <a:cubicBezTo>
                            <a:pt x="1497341" y="223144"/>
                            <a:pt x="1495046" y="229941"/>
                            <a:pt x="1496762" y="235752"/>
                          </a:cubicBezTo>
                          <a:cubicBezTo>
                            <a:pt x="1494841" y="241051"/>
                            <a:pt x="1490973" y="249310"/>
                            <a:pt x="1485157" y="260530"/>
                          </a:cubicBezTo>
                          <a:cubicBezTo>
                            <a:pt x="1479342" y="271749"/>
                            <a:pt x="1473203" y="280447"/>
                            <a:pt x="1466742" y="286623"/>
                          </a:cubicBezTo>
                          <a:cubicBezTo>
                            <a:pt x="1468726" y="289255"/>
                            <a:pt x="1469144" y="291447"/>
                            <a:pt x="1467994" y="293202"/>
                          </a:cubicBezTo>
                          <a:cubicBezTo>
                            <a:pt x="1466844" y="294956"/>
                            <a:pt x="1465223" y="296271"/>
                            <a:pt x="1463132" y="297148"/>
                          </a:cubicBezTo>
                          <a:cubicBezTo>
                            <a:pt x="1459757" y="300328"/>
                            <a:pt x="1459311" y="304933"/>
                            <a:pt x="1461792" y="310963"/>
                          </a:cubicBezTo>
                          <a:cubicBezTo>
                            <a:pt x="1464274" y="316993"/>
                            <a:pt x="1466097" y="321159"/>
                            <a:pt x="1467263" y="323461"/>
                          </a:cubicBezTo>
                          <a:cubicBezTo>
                            <a:pt x="1462360" y="329089"/>
                            <a:pt x="1454034" y="341076"/>
                            <a:pt x="1442284" y="359422"/>
                          </a:cubicBezTo>
                          <a:cubicBezTo>
                            <a:pt x="1430534" y="377768"/>
                            <a:pt x="1425277" y="389755"/>
                            <a:pt x="1426514" y="395383"/>
                          </a:cubicBezTo>
                          <a:lnTo>
                            <a:pt x="1410315" y="407662"/>
                          </a:lnTo>
                          <a:cubicBezTo>
                            <a:pt x="1406732" y="412852"/>
                            <a:pt x="1403298" y="417822"/>
                            <a:pt x="1400012" y="422573"/>
                          </a:cubicBezTo>
                          <a:cubicBezTo>
                            <a:pt x="1396725" y="427324"/>
                            <a:pt x="1393729" y="432294"/>
                            <a:pt x="1391023" y="437483"/>
                          </a:cubicBezTo>
                          <a:lnTo>
                            <a:pt x="1391850" y="442746"/>
                          </a:lnTo>
                          <a:cubicBezTo>
                            <a:pt x="1397660" y="441504"/>
                            <a:pt x="1402703" y="436533"/>
                            <a:pt x="1406977" y="427835"/>
                          </a:cubicBezTo>
                          <a:cubicBezTo>
                            <a:pt x="1411252" y="419138"/>
                            <a:pt x="1416733" y="414167"/>
                            <a:pt x="1423421" y="412925"/>
                          </a:cubicBezTo>
                          <a:cubicBezTo>
                            <a:pt x="1426688" y="412632"/>
                            <a:pt x="1430988" y="411463"/>
                            <a:pt x="1436319" y="409416"/>
                          </a:cubicBezTo>
                          <a:lnTo>
                            <a:pt x="1424967" y="404154"/>
                          </a:lnTo>
                          <a:lnTo>
                            <a:pt x="1430849" y="400646"/>
                          </a:lnTo>
                          <a:cubicBezTo>
                            <a:pt x="1433727" y="399038"/>
                            <a:pt x="1436044" y="398745"/>
                            <a:pt x="1437801" y="399768"/>
                          </a:cubicBezTo>
                          <a:cubicBezTo>
                            <a:pt x="1439557" y="400792"/>
                            <a:pt x="1441127" y="402254"/>
                            <a:pt x="1442509" y="404154"/>
                          </a:cubicBezTo>
                          <a:cubicBezTo>
                            <a:pt x="1444788" y="401596"/>
                            <a:pt x="1446808" y="399257"/>
                            <a:pt x="1448571" y="397137"/>
                          </a:cubicBezTo>
                          <a:cubicBezTo>
                            <a:pt x="1450333" y="395018"/>
                            <a:pt x="1451476" y="392678"/>
                            <a:pt x="1452001" y="390120"/>
                          </a:cubicBezTo>
                          <a:cubicBezTo>
                            <a:pt x="1453980" y="388220"/>
                            <a:pt x="1455566" y="385443"/>
                            <a:pt x="1456759" y="381788"/>
                          </a:cubicBezTo>
                          <a:cubicBezTo>
                            <a:pt x="1457951" y="378133"/>
                            <a:pt x="1459254" y="374479"/>
                            <a:pt x="1460666" y="370824"/>
                          </a:cubicBezTo>
                          <a:cubicBezTo>
                            <a:pt x="1455162" y="370532"/>
                            <a:pt x="1451000" y="367608"/>
                            <a:pt x="1448179" y="362053"/>
                          </a:cubicBezTo>
                          <a:cubicBezTo>
                            <a:pt x="1454352" y="358545"/>
                            <a:pt x="1458204" y="353282"/>
                            <a:pt x="1459734" y="346266"/>
                          </a:cubicBezTo>
                          <a:lnTo>
                            <a:pt x="1476657" y="349774"/>
                          </a:lnTo>
                          <a:cubicBezTo>
                            <a:pt x="1473744" y="352405"/>
                            <a:pt x="1471599" y="355037"/>
                            <a:pt x="1470221" y="357668"/>
                          </a:cubicBezTo>
                          <a:cubicBezTo>
                            <a:pt x="1468844" y="360299"/>
                            <a:pt x="1467137" y="362930"/>
                            <a:pt x="1465102" y="365562"/>
                          </a:cubicBezTo>
                          <a:lnTo>
                            <a:pt x="1471191" y="370824"/>
                          </a:lnTo>
                          <a:cubicBezTo>
                            <a:pt x="1474699" y="370824"/>
                            <a:pt x="1476144" y="372579"/>
                            <a:pt x="1475525" y="376087"/>
                          </a:cubicBezTo>
                          <a:cubicBezTo>
                            <a:pt x="1474754" y="379632"/>
                            <a:pt x="1473125" y="383067"/>
                            <a:pt x="1470638" y="386393"/>
                          </a:cubicBezTo>
                          <a:cubicBezTo>
                            <a:pt x="1468152" y="389718"/>
                            <a:pt x="1465723" y="392715"/>
                            <a:pt x="1463352" y="395383"/>
                          </a:cubicBezTo>
                          <a:cubicBezTo>
                            <a:pt x="1465964" y="396114"/>
                            <a:pt x="1468763" y="396406"/>
                            <a:pt x="1471749" y="396260"/>
                          </a:cubicBezTo>
                          <a:cubicBezTo>
                            <a:pt x="1474735" y="396114"/>
                            <a:pt x="1477095" y="396406"/>
                            <a:pt x="1478830" y="397137"/>
                          </a:cubicBezTo>
                          <a:cubicBezTo>
                            <a:pt x="1479594" y="400061"/>
                            <a:pt x="1477681" y="403862"/>
                            <a:pt x="1473092" y="408539"/>
                          </a:cubicBezTo>
                          <a:cubicBezTo>
                            <a:pt x="1468503" y="413217"/>
                            <a:pt x="1464398" y="417018"/>
                            <a:pt x="1460776" y="419942"/>
                          </a:cubicBezTo>
                          <a:cubicBezTo>
                            <a:pt x="1460058" y="423596"/>
                            <a:pt x="1458760" y="426812"/>
                            <a:pt x="1456882" y="429590"/>
                          </a:cubicBezTo>
                          <a:cubicBezTo>
                            <a:pt x="1455003" y="432367"/>
                            <a:pt x="1453137" y="433829"/>
                            <a:pt x="1451284" y="433975"/>
                          </a:cubicBezTo>
                          <a:lnTo>
                            <a:pt x="1440348" y="446254"/>
                          </a:lnTo>
                          <a:lnTo>
                            <a:pt x="1437564" y="462042"/>
                          </a:lnTo>
                          <a:lnTo>
                            <a:pt x="1443755" y="456780"/>
                          </a:lnTo>
                          <a:lnTo>
                            <a:pt x="1453246" y="442746"/>
                          </a:lnTo>
                          <a:cubicBezTo>
                            <a:pt x="1454506" y="440992"/>
                            <a:pt x="1455907" y="439676"/>
                            <a:pt x="1457451" y="438799"/>
                          </a:cubicBezTo>
                          <a:cubicBezTo>
                            <a:pt x="1458994" y="437922"/>
                            <a:pt x="1460241" y="437483"/>
                            <a:pt x="1461191" y="437483"/>
                          </a:cubicBezTo>
                          <a:cubicBezTo>
                            <a:pt x="1460871" y="438470"/>
                            <a:pt x="1460015" y="440005"/>
                            <a:pt x="1458625" y="442088"/>
                          </a:cubicBezTo>
                          <a:cubicBezTo>
                            <a:pt x="1457234" y="444171"/>
                            <a:pt x="1456301" y="446145"/>
                            <a:pt x="1455827" y="448009"/>
                          </a:cubicBezTo>
                          <a:cubicBezTo>
                            <a:pt x="1457035" y="452759"/>
                            <a:pt x="1453665" y="458607"/>
                            <a:pt x="1445717" y="465551"/>
                          </a:cubicBezTo>
                          <a:cubicBezTo>
                            <a:pt x="1437768" y="472494"/>
                            <a:pt x="1434398" y="478341"/>
                            <a:pt x="1435607" y="483092"/>
                          </a:cubicBezTo>
                          <a:lnTo>
                            <a:pt x="1426425" y="495372"/>
                          </a:lnTo>
                          <a:cubicBezTo>
                            <a:pt x="1426073" y="497162"/>
                            <a:pt x="1425333" y="499282"/>
                            <a:pt x="1424207" y="501731"/>
                          </a:cubicBezTo>
                          <a:cubicBezTo>
                            <a:pt x="1423081" y="504179"/>
                            <a:pt x="1421826" y="506737"/>
                            <a:pt x="1420442" y="509405"/>
                          </a:cubicBezTo>
                          <a:cubicBezTo>
                            <a:pt x="1424943" y="505020"/>
                            <a:pt x="1429302" y="500196"/>
                            <a:pt x="1433519" y="494933"/>
                          </a:cubicBezTo>
                          <a:cubicBezTo>
                            <a:pt x="1437736" y="489671"/>
                            <a:pt x="1440495" y="483969"/>
                            <a:pt x="1441797" y="477830"/>
                          </a:cubicBezTo>
                          <a:lnTo>
                            <a:pt x="1454903" y="483092"/>
                          </a:lnTo>
                          <a:lnTo>
                            <a:pt x="1447992" y="502388"/>
                          </a:lnTo>
                          <a:lnTo>
                            <a:pt x="1457072" y="500634"/>
                          </a:lnTo>
                          <a:lnTo>
                            <a:pt x="1463987" y="511159"/>
                          </a:lnTo>
                          <a:lnTo>
                            <a:pt x="1450577" y="537472"/>
                          </a:lnTo>
                          <a:cubicBezTo>
                            <a:pt x="1442626" y="544014"/>
                            <a:pt x="1435597" y="551542"/>
                            <a:pt x="1429491" y="560057"/>
                          </a:cubicBezTo>
                          <a:cubicBezTo>
                            <a:pt x="1423384" y="568573"/>
                            <a:pt x="1417310" y="575662"/>
                            <a:pt x="1411268" y="581327"/>
                          </a:cubicBezTo>
                          <a:lnTo>
                            <a:pt x="1407760" y="581327"/>
                          </a:lnTo>
                          <a:lnTo>
                            <a:pt x="1406832" y="586589"/>
                          </a:lnTo>
                          <a:lnTo>
                            <a:pt x="1393214" y="604131"/>
                          </a:lnTo>
                          <a:cubicBezTo>
                            <a:pt x="1391168" y="611587"/>
                            <a:pt x="1387085" y="618165"/>
                            <a:pt x="1380963" y="623866"/>
                          </a:cubicBezTo>
                          <a:cubicBezTo>
                            <a:pt x="1374841" y="629567"/>
                            <a:pt x="1370603" y="637022"/>
                            <a:pt x="1368248" y="646232"/>
                          </a:cubicBezTo>
                          <a:cubicBezTo>
                            <a:pt x="1365478" y="649923"/>
                            <a:pt x="1361166" y="656136"/>
                            <a:pt x="1355314" y="664870"/>
                          </a:cubicBezTo>
                          <a:cubicBezTo>
                            <a:pt x="1349461" y="673605"/>
                            <a:pt x="1345382" y="678502"/>
                            <a:pt x="1343075" y="679561"/>
                          </a:cubicBezTo>
                          <a:cubicBezTo>
                            <a:pt x="1342388" y="685116"/>
                            <a:pt x="1340669" y="691548"/>
                            <a:pt x="1337918" y="698858"/>
                          </a:cubicBezTo>
                          <a:lnTo>
                            <a:pt x="1339673" y="698858"/>
                          </a:lnTo>
                          <a:cubicBezTo>
                            <a:pt x="1341410" y="700612"/>
                            <a:pt x="1340516" y="702366"/>
                            <a:pt x="1336991" y="704120"/>
                          </a:cubicBezTo>
                          <a:lnTo>
                            <a:pt x="1333482" y="704120"/>
                          </a:lnTo>
                          <a:cubicBezTo>
                            <a:pt x="1330559" y="709090"/>
                            <a:pt x="1327223" y="711429"/>
                            <a:pt x="1323474" y="711137"/>
                          </a:cubicBezTo>
                          <a:cubicBezTo>
                            <a:pt x="1322112" y="717203"/>
                            <a:pt x="1319911" y="723051"/>
                            <a:pt x="1316872" y="728679"/>
                          </a:cubicBezTo>
                          <a:cubicBezTo>
                            <a:pt x="1313834" y="734307"/>
                            <a:pt x="1311633" y="740154"/>
                            <a:pt x="1310271" y="746221"/>
                          </a:cubicBezTo>
                          <a:lnTo>
                            <a:pt x="1318321" y="760254"/>
                          </a:lnTo>
                          <a:cubicBezTo>
                            <a:pt x="1319241" y="760218"/>
                            <a:pt x="1320033" y="760291"/>
                            <a:pt x="1320695" y="760473"/>
                          </a:cubicBezTo>
                          <a:cubicBezTo>
                            <a:pt x="1321357" y="760656"/>
                            <a:pt x="1321632" y="761168"/>
                            <a:pt x="1321520" y="762008"/>
                          </a:cubicBezTo>
                          <a:cubicBezTo>
                            <a:pt x="1321119" y="763872"/>
                            <a:pt x="1320040" y="765846"/>
                            <a:pt x="1318284" y="767929"/>
                          </a:cubicBezTo>
                          <a:cubicBezTo>
                            <a:pt x="1316528" y="770012"/>
                            <a:pt x="1314649" y="771547"/>
                            <a:pt x="1312648" y="772533"/>
                          </a:cubicBezTo>
                          <a:cubicBezTo>
                            <a:pt x="1312238" y="775274"/>
                            <a:pt x="1311228" y="777686"/>
                            <a:pt x="1309618" y="779769"/>
                          </a:cubicBezTo>
                          <a:cubicBezTo>
                            <a:pt x="1308008" y="781852"/>
                            <a:pt x="1305476" y="782949"/>
                            <a:pt x="1302021" y="783058"/>
                          </a:cubicBezTo>
                          <a:lnTo>
                            <a:pt x="1296758" y="783058"/>
                          </a:lnTo>
                          <a:lnTo>
                            <a:pt x="1291602" y="802354"/>
                          </a:lnTo>
                          <a:lnTo>
                            <a:pt x="1268183" y="835684"/>
                          </a:lnTo>
                          <a:lnTo>
                            <a:pt x="1260238" y="840947"/>
                          </a:lnTo>
                          <a:cubicBezTo>
                            <a:pt x="1259102" y="846355"/>
                            <a:pt x="1256682" y="852203"/>
                            <a:pt x="1252979" y="858488"/>
                          </a:cubicBezTo>
                          <a:cubicBezTo>
                            <a:pt x="1249276" y="864774"/>
                            <a:pt x="1245540" y="870622"/>
                            <a:pt x="1241772" y="876030"/>
                          </a:cubicBezTo>
                          <a:lnTo>
                            <a:pt x="1238061" y="897081"/>
                          </a:lnTo>
                          <a:lnTo>
                            <a:pt x="1221862" y="909360"/>
                          </a:lnTo>
                          <a:lnTo>
                            <a:pt x="1211752" y="926902"/>
                          </a:lnTo>
                          <a:lnTo>
                            <a:pt x="1199680" y="935673"/>
                          </a:lnTo>
                          <a:cubicBezTo>
                            <a:pt x="1198157" y="941410"/>
                            <a:pt x="1195273" y="946161"/>
                            <a:pt x="1191027" y="949926"/>
                          </a:cubicBezTo>
                          <a:cubicBezTo>
                            <a:pt x="1186782" y="953690"/>
                            <a:pt x="1183821" y="958879"/>
                            <a:pt x="1182143" y="965494"/>
                          </a:cubicBezTo>
                          <a:lnTo>
                            <a:pt x="1161097" y="995315"/>
                          </a:lnTo>
                          <a:cubicBezTo>
                            <a:pt x="1155628" y="996485"/>
                            <a:pt x="1151733" y="1001162"/>
                            <a:pt x="1149413" y="1009349"/>
                          </a:cubicBezTo>
                          <a:cubicBezTo>
                            <a:pt x="1147092" y="1017535"/>
                            <a:pt x="1142320" y="1022213"/>
                            <a:pt x="1135097" y="1023382"/>
                          </a:cubicBezTo>
                          <a:lnTo>
                            <a:pt x="1145512" y="974265"/>
                          </a:lnTo>
                          <a:lnTo>
                            <a:pt x="1135606" y="970757"/>
                          </a:lnTo>
                          <a:lnTo>
                            <a:pt x="1126424" y="983036"/>
                          </a:lnTo>
                          <a:cubicBezTo>
                            <a:pt x="1123054" y="990126"/>
                            <a:pt x="1118524" y="1000066"/>
                            <a:pt x="1112833" y="1012857"/>
                          </a:cubicBezTo>
                          <a:cubicBezTo>
                            <a:pt x="1107142" y="1025648"/>
                            <a:pt x="1103489" y="1035588"/>
                            <a:pt x="1101874" y="1042678"/>
                          </a:cubicBezTo>
                          <a:cubicBezTo>
                            <a:pt x="1100845" y="1050170"/>
                            <a:pt x="1099061" y="1054482"/>
                            <a:pt x="1096523" y="1055615"/>
                          </a:cubicBezTo>
                          <a:cubicBezTo>
                            <a:pt x="1093984" y="1056748"/>
                            <a:pt x="1088511" y="1057114"/>
                            <a:pt x="1080103" y="1056712"/>
                          </a:cubicBezTo>
                          <a:lnTo>
                            <a:pt x="1077421" y="1061974"/>
                          </a:lnTo>
                          <a:cubicBezTo>
                            <a:pt x="1079227" y="1064167"/>
                            <a:pt x="1080440" y="1067237"/>
                            <a:pt x="1081059" y="1071184"/>
                          </a:cubicBezTo>
                          <a:cubicBezTo>
                            <a:pt x="1081679" y="1075131"/>
                            <a:pt x="1079538" y="1077323"/>
                            <a:pt x="1074637" y="1077762"/>
                          </a:cubicBezTo>
                          <a:cubicBezTo>
                            <a:pt x="1073425" y="1077799"/>
                            <a:pt x="1071387" y="1078164"/>
                            <a:pt x="1068523" y="1078858"/>
                          </a:cubicBezTo>
                          <a:cubicBezTo>
                            <a:pt x="1065660" y="1079553"/>
                            <a:pt x="1063983" y="1080357"/>
                            <a:pt x="1063493" y="1081270"/>
                          </a:cubicBezTo>
                          <a:lnTo>
                            <a:pt x="1063184" y="1083025"/>
                          </a:lnTo>
                          <a:lnTo>
                            <a:pt x="1085268" y="1097058"/>
                          </a:lnTo>
                          <a:cubicBezTo>
                            <a:pt x="1090416" y="1092526"/>
                            <a:pt x="1094513" y="1087118"/>
                            <a:pt x="1097558" y="1080832"/>
                          </a:cubicBezTo>
                          <a:cubicBezTo>
                            <a:pt x="1100603" y="1074546"/>
                            <a:pt x="1102662" y="1068260"/>
                            <a:pt x="1103734" y="1061974"/>
                          </a:cubicBezTo>
                          <a:cubicBezTo>
                            <a:pt x="1106786" y="1059380"/>
                            <a:pt x="1109090" y="1056675"/>
                            <a:pt x="1110646" y="1053861"/>
                          </a:cubicBezTo>
                          <a:cubicBezTo>
                            <a:pt x="1112202" y="1051047"/>
                            <a:pt x="1113268" y="1047904"/>
                            <a:pt x="1113844" y="1044432"/>
                          </a:cubicBezTo>
                          <a:lnTo>
                            <a:pt x="1123644" y="1028645"/>
                          </a:lnTo>
                          <a:cubicBezTo>
                            <a:pt x="1123795" y="1027585"/>
                            <a:pt x="1124112" y="1026196"/>
                            <a:pt x="1124598" y="1024479"/>
                          </a:cubicBezTo>
                          <a:cubicBezTo>
                            <a:pt x="1125084" y="1022761"/>
                            <a:pt x="1125763" y="1021811"/>
                            <a:pt x="1126636" y="1021628"/>
                          </a:cubicBezTo>
                          <a:cubicBezTo>
                            <a:pt x="1130108" y="1022249"/>
                            <a:pt x="1132477" y="1025392"/>
                            <a:pt x="1133744" y="1031057"/>
                          </a:cubicBezTo>
                          <a:cubicBezTo>
                            <a:pt x="1135011" y="1036721"/>
                            <a:pt x="1135394" y="1041180"/>
                            <a:pt x="1134894" y="1044432"/>
                          </a:cubicBezTo>
                          <a:cubicBezTo>
                            <a:pt x="1134793" y="1045419"/>
                            <a:pt x="1134453" y="1046516"/>
                            <a:pt x="1133875" y="1047722"/>
                          </a:cubicBezTo>
                          <a:cubicBezTo>
                            <a:pt x="1133297" y="1048928"/>
                            <a:pt x="1132158" y="1049585"/>
                            <a:pt x="1130457" y="1049695"/>
                          </a:cubicBezTo>
                          <a:cubicBezTo>
                            <a:pt x="1127326" y="1057296"/>
                            <a:pt x="1122757" y="1066214"/>
                            <a:pt x="1116750" y="1076446"/>
                          </a:cubicBezTo>
                          <a:cubicBezTo>
                            <a:pt x="1110743" y="1086679"/>
                            <a:pt x="1104136" y="1094719"/>
                            <a:pt x="1096929" y="1100566"/>
                          </a:cubicBezTo>
                          <a:cubicBezTo>
                            <a:pt x="1096129" y="1103856"/>
                            <a:pt x="1094788" y="1106487"/>
                            <a:pt x="1092905" y="1108460"/>
                          </a:cubicBezTo>
                          <a:cubicBezTo>
                            <a:pt x="1091023" y="1110434"/>
                            <a:pt x="1089682" y="1113065"/>
                            <a:pt x="1088882" y="1116354"/>
                          </a:cubicBezTo>
                          <a:cubicBezTo>
                            <a:pt x="1085149" y="1122603"/>
                            <a:pt x="1080958" y="1128962"/>
                            <a:pt x="1076309" y="1135431"/>
                          </a:cubicBezTo>
                          <a:cubicBezTo>
                            <a:pt x="1071660" y="1141899"/>
                            <a:pt x="1066669" y="1147820"/>
                            <a:pt x="1061336" y="1153192"/>
                          </a:cubicBezTo>
                          <a:cubicBezTo>
                            <a:pt x="1061001" y="1155092"/>
                            <a:pt x="1060228" y="1156993"/>
                            <a:pt x="1059015" y="1158893"/>
                          </a:cubicBezTo>
                          <a:cubicBezTo>
                            <a:pt x="1057803" y="1160793"/>
                            <a:pt x="1056307" y="1161817"/>
                            <a:pt x="1054527" y="1161963"/>
                          </a:cubicBezTo>
                          <a:cubicBezTo>
                            <a:pt x="1051341" y="1161378"/>
                            <a:pt x="1050077" y="1158601"/>
                            <a:pt x="1050734" y="1153631"/>
                          </a:cubicBezTo>
                          <a:cubicBezTo>
                            <a:pt x="1051391" y="1148660"/>
                            <a:pt x="1052035" y="1145006"/>
                            <a:pt x="1052667" y="1142667"/>
                          </a:cubicBezTo>
                          <a:lnTo>
                            <a:pt x="1037706" y="1147929"/>
                          </a:lnTo>
                          <a:lnTo>
                            <a:pt x="1032858" y="1165471"/>
                          </a:lnTo>
                          <a:lnTo>
                            <a:pt x="1011503" y="1197047"/>
                          </a:lnTo>
                          <a:lnTo>
                            <a:pt x="1009749" y="1197047"/>
                          </a:lnTo>
                          <a:lnTo>
                            <a:pt x="990148" y="1228622"/>
                          </a:lnTo>
                          <a:cubicBezTo>
                            <a:pt x="988295" y="1230011"/>
                            <a:pt x="987048" y="1232935"/>
                            <a:pt x="986408" y="1237393"/>
                          </a:cubicBezTo>
                          <a:cubicBezTo>
                            <a:pt x="985768" y="1241852"/>
                            <a:pt x="985399" y="1244775"/>
                            <a:pt x="985300" y="1246164"/>
                          </a:cubicBezTo>
                          <a:cubicBezTo>
                            <a:pt x="987757" y="1244044"/>
                            <a:pt x="989679" y="1244337"/>
                            <a:pt x="991066" y="1247041"/>
                          </a:cubicBezTo>
                          <a:cubicBezTo>
                            <a:pt x="992453" y="1249745"/>
                            <a:pt x="991873" y="1251792"/>
                            <a:pt x="989326" y="1253181"/>
                          </a:cubicBezTo>
                          <a:cubicBezTo>
                            <a:pt x="988352" y="1253108"/>
                            <a:pt x="987230" y="1253254"/>
                            <a:pt x="985959" y="1253619"/>
                          </a:cubicBezTo>
                          <a:cubicBezTo>
                            <a:pt x="984689" y="1253985"/>
                            <a:pt x="983850" y="1255008"/>
                            <a:pt x="983444" y="1256689"/>
                          </a:cubicBezTo>
                          <a:cubicBezTo>
                            <a:pt x="983268" y="1258516"/>
                            <a:pt x="983931" y="1260563"/>
                            <a:pt x="985432" y="1262829"/>
                          </a:cubicBezTo>
                          <a:cubicBezTo>
                            <a:pt x="986932" y="1265094"/>
                            <a:pt x="988472" y="1267141"/>
                            <a:pt x="990050" y="1268968"/>
                          </a:cubicBezTo>
                          <a:cubicBezTo>
                            <a:pt x="989060" y="1272513"/>
                            <a:pt x="986167" y="1278141"/>
                            <a:pt x="981372" y="1285852"/>
                          </a:cubicBezTo>
                          <a:cubicBezTo>
                            <a:pt x="976577" y="1293564"/>
                            <a:pt x="973039" y="1297876"/>
                            <a:pt x="970758" y="1298790"/>
                          </a:cubicBezTo>
                          <a:cubicBezTo>
                            <a:pt x="969964" y="1304747"/>
                            <a:pt x="968769" y="1308620"/>
                            <a:pt x="967174" y="1310411"/>
                          </a:cubicBezTo>
                          <a:cubicBezTo>
                            <a:pt x="965579" y="1312202"/>
                            <a:pt x="961856" y="1313006"/>
                            <a:pt x="956004" y="1312823"/>
                          </a:cubicBezTo>
                          <a:lnTo>
                            <a:pt x="952602" y="1332119"/>
                          </a:lnTo>
                          <a:cubicBezTo>
                            <a:pt x="948607" y="1329488"/>
                            <a:pt x="944909" y="1326418"/>
                            <a:pt x="941508" y="1322910"/>
                          </a:cubicBezTo>
                          <a:cubicBezTo>
                            <a:pt x="938107" y="1319401"/>
                            <a:pt x="935440" y="1315454"/>
                            <a:pt x="933509" y="1311069"/>
                          </a:cubicBezTo>
                          <a:cubicBezTo>
                            <a:pt x="933183" y="1314577"/>
                            <a:pt x="931980" y="1318086"/>
                            <a:pt x="929899" y="1321594"/>
                          </a:cubicBezTo>
                          <a:lnTo>
                            <a:pt x="937331" y="1339136"/>
                          </a:lnTo>
                          <a:cubicBezTo>
                            <a:pt x="934165" y="1345897"/>
                            <a:pt x="927525" y="1358688"/>
                            <a:pt x="917408" y="1377509"/>
                          </a:cubicBezTo>
                          <a:cubicBezTo>
                            <a:pt x="907292" y="1396330"/>
                            <a:pt x="897529" y="1406928"/>
                            <a:pt x="888120" y="1409303"/>
                          </a:cubicBezTo>
                          <a:cubicBezTo>
                            <a:pt x="887338" y="1412702"/>
                            <a:pt x="885060" y="1417745"/>
                            <a:pt x="881286" y="1424433"/>
                          </a:cubicBezTo>
                          <a:cubicBezTo>
                            <a:pt x="877512" y="1431121"/>
                            <a:pt x="874151" y="1434849"/>
                            <a:pt x="871201" y="1435616"/>
                          </a:cubicBezTo>
                          <a:cubicBezTo>
                            <a:pt x="870399" y="1435397"/>
                            <a:pt x="870042" y="1434520"/>
                            <a:pt x="870130" y="1432985"/>
                          </a:cubicBezTo>
                          <a:cubicBezTo>
                            <a:pt x="870218" y="1431450"/>
                            <a:pt x="870300" y="1430573"/>
                            <a:pt x="870375" y="1430354"/>
                          </a:cubicBezTo>
                          <a:lnTo>
                            <a:pt x="863668" y="1428599"/>
                          </a:lnTo>
                          <a:lnTo>
                            <a:pt x="857168" y="1435616"/>
                          </a:lnTo>
                          <a:lnTo>
                            <a:pt x="867282" y="1447896"/>
                          </a:lnTo>
                          <a:cubicBezTo>
                            <a:pt x="865454" y="1457434"/>
                            <a:pt x="862046" y="1465986"/>
                            <a:pt x="857057" y="1473551"/>
                          </a:cubicBezTo>
                          <a:cubicBezTo>
                            <a:pt x="852069" y="1481115"/>
                            <a:pt x="846261" y="1488352"/>
                            <a:pt x="839634" y="1495259"/>
                          </a:cubicBezTo>
                          <a:cubicBezTo>
                            <a:pt x="839706" y="1497963"/>
                            <a:pt x="840338" y="1503079"/>
                            <a:pt x="841533" y="1510608"/>
                          </a:cubicBezTo>
                          <a:cubicBezTo>
                            <a:pt x="842727" y="1518136"/>
                            <a:pt x="842198" y="1522375"/>
                            <a:pt x="839948" y="1523326"/>
                          </a:cubicBezTo>
                          <a:cubicBezTo>
                            <a:pt x="837366" y="1523252"/>
                            <a:pt x="835229" y="1522522"/>
                            <a:pt x="833537" y="1521133"/>
                          </a:cubicBezTo>
                          <a:cubicBezTo>
                            <a:pt x="831845" y="1519744"/>
                            <a:pt x="830301" y="1518136"/>
                            <a:pt x="828906" y="1516309"/>
                          </a:cubicBezTo>
                          <a:cubicBezTo>
                            <a:pt x="827772" y="1522741"/>
                            <a:pt x="825683" y="1529611"/>
                            <a:pt x="822640" y="1536920"/>
                          </a:cubicBezTo>
                          <a:cubicBezTo>
                            <a:pt x="819597" y="1544230"/>
                            <a:pt x="815909" y="1550223"/>
                            <a:pt x="811576" y="1554901"/>
                          </a:cubicBezTo>
                          <a:lnTo>
                            <a:pt x="805279" y="1540867"/>
                          </a:lnTo>
                          <a:lnTo>
                            <a:pt x="813635" y="1523326"/>
                          </a:lnTo>
                          <a:cubicBezTo>
                            <a:pt x="812803" y="1522448"/>
                            <a:pt x="811861" y="1521571"/>
                            <a:pt x="810810" y="1520694"/>
                          </a:cubicBezTo>
                          <a:cubicBezTo>
                            <a:pt x="809759" y="1519817"/>
                            <a:pt x="809255" y="1518940"/>
                            <a:pt x="809300" y="1518063"/>
                          </a:cubicBezTo>
                          <a:cubicBezTo>
                            <a:pt x="809999" y="1516382"/>
                            <a:pt x="812007" y="1515359"/>
                            <a:pt x="815324" y="1514993"/>
                          </a:cubicBezTo>
                          <a:cubicBezTo>
                            <a:pt x="818641" y="1514628"/>
                            <a:pt x="820932" y="1514481"/>
                            <a:pt x="822198" y="1514555"/>
                          </a:cubicBezTo>
                          <a:cubicBezTo>
                            <a:pt x="823249" y="1509219"/>
                            <a:pt x="825325" y="1503664"/>
                            <a:pt x="828426" y="1497890"/>
                          </a:cubicBezTo>
                          <a:cubicBezTo>
                            <a:pt x="831527" y="1492116"/>
                            <a:pt x="834919" y="1486561"/>
                            <a:pt x="838601" y="1481225"/>
                          </a:cubicBezTo>
                          <a:cubicBezTo>
                            <a:pt x="838744" y="1480202"/>
                            <a:pt x="838637" y="1478740"/>
                            <a:pt x="838277" y="1476840"/>
                          </a:cubicBezTo>
                          <a:cubicBezTo>
                            <a:pt x="837918" y="1474939"/>
                            <a:pt x="837372" y="1473477"/>
                            <a:pt x="836639" y="1472454"/>
                          </a:cubicBezTo>
                          <a:lnTo>
                            <a:pt x="821576" y="1488242"/>
                          </a:lnTo>
                          <a:lnTo>
                            <a:pt x="812495" y="1489996"/>
                          </a:lnTo>
                          <a:lnTo>
                            <a:pt x="808165" y="1514555"/>
                          </a:lnTo>
                          <a:cubicBezTo>
                            <a:pt x="801026" y="1519598"/>
                            <a:pt x="794230" y="1527053"/>
                            <a:pt x="787776" y="1536920"/>
                          </a:cubicBezTo>
                          <a:cubicBezTo>
                            <a:pt x="781321" y="1546788"/>
                            <a:pt x="776563" y="1555120"/>
                            <a:pt x="773500" y="1561918"/>
                          </a:cubicBezTo>
                          <a:cubicBezTo>
                            <a:pt x="772615" y="1565280"/>
                            <a:pt x="770930" y="1568203"/>
                            <a:pt x="768446" y="1570689"/>
                          </a:cubicBezTo>
                          <a:cubicBezTo>
                            <a:pt x="765961" y="1573174"/>
                            <a:pt x="764276" y="1576097"/>
                            <a:pt x="763391" y="1579460"/>
                          </a:cubicBezTo>
                          <a:lnTo>
                            <a:pt x="755654" y="1593493"/>
                          </a:lnTo>
                          <a:lnTo>
                            <a:pt x="757408" y="1593493"/>
                          </a:lnTo>
                          <a:cubicBezTo>
                            <a:pt x="756522" y="1596855"/>
                            <a:pt x="754837" y="1599779"/>
                            <a:pt x="752353" y="1602264"/>
                          </a:cubicBezTo>
                          <a:cubicBezTo>
                            <a:pt x="749868" y="1604749"/>
                            <a:pt x="748183" y="1607673"/>
                            <a:pt x="747298" y="1611035"/>
                          </a:cubicBezTo>
                          <a:cubicBezTo>
                            <a:pt x="746961" y="1613776"/>
                            <a:pt x="746243" y="1616188"/>
                            <a:pt x="745145" y="1618271"/>
                          </a:cubicBezTo>
                          <a:cubicBezTo>
                            <a:pt x="744047" y="1620354"/>
                            <a:pt x="741807" y="1621450"/>
                            <a:pt x="738425" y="1621560"/>
                          </a:cubicBezTo>
                          <a:cubicBezTo>
                            <a:pt x="737742" y="1626676"/>
                            <a:pt x="736711" y="1630039"/>
                            <a:pt x="735331" y="1631647"/>
                          </a:cubicBezTo>
                          <a:cubicBezTo>
                            <a:pt x="733951" y="1633255"/>
                            <a:pt x="730752" y="1633985"/>
                            <a:pt x="725735" y="1633839"/>
                          </a:cubicBezTo>
                          <a:lnTo>
                            <a:pt x="722332" y="1653135"/>
                          </a:lnTo>
                          <a:lnTo>
                            <a:pt x="714180" y="1649627"/>
                          </a:lnTo>
                          <a:lnTo>
                            <a:pt x="699324" y="1674186"/>
                          </a:lnTo>
                          <a:lnTo>
                            <a:pt x="702214" y="1677694"/>
                          </a:lnTo>
                          <a:lnTo>
                            <a:pt x="694269" y="1682957"/>
                          </a:lnTo>
                          <a:lnTo>
                            <a:pt x="689524" y="1689973"/>
                          </a:lnTo>
                          <a:lnTo>
                            <a:pt x="692621" y="1702253"/>
                          </a:lnTo>
                          <a:lnTo>
                            <a:pt x="688392" y="1716286"/>
                          </a:lnTo>
                          <a:cubicBezTo>
                            <a:pt x="683977" y="1716871"/>
                            <a:pt x="681226" y="1719210"/>
                            <a:pt x="680138" y="1723303"/>
                          </a:cubicBezTo>
                          <a:cubicBezTo>
                            <a:pt x="679051" y="1727396"/>
                            <a:pt x="674546" y="1729735"/>
                            <a:pt x="666622" y="1730320"/>
                          </a:cubicBezTo>
                          <a:lnTo>
                            <a:pt x="668168" y="1721549"/>
                          </a:lnTo>
                          <a:lnTo>
                            <a:pt x="662597" y="1723303"/>
                          </a:lnTo>
                          <a:cubicBezTo>
                            <a:pt x="661062" y="1725788"/>
                            <a:pt x="658560" y="1730027"/>
                            <a:pt x="655091" y="1736021"/>
                          </a:cubicBezTo>
                          <a:cubicBezTo>
                            <a:pt x="651623" y="1742014"/>
                            <a:pt x="649276" y="1745377"/>
                            <a:pt x="648050" y="1746107"/>
                          </a:cubicBezTo>
                          <a:cubicBezTo>
                            <a:pt x="647236" y="1745961"/>
                            <a:pt x="646827" y="1745377"/>
                            <a:pt x="646825" y="1744353"/>
                          </a:cubicBezTo>
                          <a:cubicBezTo>
                            <a:pt x="646822" y="1743330"/>
                            <a:pt x="646852" y="1742745"/>
                            <a:pt x="646915" y="1742599"/>
                          </a:cubicBezTo>
                          <a:cubicBezTo>
                            <a:pt x="642142" y="1742307"/>
                            <a:pt x="640672" y="1740699"/>
                            <a:pt x="642503" y="1737775"/>
                          </a:cubicBezTo>
                          <a:cubicBezTo>
                            <a:pt x="644334" y="1734851"/>
                            <a:pt x="646526" y="1732366"/>
                            <a:pt x="649080" y="1730320"/>
                          </a:cubicBezTo>
                          <a:lnTo>
                            <a:pt x="644847" y="1714532"/>
                          </a:lnTo>
                          <a:lnTo>
                            <a:pt x="654029" y="1702253"/>
                          </a:lnTo>
                          <a:lnTo>
                            <a:pt x="642678" y="1696990"/>
                          </a:lnTo>
                          <a:cubicBezTo>
                            <a:pt x="641129" y="1702874"/>
                            <a:pt x="638141" y="1708210"/>
                            <a:pt x="633716" y="1712997"/>
                          </a:cubicBezTo>
                          <a:cubicBezTo>
                            <a:pt x="629290" y="1717785"/>
                            <a:pt x="626225" y="1723559"/>
                            <a:pt x="624521" y="1730320"/>
                          </a:cubicBezTo>
                          <a:cubicBezTo>
                            <a:pt x="618045" y="1737410"/>
                            <a:pt x="611859" y="1744719"/>
                            <a:pt x="605964" y="1752247"/>
                          </a:cubicBezTo>
                          <a:cubicBezTo>
                            <a:pt x="600068" y="1759775"/>
                            <a:pt x="594321" y="1767084"/>
                            <a:pt x="588721" y="1774174"/>
                          </a:cubicBezTo>
                          <a:cubicBezTo>
                            <a:pt x="587097" y="1778414"/>
                            <a:pt x="584363" y="1783969"/>
                            <a:pt x="580520" y="1790839"/>
                          </a:cubicBezTo>
                          <a:cubicBezTo>
                            <a:pt x="576678" y="1797710"/>
                            <a:pt x="572499" y="1801510"/>
                            <a:pt x="567985" y="1802241"/>
                          </a:cubicBezTo>
                          <a:cubicBezTo>
                            <a:pt x="567966" y="1803594"/>
                            <a:pt x="568392" y="1806152"/>
                            <a:pt x="569263" y="1809916"/>
                          </a:cubicBezTo>
                          <a:cubicBezTo>
                            <a:pt x="570134" y="1813680"/>
                            <a:pt x="570637" y="1815800"/>
                            <a:pt x="570773" y="1816275"/>
                          </a:cubicBezTo>
                          <a:cubicBezTo>
                            <a:pt x="571652" y="1816056"/>
                            <a:pt x="572318" y="1815179"/>
                            <a:pt x="572772" y="1813644"/>
                          </a:cubicBezTo>
                          <a:cubicBezTo>
                            <a:pt x="573225" y="1812109"/>
                            <a:pt x="573453" y="1811232"/>
                            <a:pt x="573455" y="1811012"/>
                          </a:cubicBezTo>
                          <a:cubicBezTo>
                            <a:pt x="580249" y="1800670"/>
                            <a:pt x="587862" y="1790656"/>
                            <a:pt x="596294" y="1780972"/>
                          </a:cubicBezTo>
                          <a:cubicBezTo>
                            <a:pt x="604726" y="1771287"/>
                            <a:pt x="610662" y="1760835"/>
                            <a:pt x="614102" y="1749616"/>
                          </a:cubicBezTo>
                          <a:lnTo>
                            <a:pt x="622873" y="1749616"/>
                          </a:lnTo>
                          <a:cubicBezTo>
                            <a:pt x="626925" y="1749433"/>
                            <a:pt x="631539" y="1749798"/>
                            <a:pt x="636713" y="1750712"/>
                          </a:cubicBezTo>
                          <a:cubicBezTo>
                            <a:pt x="641888" y="1751626"/>
                            <a:pt x="644360" y="1754184"/>
                            <a:pt x="644131" y="1758387"/>
                          </a:cubicBezTo>
                          <a:cubicBezTo>
                            <a:pt x="642543" y="1766354"/>
                            <a:pt x="639350" y="1774101"/>
                            <a:pt x="634551" y="1781630"/>
                          </a:cubicBezTo>
                          <a:cubicBezTo>
                            <a:pt x="629751" y="1789158"/>
                            <a:pt x="624520" y="1796029"/>
                            <a:pt x="618856" y="1802241"/>
                          </a:cubicBezTo>
                          <a:cubicBezTo>
                            <a:pt x="618328" y="1806481"/>
                            <a:pt x="618535" y="1810281"/>
                            <a:pt x="619477" y="1813644"/>
                          </a:cubicBezTo>
                          <a:cubicBezTo>
                            <a:pt x="620419" y="1817006"/>
                            <a:pt x="620626" y="1820807"/>
                            <a:pt x="620098" y="1825046"/>
                          </a:cubicBezTo>
                          <a:lnTo>
                            <a:pt x="608437" y="1821537"/>
                          </a:lnTo>
                          <a:cubicBezTo>
                            <a:pt x="607556" y="1826946"/>
                            <a:pt x="605940" y="1832793"/>
                            <a:pt x="603590" y="1839079"/>
                          </a:cubicBezTo>
                          <a:cubicBezTo>
                            <a:pt x="601239" y="1845365"/>
                            <a:pt x="597869" y="1851212"/>
                            <a:pt x="593480" y="1856621"/>
                          </a:cubicBezTo>
                          <a:lnTo>
                            <a:pt x="586874" y="1844342"/>
                          </a:lnTo>
                          <a:lnTo>
                            <a:pt x="594920" y="1828554"/>
                          </a:lnTo>
                          <a:cubicBezTo>
                            <a:pt x="594088" y="1827677"/>
                            <a:pt x="593147" y="1826800"/>
                            <a:pt x="592095" y="1825923"/>
                          </a:cubicBezTo>
                          <a:cubicBezTo>
                            <a:pt x="591044" y="1825046"/>
                            <a:pt x="590541" y="1824169"/>
                            <a:pt x="590586" y="1823292"/>
                          </a:cubicBezTo>
                          <a:cubicBezTo>
                            <a:pt x="591211" y="1821611"/>
                            <a:pt x="592926" y="1820587"/>
                            <a:pt x="595732" y="1820222"/>
                          </a:cubicBezTo>
                          <a:cubicBezTo>
                            <a:pt x="598537" y="1819856"/>
                            <a:pt x="600536" y="1819710"/>
                            <a:pt x="601729" y="1819783"/>
                          </a:cubicBezTo>
                          <a:lnTo>
                            <a:pt x="617513" y="1789962"/>
                          </a:lnTo>
                          <a:lnTo>
                            <a:pt x="616996" y="1782945"/>
                          </a:lnTo>
                          <a:lnTo>
                            <a:pt x="611526" y="1774174"/>
                          </a:lnTo>
                          <a:lnTo>
                            <a:pt x="601208" y="1782945"/>
                          </a:lnTo>
                          <a:lnTo>
                            <a:pt x="589450" y="1819783"/>
                          </a:lnTo>
                          <a:cubicBezTo>
                            <a:pt x="583178" y="1824680"/>
                            <a:pt x="576996" y="1831551"/>
                            <a:pt x="570905" y="1840395"/>
                          </a:cubicBezTo>
                          <a:cubicBezTo>
                            <a:pt x="564814" y="1849239"/>
                            <a:pt x="560232" y="1856987"/>
                            <a:pt x="557159" y="1863638"/>
                          </a:cubicBezTo>
                          <a:cubicBezTo>
                            <a:pt x="555870" y="1869705"/>
                            <a:pt x="553523" y="1875552"/>
                            <a:pt x="550119" y="1881180"/>
                          </a:cubicBezTo>
                          <a:cubicBezTo>
                            <a:pt x="546714" y="1886808"/>
                            <a:pt x="543490" y="1892655"/>
                            <a:pt x="540447" y="1898722"/>
                          </a:cubicBezTo>
                          <a:cubicBezTo>
                            <a:pt x="530680" y="1906031"/>
                            <a:pt x="521635" y="1914217"/>
                            <a:pt x="513312" y="1923280"/>
                          </a:cubicBezTo>
                          <a:lnTo>
                            <a:pt x="494847" y="1958364"/>
                          </a:lnTo>
                          <a:cubicBezTo>
                            <a:pt x="493800" y="1958291"/>
                            <a:pt x="492385" y="1958437"/>
                            <a:pt x="490603" y="1958803"/>
                          </a:cubicBezTo>
                          <a:cubicBezTo>
                            <a:pt x="488821" y="1959168"/>
                            <a:pt x="487690" y="1960191"/>
                            <a:pt x="487211" y="1961872"/>
                          </a:cubicBezTo>
                          <a:cubicBezTo>
                            <a:pt x="487226" y="1962823"/>
                            <a:pt x="487970" y="1963992"/>
                            <a:pt x="489443" y="1965381"/>
                          </a:cubicBezTo>
                          <a:cubicBezTo>
                            <a:pt x="490916" y="1966770"/>
                            <a:pt x="492098" y="1967939"/>
                            <a:pt x="492991" y="1968889"/>
                          </a:cubicBezTo>
                          <a:lnTo>
                            <a:pt x="471839" y="1979414"/>
                          </a:lnTo>
                          <a:lnTo>
                            <a:pt x="459559" y="1979414"/>
                          </a:lnTo>
                          <a:cubicBezTo>
                            <a:pt x="461072" y="1972909"/>
                            <a:pt x="463204" y="1966623"/>
                            <a:pt x="465954" y="1960557"/>
                          </a:cubicBezTo>
                          <a:cubicBezTo>
                            <a:pt x="468705" y="1954490"/>
                            <a:pt x="470424" y="1945573"/>
                            <a:pt x="471110" y="1933805"/>
                          </a:cubicBezTo>
                          <a:cubicBezTo>
                            <a:pt x="466480" y="1938922"/>
                            <a:pt x="462070" y="1944038"/>
                            <a:pt x="457878" y="1949155"/>
                          </a:cubicBezTo>
                          <a:cubicBezTo>
                            <a:pt x="453687" y="1954271"/>
                            <a:pt x="450876" y="1960264"/>
                            <a:pt x="449445" y="1967135"/>
                          </a:cubicBezTo>
                          <a:cubicBezTo>
                            <a:pt x="444484" y="1970607"/>
                            <a:pt x="439833" y="1974188"/>
                            <a:pt x="435491" y="1977879"/>
                          </a:cubicBezTo>
                          <a:cubicBezTo>
                            <a:pt x="431149" y="1981571"/>
                            <a:pt x="426858" y="1985590"/>
                            <a:pt x="422620" y="1989939"/>
                          </a:cubicBezTo>
                          <a:cubicBezTo>
                            <a:pt x="412707" y="1990816"/>
                            <a:pt x="408361" y="1994325"/>
                            <a:pt x="409581" y="2000465"/>
                          </a:cubicBezTo>
                          <a:cubicBezTo>
                            <a:pt x="410801" y="2006604"/>
                            <a:pt x="408647" y="2010113"/>
                            <a:pt x="403120" y="2010990"/>
                          </a:cubicBezTo>
                          <a:lnTo>
                            <a:pt x="396104" y="2010990"/>
                          </a:lnTo>
                          <a:cubicBezTo>
                            <a:pt x="394941" y="2015923"/>
                            <a:pt x="393114" y="2019651"/>
                            <a:pt x="390623" y="2022173"/>
                          </a:cubicBezTo>
                          <a:cubicBezTo>
                            <a:pt x="388132" y="2024694"/>
                            <a:pt x="386383" y="2027983"/>
                            <a:pt x="385375" y="2032040"/>
                          </a:cubicBezTo>
                          <a:lnTo>
                            <a:pt x="371240" y="2042565"/>
                          </a:lnTo>
                          <a:lnTo>
                            <a:pt x="366698" y="2028532"/>
                          </a:lnTo>
                          <a:cubicBezTo>
                            <a:pt x="363189" y="2028532"/>
                            <a:pt x="361744" y="2026777"/>
                            <a:pt x="362363" y="2023269"/>
                          </a:cubicBezTo>
                          <a:cubicBezTo>
                            <a:pt x="364093" y="2016362"/>
                            <a:pt x="367338" y="2009564"/>
                            <a:pt x="372098" y="2002877"/>
                          </a:cubicBezTo>
                          <a:cubicBezTo>
                            <a:pt x="376859" y="1996189"/>
                            <a:pt x="380182" y="1988953"/>
                            <a:pt x="382066" y="1981169"/>
                          </a:cubicBezTo>
                          <a:cubicBezTo>
                            <a:pt x="382128" y="1981022"/>
                            <a:pt x="382158" y="1980438"/>
                            <a:pt x="382156" y="1979414"/>
                          </a:cubicBezTo>
                          <a:cubicBezTo>
                            <a:pt x="382154" y="1978391"/>
                            <a:pt x="381745" y="1977806"/>
                            <a:pt x="380930" y="1977660"/>
                          </a:cubicBezTo>
                          <a:cubicBezTo>
                            <a:pt x="379909" y="1978062"/>
                            <a:pt x="378418" y="1979889"/>
                            <a:pt x="376455" y="1983142"/>
                          </a:cubicBezTo>
                          <a:cubicBezTo>
                            <a:pt x="374493" y="1986395"/>
                            <a:pt x="372924" y="1988660"/>
                            <a:pt x="371748" y="1989939"/>
                          </a:cubicBezTo>
                          <a:cubicBezTo>
                            <a:pt x="369392" y="1991694"/>
                            <a:pt x="367914" y="1993448"/>
                            <a:pt x="367312" y="1995202"/>
                          </a:cubicBezTo>
                          <a:cubicBezTo>
                            <a:pt x="367048" y="1997943"/>
                            <a:pt x="366623" y="2000355"/>
                            <a:pt x="366036" y="2002438"/>
                          </a:cubicBezTo>
                          <a:cubicBezTo>
                            <a:pt x="365450" y="2004521"/>
                            <a:pt x="363502" y="2005617"/>
                            <a:pt x="360194" y="2005727"/>
                          </a:cubicBezTo>
                          <a:lnTo>
                            <a:pt x="352558" y="2009236"/>
                          </a:lnTo>
                          <a:lnTo>
                            <a:pt x="334707" y="2010990"/>
                          </a:lnTo>
                          <a:lnTo>
                            <a:pt x="326970" y="2025023"/>
                          </a:lnTo>
                          <a:cubicBezTo>
                            <a:pt x="324128" y="2026010"/>
                            <a:pt x="321299" y="2027545"/>
                            <a:pt x="318483" y="2029628"/>
                          </a:cubicBezTo>
                          <a:cubicBezTo>
                            <a:pt x="315668" y="2031711"/>
                            <a:pt x="313200" y="2033684"/>
                            <a:pt x="311080" y="2035548"/>
                          </a:cubicBezTo>
                          <a:cubicBezTo>
                            <a:pt x="309187" y="2035512"/>
                            <a:pt x="307196" y="2036023"/>
                            <a:pt x="305109" y="2037083"/>
                          </a:cubicBezTo>
                          <a:cubicBezTo>
                            <a:pt x="303021" y="2038143"/>
                            <a:pt x="301676" y="2039970"/>
                            <a:pt x="301072" y="2042565"/>
                          </a:cubicBezTo>
                          <a:lnTo>
                            <a:pt x="301589" y="2049582"/>
                          </a:lnTo>
                          <a:lnTo>
                            <a:pt x="285802" y="2049582"/>
                          </a:lnTo>
                          <a:cubicBezTo>
                            <a:pt x="287095" y="2046183"/>
                            <a:pt x="289666" y="2041140"/>
                            <a:pt x="293513" y="2034452"/>
                          </a:cubicBezTo>
                          <a:cubicBezTo>
                            <a:pt x="297360" y="2027764"/>
                            <a:pt x="297505" y="2024036"/>
                            <a:pt x="293950" y="2023269"/>
                          </a:cubicBezTo>
                          <a:cubicBezTo>
                            <a:pt x="292140" y="2023379"/>
                            <a:pt x="290342" y="2024036"/>
                            <a:pt x="288558" y="2025242"/>
                          </a:cubicBezTo>
                          <a:cubicBezTo>
                            <a:pt x="286774" y="2026448"/>
                            <a:pt x="285338" y="2027545"/>
                            <a:pt x="284251" y="2028532"/>
                          </a:cubicBezTo>
                          <a:lnTo>
                            <a:pt x="277031" y="2049582"/>
                          </a:lnTo>
                          <a:lnTo>
                            <a:pt x="266094" y="2061861"/>
                          </a:lnTo>
                          <a:cubicBezTo>
                            <a:pt x="265179" y="2067051"/>
                            <a:pt x="263503" y="2071582"/>
                            <a:pt x="261066" y="2075456"/>
                          </a:cubicBezTo>
                          <a:cubicBezTo>
                            <a:pt x="258629" y="2079330"/>
                            <a:pt x="255353" y="2082984"/>
                            <a:pt x="251239" y="2086420"/>
                          </a:cubicBezTo>
                          <a:lnTo>
                            <a:pt x="248764" y="2100453"/>
                          </a:lnTo>
                          <a:cubicBezTo>
                            <a:pt x="242815" y="2106008"/>
                            <a:pt x="239342" y="2112440"/>
                            <a:pt x="238345" y="2119749"/>
                          </a:cubicBezTo>
                          <a:cubicBezTo>
                            <a:pt x="235679" y="2118909"/>
                            <a:pt x="232910" y="2119274"/>
                            <a:pt x="230039" y="2120846"/>
                          </a:cubicBezTo>
                          <a:cubicBezTo>
                            <a:pt x="227167" y="2122417"/>
                            <a:pt x="225327" y="2124975"/>
                            <a:pt x="224519" y="2128520"/>
                          </a:cubicBezTo>
                          <a:lnTo>
                            <a:pt x="211210" y="2144308"/>
                          </a:lnTo>
                          <a:lnTo>
                            <a:pt x="198105" y="2139045"/>
                          </a:lnTo>
                          <a:cubicBezTo>
                            <a:pt x="201412" y="2133344"/>
                            <a:pt x="204107" y="2126766"/>
                            <a:pt x="206189" y="2119311"/>
                          </a:cubicBezTo>
                          <a:cubicBezTo>
                            <a:pt x="208271" y="2111855"/>
                            <a:pt x="211250" y="2106154"/>
                            <a:pt x="215125" y="2102207"/>
                          </a:cubicBezTo>
                          <a:cubicBezTo>
                            <a:pt x="215813" y="2096652"/>
                            <a:pt x="218667" y="2093729"/>
                            <a:pt x="223689" y="2093436"/>
                          </a:cubicBezTo>
                          <a:cubicBezTo>
                            <a:pt x="227444" y="2093692"/>
                            <a:pt x="232135" y="2093619"/>
                            <a:pt x="237761" y="2093217"/>
                          </a:cubicBezTo>
                          <a:cubicBezTo>
                            <a:pt x="243387" y="2092815"/>
                            <a:pt x="243202" y="2090549"/>
                            <a:pt x="237205" y="2086420"/>
                          </a:cubicBezTo>
                          <a:lnTo>
                            <a:pt x="247315" y="2068878"/>
                          </a:lnTo>
                          <a:lnTo>
                            <a:pt x="240299" y="2068878"/>
                          </a:lnTo>
                          <a:lnTo>
                            <a:pt x="248862" y="2060107"/>
                          </a:lnTo>
                          <a:lnTo>
                            <a:pt x="251955" y="2042565"/>
                          </a:lnTo>
                          <a:lnTo>
                            <a:pt x="265781" y="2033794"/>
                          </a:lnTo>
                          <a:lnTo>
                            <a:pt x="268565" y="2018006"/>
                          </a:lnTo>
                          <a:cubicBezTo>
                            <a:pt x="272760" y="2012451"/>
                            <a:pt x="277678" y="2007774"/>
                            <a:pt x="283319" y="2003973"/>
                          </a:cubicBezTo>
                          <a:lnTo>
                            <a:pt x="291056" y="1989939"/>
                          </a:lnTo>
                          <a:cubicBezTo>
                            <a:pt x="285819" y="1988551"/>
                            <a:pt x="285121" y="1982557"/>
                            <a:pt x="288964" y="1971959"/>
                          </a:cubicBezTo>
                          <a:cubicBezTo>
                            <a:pt x="292806" y="1961361"/>
                            <a:pt x="295772" y="1954490"/>
                            <a:pt x="297861" y="1951347"/>
                          </a:cubicBezTo>
                          <a:cubicBezTo>
                            <a:pt x="301292" y="1950543"/>
                            <a:pt x="303690" y="1946889"/>
                            <a:pt x="305056" y="1940384"/>
                          </a:cubicBezTo>
                          <a:cubicBezTo>
                            <a:pt x="306423" y="1933879"/>
                            <a:pt x="307222" y="1929347"/>
                            <a:pt x="307454" y="1926789"/>
                          </a:cubicBezTo>
                          <a:cubicBezTo>
                            <a:pt x="310229" y="1925765"/>
                            <a:pt x="312391" y="1923865"/>
                            <a:pt x="313941" y="1921088"/>
                          </a:cubicBezTo>
                          <a:cubicBezTo>
                            <a:pt x="315490" y="1918310"/>
                            <a:pt x="316492" y="1915533"/>
                            <a:pt x="316945" y="1912755"/>
                          </a:cubicBezTo>
                          <a:cubicBezTo>
                            <a:pt x="317233" y="1909466"/>
                            <a:pt x="316527" y="1906835"/>
                            <a:pt x="314829" y="1904861"/>
                          </a:cubicBezTo>
                          <a:cubicBezTo>
                            <a:pt x="313130" y="1902888"/>
                            <a:pt x="312424" y="1900257"/>
                            <a:pt x="312712" y="1896968"/>
                          </a:cubicBezTo>
                          <a:cubicBezTo>
                            <a:pt x="305719" y="1898283"/>
                            <a:pt x="301648" y="1903546"/>
                            <a:pt x="300499" y="1912755"/>
                          </a:cubicBezTo>
                          <a:cubicBezTo>
                            <a:pt x="299351" y="1921965"/>
                            <a:pt x="295718" y="1927227"/>
                            <a:pt x="289602" y="1928543"/>
                          </a:cubicBezTo>
                          <a:cubicBezTo>
                            <a:pt x="288472" y="1933915"/>
                            <a:pt x="285756" y="1938958"/>
                            <a:pt x="281453" y="1943673"/>
                          </a:cubicBezTo>
                          <a:cubicBezTo>
                            <a:pt x="277150" y="1948387"/>
                            <a:pt x="272472" y="1952115"/>
                            <a:pt x="267421" y="1954856"/>
                          </a:cubicBezTo>
                          <a:lnTo>
                            <a:pt x="263400" y="1977660"/>
                          </a:lnTo>
                          <a:cubicBezTo>
                            <a:pt x="246706" y="1985079"/>
                            <a:pt x="236087" y="1993484"/>
                            <a:pt x="231544" y="2002877"/>
                          </a:cubicBezTo>
                          <a:cubicBezTo>
                            <a:pt x="227001" y="2012269"/>
                            <a:pt x="220356" y="2025498"/>
                            <a:pt x="211609" y="2042565"/>
                          </a:cubicBezTo>
                          <a:cubicBezTo>
                            <a:pt x="205598" y="2043077"/>
                            <a:pt x="199975" y="2045123"/>
                            <a:pt x="194738" y="2048705"/>
                          </a:cubicBezTo>
                          <a:cubicBezTo>
                            <a:pt x="189502" y="2052286"/>
                            <a:pt x="183879" y="2054333"/>
                            <a:pt x="177868" y="2054844"/>
                          </a:cubicBezTo>
                          <a:lnTo>
                            <a:pt x="174466" y="2074140"/>
                          </a:lnTo>
                          <a:lnTo>
                            <a:pt x="169203" y="2074140"/>
                          </a:lnTo>
                          <a:cubicBezTo>
                            <a:pt x="165841" y="2074140"/>
                            <a:pt x="163949" y="2073263"/>
                            <a:pt x="163527" y="2071509"/>
                          </a:cubicBezTo>
                          <a:cubicBezTo>
                            <a:pt x="163106" y="2069755"/>
                            <a:pt x="163277" y="2067124"/>
                            <a:pt x="164042" y="2063615"/>
                          </a:cubicBezTo>
                          <a:lnTo>
                            <a:pt x="171779" y="2049582"/>
                          </a:lnTo>
                          <a:cubicBezTo>
                            <a:pt x="171895" y="2048303"/>
                            <a:pt x="171637" y="2046037"/>
                            <a:pt x="171005" y="2042784"/>
                          </a:cubicBezTo>
                          <a:cubicBezTo>
                            <a:pt x="170372" y="2039532"/>
                            <a:pt x="169598" y="2037704"/>
                            <a:pt x="168682" y="2037302"/>
                          </a:cubicBezTo>
                          <a:lnTo>
                            <a:pt x="167754" y="2042565"/>
                          </a:lnTo>
                          <a:cubicBezTo>
                            <a:pt x="163231" y="2045416"/>
                            <a:pt x="157858" y="2049362"/>
                            <a:pt x="151633" y="2054406"/>
                          </a:cubicBezTo>
                          <a:cubicBezTo>
                            <a:pt x="145408" y="2059449"/>
                            <a:pt x="141633" y="2064273"/>
                            <a:pt x="140310" y="2068878"/>
                          </a:cubicBezTo>
                          <a:cubicBezTo>
                            <a:pt x="137380" y="2070778"/>
                            <a:pt x="135063" y="2073556"/>
                            <a:pt x="133359" y="2077210"/>
                          </a:cubicBezTo>
                          <a:cubicBezTo>
                            <a:pt x="131655" y="2080865"/>
                            <a:pt x="130498" y="2084519"/>
                            <a:pt x="129891" y="2088174"/>
                          </a:cubicBezTo>
                          <a:lnTo>
                            <a:pt x="116374" y="2095191"/>
                          </a:lnTo>
                          <a:cubicBezTo>
                            <a:pt x="115914" y="2098005"/>
                            <a:pt x="114849" y="2101148"/>
                            <a:pt x="113177" y="2104619"/>
                          </a:cubicBezTo>
                          <a:cubicBezTo>
                            <a:pt x="111505" y="2108091"/>
                            <a:pt x="109200" y="2110796"/>
                            <a:pt x="106264" y="2112733"/>
                          </a:cubicBezTo>
                          <a:lnTo>
                            <a:pt x="103790" y="2126766"/>
                          </a:lnTo>
                          <a:lnTo>
                            <a:pt x="95845" y="2132029"/>
                          </a:lnTo>
                          <a:cubicBezTo>
                            <a:pt x="94721" y="2137364"/>
                            <a:pt x="91992" y="2142481"/>
                            <a:pt x="87657" y="2147378"/>
                          </a:cubicBezTo>
                          <a:cubicBezTo>
                            <a:pt x="83321" y="2152275"/>
                            <a:pt x="78554" y="2156514"/>
                            <a:pt x="73354" y="2160096"/>
                          </a:cubicBezTo>
                          <a:cubicBezTo>
                            <a:pt x="68787" y="2165687"/>
                            <a:pt x="63426" y="2172046"/>
                            <a:pt x="57272" y="2179172"/>
                          </a:cubicBezTo>
                          <a:cubicBezTo>
                            <a:pt x="51119" y="2186299"/>
                            <a:pt x="44958" y="2192219"/>
                            <a:pt x="38791" y="2196933"/>
                          </a:cubicBezTo>
                          <a:cubicBezTo>
                            <a:pt x="38418" y="2199674"/>
                            <a:pt x="37696" y="2202525"/>
                            <a:pt x="36626" y="2205485"/>
                          </a:cubicBezTo>
                          <a:cubicBezTo>
                            <a:pt x="35555" y="2208445"/>
                            <a:pt x="33595" y="2210857"/>
                            <a:pt x="30745" y="2212721"/>
                          </a:cubicBezTo>
                          <a:cubicBezTo>
                            <a:pt x="29645" y="2218130"/>
                            <a:pt x="27229" y="2223539"/>
                            <a:pt x="23498" y="2228947"/>
                          </a:cubicBezTo>
                          <a:cubicBezTo>
                            <a:pt x="19767" y="2234356"/>
                            <a:pt x="15752" y="2238888"/>
                            <a:pt x="11453" y="2242542"/>
                          </a:cubicBezTo>
                          <a:cubicBezTo>
                            <a:pt x="11131" y="2244370"/>
                            <a:pt x="10409" y="2245978"/>
                            <a:pt x="9287" y="2247366"/>
                          </a:cubicBezTo>
                          <a:cubicBezTo>
                            <a:pt x="8165" y="2248755"/>
                            <a:pt x="6720" y="2249486"/>
                            <a:pt x="4953" y="2249559"/>
                          </a:cubicBezTo>
                          <a:lnTo>
                            <a:pt x="0" y="2247805"/>
                          </a:lnTo>
                          <a:lnTo>
                            <a:pt x="8356" y="2230263"/>
                          </a:lnTo>
                          <a:cubicBezTo>
                            <a:pt x="10438" y="2228399"/>
                            <a:pt x="12179" y="2225987"/>
                            <a:pt x="13578" y="2223027"/>
                          </a:cubicBezTo>
                          <a:cubicBezTo>
                            <a:pt x="14977" y="2220067"/>
                            <a:pt x="15919" y="2217216"/>
                            <a:pt x="16402" y="2214475"/>
                          </a:cubicBezTo>
                          <a:lnTo>
                            <a:pt x="26203" y="2198688"/>
                          </a:lnTo>
                          <a:cubicBezTo>
                            <a:pt x="26533" y="2194741"/>
                            <a:pt x="27160" y="2190355"/>
                            <a:pt x="28084" y="2185531"/>
                          </a:cubicBezTo>
                          <a:cubicBezTo>
                            <a:pt x="29008" y="2180707"/>
                            <a:pt x="31957" y="2178076"/>
                            <a:pt x="36931" y="2177637"/>
                          </a:cubicBezTo>
                          <a:cubicBezTo>
                            <a:pt x="40532" y="2160534"/>
                            <a:pt x="49059" y="2140361"/>
                            <a:pt x="62513" y="2117118"/>
                          </a:cubicBezTo>
                          <a:cubicBezTo>
                            <a:pt x="75967" y="2093875"/>
                            <a:pt x="89448" y="2075456"/>
                            <a:pt x="102955" y="2061861"/>
                          </a:cubicBezTo>
                          <a:cubicBezTo>
                            <a:pt x="104231" y="2055868"/>
                            <a:pt x="106088" y="2050313"/>
                            <a:pt x="108525" y="2045196"/>
                          </a:cubicBezTo>
                          <a:cubicBezTo>
                            <a:pt x="110962" y="2040080"/>
                            <a:pt x="112818" y="2034525"/>
                            <a:pt x="114095" y="2028532"/>
                          </a:cubicBezTo>
                          <a:cubicBezTo>
                            <a:pt x="116709" y="2028422"/>
                            <a:pt x="118729" y="2027326"/>
                            <a:pt x="120156" y="2025242"/>
                          </a:cubicBezTo>
                          <a:cubicBezTo>
                            <a:pt x="121583" y="2023159"/>
                            <a:pt x="122520" y="2020747"/>
                            <a:pt x="122967" y="2018006"/>
                          </a:cubicBezTo>
                          <a:cubicBezTo>
                            <a:pt x="124516" y="2010880"/>
                            <a:pt x="126420" y="2006714"/>
                            <a:pt x="128679" y="2005508"/>
                          </a:cubicBezTo>
                          <a:cubicBezTo>
                            <a:pt x="130939" y="2004302"/>
                            <a:pt x="132611" y="2001451"/>
                            <a:pt x="133696" y="1996956"/>
                          </a:cubicBezTo>
                          <a:lnTo>
                            <a:pt x="145560" y="1979414"/>
                          </a:lnTo>
                          <a:cubicBezTo>
                            <a:pt x="148322" y="1978464"/>
                            <a:pt x="150433" y="1976856"/>
                            <a:pt x="151892" y="1974590"/>
                          </a:cubicBezTo>
                          <a:cubicBezTo>
                            <a:pt x="153352" y="1972324"/>
                            <a:pt x="154302" y="1969839"/>
                            <a:pt x="154742" y="1967135"/>
                          </a:cubicBezTo>
                          <a:lnTo>
                            <a:pt x="154534" y="1958364"/>
                          </a:lnTo>
                          <a:lnTo>
                            <a:pt x="179911" y="1903984"/>
                          </a:lnTo>
                          <a:lnTo>
                            <a:pt x="187855" y="1898722"/>
                          </a:lnTo>
                          <a:lnTo>
                            <a:pt x="194665" y="1889951"/>
                          </a:lnTo>
                          <a:cubicBezTo>
                            <a:pt x="195161" y="1887137"/>
                            <a:pt x="196154" y="1883994"/>
                            <a:pt x="197643" y="1880522"/>
                          </a:cubicBezTo>
                          <a:cubicBezTo>
                            <a:pt x="199132" y="1877050"/>
                            <a:pt x="200925" y="1874346"/>
                            <a:pt x="203020" y="1872409"/>
                          </a:cubicBezTo>
                          <a:cubicBezTo>
                            <a:pt x="202558" y="1869229"/>
                            <a:pt x="203146" y="1865063"/>
                            <a:pt x="204786" y="1859910"/>
                          </a:cubicBezTo>
                          <a:cubicBezTo>
                            <a:pt x="206425" y="1854757"/>
                            <a:pt x="209413" y="1851907"/>
                            <a:pt x="213749" y="1851359"/>
                          </a:cubicBezTo>
                          <a:cubicBezTo>
                            <a:pt x="215221" y="1846535"/>
                            <a:pt x="219756" y="1838641"/>
                            <a:pt x="227353" y="1827677"/>
                          </a:cubicBezTo>
                          <a:cubicBezTo>
                            <a:pt x="234951" y="1816713"/>
                            <a:pt x="240492" y="1810574"/>
                            <a:pt x="243977" y="1809258"/>
                          </a:cubicBezTo>
                          <a:lnTo>
                            <a:pt x="251405" y="1796979"/>
                          </a:lnTo>
                          <a:cubicBezTo>
                            <a:pt x="253850" y="1786015"/>
                            <a:pt x="257597" y="1776367"/>
                            <a:pt x="262648" y="1768035"/>
                          </a:cubicBezTo>
                          <a:cubicBezTo>
                            <a:pt x="267699" y="1759702"/>
                            <a:pt x="271447" y="1750054"/>
                            <a:pt x="273891" y="1739091"/>
                          </a:cubicBezTo>
                          <a:lnTo>
                            <a:pt x="280391" y="1732074"/>
                          </a:lnTo>
                          <a:cubicBezTo>
                            <a:pt x="282342" y="1725569"/>
                            <a:pt x="286899" y="1717967"/>
                            <a:pt x="294060" y="1709269"/>
                          </a:cubicBezTo>
                          <a:cubicBezTo>
                            <a:pt x="301222" y="1700572"/>
                            <a:pt x="305779" y="1692970"/>
                            <a:pt x="307730" y="1686465"/>
                          </a:cubicBezTo>
                          <a:cubicBezTo>
                            <a:pt x="313499" y="1683176"/>
                            <a:pt x="316766" y="1677913"/>
                            <a:pt x="317530" y="1670677"/>
                          </a:cubicBezTo>
                          <a:cubicBezTo>
                            <a:pt x="318295" y="1663441"/>
                            <a:pt x="321561" y="1658179"/>
                            <a:pt x="327331" y="1654890"/>
                          </a:cubicBezTo>
                          <a:cubicBezTo>
                            <a:pt x="329370" y="1649335"/>
                            <a:pt x="336277" y="1635447"/>
                            <a:pt x="348053" y="1613228"/>
                          </a:cubicBezTo>
                          <a:cubicBezTo>
                            <a:pt x="359828" y="1591008"/>
                            <a:pt x="367019" y="1577998"/>
                            <a:pt x="369626" y="1574197"/>
                          </a:cubicBezTo>
                          <a:cubicBezTo>
                            <a:pt x="369125" y="1571237"/>
                            <a:pt x="369559" y="1567948"/>
                            <a:pt x="370928" y="1564330"/>
                          </a:cubicBezTo>
                          <a:cubicBezTo>
                            <a:pt x="372297" y="1560712"/>
                            <a:pt x="375130" y="1558738"/>
                            <a:pt x="379427" y="1558409"/>
                          </a:cubicBezTo>
                          <a:cubicBezTo>
                            <a:pt x="386825" y="1546093"/>
                            <a:pt x="395706" y="1533449"/>
                            <a:pt x="406070" y="1520475"/>
                          </a:cubicBezTo>
                          <a:cubicBezTo>
                            <a:pt x="416434" y="1507501"/>
                            <a:pt x="423200" y="1494418"/>
                            <a:pt x="426366" y="1481225"/>
                          </a:cubicBezTo>
                          <a:cubicBezTo>
                            <a:pt x="427575" y="1480385"/>
                            <a:pt x="429131" y="1479434"/>
                            <a:pt x="431035" y="1478375"/>
                          </a:cubicBezTo>
                          <a:cubicBezTo>
                            <a:pt x="432940" y="1477315"/>
                            <a:pt x="434135" y="1475926"/>
                            <a:pt x="434621" y="1474208"/>
                          </a:cubicBezTo>
                          <a:cubicBezTo>
                            <a:pt x="434549" y="1473368"/>
                            <a:pt x="433763" y="1472856"/>
                            <a:pt x="432260" y="1472673"/>
                          </a:cubicBezTo>
                          <a:cubicBezTo>
                            <a:pt x="430757" y="1472491"/>
                            <a:pt x="429893" y="1472418"/>
                            <a:pt x="429667" y="1472454"/>
                          </a:cubicBezTo>
                          <a:lnTo>
                            <a:pt x="437714" y="1456666"/>
                          </a:lnTo>
                          <a:lnTo>
                            <a:pt x="445349" y="1453158"/>
                          </a:lnTo>
                          <a:cubicBezTo>
                            <a:pt x="449714" y="1448298"/>
                            <a:pt x="453931" y="1441792"/>
                            <a:pt x="458000" y="1433643"/>
                          </a:cubicBezTo>
                          <a:cubicBezTo>
                            <a:pt x="462068" y="1425493"/>
                            <a:pt x="465485" y="1418549"/>
                            <a:pt x="468251" y="1412812"/>
                          </a:cubicBezTo>
                          <a:cubicBezTo>
                            <a:pt x="467945" y="1409157"/>
                            <a:pt x="468659" y="1405941"/>
                            <a:pt x="470391" y="1403164"/>
                          </a:cubicBezTo>
                          <a:cubicBezTo>
                            <a:pt x="472123" y="1400386"/>
                            <a:pt x="475158" y="1398924"/>
                            <a:pt x="479497" y="1398778"/>
                          </a:cubicBezTo>
                          <a:lnTo>
                            <a:pt x="486924" y="1386499"/>
                          </a:lnTo>
                          <a:cubicBezTo>
                            <a:pt x="489480" y="1383612"/>
                            <a:pt x="493112" y="1377107"/>
                            <a:pt x="497821" y="1366984"/>
                          </a:cubicBezTo>
                          <a:cubicBezTo>
                            <a:pt x="502529" y="1356861"/>
                            <a:pt x="505362" y="1349917"/>
                            <a:pt x="506318" y="1346153"/>
                          </a:cubicBezTo>
                          <a:cubicBezTo>
                            <a:pt x="507822" y="1340525"/>
                            <a:pt x="510590" y="1336432"/>
                            <a:pt x="514623" y="1333873"/>
                          </a:cubicBezTo>
                          <a:cubicBezTo>
                            <a:pt x="518655" y="1331315"/>
                            <a:pt x="521424" y="1327222"/>
                            <a:pt x="522928" y="1321594"/>
                          </a:cubicBezTo>
                          <a:lnTo>
                            <a:pt x="541292" y="1297035"/>
                          </a:lnTo>
                          <a:cubicBezTo>
                            <a:pt x="542727" y="1293454"/>
                            <a:pt x="547464" y="1284829"/>
                            <a:pt x="555502" y="1271161"/>
                          </a:cubicBezTo>
                          <a:cubicBezTo>
                            <a:pt x="563540" y="1257493"/>
                            <a:pt x="568122" y="1249745"/>
                            <a:pt x="569249" y="1247918"/>
                          </a:cubicBezTo>
                          <a:cubicBezTo>
                            <a:pt x="569553" y="1244117"/>
                            <a:pt x="570077" y="1240317"/>
                            <a:pt x="570821" y="1236516"/>
                          </a:cubicBezTo>
                          <a:cubicBezTo>
                            <a:pt x="571564" y="1232715"/>
                            <a:pt x="574410" y="1230669"/>
                            <a:pt x="579358" y="1230376"/>
                          </a:cubicBezTo>
                          <a:cubicBezTo>
                            <a:pt x="586934" y="1217878"/>
                            <a:pt x="596568" y="1204283"/>
                            <a:pt x="608258" y="1189591"/>
                          </a:cubicBezTo>
                          <a:cubicBezTo>
                            <a:pt x="619948" y="1174900"/>
                            <a:pt x="627544" y="1160428"/>
                            <a:pt x="631044" y="1146175"/>
                          </a:cubicBezTo>
                          <a:cubicBezTo>
                            <a:pt x="632271" y="1145225"/>
                            <a:pt x="633866" y="1144056"/>
                            <a:pt x="635828" y="1142667"/>
                          </a:cubicBezTo>
                          <a:cubicBezTo>
                            <a:pt x="637791" y="1141278"/>
                            <a:pt x="638947" y="1140109"/>
                            <a:pt x="639298" y="1139158"/>
                          </a:cubicBezTo>
                          <a:cubicBezTo>
                            <a:pt x="639484" y="1137477"/>
                            <a:pt x="639007" y="1136454"/>
                            <a:pt x="637865" y="1136089"/>
                          </a:cubicBezTo>
                          <a:cubicBezTo>
                            <a:pt x="636724" y="1135723"/>
                            <a:pt x="635653" y="1135577"/>
                            <a:pt x="634654" y="1135650"/>
                          </a:cubicBezTo>
                          <a:lnTo>
                            <a:pt x="642700" y="1119862"/>
                          </a:lnTo>
                          <a:cubicBezTo>
                            <a:pt x="645684" y="1118072"/>
                            <a:pt x="648616" y="1115952"/>
                            <a:pt x="651496" y="1113504"/>
                          </a:cubicBezTo>
                          <a:cubicBezTo>
                            <a:pt x="654376" y="1111055"/>
                            <a:pt x="656947" y="1108497"/>
                            <a:pt x="659208" y="1105829"/>
                          </a:cubicBezTo>
                          <a:lnTo>
                            <a:pt x="675920" y="1070745"/>
                          </a:lnTo>
                          <a:cubicBezTo>
                            <a:pt x="675687" y="1067091"/>
                            <a:pt x="676693" y="1063875"/>
                            <a:pt x="678936" y="1061097"/>
                          </a:cubicBezTo>
                          <a:cubicBezTo>
                            <a:pt x="681180" y="1058320"/>
                            <a:pt x="684508" y="1056858"/>
                            <a:pt x="688919" y="1056712"/>
                          </a:cubicBezTo>
                          <a:cubicBezTo>
                            <a:pt x="689706" y="1053496"/>
                            <a:pt x="690995" y="1051157"/>
                            <a:pt x="692788" y="1049695"/>
                          </a:cubicBezTo>
                          <a:cubicBezTo>
                            <a:pt x="694580" y="1048233"/>
                            <a:pt x="695870" y="1045894"/>
                            <a:pt x="696656" y="1042678"/>
                          </a:cubicBezTo>
                          <a:cubicBezTo>
                            <a:pt x="698427" y="1040303"/>
                            <a:pt x="702236" y="1033213"/>
                            <a:pt x="708081" y="1021409"/>
                          </a:cubicBezTo>
                          <a:cubicBezTo>
                            <a:pt x="713927" y="1009604"/>
                            <a:pt x="717374" y="1002076"/>
                            <a:pt x="718423" y="998824"/>
                          </a:cubicBezTo>
                          <a:cubicBezTo>
                            <a:pt x="719940" y="993122"/>
                            <a:pt x="722759" y="988737"/>
                            <a:pt x="726882" y="985667"/>
                          </a:cubicBezTo>
                          <a:cubicBezTo>
                            <a:pt x="731005" y="982597"/>
                            <a:pt x="733825" y="978212"/>
                            <a:pt x="735342" y="972511"/>
                          </a:cubicBezTo>
                          <a:lnTo>
                            <a:pt x="744833" y="958477"/>
                          </a:lnTo>
                          <a:cubicBezTo>
                            <a:pt x="745993" y="954384"/>
                            <a:pt x="748315" y="951168"/>
                            <a:pt x="751797" y="948829"/>
                          </a:cubicBezTo>
                          <a:cubicBezTo>
                            <a:pt x="755279" y="946490"/>
                            <a:pt x="757600" y="943274"/>
                            <a:pt x="758761" y="939181"/>
                          </a:cubicBezTo>
                          <a:cubicBezTo>
                            <a:pt x="764075" y="938889"/>
                            <a:pt x="768099" y="935965"/>
                            <a:pt x="770832" y="930410"/>
                          </a:cubicBezTo>
                          <a:cubicBezTo>
                            <a:pt x="771011" y="929606"/>
                            <a:pt x="771041" y="929022"/>
                            <a:pt x="770922" y="928656"/>
                          </a:cubicBezTo>
                          <a:cubicBezTo>
                            <a:pt x="770804" y="928291"/>
                            <a:pt x="770396" y="927706"/>
                            <a:pt x="769697" y="926902"/>
                          </a:cubicBezTo>
                          <a:lnTo>
                            <a:pt x="774133" y="921639"/>
                          </a:lnTo>
                          <a:cubicBezTo>
                            <a:pt x="775270" y="919958"/>
                            <a:pt x="776039" y="918496"/>
                            <a:pt x="776441" y="917254"/>
                          </a:cubicBezTo>
                          <a:cubicBezTo>
                            <a:pt x="776843" y="916011"/>
                            <a:pt x="777174" y="914549"/>
                            <a:pt x="777434" y="912868"/>
                          </a:cubicBezTo>
                          <a:cubicBezTo>
                            <a:pt x="786283" y="902270"/>
                            <a:pt x="794480" y="891014"/>
                            <a:pt x="802026" y="879100"/>
                          </a:cubicBezTo>
                          <a:cubicBezTo>
                            <a:pt x="809573" y="867186"/>
                            <a:pt x="816609" y="855053"/>
                            <a:pt x="823136" y="842701"/>
                          </a:cubicBezTo>
                          <a:cubicBezTo>
                            <a:pt x="824114" y="839850"/>
                            <a:pt x="827239" y="834149"/>
                            <a:pt x="832511" y="825597"/>
                          </a:cubicBezTo>
                          <a:cubicBezTo>
                            <a:pt x="837783" y="817046"/>
                            <a:pt x="841192" y="812222"/>
                            <a:pt x="842737" y="811126"/>
                          </a:cubicBezTo>
                          <a:cubicBezTo>
                            <a:pt x="843983" y="805095"/>
                            <a:pt x="846339" y="799614"/>
                            <a:pt x="849803" y="794680"/>
                          </a:cubicBezTo>
                          <a:cubicBezTo>
                            <a:pt x="853268" y="789746"/>
                            <a:pt x="856862" y="784703"/>
                            <a:pt x="860584" y="779550"/>
                          </a:cubicBezTo>
                          <a:lnTo>
                            <a:pt x="868529" y="774288"/>
                          </a:lnTo>
                          <a:cubicBezTo>
                            <a:pt x="868757" y="773410"/>
                            <a:pt x="869204" y="772533"/>
                            <a:pt x="869870" y="771656"/>
                          </a:cubicBezTo>
                          <a:cubicBezTo>
                            <a:pt x="870536" y="770779"/>
                            <a:pt x="870983" y="769902"/>
                            <a:pt x="871211" y="769025"/>
                          </a:cubicBezTo>
                          <a:cubicBezTo>
                            <a:pt x="872503" y="766467"/>
                            <a:pt x="873427" y="764128"/>
                            <a:pt x="873983" y="762008"/>
                          </a:cubicBezTo>
                          <a:cubicBezTo>
                            <a:pt x="874540" y="759889"/>
                            <a:pt x="875025" y="757550"/>
                            <a:pt x="875440" y="754992"/>
                          </a:cubicBezTo>
                          <a:cubicBezTo>
                            <a:pt x="876360" y="754955"/>
                            <a:pt x="877228" y="754590"/>
                            <a:pt x="878045" y="753895"/>
                          </a:cubicBezTo>
                          <a:cubicBezTo>
                            <a:pt x="878862" y="753201"/>
                            <a:pt x="879369" y="752397"/>
                            <a:pt x="879567" y="751483"/>
                          </a:cubicBezTo>
                          <a:cubicBezTo>
                            <a:pt x="879808" y="750533"/>
                            <a:pt x="880306" y="749363"/>
                            <a:pt x="881063" y="747975"/>
                          </a:cubicBezTo>
                          <a:cubicBezTo>
                            <a:pt x="881819" y="746586"/>
                            <a:pt x="882318" y="745417"/>
                            <a:pt x="882558" y="744466"/>
                          </a:cubicBezTo>
                          <a:lnTo>
                            <a:pt x="884313" y="744466"/>
                          </a:lnTo>
                          <a:cubicBezTo>
                            <a:pt x="884914" y="742712"/>
                            <a:pt x="886393" y="740958"/>
                            <a:pt x="888749" y="739204"/>
                          </a:cubicBezTo>
                          <a:lnTo>
                            <a:pt x="896795" y="723416"/>
                          </a:lnTo>
                          <a:cubicBezTo>
                            <a:pt x="898280" y="719762"/>
                            <a:pt x="899436" y="716107"/>
                            <a:pt x="900263" y="712452"/>
                          </a:cubicBezTo>
                          <a:cubicBezTo>
                            <a:pt x="901091" y="708798"/>
                            <a:pt x="901653" y="706020"/>
                            <a:pt x="901952" y="704120"/>
                          </a:cubicBezTo>
                          <a:cubicBezTo>
                            <a:pt x="903833" y="704230"/>
                            <a:pt x="905772" y="704010"/>
                            <a:pt x="907769" y="703462"/>
                          </a:cubicBezTo>
                          <a:cubicBezTo>
                            <a:pt x="909766" y="702914"/>
                            <a:pt x="911060" y="701379"/>
                            <a:pt x="911651" y="698858"/>
                          </a:cubicBezTo>
                          <a:cubicBezTo>
                            <a:pt x="911962" y="696263"/>
                            <a:pt x="912577" y="694435"/>
                            <a:pt x="913495" y="693376"/>
                          </a:cubicBezTo>
                          <a:cubicBezTo>
                            <a:pt x="914412" y="692316"/>
                            <a:pt x="916549" y="691804"/>
                            <a:pt x="919905" y="691841"/>
                          </a:cubicBezTo>
                          <a:lnTo>
                            <a:pt x="929396" y="677807"/>
                          </a:lnTo>
                          <a:lnTo>
                            <a:pt x="937341" y="672545"/>
                          </a:lnTo>
                          <a:lnTo>
                            <a:pt x="953641" y="649740"/>
                          </a:lnTo>
                          <a:cubicBezTo>
                            <a:pt x="954527" y="646378"/>
                            <a:pt x="956212" y="643454"/>
                            <a:pt x="958696" y="640969"/>
                          </a:cubicBezTo>
                          <a:cubicBezTo>
                            <a:pt x="961181" y="638484"/>
                            <a:pt x="962866" y="635561"/>
                            <a:pt x="963751" y="632198"/>
                          </a:cubicBezTo>
                          <a:lnTo>
                            <a:pt x="974997" y="618165"/>
                          </a:lnTo>
                          <a:lnTo>
                            <a:pt x="982115" y="607640"/>
                          </a:lnTo>
                          <a:cubicBezTo>
                            <a:pt x="984051" y="601427"/>
                            <a:pt x="986497" y="595434"/>
                            <a:pt x="989452" y="589659"/>
                          </a:cubicBezTo>
                          <a:cubicBezTo>
                            <a:pt x="992407" y="583885"/>
                            <a:pt x="996014" y="578769"/>
                            <a:pt x="1000272" y="574310"/>
                          </a:cubicBezTo>
                          <a:cubicBezTo>
                            <a:pt x="1006706" y="562689"/>
                            <a:pt x="1012148" y="551725"/>
                            <a:pt x="1016596" y="541419"/>
                          </a:cubicBezTo>
                          <a:cubicBezTo>
                            <a:pt x="1021045" y="531113"/>
                            <a:pt x="1024268" y="522781"/>
                            <a:pt x="1026267" y="516422"/>
                          </a:cubicBezTo>
                          <a:cubicBezTo>
                            <a:pt x="1027763" y="517884"/>
                            <a:pt x="1029414" y="518468"/>
                            <a:pt x="1031220" y="518176"/>
                          </a:cubicBezTo>
                          <a:lnTo>
                            <a:pt x="1039165" y="512913"/>
                          </a:lnTo>
                          <a:cubicBezTo>
                            <a:pt x="1040246" y="511963"/>
                            <a:pt x="1040817" y="510794"/>
                            <a:pt x="1040880" y="509405"/>
                          </a:cubicBezTo>
                          <a:cubicBezTo>
                            <a:pt x="1040942" y="508016"/>
                            <a:pt x="1040198" y="506847"/>
                            <a:pt x="1038648" y="505897"/>
                          </a:cubicBezTo>
                          <a:cubicBezTo>
                            <a:pt x="1044453" y="500123"/>
                            <a:pt x="1050717" y="492375"/>
                            <a:pt x="1057437" y="482654"/>
                          </a:cubicBezTo>
                          <a:cubicBezTo>
                            <a:pt x="1064158" y="472933"/>
                            <a:pt x="1068383" y="464308"/>
                            <a:pt x="1070113" y="456780"/>
                          </a:cubicBezTo>
                          <a:cubicBezTo>
                            <a:pt x="1073170" y="454989"/>
                            <a:pt x="1075517" y="452869"/>
                            <a:pt x="1077155" y="450421"/>
                          </a:cubicBezTo>
                          <a:cubicBezTo>
                            <a:pt x="1078792" y="447972"/>
                            <a:pt x="1079024" y="445414"/>
                            <a:pt x="1077850" y="442746"/>
                          </a:cubicBezTo>
                          <a:cubicBezTo>
                            <a:pt x="1080057" y="436862"/>
                            <a:pt x="1083328" y="432404"/>
                            <a:pt x="1087664" y="429370"/>
                          </a:cubicBezTo>
                          <a:cubicBezTo>
                            <a:pt x="1092000" y="426337"/>
                            <a:pt x="1095916" y="423194"/>
                            <a:pt x="1099413" y="419942"/>
                          </a:cubicBezTo>
                          <a:cubicBezTo>
                            <a:pt x="1102207" y="418187"/>
                            <a:pt x="1103686" y="416433"/>
                            <a:pt x="1103849" y="414679"/>
                          </a:cubicBezTo>
                          <a:cubicBezTo>
                            <a:pt x="1104013" y="412925"/>
                            <a:pt x="1103737" y="411171"/>
                            <a:pt x="1103023" y="409416"/>
                          </a:cubicBezTo>
                          <a:lnTo>
                            <a:pt x="1123760" y="381349"/>
                          </a:lnTo>
                          <a:cubicBezTo>
                            <a:pt x="1125129" y="379595"/>
                            <a:pt x="1126904" y="377403"/>
                            <a:pt x="1129086" y="374771"/>
                          </a:cubicBezTo>
                          <a:cubicBezTo>
                            <a:pt x="1131268" y="372140"/>
                            <a:pt x="1132759" y="369070"/>
                            <a:pt x="1133560" y="365562"/>
                          </a:cubicBezTo>
                          <a:cubicBezTo>
                            <a:pt x="1143472" y="355365"/>
                            <a:pt x="1152099" y="343744"/>
                            <a:pt x="1159443" y="330697"/>
                          </a:cubicBezTo>
                          <a:cubicBezTo>
                            <a:pt x="1166787" y="317651"/>
                            <a:pt x="1176214" y="306468"/>
                            <a:pt x="1187724" y="297148"/>
                          </a:cubicBezTo>
                          <a:lnTo>
                            <a:pt x="1188135" y="284869"/>
                          </a:lnTo>
                          <a:lnTo>
                            <a:pt x="1212690" y="255048"/>
                          </a:lnTo>
                          <a:cubicBezTo>
                            <a:pt x="1213824" y="250480"/>
                            <a:pt x="1217641" y="242513"/>
                            <a:pt x="1224140" y="231147"/>
                          </a:cubicBezTo>
                          <a:cubicBezTo>
                            <a:pt x="1230640" y="219781"/>
                            <a:pt x="1236726" y="211376"/>
                            <a:pt x="1242401" y="205931"/>
                          </a:cubicBezTo>
                          <a:cubicBezTo>
                            <a:pt x="1243587" y="199206"/>
                            <a:pt x="1248126" y="193359"/>
                            <a:pt x="1256019" y="188389"/>
                          </a:cubicBezTo>
                          <a:cubicBezTo>
                            <a:pt x="1254299" y="184880"/>
                            <a:pt x="1254694" y="181811"/>
                            <a:pt x="1257205" y="179179"/>
                          </a:cubicBezTo>
                          <a:cubicBezTo>
                            <a:pt x="1259715" y="176548"/>
                            <a:pt x="1262587" y="174355"/>
                            <a:pt x="1265820" y="172601"/>
                          </a:cubicBezTo>
                          <a:lnTo>
                            <a:pt x="1350830" y="58579"/>
                          </a:lnTo>
                          <a:cubicBezTo>
                            <a:pt x="1355606" y="54084"/>
                            <a:pt x="1359415" y="49479"/>
                            <a:pt x="1362256" y="44765"/>
                          </a:cubicBezTo>
                          <a:cubicBezTo>
                            <a:pt x="1365098" y="40050"/>
                            <a:pt x="1369268" y="35884"/>
                            <a:pt x="1374766" y="32266"/>
                          </a:cubicBezTo>
                          <a:cubicBezTo>
                            <a:pt x="1375323" y="29525"/>
                            <a:pt x="1376556" y="26675"/>
                            <a:pt x="1378467" y="23715"/>
                          </a:cubicBezTo>
                          <a:cubicBezTo>
                            <a:pt x="1380378" y="20754"/>
                            <a:pt x="1382411" y="18342"/>
                            <a:pt x="1384567" y="16478"/>
                          </a:cubicBezTo>
                          <a:lnTo>
                            <a:pt x="1393749" y="4199"/>
                          </a:lnTo>
                          <a:cubicBezTo>
                            <a:pt x="1395965" y="2408"/>
                            <a:pt x="1398523" y="1166"/>
                            <a:pt x="1401423" y="47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Freeform 76"/>
                    <p:cNvSpPr/>
                    <p:nvPr/>
                  </p:nvSpPr>
                  <p:spPr>
                    <a:xfrm>
                      <a:off x="9881145" y="388779"/>
                      <a:ext cx="1526083" cy="22495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6083" h="2249559">
                          <a:moveTo>
                            <a:pt x="176110" y="2025023"/>
                          </a:moveTo>
                          <a:cubicBezTo>
                            <a:pt x="175972" y="2026010"/>
                            <a:pt x="176144" y="2027106"/>
                            <a:pt x="176626" y="2028312"/>
                          </a:cubicBezTo>
                          <a:cubicBezTo>
                            <a:pt x="177108" y="2029518"/>
                            <a:pt x="177796" y="2030176"/>
                            <a:pt x="178690" y="2030286"/>
                          </a:cubicBezTo>
                          <a:cubicBezTo>
                            <a:pt x="179610" y="2030249"/>
                            <a:pt x="180479" y="2029884"/>
                            <a:pt x="181296" y="2029189"/>
                          </a:cubicBezTo>
                          <a:cubicBezTo>
                            <a:pt x="182112" y="2028495"/>
                            <a:pt x="182620" y="2027691"/>
                            <a:pt x="182817" y="2026777"/>
                          </a:cubicBezTo>
                          <a:close/>
                          <a:moveTo>
                            <a:pt x="185601" y="2010990"/>
                          </a:moveTo>
                          <a:cubicBezTo>
                            <a:pt x="185354" y="2011976"/>
                            <a:pt x="185307" y="2013073"/>
                            <a:pt x="185460" y="2014279"/>
                          </a:cubicBezTo>
                          <a:cubicBezTo>
                            <a:pt x="185612" y="2015485"/>
                            <a:pt x="186520" y="2016142"/>
                            <a:pt x="188181" y="2016252"/>
                          </a:cubicBezTo>
                          <a:lnTo>
                            <a:pt x="189936" y="2016252"/>
                          </a:lnTo>
                          <a:cubicBezTo>
                            <a:pt x="190554" y="2012744"/>
                            <a:pt x="189109" y="2010990"/>
                            <a:pt x="185601" y="2010990"/>
                          </a:cubicBezTo>
                          <a:close/>
                          <a:moveTo>
                            <a:pt x="344300" y="1986431"/>
                          </a:moveTo>
                          <a:cubicBezTo>
                            <a:pt x="344089" y="1987418"/>
                            <a:pt x="343969" y="1988514"/>
                            <a:pt x="343939" y="1989720"/>
                          </a:cubicBezTo>
                          <a:cubicBezTo>
                            <a:pt x="343909" y="1990926"/>
                            <a:pt x="344305" y="1991584"/>
                            <a:pt x="345126" y="1991694"/>
                          </a:cubicBezTo>
                          <a:lnTo>
                            <a:pt x="350698" y="1989939"/>
                          </a:lnTo>
                          <a:close/>
                          <a:moveTo>
                            <a:pt x="478855" y="1979414"/>
                          </a:moveTo>
                          <a:lnTo>
                            <a:pt x="483707" y="1991694"/>
                          </a:lnTo>
                          <a:lnTo>
                            <a:pt x="479478" y="2005727"/>
                          </a:lnTo>
                          <a:cubicBezTo>
                            <a:pt x="475039" y="2006239"/>
                            <a:pt x="472412" y="2008285"/>
                            <a:pt x="471598" y="2011867"/>
                          </a:cubicBezTo>
                          <a:cubicBezTo>
                            <a:pt x="470784" y="2015448"/>
                            <a:pt x="466842" y="2017495"/>
                            <a:pt x="459771" y="2018006"/>
                          </a:cubicBezTo>
                          <a:cubicBezTo>
                            <a:pt x="461494" y="2011136"/>
                            <a:pt x="464675" y="2004704"/>
                            <a:pt x="469313" y="1998710"/>
                          </a:cubicBezTo>
                          <a:cubicBezTo>
                            <a:pt x="473952" y="1992717"/>
                            <a:pt x="477132" y="1986285"/>
                            <a:pt x="478855" y="1979414"/>
                          </a:cubicBezTo>
                          <a:close/>
                          <a:moveTo>
                            <a:pt x="390108" y="1935560"/>
                          </a:moveTo>
                          <a:cubicBezTo>
                            <a:pt x="389861" y="1936546"/>
                            <a:pt x="389814" y="1937643"/>
                            <a:pt x="389967" y="1938849"/>
                          </a:cubicBezTo>
                          <a:cubicBezTo>
                            <a:pt x="390119" y="1940055"/>
                            <a:pt x="391027" y="1940713"/>
                            <a:pt x="392689" y="1940822"/>
                          </a:cubicBezTo>
                          <a:lnTo>
                            <a:pt x="396197" y="1940822"/>
                          </a:lnTo>
                          <a:cubicBezTo>
                            <a:pt x="396433" y="1939068"/>
                            <a:pt x="395934" y="1937752"/>
                            <a:pt x="394700" y="1936875"/>
                          </a:cubicBezTo>
                          <a:cubicBezTo>
                            <a:pt x="393466" y="1935998"/>
                            <a:pt x="391935" y="1935560"/>
                            <a:pt x="390108" y="1935560"/>
                          </a:cubicBezTo>
                          <a:close/>
                          <a:moveTo>
                            <a:pt x="514338" y="1877671"/>
                          </a:moveTo>
                          <a:cubicBezTo>
                            <a:pt x="514187" y="1878731"/>
                            <a:pt x="514308" y="1880120"/>
                            <a:pt x="514699" y="1881838"/>
                          </a:cubicBezTo>
                          <a:cubicBezTo>
                            <a:pt x="515091" y="1883555"/>
                            <a:pt x="515727" y="1884506"/>
                            <a:pt x="516609" y="1884688"/>
                          </a:cubicBezTo>
                          <a:cubicBezTo>
                            <a:pt x="518309" y="1884578"/>
                            <a:pt x="519449" y="1883921"/>
                            <a:pt x="520027" y="1882715"/>
                          </a:cubicBezTo>
                          <a:cubicBezTo>
                            <a:pt x="520605" y="1881509"/>
                            <a:pt x="520944" y="1880412"/>
                            <a:pt x="521045" y="1879426"/>
                          </a:cubicBezTo>
                          <a:close/>
                          <a:moveTo>
                            <a:pt x="335614" y="1856621"/>
                          </a:moveTo>
                          <a:lnTo>
                            <a:pt x="334067" y="1865392"/>
                          </a:lnTo>
                          <a:cubicBezTo>
                            <a:pt x="333696" y="1867914"/>
                            <a:pt x="334156" y="1869449"/>
                            <a:pt x="335448" y="1869997"/>
                          </a:cubicBezTo>
                          <a:cubicBezTo>
                            <a:pt x="336740" y="1870545"/>
                            <a:pt x="338310" y="1870764"/>
                            <a:pt x="340156" y="1870655"/>
                          </a:cubicBezTo>
                          <a:close/>
                          <a:moveTo>
                            <a:pt x="464081" y="1844342"/>
                          </a:moveTo>
                          <a:cubicBezTo>
                            <a:pt x="458792" y="1844488"/>
                            <a:pt x="454510" y="1846388"/>
                            <a:pt x="451235" y="1850043"/>
                          </a:cubicBezTo>
                          <a:cubicBezTo>
                            <a:pt x="447959" y="1853698"/>
                            <a:pt x="445844" y="1858229"/>
                            <a:pt x="444891" y="1863638"/>
                          </a:cubicBezTo>
                          <a:lnTo>
                            <a:pt x="444581" y="1865392"/>
                          </a:lnTo>
                          <a:cubicBezTo>
                            <a:pt x="444222" y="1865356"/>
                            <a:pt x="442748" y="1865429"/>
                            <a:pt x="440157" y="1865611"/>
                          </a:cubicBezTo>
                          <a:cubicBezTo>
                            <a:pt x="437567" y="1865794"/>
                            <a:pt x="436015" y="1866306"/>
                            <a:pt x="435501" y="1867146"/>
                          </a:cubicBezTo>
                          <a:cubicBezTo>
                            <a:pt x="435888" y="1868060"/>
                            <a:pt x="438158" y="1868864"/>
                            <a:pt x="442312" y="1869558"/>
                          </a:cubicBezTo>
                          <a:cubicBezTo>
                            <a:pt x="446465" y="1870253"/>
                            <a:pt x="449251" y="1870618"/>
                            <a:pt x="450670" y="1870655"/>
                          </a:cubicBezTo>
                          <a:lnTo>
                            <a:pt x="462742" y="1861884"/>
                          </a:lnTo>
                          <a:cubicBezTo>
                            <a:pt x="460186" y="1861664"/>
                            <a:pt x="458590" y="1860349"/>
                            <a:pt x="457956" y="1857937"/>
                          </a:cubicBezTo>
                          <a:cubicBezTo>
                            <a:pt x="457321" y="1855525"/>
                            <a:pt x="457196" y="1853332"/>
                            <a:pt x="457581" y="1851359"/>
                          </a:cubicBezTo>
                          <a:close/>
                          <a:moveTo>
                            <a:pt x="356558" y="1837325"/>
                          </a:moveTo>
                          <a:cubicBezTo>
                            <a:pt x="355742" y="1837398"/>
                            <a:pt x="355105" y="1837691"/>
                            <a:pt x="354650" y="1838202"/>
                          </a:cubicBezTo>
                          <a:cubicBezTo>
                            <a:pt x="354194" y="1838714"/>
                            <a:pt x="353558" y="1839006"/>
                            <a:pt x="352741" y="1839079"/>
                          </a:cubicBezTo>
                          <a:cubicBezTo>
                            <a:pt x="352590" y="1840139"/>
                            <a:pt x="352711" y="1841528"/>
                            <a:pt x="353102" y="1843246"/>
                          </a:cubicBezTo>
                          <a:cubicBezTo>
                            <a:pt x="353494" y="1844963"/>
                            <a:pt x="354130" y="1845913"/>
                            <a:pt x="355012" y="1846096"/>
                          </a:cubicBezTo>
                          <a:cubicBezTo>
                            <a:pt x="356712" y="1845986"/>
                            <a:pt x="357852" y="1845329"/>
                            <a:pt x="358430" y="1844123"/>
                          </a:cubicBezTo>
                          <a:cubicBezTo>
                            <a:pt x="359008" y="1842917"/>
                            <a:pt x="359347" y="1841820"/>
                            <a:pt x="359448" y="1840833"/>
                          </a:cubicBezTo>
                          <a:cubicBezTo>
                            <a:pt x="359517" y="1838787"/>
                            <a:pt x="358553" y="1837618"/>
                            <a:pt x="356558" y="1837325"/>
                          </a:cubicBezTo>
                          <a:close/>
                          <a:moveTo>
                            <a:pt x="564892" y="1819783"/>
                          </a:moveTo>
                          <a:cubicBezTo>
                            <a:pt x="558997" y="1820258"/>
                            <a:pt x="555179" y="1823255"/>
                            <a:pt x="553439" y="1828773"/>
                          </a:cubicBezTo>
                          <a:cubicBezTo>
                            <a:pt x="551698" y="1834292"/>
                            <a:pt x="550564" y="1839481"/>
                            <a:pt x="550036" y="1844342"/>
                          </a:cubicBezTo>
                          <a:cubicBezTo>
                            <a:pt x="547295" y="1844342"/>
                            <a:pt x="544367" y="1844780"/>
                            <a:pt x="541252" y="1845657"/>
                          </a:cubicBezTo>
                          <a:cubicBezTo>
                            <a:pt x="538137" y="1846535"/>
                            <a:pt x="535493" y="1847850"/>
                            <a:pt x="533320" y="1849604"/>
                          </a:cubicBezTo>
                          <a:lnTo>
                            <a:pt x="534045" y="1865392"/>
                          </a:lnTo>
                          <a:cubicBezTo>
                            <a:pt x="535717" y="1860678"/>
                            <a:pt x="538356" y="1856073"/>
                            <a:pt x="541963" y="1851578"/>
                          </a:cubicBezTo>
                          <a:cubicBezTo>
                            <a:pt x="545569" y="1847083"/>
                            <a:pt x="550015" y="1844671"/>
                            <a:pt x="555299" y="1844342"/>
                          </a:cubicBezTo>
                          <a:cubicBezTo>
                            <a:pt x="556278" y="1840029"/>
                            <a:pt x="557877" y="1835936"/>
                            <a:pt x="560095" y="1832063"/>
                          </a:cubicBezTo>
                          <a:cubicBezTo>
                            <a:pt x="562313" y="1828189"/>
                            <a:pt x="563912" y="1824096"/>
                            <a:pt x="564892" y="1819783"/>
                          </a:cubicBezTo>
                          <a:close/>
                          <a:moveTo>
                            <a:pt x="496474" y="1789962"/>
                          </a:moveTo>
                          <a:cubicBezTo>
                            <a:pt x="494748" y="1790218"/>
                            <a:pt x="493505" y="1791460"/>
                            <a:pt x="492747" y="1793690"/>
                          </a:cubicBezTo>
                          <a:cubicBezTo>
                            <a:pt x="491988" y="1795919"/>
                            <a:pt x="491546" y="1797600"/>
                            <a:pt x="491419" y="1798733"/>
                          </a:cubicBezTo>
                          <a:cubicBezTo>
                            <a:pt x="490566" y="1803155"/>
                            <a:pt x="488714" y="1807029"/>
                            <a:pt x="485861" y="1810355"/>
                          </a:cubicBezTo>
                          <a:cubicBezTo>
                            <a:pt x="483009" y="1813680"/>
                            <a:pt x="479635" y="1816238"/>
                            <a:pt x="475737" y="1818029"/>
                          </a:cubicBezTo>
                          <a:cubicBezTo>
                            <a:pt x="474758" y="1822341"/>
                            <a:pt x="473159" y="1826435"/>
                            <a:pt x="470941" y="1830308"/>
                          </a:cubicBezTo>
                          <a:cubicBezTo>
                            <a:pt x="468723" y="1834182"/>
                            <a:pt x="467124" y="1838275"/>
                            <a:pt x="466144" y="1842588"/>
                          </a:cubicBezTo>
                          <a:cubicBezTo>
                            <a:pt x="472423" y="1836412"/>
                            <a:pt x="478102" y="1829906"/>
                            <a:pt x="483180" y="1823072"/>
                          </a:cubicBezTo>
                          <a:cubicBezTo>
                            <a:pt x="488259" y="1816238"/>
                            <a:pt x="493138" y="1809295"/>
                            <a:pt x="497817" y="1802241"/>
                          </a:cubicBezTo>
                          <a:cubicBezTo>
                            <a:pt x="498006" y="1800962"/>
                            <a:pt x="498040" y="1798697"/>
                            <a:pt x="497919" y="1795444"/>
                          </a:cubicBezTo>
                          <a:cubicBezTo>
                            <a:pt x="497799" y="1792191"/>
                            <a:pt x="497317" y="1790364"/>
                            <a:pt x="496474" y="1789962"/>
                          </a:cubicBezTo>
                          <a:close/>
                          <a:moveTo>
                            <a:pt x="388744" y="1774174"/>
                          </a:moveTo>
                          <a:lnTo>
                            <a:pt x="378016" y="1795225"/>
                          </a:lnTo>
                          <a:cubicBezTo>
                            <a:pt x="377730" y="1795188"/>
                            <a:pt x="376547" y="1795261"/>
                            <a:pt x="374468" y="1795444"/>
                          </a:cubicBezTo>
                          <a:cubicBezTo>
                            <a:pt x="372390" y="1795627"/>
                            <a:pt x="371130" y="1796138"/>
                            <a:pt x="370689" y="1796979"/>
                          </a:cubicBezTo>
                          <a:cubicBezTo>
                            <a:pt x="370726" y="1798843"/>
                            <a:pt x="372279" y="1800816"/>
                            <a:pt x="375347" y="1802899"/>
                          </a:cubicBezTo>
                          <a:cubicBezTo>
                            <a:pt x="378415" y="1804982"/>
                            <a:pt x="380921" y="1806517"/>
                            <a:pt x="382867" y="1807504"/>
                          </a:cubicBezTo>
                          <a:lnTo>
                            <a:pt x="398240" y="1789962"/>
                          </a:lnTo>
                          <a:close/>
                          <a:moveTo>
                            <a:pt x="424129" y="1712778"/>
                          </a:moveTo>
                          <a:cubicBezTo>
                            <a:pt x="414397" y="1726519"/>
                            <a:pt x="405387" y="1741137"/>
                            <a:pt x="397100" y="1756633"/>
                          </a:cubicBezTo>
                          <a:cubicBezTo>
                            <a:pt x="397382" y="1760214"/>
                            <a:pt x="398547" y="1763138"/>
                            <a:pt x="400597" y="1765403"/>
                          </a:cubicBezTo>
                          <a:cubicBezTo>
                            <a:pt x="402646" y="1767669"/>
                            <a:pt x="405436" y="1768839"/>
                            <a:pt x="408968" y="1768912"/>
                          </a:cubicBezTo>
                          <a:cubicBezTo>
                            <a:pt x="411749" y="1763503"/>
                            <a:pt x="415652" y="1755463"/>
                            <a:pt x="420676" y="1744792"/>
                          </a:cubicBezTo>
                          <a:cubicBezTo>
                            <a:pt x="425701" y="1734120"/>
                            <a:pt x="430326" y="1726958"/>
                            <a:pt x="434552" y="1723303"/>
                          </a:cubicBezTo>
                          <a:close/>
                          <a:moveTo>
                            <a:pt x="468284" y="1651381"/>
                          </a:moveTo>
                          <a:lnTo>
                            <a:pt x="457658" y="1661906"/>
                          </a:lnTo>
                          <a:lnTo>
                            <a:pt x="456730" y="1667169"/>
                          </a:lnTo>
                          <a:lnTo>
                            <a:pt x="460238" y="1667169"/>
                          </a:lnTo>
                          <a:cubicBezTo>
                            <a:pt x="463648" y="1667315"/>
                            <a:pt x="466038" y="1667023"/>
                            <a:pt x="467409" y="1666292"/>
                          </a:cubicBezTo>
                          <a:cubicBezTo>
                            <a:pt x="468781" y="1665561"/>
                            <a:pt x="469726" y="1663514"/>
                            <a:pt x="470246" y="1660152"/>
                          </a:cubicBezTo>
                          <a:close/>
                          <a:moveTo>
                            <a:pt x="679198" y="1639102"/>
                          </a:moveTo>
                          <a:lnTo>
                            <a:pt x="661143" y="1661906"/>
                          </a:lnTo>
                          <a:cubicBezTo>
                            <a:pt x="663672" y="1667461"/>
                            <a:pt x="664292" y="1673893"/>
                            <a:pt x="663003" y="1681202"/>
                          </a:cubicBezTo>
                          <a:cubicBezTo>
                            <a:pt x="662030" y="1681129"/>
                            <a:pt x="660907" y="1681275"/>
                            <a:pt x="659637" y="1681641"/>
                          </a:cubicBezTo>
                          <a:cubicBezTo>
                            <a:pt x="658367" y="1682006"/>
                            <a:pt x="657528" y="1683030"/>
                            <a:pt x="657122" y="1684711"/>
                          </a:cubicBezTo>
                          <a:cubicBezTo>
                            <a:pt x="656923" y="1686465"/>
                            <a:pt x="657271" y="1688219"/>
                            <a:pt x="658168" y="1689973"/>
                          </a:cubicBezTo>
                          <a:cubicBezTo>
                            <a:pt x="659064" y="1691728"/>
                            <a:pt x="659851" y="1693482"/>
                            <a:pt x="660529" y="1695236"/>
                          </a:cubicBezTo>
                          <a:lnTo>
                            <a:pt x="671880" y="1700498"/>
                          </a:lnTo>
                          <a:lnTo>
                            <a:pt x="674562" y="1695236"/>
                          </a:lnTo>
                          <a:lnTo>
                            <a:pt x="667029" y="1688219"/>
                          </a:lnTo>
                          <a:cubicBezTo>
                            <a:pt x="667469" y="1685515"/>
                            <a:pt x="668419" y="1683030"/>
                            <a:pt x="669878" y="1680764"/>
                          </a:cubicBezTo>
                          <a:cubicBezTo>
                            <a:pt x="671338" y="1678498"/>
                            <a:pt x="673448" y="1676890"/>
                            <a:pt x="676211" y="1675940"/>
                          </a:cubicBezTo>
                          <a:cubicBezTo>
                            <a:pt x="677476" y="1669800"/>
                            <a:pt x="678632" y="1663661"/>
                            <a:pt x="679678" y="1657521"/>
                          </a:cubicBezTo>
                          <a:cubicBezTo>
                            <a:pt x="680724" y="1651381"/>
                            <a:pt x="680564" y="1645242"/>
                            <a:pt x="679198" y="1639102"/>
                          </a:cubicBezTo>
                          <a:close/>
                          <a:moveTo>
                            <a:pt x="492530" y="1623314"/>
                          </a:moveTo>
                          <a:lnTo>
                            <a:pt x="487784" y="1630331"/>
                          </a:lnTo>
                          <a:cubicBezTo>
                            <a:pt x="490140" y="1628577"/>
                            <a:pt x="491619" y="1626823"/>
                            <a:pt x="492220" y="1625068"/>
                          </a:cubicBezTo>
                          <a:close/>
                          <a:moveTo>
                            <a:pt x="726862" y="1577705"/>
                          </a:moveTo>
                          <a:cubicBezTo>
                            <a:pt x="726260" y="1579460"/>
                            <a:pt x="726536" y="1581214"/>
                            <a:pt x="727688" y="1582968"/>
                          </a:cubicBezTo>
                          <a:lnTo>
                            <a:pt x="728616" y="1577705"/>
                          </a:lnTo>
                          <a:close/>
                          <a:moveTo>
                            <a:pt x="751315" y="1558409"/>
                          </a:moveTo>
                          <a:cubicBezTo>
                            <a:pt x="748099" y="1558409"/>
                            <a:pt x="745450" y="1560164"/>
                            <a:pt x="743370" y="1563672"/>
                          </a:cubicBezTo>
                          <a:lnTo>
                            <a:pt x="748633" y="1563672"/>
                          </a:lnTo>
                          <a:cubicBezTo>
                            <a:pt x="748860" y="1562795"/>
                            <a:pt x="749307" y="1561918"/>
                            <a:pt x="749974" y="1561041"/>
                          </a:cubicBezTo>
                          <a:cubicBezTo>
                            <a:pt x="750640" y="1560164"/>
                            <a:pt x="751087" y="1559286"/>
                            <a:pt x="751315" y="1558409"/>
                          </a:cubicBezTo>
                          <a:close/>
                          <a:moveTo>
                            <a:pt x="766480" y="1532097"/>
                          </a:moveTo>
                          <a:lnTo>
                            <a:pt x="764933" y="1540867"/>
                          </a:lnTo>
                          <a:lnTo>
                            <a:pt x="752654" y="1540867"/>
                          </a:lnTo>
                          <a:lnTo>
                            <a:pt x="751416" y="1547884"/>
                          </a:lnTo>
                          <a:lnTo>
                            <a:pt x="753997" y="1553147"/>
                          </a:lnTo>
                          <a:lnTo>
                            <a:pt x="770196" y="1540867"/>
                          </a:lnTo>
                          <a:lnTo>
                            <a:pt x="771433" y="1533851"/>
                          </a:lnTo>
                          <a:close/>
                          <a:moveTo>
                            <a:pt x="781852" y="1514555"/>
                          </a:moveTo>
                          <a:lnTo>
                            <a:pt x="776280" y="1516309"/>
                          </a:lnTo>
                          <a:lnTo>
                            <a:pt x="773806" y="1530342"/>
                          </a:lnTo>
                          <a:cubicBezTo>
                            <a:pt x="776656" y="1528478"/>
                            <a:pt x="778616" y="1526067"/>
                            <a:pt x="779686" y="1523106"/>
                          </a:cubicBezTo>
                          <a:cubicBezTo>
                            <a:pt x="780756" y="1520146"/>
                            <a:pt x="781478" y="1517296"/>
                            <a:pt x="781852" y="1514555"/>
                          </a:cubicBezTo>
                          <a:close/>
                          <a:moveTo>
                            <a:pt x="803309" y="1472454"/>
                          </a:moveTo>
                          <a:cubicBezTo>
                            <a:pt x="800649" y="1478009"/>
                            <a:pt x="797846" y="1483125"/>
                            <a:pt x="794901" y="1487803"/>
                          </a:cubicBezTo>
                          <a:cubicBezTo>
                            <a:pt x="791957" y="1492481"/>
                            <a:pt x="788741" y="1494966"/>
                            <a:pt x="785255" y="1495259"/>
                          </a:cubicBezTo>
                          <a:cubicBezTo>
                            <a:pt x="785126" y="1496611"/>
                            <a:pt x="785332" y="1499169"/>
                            <a:pt x="785875" y="1502933"/>
                          </a:cubicBezTo>
                          <a:cubicBezTo>
                            <a:pt x="786417" y="1506697"/>
                            <a:pt x="787140" y="1508817"/>
                            <a:pt x="788043" y="1509292"/>
                          </a:cubicBezTo>
                          <a:cubicBezTo>
                            <a:pt x="788902" y="1509182"/>
                            <a:pt x="789530" y="1508525"/>
                            <a:pt x="789925" y="1507319"/>
                          </a:cubicBezTo>
                          <a:cubicBezTo>
                            <a:pt x="790321" y="1506113"/>
                            <a:pt x="790587" y="1505016"/>
                            <a:pt x="790725" y="1504029"/>
                          </a:cubicBezTo>
                          <a:cubicBezTo>
                            <a:pt x="794288" y="1500192"/>
                            <a:pt x="798174" y="1495149"/>
                            <a:pt x="802383" y="1488900"/>
                          </a:cubicBezTo>
                          <a:cubicBezTo>
                            <a:pt x="806591" y="1482650"/>
                            <a:pt x="809239" y="1477168"/>
                            <a:pt x="810326" y="1472454"/>
                          </a:cubicBezTo>
                          <a:close/>
                          <a:moveTo>
                            <a:pt x="871095" y="1416320"/>
                          </a:moveTo>
                          <a:cubicBezTo>
                            <a:pt x="869958" y="1418001"/>
                            <a:pt x="869189" y="1419463"/>
                            <a:pt x="868787" y="1420706"/>
                          </a:cubicBezTo>
                          <a:cubicBezTo>
                            <a:pt x="868385" y="1421948"/>
                            <a:pt x="868055" y="1423410"/>
                            <a:pt x="867795" y="1425091"/>
                          </a:cubicBezTo>
                          <a:cubicBezTo>
                            <a:pt x="868869" y="1424177"/>
                            <a:pt x="869893" y="1422935"/>
                            <a:pt x="870864" y="1421363"/>
                          </a:cubicBezTo>
                          <a:cubicBezTo>
                            <a:pt x="871835" y="1419792"/>
                            <a:pt x="872497" y="1418111"/>
                            <a:pt x="872850" y="1416320"/>
                          </a:cubicBezTo>
                          <a:close/>
                          <a:moveTo>
                            <a:pt x="866757" y="1381236"/>
                          </a:moveTo>
                          <a:cubicBezTo>
                            <a:pt x="864986" y="1387961"/>
                            <a:pt x="861616" y="1393808"/>
                            <a:pt x="856647" y="1398778"/>
                          </a:cubicBezTo>
                          <a:cubicBezTo>
                            <a:pt x="851677" y="1403748"/>
                            <a:pt x="848307" y="1409596"/>
                            <a:pt x="846537" y="1416320"/>
                          </a:cubicBezTo>
                          <a:lnTo>
                            <a:pt x="833537" y="1430354"/>
                          </a:lnTo>
                          <a:cubicBezTo>
                            <a:pt x="832632" y="1431340"/>
                            <a:pt x="832585" y="1432437"/>
                            <a:pt x="833396" y="1433643"/>
                          </a:cubicBezTo>
                          <a:cubicBezTo>
                            <a:pt x="834206" y="1434849"/>
                            <a:pt x="835114" y="1435507"/>
                            <a:pt x="836118" y="1435616"/>
                          </a:cubicBezTo>
                          <a:lnTo>
                            <a:pt x="846952" y="1433862"/>
                          </a:lnTo>
                          <a:cubicBezTo>
                            <a:pt x="849632" y="1429440"/>
                            <a:pt x="852370" y="1424689"/>
                            <a:pt x="855166" y="1419609"/>
                          </a:cubicBezTo>
                          <a:cubicBezTo>
                            <a:pt x="857962" y="1414529"/>
                            <a:pt x="859901" y="1409340"/>
                            <a:pt x="860981" y="1404041"/>
                          </a:cubicBezTo>
                          <a:cubicBezTo>
                            <a:pt x="863350" y="1400350"/>
                            <a:pt x="865886" y="1396330"/>
                            <a:pt x="868590" y="1391981"/>
                          </a:cubicBezTo>
                          <a:cubicBezTo>
                            <a:pt x="871293" y="1387632"/>
                            <a:pt x="874191" y="1384050"/>
                            <a:pt x="877282" y="1381236"/>
                          </a:cubicBezTo>
                          <a:close/>
                          <a:moveTo>
                            <a:pt x="902353" y="1358432"/>
                          </a:moveTo>
                          <a:lnTo>
                            <a:pt x="889972" y="1368957"/>
                          </a:lnTo>
                          <a:cubicBezTo>
                            <a:pt x="890838" y="1366326"/>
                            <a:pt x="889828" y="1365010"/>
                            <a:pt x="886940" y="1365010"/>
                          </a:cubicBezTo>
                          <a:cubicBezTo>
                            <a:pt x="884053" y="1365010"/>
                            <a:pt x="882140" y="1366326"/>
                            <a:pt x="881201" y="1368957"/>
                          </a:cubicBezTo>
                          <a:lnTo>
                            <a:pt x="890697" y="1384745"/>
                          </a:lnTo>
                          <a:lnTo>
                            <a:pt x="897713" y="1384745"/>
                          </a:lnTo>
                          <a:lnTo>
                            <a:pt x="902251" y="1368957"/>
                          </a:lnTo>
                          <a:close/>
                          <a:moveTo>
                            <a:pt x="927217" y="1326857"/>
                          </a:moveTo>
                          <a:lnTo>
                            <a:pt x="915971" y="1340890"/>
                          </a:lnTo>
                          <a:lnTo>
                            <a:pt x="921234" y="1340890"/>
                          </a:lnTo>
                          <a:cubicBezTo>
                            <a:pt x="922463" y="1339099"/>
                            <a:pt x="923641" y="1336980"/>
                            <a:pt x="924767" y="1334531"/>
                          </a:cubicBezTo>
                          <a:cubicBezTo>
                            <a:pt x="925893" y="1332083"/>
                            <a:pt x="926710" y="1329524"/>
                            <a:pt x="927217" y="1326857"/>
                          </a:cubicBezTo>
                          <a:close/>
                          <a:moveTo>
                            <a:pt x="891307" y="1321594"/>
                          </a:moveTo>
                          <a:cubicBezTo>
                            <a:pt x="891092" y="1322398"/>
                            <a:pt x="890697" y="1322983"/>
                            <a:pt x="890121" y="1323348"/>
                          </a:cubicBezTo>
                          <a:cubicBezTo>
                            <a:pt x="889544" y="1323714"/>
                            <a:pt x="889149" y="1324298"/>
                            <a:pt x="888934" y="1325102"/>
                          </a:cubicBezTo>
                          <a:lnTo>
                            <a:pt x="887388" y="1333873"/>
                          </a:lnTo>
                          <a:cubicBezTo>
                            <a:pt x="886750" y="1337491"/>
                            <a:pt x="886531" y="1341219"/>
                            <a:pt x="886731" y="1345056"/>
                          </a:cubicBezTo>
                          <a:cubicBezTo>
                            <a:pt x="886932" y="1348894"/>
                            <a:pt x="887667" y="1352183"/>
                            <a:pt x="888938" y="1354924"/>
                          </a:cubicBezTo>
                          <a:lnTo>
                            <a:pt x="899769" y="1323348"/>
                          </a:lnTo>
                          <a:close/>
                          <a:moveTo>
                            <a:pt x="915243" y="1295281"/>
                          </a:moveTo>
                          <a:lnTo>
                            <a:pt x="907607" y="1298790"/>
                          </a:lnTo>
                          <a:lnTo>
                            <a:pt x="898425" y="1311069"/>
                          </a:lnTo>
                          <a:lnTo>
                            <a:pt x="907815" y="1307561"/>
                          </a:lnTo>
                          <a:lnTo>
                            <a:pt x="914624" y="1298790"/>
                          </a:lnTo>
                          <a:close/>
                          <a:moveTo>
                            <a:pt x="950420" y="1225114"/>
                          </a:moveTo>
                          <a:cubicBezTo>
                            <a:pt x="949587" y="1230669"/>
                            <a:pt x="948599" y="1237101"/>
                            <a:pt x="947456" y="1244410"/>
                          </a:cubicBezTo>
                          <a:cubicBezTo>
                            <a:pt x="946313" y="1251719"/>
                            <a:pt x="944448" y="1258151"/>
                            <a:pt x="941861" y="1263706"/>
                          </a:cubicBezTo>
                          <a:cubicBezTo>
                            <a:pt x="945988" y="1260197"/>
                            <a:pt x="948670" y="1254935"/>
                            <a:pt x="949907" y="1247918"/>
                          </a:cubicBezTo>
                          <a:lnTo>
                            <a:pt x="961771" y="1230376"/>
                          </a:lnTo>
                          <a:close/>
                          <a:moveTo>
                            <a:pt x="1026041" y="1114600"/>
                          </a:moveTo>
                          <a:lnTo>
                            <a:pt x="1022121" y="1126879"/>
                          </a:lnTo>
                          <a:cubicBezTo>
                            <a:pt x="1018970" y="1129620"/>
                            <a:pt x="1015832" y="1132909"/>
                            <a:pt x="1012707" y="1136747"/>
                          </a:cubicBezTo>
                          <a:cubicBezTo>
                            <a:pt x="1009582" y="1140584"/>
                            <a:pt x="1006805" y="1144311"/>
                            <a:pt x="1004376" y="1147929"/>
                          </a:cubicBezTo>
                          <a:cubicBezTo>
                            <a:pt x="1003380" y="1155239"/>
                            <a:pt x="999907" y="1161671"/>
                            <a:pt x="993957" y="1167225"/>
                          </a:cubicBezTo>
                          <a:cubicBezTo>
                            <a:pt x="992162" y="1165800"/>
                            <a:pt x="990076" y="1166019"/>
                            <a:pt x="987701" y="1167883"/>
                          </a:cubicBezTo>
                          <a:cubicBezTo>
                            <a:pt x="985326" y="1169747"/>
                            <a:pt x="984763" y="1171282"/>
                            <a:pt x="986012" y="1172488"/>
                          </a:cubicBezTo>
                          <a:lnTo>
                            <a:pt x="973322" y="1184767"/>
                          </a:lnTo>
                          <a:lnTo>
                            <a:pt x="964966" y="1202309"/>
                          </a:lnTo>
                          <a:lnTo>
                            <a:pt x="961458" y="1202309"/>
                          </a:lnTo>
                          <a:lnTo>
                            <a:pt x="959293" y="1214589"/>
                          </a:lnTo>
                          <a:lnTo>
                            <a:pt x="967445" y="1218097"/>
                          </a:lnTo>
                          <a:cubicBezTo>
                            <a:pt x="966808" y="1217147"/>
                            <a:pt x="966791" y="1216416"/>
                            <a:pt x="967393" y="1215904"/>
                          </a:cubicBezTo>
                          <a:cubicBezTo>
                            <a:pt x="967995" y="1215393"/>
                            <a:pt x="968700" y="1215539"/>
                            <a:pt x="969508" y="1216343"/>
                          </a:cubicBezTo>
                          <a:lnTo>
                            <a:pt x="974254" y="1209326"/>
                          </a:lnTo>
                          <a:cubicBezTo>
                            <a:pt x="975144" y="1209874"/>
                            <a:pt x="976356" y="1209216"/>
                            <a:pt x="977891" y="1207353"/>
                          </a:cubicBezTo>
                          <a:cubicBezTo>
                            <a:pt x="979426" y="1205489"/>
                            <a:pt x="980277" y="1204392"/>
                            <a:pt x="980444" y="1204063"/>
                          </a:cubicBezTo>
                          <a:lnTo>
                            <a:pt x="996436" y="1183013"/>
                          </a:lnTo>
                          <a:cubicBezTo>
                            <a:pt x="997602" y="1178262"/>
                            <a:pt x="1000993" y="1170222"/>
                            <a:pt x="1006609" y="1158893"/>
                          </a:cubicBezTo>
                          <a:cubicBezTo>
                            <a:pt x="1012225" y="1147564"/>
                            <a:pt x="1016777" y="1140401"/>
                            <a:pt x="1020266" y="1137404"/>
                          </a:cubicBezTo>
                          <a:lnTo>
                            <a:pt x="1028109" y="1142667"/>
                          </a:lnTo>
                          <a:cubicBezTo>
                            <a:pt x="1029550" y="1139049"/>
                            <a:pt x="1031231" y="1135321"/>
                            <a:pt x="1033150" y="1131484"/>
                          </a:cubicBezTo>
                          <a:cubicBezTo>
                            <a:pt x="1035069" y="1127647"/>
                            <a:pt x="1037550" y="1124358"/>
                            <a:pt x="1040591" y="1121617"/>
                          </a:cubicBezTo>
                          <a:lnTo>
                            <a:pt x="1032130" y="1119862"/>
                          </a:lnTo>
                          <a:close/>
                          <a:moveTo>
                            <a:pt x="1057201" y="1097058"/>
                          </a:moveTo>
                          <a:cubicBezTo>
                            <a:pt x="1057132" y="1099105"/>
                            <a:pt x="1056342" y="1100274"/>
                            <a:pt x="1054828" y="1100566"/>
                          </a:cubicBezTo>
                          <a:lnTo>
                            <a:pt x="1050599" y="1114600"/>
                          </a:lnTo>
                          <a:lnTo>
                            <a:pt x="1051426" y="1119862"/>
                          </a:lnTo>
                          <a:cubicBezTo>
                            <a:pt x="1053730" y="1117158"/>
                            <a:pt x="1055853" y="1114235"/>
                            <a:pt x="1057796" y="1111092"/>
                          </a:cubicBezTo>
                          <a:cubicBezTo>
                            <a:pt x="1059739" y="1107949"/>
                            <a:pt x="1060986" y="1105025"/>
                            <a:pt x="1061536" y="1102321"/>
                          </a:cubicBezTo>
                          <a:cubicBezTo>
                            <a:pt x="1062154" y="1098812"/>
                            <a:pt x="1060709" y="1097058"/>
                            <a:pt x="1057201" y="1097058"/>
                          </a:cubicBezTo>
                          <a:close/>
                          <a:moveTo>
                            <a:pt x="1042341" y="1091795"/>
                          </a:moveTo>
                          <a:lnTo>
                            <a:pt x="1041104" y="1098812"/>
                          </a:lnTo>
                          <a:cubicBezTo>
                            <a:pt x="1042185" y="1097862"/>
                            <a:pt x="1043195" y="1096693"/>
                            <a:pt x="1044135" y="1095304"/>
                          </a:cubicBezTo>
                          <a:cubicBezTo>
                            <a:pt x="1045074" y="1093915"/>
                            <a:pt x="1045646" y="1092746"/>
                            <a:pt x="1045850" y="1091795"/>
                          </a:cubicBezTo>
                          <a:close/>
                          <a:moveTo>
                            <a:pt x="1081234" y="1030399"/>
                          </a:moveTo>
                          <a:cubicBezTo>
                            <a:pt x="1080101" y="1030399"/>
                            <a:pt x="1078343" y="1030837"/>
                            <a:pt x="1075959" y="1031715"/>
                          </a:cubicBezTo>
                          <a:cubicBezTo>
                            <a:pt x="1073575" y="1032592"/>
                            <a:pt x="1072101" y="1033907"/>
                            <a:pt x="1071536" y="1035661"/>
                          </a:cubicBezTo>
                          <a:cubicBezTo>
                            <a:pt x="1071497" y="1036502"/>
                            <a:pt x="1072064" y="1037014"/>
                            <a:pt x="1073238" y="1037196"/>
                          </a:cubicBezTo>
                          <a:cubicBezTo>
                            <a:pt x="1074412" y="1037379"/>
                            <a:pt x="1075496" y="1037452"/>
                            <a:pt x="1076489" y="1037416"/>
                          </a:cubicBezTo>
                          <a:close/>
                          <a:moveTo>
                            <a:pt x="1181511" y="879539"/>
                          </a:moveTo>
                          <a:lnTo>
                            <a:pt x="1180274" y="886556"/>
                          </a:lnTo>
                          <a:lnTo>
                            <a:pt x="1182956" y="881293"/>
                          </a:lnTo>
                          <a:close/>
                          <a:moveTo>
                            <a:pt x="1198634" y="832176"/>
                          </a:moveTo>
                          <a:lnTo>
                            <a:pt x="1198325" y="833930"/>
                          </a:lnTo>
                          <a:cubicBezTo>
                            <a:pt x="1197818" y="836598"/>
                            <a:pt x="1197956" y="838717"/>
                            <a:pt x="1198738" y="840289"/>
                          </a:cubicBezTo>
                          <a:cubicBezTo>
                            <a:pt x="1199521" y="841860"/>
                            <a:pt x="1201207" y="842664"/>
                            <a:pt x="1203795" y="842701"/>
                          </a:cubicBezTo>
                          <a:close/>
                          <a:moveTo>
                            <a:pt x="1266937" y="783058"/>
                          </a:moveTo>
                          <a:lnTo>
                            <a:pt x="1260747" y="788321"/>
                          </a:lnTo>
                          <a:cubicBezTo>
                            <a:pt x="1261555" y="789125"/>
                            <a:pt x="1262183" y="789710"/>
                            <a:pt x="1262630" y="790075"/>
                          </a:cubicBezTo>
                          <a:cubicBezTo>
                            <a:pt x="1263077" y="790441"/>
                            <a:pt x="1262828" y="791025"/>
                            <a:pt x="1261882" y="791829"/>
                          </a:cubicBezTo>
                          <a:cubicBezTo>
                            <a:pt x="1261281" y="793584"/>
                            <a:pt x="1259802" y="795338"/>
                            <a:pt x="1257446" y="797092"/>
                          </a:cubicBezTo>
                          <a:lnTo>
                            <a:pt x="1247747" y="802354"/>
                          </a:lnTo>
                          <a:lnTo>
                            <a:pt x="1244857" y="798846"/>
                          </a:lnTo>
                          <a:cubicBezTo>
                            <a:pt x="1241883" y="804109"/>
                            <a:pt x="1240095" y="807617"/>
                            <a:pt x="1239493" y="809371"/>
                          </a:cubicBezTo>
                          <a:cubicBezTo>
                            <a:pt x="1234790" y="814488"/>
                            <a:pt x="1230087" y="819604"/>
                            <a:pt x="1225384" y="824720"/>
                          </a:cubicBezTo>
                          <a:cubicBezTo>
                            <a:pt x="1220681" y="829837"/>
                            <a:pt x="1217578" y="835830"/>
                            <a:pt x="1216074" y="842701"/>
                          </a:cubicBezTo>
                          <a:lnTo>
                            <a:pt x="1206274" y="858488"/>
                          </a:lnTo>
                          <a:cubicBezTo>
                            <a:pt x="1203423" y="860352"/>
                            <a:pt x="1201463" y="862764"/>
                            <a:pt x="1200393" y="865725"/>
                          </a:cubicBezTo>
                          <a:cubicBezTo>
                            <a:pt x="1199323" y="868685"/>
                            <a:pt x="1198601" y="871535"/>
                            <a:pt x="1198227" y="874276"/>
                          </a:cubicBezTo>
                          <a:cubicBezTo>
                            <a:pt x="1195958" y="882170"/>
                            <a:pt x="1191058" y="890064"/>
                            <a:pt x="1183526" y="897958"/>
                          </a:cubicBezTo>
                          <a:cubicBezTo>
                            <a:pt x="1175995" y="905852"/>
                            <a:pt x="1171094" y="913745"/>
                            <a:pt x="1168825" y="921639"/>
                          </a:cubicBezTo>
                          <a:lnTo>
                            <a:pt x="1160881" y="926902"/>
                          </a:lnTo>
                          <a:cubicBezTo>
                            <a:pt x="1159275" y="930410"/>
                            <a:pt x="1157122" y="933919"/>
                            <a:pt x="1154420" y="937427"/>
                          </a:cubicBezTo>
                          <a:cubicBezTo>
                            <a:pt x="1151718" y="940935"/>
                            <a:pt x="1149126" y="944444"/>
                            <a:pt x="1146644" y="947952"/>
                          </a:cubicBezTo>
                          <a:lnTo>
                            <a:pt x="1144479" y="960231"/>
                          </a:lnTo>
                          <a:cubicBezTo>
                            <a:pt x="1151274" y="957966"/>
                            <a:pt x="1157726" y="953288"/>
                            <a:pt x="1163837" y="946198"/>
                          </a:cubicBezTo>
                          <a:cubicBezTo>
                            <a:pt x="1169948" y="939108"/>
                            <a:pt x="1173640" y="932676"/>
                            <a:pt x="1174914" y="926902"/>
                          </a:cubicBezTo>
                          <a:cubicBezTo>
                            <a:pt x="1176729" y="926975"/>
                            <a:pt x="1178362" y="926829"/>
                            <a:pt x="1179815" y="926463"/>
                          </a:cubicBezTo>
                          <a:cubicBezTo>
                            <a:pt x="1181269" y="926098"/>
                            <a:pt x="1182180" y="925075"/>
                            <a:pt x="1182550" y="923393"/>
                          </a:cubicBezTo>
                          <a:cubicBezTo>
                            <a:pt x="1182814" y="920653"/>
                            <a:pt x="1183239" y="918240"/>
                            <a:pt x="1183825" y="916157"/>
                          </a:cubicBezTo>
                          <a:cubicBezTo>
                            <a:pt x="1184412" y="914074"/>
                            <a:pt x="1186360" y="912978"/>
                            <a:pt x="1189668" y="912868"/>
                          </a:cubicBezTo>
                          <a:lnTo>
                            <a:pt x="1220616" y="856734"/>
                          </a:lnTo>
                          <a:cubicBezTo>
                            <a:pt x="1226171" y="856734"/>
                            <a:pt x="1229404" y="854980"/>
                            <a:pt x="1230315" y="851472"/>
                          </a:cubicBezTo>
                          <a:cubicBezTo>
                            <a:pt x="1230775" y="848037"/>
                            <a:pt x="1231480" y="845698"/>
                            <a:pt x="1232430" y="844455"/>
                          </a:cubicBezTo>
                          <a:cubicBezTo>
                            <a:pt x="1233380" y="843213"/>
                            <a:pt x="1235529" y="842628"/>
                            <a:pt x="1238879" y="842701"/>
                          </a:cubicBezTo>
                          <a:lnTo>
                            <a:pt x="1250743" y="825159"/>
                          </a:lnTo>
                          <a:cubicBezTo>
                            <a:pt x="1251239" y="822345"/>
                            <a:pt x="1252464" y="817886"/>
                            <a:pt x="1254417" y="811783"/>
                          </a:cubicBezTo>
                          <a:cubicBezTo>
                            <a:pt x="1256370" y="805680"/>
                            <a:pt x="1258859" y="799029"/>
                            <a:pt x="1261882" y="791829"/>
                          </a:cubicBezTo>
                          <a:cubicBezTo>
                            <a:pt x="1263112" y="790039"/>
                            <a:pt x="1264212" y="788358"/>
                            <a:pt x="1265183" y="786786"/>
                          </a:cubicBezTo>
                          <a:cubicBezTo>
                            <a:pt x="1266155" y="785215"/>
                            <a:pt x="1266740" y="783972"/>
                            <a:pt x="1266937" y="783058"/>
                          </a:cubicBezTo>
                          <a:close/>
                          <a:moveTo>
                            <a:pt x="1270958" y="760254"/>
                          </a:moveTo>
                          <a:lnTo>
                            <a:pt x="1269878" y="761699"/>
                          </a:lnTo>
                          <a:lnTo>
                            <a:pt x="1274467" y="760254"/>
                          </a:lnTo>
                          <a:close/>
                          <a:moveTo>
                            <a:pt x="1296702" y="751045"/>
                          </a:moveTo>
                          <a:cubicBezTo>
                            <a:pt x="1294265" y="751191"/>
                            <a:pt x="1292046" y="751337"/>
                            <a:pt x="1290047" y="751483"/>
                          </a:cubicBezTo>
                          <a:cubicBezTo>
                            <a:pt x="1287784" y="754992"/>
                            <a:pt x="1285630" y="758500"/>
                            <a:pt x="1283586" y="762008"/>
                          </a:cubicBezTo>
                          <a:cubicBezTo>
                            <a:pt x="1281542" y="765517"/>
                            <a:pt x="1278950" y="769025"/>
                            <a:pt x="1275810" y="772533"/>
                          </a:cubicBezTo>
                          <a:cubicBezTo>
                            <a:pt x="1279318" y="772533"/>
                            <a:pt x="1282517" y="774288"/>
                            <a:pt x="1285407" y="777796"/>
                          </a:cubicBezTo>
                          <a:lnTo>
                            <a:pt x="1293763" y="760254"/>
                          </a:lnTo>
                          <a:cubicBezTo>
                            <a:pt x="1294917" y="759304"/>
                            <a:pt x="1296220" y="758134"/>
                            <a:pt x="1297671" y="756746"/>
                          </a:cubicBezTo>
                          <a:cubicBezTo>
                            <a:pt x="1299121" y="755357"/>
                            <a:pt x="1299985" y="754187"/>
                            <a:pt x="1300263" y="753237"/>
                          </a:cubicBezTo>
                          <a:cubicBezTo>
                            <a:pt x="1300327" y="751629"/>
                            <a:pt x="1299140" y="750898"/>
                            <a:pt x="1296702" y="751045"/>
                          </a:cubicBezTo>
                          <a:close/>
                          <a:moveTo>
                            <a:pt x="1305724" y="702366"/>
                          </a:moveTo>
                          <a:lnTo>
                            <a:pt x="1298089" y="705874"/>
                          </a:lnTo>
                          <a:cubicBezTo>
                            <a:pt x="1296611" y="712599"/>
                            <a:pt x="1294410" y="718446"/>
                            <a:pt x="1291487" y="723416"/>
                          </a:cubicBezTo>
                          <a:cubicBezTo>
                            <a:pt x="1294628" y="719908"/>
                            <a:pt x="1297220" y="716399"/>
                            <a:pt x="1299264" y="712891"/>
                          </a:cubicBezTo>
                          <a:cubicBezTo>
                            <a:pt x="1301308" y="709383"/>
                            <a:pt x="1303461" y="705874"/>
                            <a:pt x="1305724" y="702366"/>
                          </a:cubicBezTo>
                          <a:close/>
                          <a:moveTo>
                            <a:pt x="1321097" y="684824"/>
                          </a:moveTo>
                          <a:cubicBezTo>
                            <a:pt x="1320237" y="688040"/>
                            <a:pt x="1320410" y="690379"/>
                            <a:pt x="1321614" y="691841"/>
                          </a:cubicBezTo>
                          <a:lnTo>
                            <a:pt x="1325122" y="691841"/>
                          </a:lnTo>
                          <a:cubicBezTo>
                            <a:pt x="1326636" y="691548"/>
                            <a:pt x="1327426" y="690379"/>
                            <a:pt x="1327495" y="688332"/>
                          </a:cubicBezTo>
                          <a:cubicBezTo>
                            <a:pt x="1327791" y="686651"/>
                            <a:pt x="1327533" y="685628"/>
                            <a:pt x="1326721" y="685263"/>
                          </a:cubicBezTo>
                          <a:cubicBezTo>
                            <a:pt x="1325908" y="684897"/>
                            <a:pt x="1324618" y="684751"/>
                            <a:pt x="1322851" y="684824"/>
                          </a:cubicBezTo>
                          <a:close/>
                          <a:moveTo>
                            <a:pt x="1342554" y="642723"/>
                          </a:moveTo>
                          <a:lnTo>
                            <a:pt x="1340389" y="655003"/>
                          </a:lnTo>
                          <a:cubicBezTo>
                            <a:pt x="1338562" y="655003"/>
                            <a:pt x="1336876" y="655441"/>
                            <a:pt x="1335333" y="656318"/>
                          </a:cubicBezTo>
                          <a:cubicBezTo>
                            <a:pt x="1333789" y="657196"/>
                            <a:pt x="1332827" y="658511"/>
                            <a:pt x="1332444" y="660265"/>
                          </a:cubicBezTo>
                          <a:cubicBezTo>
                            <a:pt x="1332109" y="662166"/>
                            <a:pt x="1332212" y="664066"/>
                            <a:pt x="1332755" y="665966"/>
                          </a:cubicBezTo>
                          <a:cubicBezTo>
                            <a:pt x="1333296" y="667867"/>
                            <a:pt x="1334432" y="668890"/>
                            <a:pt x="1336160" y="669036"/>
                          </a:cubicBezTo>
                          <a:cubicBezTo>
                            <a:pt x="1337026" y="668890"/>
                            <a:pt x="1337641" y="668305"/>
                            <a:pt x="1338004" y="667282"/>
                          </a:cubicBezTo>
                          <a:cubicBezTo>
                            <a:pt x="1338367" y="666259"/>
                            <a:pt x="1338544" y="665674"/>
                            <a:pt x="1338533" y="665528"/>
                          </a:cubicBezTo>
                          <a:lnTo>
                            <a:pt x="1350088" y="649740"/>
                          </a:lnTo>
                          <a:close/>
                          <a:moveTo>
                            <a:pt x="1353592" y="619919"/>
                          </a:moveTo>
                          <a:lnTo>
                            <a:pt x="1352664" y="625182"/>
                          </a:lnTo>
                          <a:lnTo>
                            <a:pt x="1344101" y="633953"/>
                          </a:lnTo>
                          <a:lnTo>
                            <a:pt x="1343482" y="637461"/>
                          </a:lnTo>
                          <a:lnTo>
                            <a:pt x="1353490" y="630444"/>
                          </a:lnTo>
                          <a:lnTo>
                            <a:pt x="1354418" y="625182"/>
                          </a:lnTo>
                          <a:cubicBezTo>
                            <a:pt x="1354493" y="624962"/>
                            <a:pt x="1354575" y="624085"/>
                            <a:pt x="1354663" y="622550"/>
                          </a:cubicBezTo>
                          <a:cubicBezTo>
                            <a:pt x="1354751" y="621015"/>
                            <a:pt x="1354394" y="620138"/>
                            <a:pt x="1353592" y="619919"/>
                          </a:cubicBezTo>
                          <a:close/>
                          <a:moveTo>
                            <a:pt x="1294217" y="319953"/>
                          </a:moveTo>
                          <a:lnTo>
                            <a:pt x="1271828" y="337495"/>
                          </a:lnTo>
                          <a:cubicBezTo>
                            <a:pt x="1265500" y="343123"/>
                            <a:pt x="1262422" y="348970"/>
                            <a:pt x="1262595" y="355037"/>
                          </a:cubicBezTo>
                          <a:cubicBezTo>
                            <a:pt x="1262768" y="361103"/>
                            <a:pt x="1261754" y="365196"/>
                            <a:pt x="1259553" y="367316"/>
                          </a:cubicBezTo>
                          <a:lnTo>
                            <a:pt x="1272141" y="365562"/>
                          </a:lnTo>
                          <a:lnTo>
                            <a:pt x="1273896" y="365562"/>
                          </a:lnTo>
                          <a:lnTo>
                            <a:pt x="1275234" y="348020"/>
                          </a:lnTo>
                          <a:lnTo>
                            <a:pt x="1293187" y="335741"/>
                          </a:lnTo>
                          <a:lnTo>
                            <a:pt x="1300924" y="321707"/>
                          </a:lnTo>
                          <a:close/>
                          <a:moveTo>
                            <a:pt x="1401423" y="471"/>
                          </a:moveTo>
                          <a:cubicBezTo>
                            <a:pt x="1404323" y="-223"/>
                            <a:pt x="1406649" y="-150"/>
                            <a:pt x="1408401" y="691"/>
                          </a:cubicBezTo>
                          <a:cubicBezTo>
                            <a:pt x="1408524" y="4967"/>
                            <a:pt x="1403792" y="14395"/>
                            <a:pt x="1394204" y="28977"/>
                          </a:cubicBezTo>
                          <a:cubicBezTo>
                            <a:pt x="1384616" y="43559"/>
                            <a:pt x="1377175" y="53426"/>
                            <a:pt x="1371881" y="58579"/>
                          </a:cubicBezTo>
                          <a:lnTo>
                            <a:pt x="1373635" y="58579"/>
                          </a:lnTo>
                          <a:cubicBezTo>
                            <a:pt x="1375778" y="61137"/>
                            <a:pt x="1376755" y="63476"/>
                            <a:pt x="1376564" y="65596"/>
                          </a:cubicBezTo>
                          <a:cubicBezTo>
                            <a:pt x="1376373" y="67715"/>
                            <a:pt x="1375156" y="70054"/>
                            <a:pt x="1372914" y="72612"/>
                          </a:cubicBezTo>
                          <a:cubicBezTo>
                            <a:pt x="1368376" y="85915"/>
                            <a:pt x="1362006" y="99656"/>
                            <a:pt x="1353805" y="113836"/>
                          </a:cubicBezTo>
                          <a:cubicBezTo>
                            <a:pt x="1345603" y="128016"/>
                            <a:pt x="1338356" y="141757"/>
                            <a:pt x="1332064" y="155059"/>
                          </a:cubicBezTo>
                          <a:cubicBezTo>
                            <a:pt x="1333277" y="157508"/>
                            <a:pt x="1333199" y="159189"/>
                            <a:pt x="1331832" y="160103"/>
                          </a:cubicBezTo>
                          <a:cubicBezTo>
                            <a:pt x="1330465" y="161016"/>
                            <a:pt x="1328273" y="162259"/>
                            <a:pt x="1325255" y="163830"/>
                          </a:cubicBezTo>
                          <a:cubicBezTo>
                            <a:pt x="1324786" y="165657"/>
                            <a:pt x="1324356" y="167265"/>
                            <a:pt x="1323965" y="168654"/>
                          </a:cubicBezTo>
                          <a:cubicBezTo>
                            <a:pt x="1323574" y="170043"/>
                            <a:pt x="1324176" y="170774"/>
                            <a:pt x="1325772" y="170847"/>
                          </a:cubicBezTo>
                          <a:cubicBezTo>
                            <a:pt x="1323983" y="173734"/>
                            <a:pt x="1321550" y="177169"/>
                            <a:pt x="1318472" y="181153"/>
                          </a:cubicBezTo>
                          <a:cubicBezTo>
                            <a:pt x="1315395" y="185136"/>
                            <a:pt x="1314355" y="188133"/>
                            <a:pt x="1315352" y="190143"/>
                          </a:cubicBezTo>
                          <a:lnTo>
                            <a:pt x="1327733" y="179618"/>
                          </a:lnTo>
                          <a:cubicBezTo>
                            <a:pt x="1329870" y="177864"/>
                            <a:pt x="1331349" y="176110"/>
                            <a:pt x="1332170" y="174355"/>
                          </a:cubicBezTo>
                          <a:cubicBezTo>
                            <a:pt x="1332991" y="172601"/>
                            <a:pt x="1332715" y="170847"/>
                            <a:pt x="1331343" y="169093"/>
                          </a:cubicBezTo>
                          <a:cubicBezTo>
                            <a:pt x="1333536" y="167229"/>
                            <a:pt x="1335935" y="164817"/>
                            <a:pt x="1338540" y="161857"/>
                          </a:cubicBezTo>
                          <a:cubicBezTo>
                            <a:pt x="1341145" y="158897"/>
                            <a:pt x="1343182" y="156046"/>
                            <a:pt x="1344652" y="153305"/>
                          </a:cubicBezTo>
                          <a:lnTo>
                            <a:pt x="1364254" y="121730"/>
                          </a:lnTo>
                          <a:lnTo>
                            <a:pt x="1376325" y="112959"/>
                          </a:lnTo>
                          <a:cubicBezTo>
                            <a:pt x="1378548" y="111131"/>
                            <a:pt x="1380371" y="109085"/>
                            <a:pt x="1381793" y="106819"/>
                          </a:cubicBezTo>
                          <a:cubicBezTo>
                            <a:pt x="1383216" y="104553"/>
                            <a:pt x="1383285" y="102507"/>
                            <a:pt x="1381999" y="100679"/>
                          </a:cubicBezTo>
                          <a:lnTo>
                            <a:pt x="1391490" y="86646"/>
                          </a:lnTo>
                          <a:cubicBezTo>
                            <a:pt x="1391644" y="80799"/>
                            <a:pt x="1394275" y="75828"/>
                            <a:pt x="1399382" y="71735"/>
                          </a:cubicBezTo>
                          <a:cubicBezTo>
                            <a:pt x="1404489" y="67642"/>
                            <a:pt x="1407120" y="62672"/>
                            <a:pt x="1407274" y="56825"/>
                          </a:cubicBezTo>
                          <a:lnTo>
                            <a:pt x="1433481" y="37529"/>
                          </a:lnTo>
                          <a:cubicBezTo>
                            <a:pt x="1437003" y="42426"/>
                            <a:pt x="1438602" y="45788"/>
                            <a:pt x="1438280" y="47615"/>
                          </a:cubicBezTo>
                          <a:cubicBezTo>
                            <a:pt x="1437958" y="49443"/>
                            <a:pt x="1435327" y="51928"/>
                            <a:pt x="1430387" y="55071"/>
                          </a:cubicBezTo>
                          <a:cubicBezTo>
                            <a:pt x="1432843" y="60004"/>
                            <a:pt x="1432113" y="63732"/>
                            <a:pt x="1428196" y="66253"/>
                          </a:cubicBezTo>
                          <a:cubicBezTo>
                            <a:pt x="1424280" y="68775"/>
                            <a:pt x="1423188" y="72064"/>
                            <a:pt x="1424921" y="76121"/>
                          </a:cubicBezTo>
                          <a:cubicBezTo>
                            <a:pt x="1421010" y="80689"/>
                            <a:pt x="1416247" y="88217"/>
                            <a:pt x="1410633" y="98706"/>
                          </a:cubicBezTo>
                          <a:cubicBezTo>
                            <a:pt x="1405019" y="109195"/>
                            <a:pt x="1402527" y="116284"/>
                            <a:pt x="1403155" y="119975"/>
                          </a:cubicBezTo>
                          <a:lnTo>
                            <a:pt x="1383244" y="153305"/>
                          </a:lnTo>
                          <a:cubicBezTo>
                            <a:pt x="1386113" y="157764"/>
                            <a:pt x="1387188" y="162441"/>
                            <a:pt x="1386471" y="167339"/>
                          </a:cubicBezTo>
                          <a:cubicBezTo>
                            <a:pt x="1385754" y="172236"/>
                            <a:pt x="1382444" y="176913"/>
                            <a:pt x="1376541" y="181372"/>
                          </a:cubicBezTo>
                          <a:cubicBezTo>
                            <a:pt x="1373511" y="188608"/>
                            <a:pt x="1369565" y="196063"/>
                            <a:pt x="1364704" y="203738"/>
                          </a:cubicBezTo>
                          <a:cubicBezTo>
                            <a:pt x="1359842" y="211413"/>
                            <a:pt x="1354297" y="217991"/>
                            <a:pt x="1348067" y="223473"/>
                          </a:cubicBezTo>
                          <a:lnTo>
                            <a:pt x="1350855" y="237506"/>
                          </a:lnTo>
                          <a:lnTo>
                            <a:pt x="1337030" y="246277"/>
                          </a:lnTo>
                          <a:lnTo>
                            <a:pt x="1333627" y="265573"/>
                          </a:lnTo>
                          <a:cubicBezTo>
                            <a:pt x="1330693" y="269155"/>
                            <a:pt x="1328565" y="272517"/>
                            <a:pt x="1327244" y="275660"/>
                          </a:cubicBezTo>
                          <a:cubicBezTo>
                            <a:pt x="1325922" y="278803"/>
                            <a:pt x="1323510" y="281288"/>
                            <a:pt x="1320009" y="283115"/>
                          </a:cubicBezTo>
                          <a:cubicBezTo>
                            <a:pt x="1318850" y="285125"/>
                            <a:pt x="1318253" y="287683"/>
                            <a:pt x="1318217" y="290789"/>
                          </a:cubicBezTo>
                          <a:cubicBezTo>
                            <a:pt x="1318181" y="293896"/>
                            <a:pt x="1318538" y="296016"/>
                            <a:pt x="1319288" y="297148"/>
                          </a:cubicBezTo>
                          <a:cubicBezTo>
                            <a:pt x="1319985" y="298793"/>
                            <a:pt x="1320966" y="299451"/>
                            <a:pt x="1322230" y="299122"/>
                          </a:cubicBezTo>
                          <a:cubicBezTo>
                            <a:pt x="1323494" y="298793"/>
                            <a:pt x="1324267" y="298135"/>
                            <a:pt x="1324551" y="297148"/>
                          </a:cubicBezTo>
                          <a:cubicBezTo>
                            <a:pt x="1321897" y="291886"/>
                            <a:pt x="1323256" y="287500"/>
                            <a:pt x="1328625" y="283992"/>
                          </a:cubicBezTo>
                          <a:cubicBezTo>
                            <a:pt x="1333995" y="280484"/>
                            <a:pt x="1338552" y="277852"/>
                            <a:pt x="1342296" y="276098"/>
                          </a:cubicBezTo>
                          <a:lnTo>
                            <a:pt x="1346936" y="249785"/>
                          </a:lnTo>
                          <a:lnTo>
                            <a:pt x="1348690" y="249785"/>
                          </a:lnTo>
                          <a:cubicBezTo>
                            <a:pt x="1349999" y="247958"/>
                            <a:pt x="1351018" y="245912"/>
                            <a:pt x="1351746" y="243646"/>
                          </a:cubicBezTo>
                          <a:cubicBezTo>
                            <a:pt x="1352475" y="241380"/>
                            <a:pt x="1352178" y="239333"/>
                            <a:pt x="1350855" y="237506"/>
                          </a:cubicBezTo>
                          <a:cubicBezTo>
                            <a:pt x="1356558" y="232938"/>
                            <a:pt x="1361222" y="228041"/>
                            <a:pt x="1364848" y="222815"/>
                          </a:cubicBezTo>
                          <a:cubicBezTo>
                            <a:pt x="1368474" y="217589"/>
                            <a:pt x="1373061" y="213130"/>
                            <a:pt x="1378609" y="209439"/>
                          </a:cubicBezTo>
                          <a:cubicBezTo>
                            <a:pt x="1373834" y="203774"/>
                            <a:pt x="1372934" y="199754"/>
                            <a:pt x="1375912" y="197379"/>
                          </a:cubicBezTo>
                          <a:cubicBezTo>
                            <a:pt x="1378889" y="195003"/>
                            <a:pt x="1384052" y="191422"/>
                            <a:pt x="1391401" y="186635"/>
                          </a:cubicBezTo>
                          <a:cubicBezTo>
                            <a:pt x="1396216" y="181920"/>
                            <a:pt x="1400720" y="173369"/>
                            <a:pt x="1404915" y="160980"/>
                          </a:cubicBezTo>
                          <a:cubicBezTo>
                            <a:pt x="1409109" y="148591"/>
                            <a:pt x="1414130" y="139600"/>
                            <a:pt x="1419977" y="134009"/>
                          </a:cubicBezTo>
                          <a:cubicBezTo>
                            <a:pt x="1421909" y="133205"/>
                            <a:pt x="1423616" y="133059"/>
                            <a:pt x="1425097" y="133570"/>
                          </a:cubicBezTo>
                          <a:cubicBezTo>
                            <a:pt x="1426578" y="134082"/>
                            <a:pt x="1427692" y="134813"/>
                            <a:pt x="1428438" y="135763"/>
                          </a:cubicBezTo>
                          <a:cubicBezTo>
                            <a:pt x="1431571" y="140587"/>
                            <a:pt x="1431370" y="146288"/>
                            <a:pt x="1427834" y="152867"/>
                          </a:cubicBezTo>
                          <a:cubicBezTo>
                            <a:pt x="1424299" y="159445"/>
                            <a:pt x="1420305" y="164269"/>
                            <a:pt x="1415854" y="167339"/>
                          </a:cubicBezTo>
                          <a:cubicBezTo>
                            <a:pt x="1409696" y="178631"/>
                            <a:pt x="1404293" y="189375"/>
                            <a:pt x="1399645" y="199572"/>
                          </a:cubicBezTo>
                          <a:cubicBezTo>
                            <a:pt x="1394996" y="209768"/>
                            <a:pt x="1389671" y="220074"/>
                            <a:pt x="1383668" y="230489"/>
                          </a:cubicBezTo>
                          <a:cubicBezTo>
                            <a:pt x="1384980" y="232170"/>
                            <a:pt x="1385014" y="233632"/>
                            <a:pt x="1383772" y="234875"/>
                          </a:cubicBezTo>
                          <a:cubicBezTo>
                            <a:pt x="1382529" y="236117"/>
                            <a:pt x="1380810" y="237579"/>
                            <a:pt x="1378613" y="239260"/>
                          </a:cubicBezTo>
                          <a:cubicBezTo>
                            <a:pt x="1376616" y="241051"/>
                            <a:pt x="1375735" y="242732"/>
                            <a:pt x="1375970" y="244304"/>
                          </a:cubicBezTo>
                          <a:cubicBezTo>
                            <a:pt x="1376204" y="245875"/>
                            <a:pt x="1377155" y="247118"/>
                            <a:pt x="1378821" y="248031"/>
                          </a:cubicBezTo>
                          <a:cubicBezTo>
                            <a:pt x="1375603" y="250736"/>
                            <a:pt x="1372675" y="253659"/>
                            <a:pt x="1370038" y="256802"/>
                          </a:cubicBezTo>
                          <a:cubicBezTo>
                            <a:pt x="1367401" y="259945"/>
                            <a:pt x="1365789" y="262869"/>
                            <a:pt x="1365202" y="265573"/>
                          </a:cubicBezTo>
                          <a:lnTo>
                            <a:pt x="1356020" y="277852"/>
                          </a:lnTo>
                          <a:cubicBezTo>
                            <a:pt x="1357947" y="281434"/>
                            <a:pt x="1358378" y="284796"/>
                            <a:pt x="1357312" y="287939"/>
                          </a:cubicBezTo>
                          <a:cubicBezTo>
                            <a:pt x="1356246" y="291082"/>
                            <a:pt x="1354200" y="293567"/>
                            <a:pt x="1351173" y="295394"/>
                          </a:cubicBezTo>
                          <a:cubicBezTo>
                            <a:pt x="1357207" y="294956"/>
                            <a:pt x="1365105" y="294517"/>
                            <a:pt x="1374867" y="294079"/>
                          </a:cubicBezTo>
                          <a:cubicBezTo>
                            <a:pt x="1384629" y="293640"/>
                            <a:pt x="1391625" y="295833"/>
                            <a:pt x="1395854" y="300657"/>
                          </a:cubicBezTo>
                          <a:cubicBezTo>
                            <a:pt x="1397834" y="304348"/>
                            <a:pt x="1398519" y="307929"/>
                            <a:pt x="1397906" y="311401"/>
                          </a:cubicBezTo>
                          <a:cubicBezTo>
                            <a:pt x="1397294" y="314873"/>
                            <a:pt x="1395579" y="317139"/>
                            <a:pt x="1392761" y="318199"/>
                          </a:cubicBezTo>
                          <a:cubicBezTo>
                            <a:pt x="1392398" y="319222"/>
                            <a:pt x="1391628" y="320684"/>
                            <a:pt x="1390453" y="322584"/>
                          </a:cubicBezTo>
                          <a:cubicBezTo>
                            <a:pt x="1389277" y="324485"/>
                            <a:pt x="1388946" y="325946"/>
                            <a:pt x="1389460" y="326970"/>
                          </a:cubicBezTo>
                          <a:lnTo>
                            <a:pt x="1395341" y="323461"/>
                          </a:lnTo>
                          <a:lnTo>
                            <a:pt x="1421239" y="305919"/>
                          </a:lnTo>
                          <a:lnTo>
                            <a:pt x="1426912" y="293640"/>
                          </a:lnTo>
                          <a:cubicBezTo>
                            <a:pt x="1425736" y="291192"/>
                            <a:pt x="1425740" y="289510"/>
                            <a:pt x="1426925" y="288597"/>
                          </a:cubicBezTo>
                          <a:cubicBezTo>
                            <a:pt x="1428109" y="287683"/>
                            <a:pt x="1429790" y="286440"/>
                            <a:pt x="1431967" y="284869"/>
                          </a:cubicBezTo>
                          <a:cubicBezTo>
                            <a:pt x="1433074" y="283151"/>
                            <a:pt x="1433465" y="281763"/>
                            <a:pt x="1433141" y="280703"/>
                          </a:cubicBezTo>
                          <a:cubicBezTo>
                            <a:pt x="1432816" y="279643"/>
                            <a:pt x="1432252" y="278693"/>
                            <a:pt x="1431450" y="277852"/>
                          </a:cubicBezTo>
                          <a:cubicBezTo>
                            <a:pt x="1437521" y="272444"/>
                            <a:pt x="1443229" y="266596"/>
                            <a:pt x="1448577" y="260311"/>
                          </a:cubicBezTo>
                          <a:cubicBezTo>
                            <a:pt x="1453925" y="254025"/>
                            <a:pt x="1459634" y="248177"/>
                            <a:pt x="1465704" y="242769"/>
                          </a:cubicBezTo>
                          <a:cubicBezTo>
                            <a:pt x="1468955" y="234692"/>
                            <a:pt x="1473645" y="227164"/>
                            <a:pt x="1479773" y="220183"/>
                          </a:cubicBezTo>
                          <a:cubicBezTo>
                            <a:pt x="1485901" y="213203"/>
                            <a:pt x="1492835" y="207868"/>
                            <a:pt x="1500576" y="204176"/>
                          </a:cubicBezTo>
                          <a:lnTo>
                            <a:pt x="1500368" y="195406"/>
                          </a:lnTo>
                          <a:cubicBezTo>
                            <a:pt x="1500035" y="192738"/>
                            <a:pt x="1500778" y="190180"/>
                            <a:pt x="1502599" y="187731"/>
                          </a:cubicBezTo>
                          <a:cubicBezTo>
                            <a:pt x="1504419" y="185282"/>
                            <a:pt x="1506839" y="183163"/>
                            <a:pt x="1509860" y="181372"/>
                          </a:cubicBezTo>
                          <a:cubicBezTo>
                            <a:pt x="1514657" y="174063"/>
                            <a:pt x="1518371" y="172893"/>
                            <a:pt x="1521003" y="177864"/>
                          </a:cubicBezTo>
                          <a:cubicBezTo>
                            <a:pt x="1524095" y="181262"/>
                            <a:pt x="1525781" y="184552"/>
                            <a:pt x="1526061" y="187731"/>
                          </a:cubicBezTo>
                          <a:cubicBezTo>
                            <a:pt x="1526341" y="190910"/>
                            <a:pt x="1524002" y="194638"/>
                            <a:pt x="1519046" y="198914"/>
                          </a:cubicBezTo>
                          <a:cubicBezTo>
                            <a:pt x="1515086" y="202093"/>
                            <a:pt x="1509954" y="207575"/>
                            <a:pt x="1503647" y="215360"/>
                          </a:cubicBezTo>
                          <a:cubicBezTo>
                            <a:pt x="1497341" y="223144"/>
                            <a:pt x="1495046" y="229941"/>
                            <a:pt x="1496762" y="235752"/>
                          </a:cubicBezTo>
                          <a:cubicBezTo>
                            <a:pt x="1494841" y="241051"/>
                            <a:pt x="1490973" y="249310"/>
                            <a:pt x="1485157" y="260530"/>
                          </a:cubicBezTo>
                          <a:cubicBezTo>
                            <a:pt x="1479342" y="271749"/>
                            <a:pt x="1473203" y="280447"/>
                            <a:pt x="1466742" y="286623"/>
                          </a:cubicBezTo>
                          <a:cubicBezTo>
                            <a:pt x="1468726" y="289255"/>
                            <a:pt x="1469144" y="291447"/>
                            <a:pt x="1467994" y="293202"/>
                          </a:cubicBezTo>
                          <a:cubicBezTo>
                            <a:pt x="1466844" y="294956"/>
                            <a:pt x="1465223" y="296271"/>
                            <a:pt x="1463132" y="297148"/>
                          </a:cubicBezTo>
                          <a:cubicBezTo>
                            <a:pt x="1459757" y="300328"/>
                            <a:pt x="1459311" y="304933"/>
                            <a:pt x="1461792" y="310963"/>
                          </a:cubicBezTo>
                          <a:cubicBezTo>
                            <a:pt x="1464274" y="316993"/>
                            <a:pt x="1466097" y="321159"/>
                            <a:pt x="1467263" y="323461"/>
                          </a:cubicBezTo>
                          <a:cubicBezTo>
                            <a:pt x="1462360" y="329089"/>
                            <a:pt x="1454034" y="341076"/>
                            <a:pt x="1442284" y="359422"/>
                          </a:cubicBezTo>
                          <a:cubicBezTo>
                            <a:pt x="1430534" y="377768"/>
                            <a:pt x="1425277" y="389755"/>
                            <a:pt x="1426514" y="395383"/>
                          </a:cubicBezTo>
                          <a:lnTo>
                            <a:pt x="1410315" y="407662"/>
                          </a:lnTo>
                          <a:cubicBezTo>
                            <a:pt x="1406732" y="412852"/>
                            <a:pt x="1403298" y="417822"/>
                            <a:pt x="1400012" y="422573"/>
                          </a:cubicBezTo>
                          <a:cubicBezTo>
                            <a:pt x="1396725" y="427324"/>
                            <a:pt x="1393729" y="432294"/>
                            <a:pt x="1391023" y="437483"/>
                          </a:cubicBezTo>
                          <a:lnTo>
                            <a:pt x="1391850" y="442746"/>
                          </a:lnTo>
                          <a:cubicBezTo>
                            <a:pt x="1397660" y="441504"/>
                            <a:pt x="1402703" y="436533"/>
                            <a:pt x="1406977" y="427835"/>
                          </a:cubicBezTo>
                          <a:cubicBezTo>
                            <a:pt x="1411252" y="419138"/>
                            <a:pt x="1416733" y="414167"/>
                            <a:pt x="1423421" y="412925"/>
                          </a:cubicBezTo>
                          <a:cubicBezTo>
                            <a:pt x="1426688" y="412632"/>
                            <a:pt x="1430988" y="411463"/>
                            <a:pt x="1436319" y="409416"/>
                          </a:cubicBezTo>
                          <a:lnTo>
                            <a:pt x="1424967" y="404154"/>
                          </a:lnTo>
                          <a:lnTo>
                            <a:pt x="1430849" y="400646"/>
                          </a:lnTo>
                          <a:cubicBezTo>
                            <a:pt x="1433727" y="399038"/>
                            <a:pt x="1436044" y="398745"/>
                            <a:pt x="1437801" y="399768"/>
                          </a:cubicBezTo>
                          <a:cubicBezTo>
                            <a:pt x="1439557" y="400792"/>
                            <a:pt x="1441127" y="402254"/>
                            <a:pt x="1442509" y="404154"/>
                          </a:cubicBezTo>
                          <a:cubicBezTo>
                            <a:pt x="1444788" y="401596"/>
                            <a:pt x="1446808" y="399257"/>
                            <a:pt x="1448571" y="397137"/>
                          </a:cubicBezTo>
                          <a:cubicBezTo>
                            <a:pt x="1450333" y="395018"/>
                            <a:pt x="1451476" y="392678"/>
                            <a:pt x="1452001" y="390120"/>
                          </a:cubicBezTo>
                          <a:cubicBezTo>
                            <a:pt x="1453980" y="388220"/>
                            <a:pt x="1455566" y="385443"/>
                            <a:pt x="1456759" y="381788"/>
                          </a:cubicBezTo>
                          <a:cubicBezTo>
                            <a:pt x="1457951" y="378133"/>
                            <a:pt x="1459254" y="374479"/>
                            <a:pt x="1460666" y="370824"/>
                          </a:cubicBezTo>
                          <a:cubicBezTo>
                            <a:pt x="1455162" y="370532"/>
                            <a:pt x="1451000" y="367608"/>
                            <a:pt x="1448179" y="362053"/>
                          </a:cubicBezTo>
                          <a:cubicBezTo>
                            <a:pt x="1454352" y="358545"/>
                            <a:pt x="1458204" y="353282"/>
                            <a:pt x="1459734" y="346266"/>
                          </a:cubicBezTo>
                          <a:lnTo>
                            <a:pt x="1476657" y="349774"/>
                          </a:lnTo>
                          <a:cubicBezTo>
                            <a:pt x="1473744" y="352405"/>
                            <a:pt x="1471599" y="355037"/>
                            <a:pt x="1470221" y="357668"/>
                          </a:cubicBezTo>
                          <a:cubicBezTo>
                            <a:pt x="1468844" y="360299"/>
                            <a:pt x="1467137" y="362930"/>
                            <a:pt x="1465102" y="365562"/>
                          </a:cubicBezTo>
                          <a:lnTo>
                            <a:pt x="1471191" y="370824"/>
                          </a:lnTo>
                          <a:cubicBezTo>
                            <a:pt x="1474699" y="370824"/>
                            <a:pt x="1476144" y="372579"/>
                            <a:pt x="1475525" y="376087"/>
                          </a:cubicBezTo>
                          <a:cubicBezTo>
                            <a:pt x="1474754" y="379632"/>
                            <a:pt x="1473125" y="383067"/>
                            <a:pt x="1470638" y="386393"/>
                          </a:cubicBezTo>
                          <a:cubicBezTo>
                            <a:pt x="1468152" y="389718"/>
                            <a:pt x="1465723" y="392715"/>
                            <a:pt x="1463352" y="395383"/>
                          </a:cubicBezTo>
                          <a:cubicBezTo>
                            <a:pt x="1465964" y="396114"/>
                            <a:pt x="1468763" y="396406"/>
                            <a:pt x="1471749" y="396260"/>
                          </a:cubicBezTo>
                          <a:cubicBezTo>
                            <a:pt x="1474735" y="396114"/>
                            <a:pt x="1477095" y="396406"/>
                            <a:pt x="1478830" y="397137"/>
                          </a:cubicBezTo>
                          <a:cubicBezTo>
                            <a:pt x="1479594" y="400061"/>
                            <a:pt x="1477681" y="403862"/>
                            <a:pt x="1473092" y="408539"/>
                          </a:cubicBezTo>
                          <a:cubicBezTo>
                            <a:pt x="1468503" y="413217"/>
                            <a:pt x="1464398" y="417018"/>
                            <a:pt x="1460776" y="419942"/>
                          </a:cubicBezTo>
                          <a:cubicBezTo>
                            <a:pt x="1460058" y="423596"/>
                            <a:pt x="1458760" y="426812"/>
                            <a:pt x="1456882" y="429590"/>
                          </a:cubicBezTo>
                          <a:cubicBezTo>
                            <a:pt x="1455003" y="432367"/>
                            <a:pt x="1453137" y="433829"/>
                            <a:pt x="1451284" y="433975"/>
                          </a:cubicBezTo>
                          <a:lnTo>
                            <a:pt x="1440348" y="446254"/>
                          </a:lnTo>
                          <a:lnTo>
                            <a:pt x="1437564" y="462042"/>
                          </a:lnTo>
                          <a:lnTo>
                            <a:pt x="1443755" y="456780"/>
                          </a:lnTo>
                          <a:lnTo>
                            <a:pt x="1453246" y="442746"/>
                          </a:lnTo>
                          <a:cubicBezTo>
                            <a:pt x="1454506" y="440992"/>
                            <a:pt x="1455907" y="439676"/>
                            <a:pt x="1457451" y="438799"/>
                          </a:cubicBezTo>
                          <a:cubicBezTo>
                            <a:pt x="1458994" y="437922"/>
                            <a:pt x="1460241" y="437483"/>
                            <a:pt x="1461191" y="437483"/>
                          </a:cubicBezTo>
                          <a:cubicBezTo>
                            <a:pt x="1460871" y="438470"/>
                            <a:pt x="1460015" y="440005"/>
                            <a:pt x="1458625" y="442088"/>
                          </a:cubicBezTo>
                          <a:cubicBezTo>
                            <a:pt x="1457234" y="444171"/>
                            <a:pt x="1456301" y="446145"/>
                            <a:pt x="1455827" y="448009"/>
                          </a:cubicBezTo>
                          <a:cubicBezTo>
                            <a:pt x="1457035" y="452759"/>
                            <a:pt x="1453665" y="458607"/>
                            <a:pt x="1445717" y="465551"/>
                          </a:cubicBezTo>
                          <a:cubicBezTo>
                            <a:pt x="1437768" y="472494"/>
                            <a:pt x="1434398" y="478341"/>
                            <a:pt x="1435607" y="483092"/>
                          </a:cubicBezTo>
                          <a:lnTo>
                            <a:pt x="1426425" y="495372"/>
                          </a:lnTo>
                          <a:cubicBezTo>
                            <a:pt x="1426073" y="497162"/>
                            <a:pt x="1425333" y="499282"/>
                            <a:pt x="1424207" y="501731"/>
                          </a:cubicBezTo>
                          <a:cubicBezTo>
                            <a:pt x="1423081" y="504179"/>
                            <a:pt x="1421826" y="506737"/>
                            <a:pt x="1420442" y="509405"/>
                          </a:cubicBezTo>
                          <a:cubicBezTo>
                            <a:pt x="1424943" y="505020"/>
                            <a:pt x="1429302" y="500196"/>
                            <a:pt x="1433519" y="494933"/>
                          </a:cubicBezTo>
                          <a:cubicBezTo>
                            <a:pt x="1437736" y="489671"/>
                            <a:pt x="1440495" y="483969"/>
                            <a:pt x="1441797" y="477830"/>
                          </a:cubicBezTo>
                          <a:lnTo>
                            <a:pt x="1454903" y="483092"/>
                          </a:lnTo>
                          <a:lnTo>
                            <a:pt x="1447992" y="502388"/>
                          </a:lnTo>
                          <a:lnTo>
                            <a:pt x="1457072" y="500634"/>
                          </a:lnTo>
                          <a:lnTo>
                            <a:pt x="1463987" y="511159"/>
                          </a:lnTo>
                          <a:lnTo>
                            <a:pt x="1450577" y="537472"/>
                          </a:lnTo>
                          <a:cubicBezTo>
                            <a:pt x="1442626" y="544014"/>
                            <a:pt x="1435597" y="551542"/>
                            <a:pt x="1429491" y="560057"/>
                          </a:cubicBezTo>
                          <a:cubicBezTo>
                            <a:pt x="1423384" y="568573"/>
                            <a:pt x="1417310" y="575662"/>
                            <a:pt x="1411268" y="581327"/>
                          </a:cubicBezTo>
                          <a:lnTo>
                            <a:pt x="1407760" y="581327"/>
                          </a:lnTo>
                          <a:lnTo>
                            <a:pt x="1406832" y="586589"/>
                          </a:lnTo>
                          <a:lnTo>
                            <a:pt x="1393214" y="604131"/>
                          </a:lnTo>
                          <a:cubicBezTo>
                            <a:pt x="1391168" y="611587"/>
                            <a:pt x="1387085" y="618165"/>
                            <a:pt x="1380963" y="623866"/>
                          </a:cubicBezTo>
                          <a:cubicBezTo>
                            <a:pt x="1374841" y="629567"/>
                            <a:pt x="1370603" y="637022"/>
                            <a:pt x="1368248" y="646232"/>
                          </a:cubicBezTo>
                          <a:cubicBezTo>
                            <a:pt x="1365478" y="649923"/>
                            <a:pt x="1361166" y="656136"/>
                            <a:pt x="1355314" y="664870"/>
                          </a:cubicBezTo>
                          <a:cubicBezTo>
                            <a:pt x="1349461" y="673605"/>
                            <a:pt x="1345382" y="678502"/>
                            <a:pt x="1343075" y="679561"/>
                          </a:cubicBezTo>
                          <a:cubicBezTo>
                            <a:pt x="1342388" y="685116"/>
                            <a:pt x="1340669" y="691548"/>
                            <a:pt x="1337918" y="698858"/>
                          </a:cubicBezTo>
                          <a:lnTo>
                            <a:pt x="1339673" y="698858"/>
                          </a:lnTo>
                          <a:cubicBezTo>
                            <a:pt x="1341410" y="700612"/>
                            <a:pt x="1340516" y="702366"/>
                            <a:pt x="1336991" y="704120"/>
                          </a:cubicBezTo>
                          <a:lnTo>
                            <a:pt x="1333482" y="704120"/>
                          </a:lnTo>
                          <a:cubicBezTo>
                            <a:pt x="1330559" y="709090"/>
                            <a:pt x="1327223" y="711429"/>
                            <a:pt x="1323474" y="711137"/>
                          </a:cubicBezTo>
                          <a:cubicBezTo>
                            <a:pt x="1322112" y="717203"/>
                            <a:pt x="1319911" y="723051"/>
                            <a:pt x="1316872" y="728679"/>
                          </a:cubicBezTo>
                          <a:cubicBezTo>
                            <a:pt x="1313834" y="734307"/>
                            <a:pt x="1311633" y="740154"/>
                            <a:pt x="1310271" y="746221"/>
                          </a:cubicBezTo>
                          <a:lnTo>
                            <a:pt x="1318321" y="760254"/>
                          </a:lnTo>
                          <a:cubicBezTo>
                            <a:pt x="1319241" y="760218"/>
                            <a:pt x="1320033" y="760291"/>
                            <a:pt x="1320695" y="760473"/>
                          </a:cubicBezTo>
                          <a:cubicBezTo>
                            <a:pt x="1321357" y="760656"/>
                            <a:pt x="1321632" y="761168"/>
                            <a:pt x="1321520" y="762008"/>
                          </a:cubicBezTo>
                          <a:cubicBezTo>
                            <a:pt x="1321119" y="763872"/>
                            <a:pt x="1320040" y="765846"/>
                            <a:pt x="1318284" y="767929"/>
                          </a:cubicBezTo>
                          <a:cubicBezTo>
                            <a:pt x="1316528" y="770012"/>
                            <a:pt x="1314649" y="771547"/>
                            <a:pt x="1312648" y="772533"/>
                          </a:cubicBezTo>
                          <a:cubicBezTo>
                            <a:pt x="1312238" y="775274"/>
                            <a:pt x="1311228" y="777686"/>
                            <a:pt x="1309618" y="779769"/>
                          </a:cubicBezTo>
                          <a:cubicBezTo>
                            <a:pt x="1308008" y="781852"/>
                            <a:pt x="1305476" y="782949"/>
                            <a:pt x="1302021" y="783058"/>
                          </a:cubicBezTo>
                          <a:lnTo>
                            <a:pt x="1296758" y="783058"/>
                          </a:lnTo>
                          <a:lnTo>
                            <a:pt x="1291602" y="802354"/>
                          </a:lnTo>
                          <a:lnTo>
                            <a:pt x="1268183" y="835684"/>
                          </a:lnTo>
                          <a:lnTo>
                            <a:pt x="1260238" y="840947"/>
                          </a:lnTo>
                          <a:cubicBezTo>
                            <a:pt x="1259102" y="846355"/>
                            <a:pt x="1256682" y="852203"/>
                            <a:pt x="1252979" y="858488"/>
                          </a:cubicBezTo>
                          <a:cubicBezTo>
                            <a:pt x="1249276" y="864774"/>
                            <a:pt x="1245540" y="870622"/>
                            <a:pt x="1241772" y="876030"/>
                          </a:cubicBezTo>
                          <a:lnTo>
                            <a:pt x="1238061" y="897081"/>
                          </a:lnTo>
                          <a:lnTo>
                            <a:pt x="1221862" y="909360"/>
                          </a:lnTo>
                          <a:lnTo>
                            <a:pt x="1211752" y="926902"/>
                          </a:lnTo>
                          <a:lnTo>
                            <a:pt x="1199680" y="935673"/>
                          </a:lnTo>
                          <a:cubicBezTo>
                            <a:pt x="1198157" y="941410"/>
                            <a:pt x="1195273" y="946161"/>
                            <a:pt x="1191027" y="949926"/>
                          </a:cubicBezTo>
                          <a:cubicBezTo>
                            <a:pt x="1186782" y="953690"/>
                            <a:pt x="1183821" y="958879"/>
                            <a:pt x="1182143" y="965494"/>
                          </a:cubicBezTo>
                          <a:lnTo>
                            <a:pt x="1161097" y="995315"/>
                          </a:lnTo>
                          <a:cubicBezTo>
                            <a:pt x="1155628" y="996485"/>
                            <a:pt x="1151733" y="1001162"/>
                            <a:pt x="1149413" y="1009349"/>
                          </a:cubicBezTo>
                          <a:cubicBezTo>
                            <a:pt x="1147092" y="1017535"/>
                            <a:pt x="1142320" y="1022213"/>
                            <a:pt x="1135097" y="1023382"/>
                          </a:cubicBezTo>
                          <a:lnTo>
                            <a:pt x="1145512" y="974265"/>
                          </a:lnTo>
                          <a:lnTo>
                            <a:pt x="1135606" y="970757"/>
                          </a:lnTo>
                          <a:lnTo>
                            <a:pt x="1126424" y="983036"/>
                          </a:lnTo>
                          <a:cubicBezTo>
                            <a:pt x="1123054" y="990126"/>
                            <a:pt x="1118524" y="1000066"/>
                            <a:pt x="1112833" y="1012857"/>
                          </a:cubicBezTo>
                          <a:cubicBezTo>
                            <a:pt x="1107142" y="1025648"/>
                            <a:pt x="1103489" y="1035588"/>
                            <a:pt x="1101874" y="1042678"/>
                          </a:cubicBezTo>
                          <a:cubicBezTo>
                            <a:pt x="1100845" y="1050170"/>
                            <a:pt x="1099061" y="1054482"/>
                            <a:pt x="1096523" y="1055615"/>
                          </a:cubicBezTo>
                          <a:cubicBezTo>
                            <a:pt x="1093984" y="1056748"/>
                            <a:pt x="1088511" y="1057114"/>
                            <a:pt x="1080103" y="1056712"/>
                          </a:cubicBezTo>
                          <a:lnTo>
                            <a:pt x="1077421" y="1061974"/>
                          </a:lnTo>
                          <a:cubicBezTo>
                            <a:pt x="1079227" y="1064167"/>
                            <a:pt x="1080440" y="1067237"/>
                            <a:pt x="1081059" y="1071184"/>
                          </a:cubicBezTo>
                          <a:cubicBezTo>
                            <a:pt x="1081679" y="1075131"/>
                            <a:pt x="1079538" y="1077323"/>
                            <a:pt x="1074637" y="1077762"/>
                          </a:cubicBezTo>
                          <a:cubicBezTo>
                            <a:pt x="1073425" y="1077799"/>
                            <a:pt x="1071387" y="1078164"/>
                            <a:pt x="1068523" y="1078858"/>
                          </a:cubicBezTo>
                          <a:cubicBezTo>
                            <a:pt x="1065660" y="1079553"/>
                            <a:pt x="1063983" y="1080357"/>
                            <a:pt x="1063493" y="1081270"/>
                          </a:cubicBezTo>
                          <a:lnTo>
                            <a:pt x="1063184" y="1083025"/>
                          </a:lnTo>
                          <a:lnTo>
                            <a:pt x="1085268" y="1097058"/>
                          </a:lnTo>
                          <a:cubicBezTo>
                            <a:pt x="1090416" y="1092526"/>
                            <a:pt x="1094513" y="1087118"/>
                            <a:pt x="1097558" y="1080832"/>
                          </a:cubicBezTo>
                          <a:cubicBezTo>
                            <a:pt x="1100603" y="1074546"/>
                            <a:pt x="1102662" y="1068260"/>
                            <a:pt x="1103734" y="1061974"/>
                          </a:cubicBezTo>
                          <a:cubicBezTo>
                            <a:pt x="1106786" y="1059380"/>
                            <a:pt x="1109090" y="1056675"/>
                            <a:pt x="1110646" y="1053861"/>
                          </a:cubicBezTo>
                          <a:cubicBezTo>
                            <a:pt x="1112202" y="1051047"/>
                            <a:pt x="1113268" y="1047904"/>
                            <a:pt x="1113844" y="1044432"/>
                          </a:cubicBezTo>
                          <a:lnTo>
                            <a:pt x="1123644" y="1028645"/>
                          </a:lnTo>
                          <a:cubicBezTo>
                            <a:pt x="1123795" y="1027585"/>
                            <a:pt x="1124112" y="1026196"/>
                            <a:pt x="1124598" y="1024479"/>
                          </a:cubicBezTo>
                          <a:cubicBezTo>
                            <a:pt x="1125084" y="1022761"/>
                            <a:pt x="1125763" y="1021811"/>
                            <a:pt x="1126636" y="1021628"/>
                          </a:cubicBezTo>
                          <a:cubicBezTo>
                            <a:pt x="1130108" y="1022249"/>
                            <a:pt x="1132477" y="1025392"/>
                            <a:pt x="1133744" y="1031057"/>
                          </a:cubicBezTo>
                          <a:cubicBezTo>
                            <a:pt x="1135011" y="1036721"/>
                            <a:pt x="1135394" y="1041180"/>
                            <a:pt x="1134894" y="1044432"/>
                          </a:cubicBezTo>
                          <a:cubicBezTo>
                            <a:pt x="1134793" y="1045419"/>
                            <a:pt x="1134453" y="1046516"/>
                            <a:pt x="1133875" y="1047722"/>
                          </a:cubicBezTo>
                          <a:cubicBezTo>
                            <a:pt x="1133297" y="1048928"/>
                            <a:pt x="1132158" y="1049585"/>
                            <a:pt x="1130457" y="1049695"/>
                          </a:cubicBezTo>
                          <a:cubicBezTo>
                            <a:pt x="1127326" y="1057296"/>
                            <a:pt x="1122757" y="1066214"/>
                            <a:pt x="1116750" y="1076446"/>
                          </a:cubicBezTo>
                          <a:cubicBezTo>
                            <a:pt x="1110743" y="1086679"/>
                            <a:pt x="1104136" y="1094719"/>
                            <a:pt x="1096929" y="1100566"/>
                          </a:cubicBezTo>
                          <a:cubicBezTo>
                            <a:pt x="1096129" y="1103856"/>
                            <a:pt x="1094788" y="1106487"/>
                            <a:pt x="1092905" y="1108460"/>
                          </a:cubicBezTo>
                          <a:cubicBezTo>
                            <a:pt x="1091023" y="1110434"/>
                            <a:pt x="1089682" y="1113065"/>
                            <a:pt x="1088882" y="1116354"/>
                          </a:cubicBezTo>
                          <a:cubicBezTo>
                            <a:pt x="1085149" y="1122603"/>
                            <a:pt x="1080958" y="1128962"/>
                            <a:pt x="1076309" y="1135431"/>
                          </a:cubicBezTo>
                          <a:cubicBezTo>
                            <a:pt x="1071660" y="1141899"/>
                            <a:pt x="1066669" y="1147820"/>
                            <a:pt x="1061336" y="1153192"/>
                          </a:cubicBezTo>
                          <a:cubicBezTo>
                            <a:pt x="1061001" y="1155092"/>
                            <a:pt x="1060228" y="1156993"/>
                            <a:pt x="1059015" y="1158893"/>
                          </a:cubicBezTo>
                          <a:cubicBezTo>
                            <a:pt x="1057803" y="1160793"/>
                            <a:pt x="1056307" y="1161817"/>
                            <a:pt x="1054527" y="1161963"/>
                          </a:cubicBezTo>
                          <a:cubicBezTo>
                            <a:pt x="1051341" y="1161378"/>
                            <a:pt x="1050077" y="1158601"/>
                            <a:pt x="1050734" y="1153631"/>
                          </a:cubicBezTo>
                          <a:cubicBezTo>
                            <a:pt x="1051391" y="1148660"/>
                            <a:pt x="1052035" y="1145006"/>
                            <a:pt x="1052667" y="1142667"/>
                          </a:cubicBezTo>
                          <a:lnTo>
                            <a:pt x="1037706" y="1147929"/>
                          </a:lnTo>
                          <a:lnTo>
                            <a:pt x="1032858" y="1165471"/>
                          </a:lnTo>
                          <a:lnTo>
                            <a:pt x="1011503" y="1197047"/>
                          </a:lnTo>
                          <a:lnTo>
                            <a:pt x="1009749" y="1197047"/>
                          </a:lnTo>
                          <a:lnTo>
                            <a:pt x="990148" y="1228622"/>
                          </a:lnTo>
                          <a:cubicBezTo>
                            <a:pt x="988295" y="1230011"/>
                            <a:pt x="987048" y="1232935"/>
                            <a:pt x="986408" y="1237393"/>
                          </a:cubicBezTo>
                          <a:cubicBezTo>
                            <a:pt x="985768" y="1241852"/>
                            <a:pt x="985399" y="1244775"/>
                            <a:pt x="985300" y="1246164"/>
                          </a:cubicBezTo>
                          <a:cubicBezTo>
                            <a:pt x="987757" y="1244044"/>
                            <a:pt x="989679" y="1244337"/>
                            <a:pt x="991066" y="1247041"/>
                          </a:cubicBezTo>
                          <a:cubicBezTo>
                            <a:pt x="992453" y="1249745"/>
                            <a:pt x="991873" y="1251792"/>
                            <a:pt x="989326" y="1253181"/>
                          </a:cubicBezTo>
                          <a:cubicBezTo>
                            <a:pt x="988352" y="1253108"/>
                            <a:pt x="987230" y="1253254"/>
                            <a:pt x="985959" y="1253619"/>
                          </a:cubicBezTo>
                          <a:cubicBezTo>
                            <a:pt x="984689" y="1253985"/>
                            <a:pt x="983850" y="1255008"/>
                            <a:pt x="983444" y="1256689"/>
                          </a:cubicBezTo>
                          <a:cubicBezTo>
                            <a:pt x="983268" y="1258516"/>
                            <a:pt x="983931" y="1260563"/>
                            <a:pt x="985432" y="1262829"/>
                          </a:cubicBezTo>
                          <a:cubicBezTo>
                            <a:pt x="986932" y="1265094"/>
                            <a:pt x="988472" y="1267141"/>
                            <a:pt x="990050" y="1268968"/>
                          </a:cubicBezTo>
                          <a:cubicBezTo>
                            <a:pt x="989060" y="1272513"/>
                            <a:pt x="986167" y="1278141"/>
                            <a:pt x="981372" y="1285852"/>
                          </a:cubicBezTo>
                          <a:cubicBezTo>
                            <a:pt x="976577" y="1293564"/>
                            <a:pt x="973039" y="1297876"/>
                            <a:pt x="970758" y="1298790"/>
                          </a:cubicBezTo>
                          <a:cubicBezTo>
                            <a:pt x="969964" y="1304747"/>
                            <a:pt x="968769" y="1308620"/>
                            <a:pt x="967174" y="1310411"/>
                          </a:cubicBezTo>
                          <a:cubicBezTo>
                            <a:pt x="965579" y="1312202"/>
                            <a:pt x="961856" y="1313006"/>
                            <a:pt x="956004" y="1312823"/>
                          </a:cubicBezTo>
                          <a:lnTo>
                            <a:pt x="952602" y="1332119"/>
                          </a:lnTo>
                          <a:cubicBezTo>
                            <a:pt x="948607" y="1329488"/>
                            <a:pt x="944909" y="1326418"/>
                            <a:pt x="941508" y="1322910"/>
                          </a:cubicBezTo>
                          <a:cubicBezTo>
                            <a:pt x="938107" y="1319401"/>
                            <a:pt x="935440" y="1315454"/>
                            <a:pt x="933509" y="1311069"/>
                          </a:cubicBezTo>
                          <a:cubicBezTo>
                            <a:pt x="933183" y="1314577"/>
                            <a:pt x="931980" y="1318086"/>
                            <a:pt x="929899" y="1321594"/>
                          </a:cubicBezTo>
                          <a:lnTo>
                            <a:pt x="937331" y="1339136"/>
                          </a:lnTo>
                          <a:cubicBezTo>
                            <a:pt x="934165" y="1345897"/>
                            <a:pt x="927525" y="1358688"/>
                            <a:pt x="917408" y="1377509"/>
                          </a:cubicBezTo>
                          <a:cubicBezTo>
                            <a:pt x="907292" y="1396330"/>
                            <a:pt x="897529" y="1406928"/>
                            <a:pt x="888120" y="1409303"/>
                          </a:cubicBezTo>
                          <a:cubicBezTo>
                            <a:pt x="887338" y="1412702"/>
                            <a:pt x="885060" y="1417745"/>
                            <a:pt x="881286" y="1424433"/>
                          </a:cubicBezTo>
                          <a:cubicBezTo>
                            <a:pt x="877512" y="1431121"/>
                            <a:pt x="874151" y="1434849"/>
                            <a:pt x="871201" y="1435616"/>
                          </a:cubicBezTo>
                          <a:cubicBezTo>
                            <a:pt x="870399" y="1435397"/>
                            <a:pt x="870042" y="1434520"/>
                            <a:pt x="870130" y="1432985"/>
                          </a:cubicBezTo>
                          <a:cubicBezTo>
                            <a:pt x="870218" y="1431450"/>
                            <a:pt x="870300" y="1430573"/>
                            <a:pt x="870375" y="1430354"/>
                          </a:cubicBezTo>
                          <a:lnTo>
                            <a:pt x="863668" y="1428599"/>
                          </a:lnTo>
                          <a:lnTo>
                            <a:pt x="857168" y="1435616"/>
                          </a:lnTo>
                          <a:lnTo>
                            <a:pt x="867282" y="1447896"/>
                          </a:lnTo>
                          <a:cubicBezTo>
                            <a:pt x="865454" y="1457434"/>
                            <a:pt x="862046" y="1465986"/>
                            <a:pt x="857057" y="1473551"/>
                          </a:cubicBezTo>
                          <a:cubicBezTo>
                            <a:pt x="852069" y="1481115"/>
                            <a:pt x="846261" y="1488352"/>
                            <a:pt x="839634" y="1495259"/>
                          </a:cubicBezTo>
                          <a:cubicBezTo>
                            <a:pt x="839706" y="1497963"/>
                            <a:pt x="840338" y="1503079"/>
                            <a:pt x="841533" y="1510608"/>
                          </a:cubicBezTo>
                          <a:cubicBezTo>
                            <a:pt x="842727" y="1518136"/>
                            <a:pt x="842198" y="1522375"/>
                            <a:pt x="839948" y="1523326"/>
                          </a:cubicBezTo>
                          <a:cubicBezTo>
                            <a:pt x="837366" y="1523252"/>
                            <a:pt x="835229" y="1522522"/>
                            <a:pt x="833537" y="1521133"/>
                          </a:cubicBezTo>
                          <a:cubicBezTo>
                            <a:pt x="831845" y="1519744"/>
                            <a:pt x="830301" y="1518136"/>
                            <a:pt x="828906" y="1516309"/>
                          </a:cubicBezTo>
                          <a:cubicBezTo>
                            <a:pt x="827772" y="1522741"/>
                            <a:pt x="825683" y="1529611"/>
                            <a:pt x="822640" y="1536920"/>
                          </a:cubicBezTo>
                          <a:cubicBezTo>
                            <a:pt x="819597" y="1544230"/>
                            <a:pt x="815909" y="1550223"/>
                            <a:pt x="811576" y="1554901"/>
                          </a:cubicBezTo>
                          <a:lnTo>
                            <a:pt x="805279" y="1540867"/>
                          </a:lnTo>
                          <a:lnTo>
                            <a:pt x="813635" y="1523326"/>
                          </a:lnTo>
                          <a:cubicBezTo>
                            <a:pt x="812803" y="1522448"/>
                            <a:pt x="811861" y="1521571"/>
                            <a:pt x="810810" y="1520694"/>
                          </a:cubicBezTo>
                          <a:cubicBezTo>
                            <a:pt x="809759" y="1519817"/>
                            <a:pt x="809255" y="1518940"/>
                            <a:pt x="809300" y="1518063"/>
                          </a:cubicBezTo>
                          <a:cubicBezTo>
                            <a:pt x="809999" y="1516382"/>
                            <a:pt x="812007" y="1515359"/>
                            <a:pt x="815324" y="1514993"/>
                          </a:cubicBezTo>
                          <a:cubicBezTo>
                            <a:pt x="818641" y="1514628"/>
                            <a:pt x="820932" y="1514481"/>
                            <a:pt x="822198" y="1514555"/>
                          </a:cubicBezTo>
                          <a:cubicBezTo>
                            <a:pt x="823249" y="1509219"/>
                            <a:pt x="825325" y="1503664"/>
                            <a:pt x="828426" y="1497890"/>
                          </a:cubicBezTo>
                          <a:cubicBezTo>
                            <a:pt x="831527" y="1492116"/>
                            <a:pt x="834919" y="1486561"/>
                            <a:pt x="838601" y="1481225"/>
                          </a:cubicBezTo>
                          <a:cubicBezTo>
                            <a:pt x="838744" y="1480202"/>
                            <a:pt x="838637" y="1478740"/>
                            <a:pt x="838277" y="1476840"/>
                          </a:cubicBezTo>
                          <a:cubicBezTo>
                            <a:pt x="837918" y="1474939"/>
                            <a:pt x="837372" y="1473477"/>
                            <a:pt x="836639" y="1472454"/>
                          </a:cubicBezTo>
                          <a:lnTo>
                            <a:pt x="821576" y="1488242"/>
                          </a:lnTo>
                          <a:lnTo>
                            <a:pt x="812495" y="1489996"/>
                          </a:lnTo>
                          <a:lnTo>
                            <a:pt x="808165" y="1514555"/>
                          </a:lnTo>
                          <a:cubicBezTo>
                            <a:pt x="801026" y="1519598"/>
                            <a:pt x="794230" y="1527053"/>
                            <a:pt x="787776" y="1536920"/>
                          </a:cubicBezTo>
                          <a:cubicBezTo>
                            <a:pt x="781321" y="1546788"/>
                            <a:pt x="776563" y="1555120"/>
                            <a:pt x="773500" y="1561918"/>
                          </a:cubicBezTo>
                          <a:cubicBezTo>
                            <a:pt x="772615" y="1565280"/>
                            <a:pt x="770930" y="1568203"/>
                            <a:pt x="768446" y="1570689"/>
                          </a:cubicBezTo>
                          <a:cubicBezTo>
                            <a:pt x="765961" y="1573174"/>
                            <a:pt x="764276" y="1576097"/>
                            <a:pt x="763391" y="1579460"/>
                          </a:cubicBezTo>
                          <a:lnTo>
                            <a:pt x="755654" y="1593493"/>
                          </a:lnTo>
                          <a:lnTo>
                            <a:pt x="757408" y="1593493"/>
                          </a:lnTo>
                          <a:cubicBezTo>
                            <a:pt x="756522" y="1596855"/>
                            <a:pt x="754837" y="1599779"/>
                            <a:pt x="752353" y="1602264"/>
                          </a:cubicBezTo>
                          <a:cubicBezTo>
                            <a:pt x="749868" y="1604749"/>
                            <a:pt x="748183" y="1607673"/>
                            <a:pt x="747298" y="1611035"/>
                          </a:cubicBezTo>
                          <a:cubicBezTo>
                            <a:pt x="746961" y="1613776"/>
                            <a:pt x="746243" y="1616188"/>
                            <a:pt x="745145" y="1618271"/>
                          </a:cubicBezTo>
                          <a:cubicBezTo>
                            <a:pt x="744047" y="1620354"/>
                            <a:pt x="741807" y="1621450"/>
                            <a:pt x="738425" y="1621560"/>
                          </a:cubicBezTo>
                          <a:cubicBezTo>
                            <a:pt x="737742" y="1626676"/>
                            <a:pt x="736711" y="1630039"/>
                            <a:pt x="735331" y="1631647"/>
                          </a:cubicBezTo>
                          <a:cubicBezTo>
                            <a:pt x="733951" y="1633255"/>
                            <a:pt x="730752" y="1633985"/>
                            <a:pt x="725735" y="1633839"/>
                          </a:cubicBezTo>
                          <a:lnTo>
                            <a:pt x="722332" y="1653135"/>
                          </a:lnTo>
                          <a:lnTo>
                            <a:pt x="714180" y="1649627"/>
                          </a:lnTo>
                          <a:lnTo>
                            <a:pt x="699324" y="1674186"/>
                          </a:lnTo>
                          <a:lnTo>
                            <a:pt x="702214" y="1677694"/>
                          </a:lnTo>
                          <a:lnTo>
                            <a:pt x="694269" y="1682957"/>
                          </a:lnTo>
                          <a:lnTo>
                            <a:pt x="689524" y="1689973"/>
                          </a:lnTo>
                          <a:lnTo>
                            <a:pt x="692621" y="1702253"/>
                          </a:lnTo>
                          <a:lnTo>
                            <a:pt x="688392" y="1716286"/>
                          </a:lnTo>
                          <a:cubicBezTo>
                            <a:pt x="683977" y="1716871"/>
                            <a:pt x="681226" y="1719210"/>
                            <a:pt x="680138" y="1723303"/>
                          </a:cubicBezTo>
                          <a:cubicBezTo>
                            <a:pt x="679051" y="1727396"/>
                            <a:pt x="674546" y="1729735"/>
                            <a:pt x="666622" y="1730320"/>
                          </a:cubicBezTo>
                          <a:lnTo>
                            <a:pt x="668168" y="1721549"/>
                          </a:lnTo>
                          <a:lnTo>
                            <a:pt x="662597" y="1723303"/>
                          </a:lnTo>
                          <a:cubicBezTo>
                            <a:pt x="661062" y="1725788"/>
                            <a:pt x="658560" y="1730027"/>
                            <a:pt x="655091" y="1736021"/>
                          </a:cubicBezTo>
                          <a:cubicBezTo>
                            <a:pt x="651623" y="1742014"/>
                            <a:pt x="649276" y="1745377"/>
                            <a:pt x="648050" y="1746107"/>
                          </a:cubicBezTo>
                          <a:cubicBezTo>
                            <a:pt x="647236" y="1745961"/>
                            <a:pt x="646827" y="1745377"/>
                            <a:pt x="646825" y="1744353"/>
                          </a:cubicBezTo>
                          <a:cubicBezTo>
                            <a:pt x="646822" y="1743330"/>
                            <a:pt x="646852" y="1742745"/>
                            <a:pt x="646915" y="1742599"/>
                          </a:cubicBezTo>
                          <a:cubicBezTo>
                            <a:pt x="642142" y="1742307"/>
                            <a:pt x="640672" y="1740699"/>
                            <a:pt x="642503" y="1737775"/>
                          </a:cubicBezTo>
                          <a:cubicBezTo>
                            <a:pt x="644334" y="1734851"/>
                            <a:pt x="646526" y="1732366"/>
                            <a:pt x="649080" y="1730320"/>
                          </a:cubicBezTo>
                          <a:lnTo>
                            <a:pt x="644847" y="1714532"/>
                          </a:lnTo>
                          <a:lnTo>
                            <a:pt x="654029" y="1702253"/>
                          </a:lnTo>
                          <a:lnTo>
                            <a:pt x="642678" y="1696990"/>
                          </a:lnTo>
                          <a:cubicBezTo>
                            <a:pt x="641129" y="1702874"/>
                            <a:pt x="638141" y="1708210"/>
                            <a:pt x="633716" y="1712997"/>
                          </a:cubicBezTo>
                          <a:cubicBezTo>
                            <a:pt x="629290" y="1717785"/>
                            <a:pt x="626225" y="1723559"/>
                            <a:pt x="624521" y="1730320"/>
                          </a:cubicBezTo>
                          <a:cubicBezTo>
                            <a:pt x="618045" y="1737410"/>
                            <a:pt x="611859" y="1744719"/>
                            <a:pt x="605964" y="1752247"/>
                          </a:cubicBezTo>
                          <a:cubicBezTo>
                            <a:pt x="600068" y="1759775"/>
                            <a:pt x="594321" y="1767084"/>
                            <a:pt x="588721" y="1774174"/>
                          </a:cubicBezTo>
                          <a:cubicBezTo>
                            <a:pt x="587097" y="1778414"/>
                            <a:pt x="584363" y="1783969"/>
                            <a:pt x="580520" y="1790839"/>
                          </a:cubicBezTo>
                          <a:cubicBezTo>
                            <a:pt x="576678" y="1797710"/>
                            <a:pt x="572499" y="1801510"/>
                            <a:pt x="567985" y="1802241"/>
                          </a:cubicBezTo>
                          <a:cubicBezTo>
                            <a:pt x="567966" y="1803594"/>
                            <a:pt x="568392" y="1806152"/>
                            <a:pt x="569263" y="1809916"/>
                          </a:cubicBezTo>
                          <a:cubicBezTo>
                            <a:pt x="570134" y="1813680"/>
                            <a:pt x="570637" y="1815800"/>
                            <a:pt x="570773" y="1816275"/>
                          </a:cubicBezTo>
                          <a:cubicBezTo>
                            <a:pt x="571652" y="1816056"/>
                            <a:pt x="572318" y="1815179"/>
                            <a:pt x="572772" y="1813644"/>
                          </a:cubicBezTo>
                          <a:cubicBezTo>
                            <a:pt x="573225" y="1812109"/>
                            <a:pt x="573453" y="1811232"/>
                            <a:pt x="573455" y="1811012"/>
                          </a:cubicBezTo>
                          <a:cubicBezTo>
                            <a:pt x="580249" y="1800670"/>
                            <a:pt x="587862" y="1790656"/>
                            <a:pt x="596294" y="1780972"/>
                          </a:cubicBezTo>
                          <a:cubicBezTo>
                            <a:pt x="604726" y="1771287"/>
                            <a:pt x="610662" y="1760835"/>
                            <a:pt x="614102" y="1749616"/>
                          </a:cubicBezTo>
                          <a:lnTo>
                            <a:pt x="622873" y="1749616"/>
                          </a:lnTo>
                          <a:cubicBezTo>
                            <a:pt x="626925" y="1749433"/>
                            <a:pt x="631539" y="1749798"/>
                            <a:pt x="636713" y="1750712"/>
                          </a:cubicBezTo>
                          <a:cubicBezTo>
                            <a:pt x="641888" y="1751626"/>
                            <a:pt x="644360" y="1754184"/>
                            <a:pt x="644131" y="1758387"/>
                          </a:cubicBezTo>
                          <a:cubicBezTo>
                            <a:pt x="642543" y="1766354"/>
                            <a:pt x="639350" y="1774101"/>
                            <a:pt x="634551" y="1781630"/>
                          </a:cubicBezTo>
                          <a:cubicBezTo>
                            <a:pt x="629751" y="1789158"/>
                            <a:pt x="624520" y="1796029"/>
                            <a:pt x="618856" y="1802241"/>
                          </a:cubicBezTo>
                          <a:cubicBezTo>
                            <a:pt x="618328" y="1806481"/>
                            <a:pt x="618535" y="1810281"/>
                            <a:pt x="619477" y="1813644"/>
                          </a:cubicBezTo>
                          <a:cubicBezTo>
                            <a:pt x="620419" y="1817006"/>
                            <a:pt x="620626" y="1820807"/>
                            <a:pt x="620098" y="1825046"/>
                          </a:cubicBezTo>
                          <a:lnTo>
                            <a:pt x="608437" y="1821537"/>
                          </a:lnTo>
                          <a:cubicBezTo>
                            <a:pt x="607556" y="1826946"/>
                            <a:pt x="605940" y="1832793"/>
                            <a:pt x="603590" y="1839079"/>
                          </a:cubicBezTo>
                          <a:cubicBezTo>
                            <a:pt x="601239" y="1845365"/>
                            <a:pt x="597869" y="1851212"/>
                            <a:pt x="593480" y="1856621"/>
                          </a:cubicBezTo>
                          <a:lnTo>
                            <a:pt x="586874" y="1844342"/>
                          </a:lnTo>
                          <a:lnTo>
                            <a:pt x="594920" y="1828554"/>
                          </a:lnTo>
                          <a:cubicBezTo>
                            <a:pt x="594088" y="1827677"/>
                            <a:pt x="593147" y="1826800"/>
                            <a:pt x="592095" y="1825923"/>
                          </a:cubicBezTo>
                          <a:cubicBezTo>
                            <a:pt x="591044" y="1825046"/>
                            <a:pt x="590541" y="1824169"/>
                            <a:pt x="590586" y="1823292"/>
                          </a:cubicBezTo>
                          <a:cubicBezTo>
                            <a:pt x="591211" y="1821611"/>
                            <a:pt x="592926" y="1820587"/>
                            <a:pt x="595732" y="1820222"/>
                          </a:cubicBezTo>
                          <a:cubicBezTo>
                            <a:pt x="598537" y="1819856"/>
                            <a:pt x="600536" y="1819710"/>
                            <a:pt x="601729" y="1819783"/>
                          </a:cubicBezTo>
                          <a:lnTo>
                            <a:pt x="617513" y="1789962"/>
                          </a:lnTo>
                          <a:lnTo>
                            <a:pt x="616996" y="1782945"/>
                          </a:lnTo>
                          <a:lnTo>
                            <a:pt x="611526" y="1774174"/>
                          </a:lnTo>
                          <a:lnTo>
                            <a:pt x="601208" y="1782945"/>
                          </a:lnTo>
                          <a:lnTo>
                            <a:pt x="589450" y="1819783"/>
                          </a:lnTo>
                          <a:cubicBezTo>
                            <a:pt x="583178" y="1824680"/>
                            <a:pt x="576996" y="1831551"/>
                            <a:pt x="570905" y="1840395"/>
                          </a:cubicBezTo>
                          <a:cubicBezTo>
                            <a:pt x="564814" y="1849239"/>
                            <a:pt x="560232" y="1856987"/>
                            <a:pt x="557159" y="1863638"/>
                          </a:cubicBezTo>
                          <a:cubicBezTo>
                            <a:pt x="555870" y="1869705"/>
                            <a:pt x="553523" y="1875552"/>
                            <a:pt x="550119" y="1881180"/>
                          </a:cubicBezTo>
                          <a:cubicBezTo>
                            <a:pt x="546714" y="1886808"/>
                            <a:pt x="543490" y="1892655"/>
                            <a:pt x="540447" y="1898722"/>
                          </a:cubicBezTo>
                          <a:cubicBezTo>
                            <a:pt x="530680" y="1906031"/>
                            <a:pt x="521635" y="1914217"/>
                            <a:pt x="513312" y="1923280"/>
                          </a:cubicBezTo>
                          <a:lnTo>
                            <a:pt x="494847" y="1958364"/>
                          </a:lnTo>
                          <a:cubicBezTo>
                            <a:pt x="493800" y="1958291"/>
                            <a:pt x="492385" y="1958437"/>
                            <a:pt x="490603" y="1958803"/>
                          </a:cubicBezTo>
                          <a:cubicBezTo>
                            <a:pt x="488821" y="1959168"/>
                            <a:pt x="487690" y="1960191"/>
                            <a:pt x="487211" y="1961872"/>
                          </a:cubicBezTo>
                          <a:cubicBezTo>
                            <a:pt x="487226" y="1962823"/>
                            <a:pt x="487970" y="1963992"/>
                            <a:pt x="489443" y="1965381"/>
                          </a:cubicBezTo>
                          <a:cubicBezTo>
                            <a:pt x="490916" y="1966770"/>
                            <a:pt x="492098" y="1967939"/>
                            <a:pt x="492991" y="1968889"/>
                          </a:cubicBezTo>
                          <a:lnTo>
                            <a:pt x="471839" y="1979414"/>
                          </a:lnTo>
                          <a:lnTo>
                            <a:pt x="459559" y="1979414"/>
                          </a:lnTo>
                          <a:cubicBezTo>
                            <a:pt x="461072" y="1972909"/>
                            <a:pt x="463204" y="1966623"/>
                            <a:pt x="465954" y="1960557"/>
                          </a:cubicBezTo>
                          <a:cubicBezTo>
                            <a:pt x="468705" y="1954490"/>
                            <a:pt x="470424" y="1945573"/>
                            <a:pt x="471110" y="1933805"/>
                          </a:cubicBezTo>
                          <a:cubicBezTo>
                            <a:pt x="466480" y="1938922"/>
                            <a:pt x="462070" y="1944038"/>
                            <a:pt x="457878" y="1949155"/>
                          </a:cubicBezTo>
                          <a:cubicBezTo>
                            <a:pt x="453687" y="1954271"/>
                            <a:pt x="450876" y="1960264"/>
                            <a:pt x="449445" y="1967135"/>
                          </a:cubicBezTo>
                          <a:cubicBezTo>
                            <a:pt x="444484" y="1970607"/>
                            <a:pt x="439833" y="1974188"/>
                            <a:pt x="435491" y="1977879"/>
                          </a:cubicBezTo>
                          <a:cubicBezTo>
                            <a:pt x="431149" y="1981571"/>
                            <a:pt x="426858" y="1985590"/>
                            <a:pt x="422620" y="1989939"/>
                          </a:cubicBezTo>
                          <a:cubicBezTo>
                            <a:pt x="412707" y="1990816"/>
                            <a:pt x="408361" y="1994325"/>
                            <a:pt x="409581" y="2000465"/>
                          </a:cubicBezTo>
                          <a:cubicBezTo>
                            <a:pt x="410801" y="2006604"/>
                            <a:pt x="408647" y="2010113"/>
                            <a:pt x="403120" y="2010990"/>
                          </a:cubicBezTo>
                          <a:lnTo>
                            <a:pt x="396104" y="2010990"/>
                          </a:lnTo>
                          <a:cubicBezTo>
                            <a:pt x="394941" y="2015923"/>
                            <a:pt x="393114" y="2019651"/>
                            <a:pt x="390623" y="2022173"/>
                          </a:cubicBezTo>
                          <a:cubicBezTo>
                            <a:pt x="388132" y="2024694"/>
                            <a:pt x="386383" y="2027983"/>
                            <a:pt x="385375" y="2032040"/>
                          </a:cubicBezTo>
                          <a:lnTo>
                            <a:pt x="371240" y="2042565"/>
                          </a:lnTo>
                          <a:lnTo>
                            <a:pt x="366698" y="2028532"/>
                          </a:lnTo>
                          <a:cubicBezTo>
                            <a:pt x="363189" y="2028532"/>
                            <a:pt x="361744" y="2026777"/>
                            <a:pt x="362363" y="2023269"/>
                          </a:cubicBezTo>
                          <a:cubicBezTo>
                            <a:pt x="364093" y="2016362"/>
                            <a:pt x="367338" y="2009564"/>
                            <a:pt x="372098" y="2002877"/>
                          </a:cubicBezTo>
                          <a:cubicBezTo>
                            <a:pt x="376859" y="1996189"/>
                            <a:pt x="380182" y="1988953"/>
                            <a:pt x="382066" y="1981169"/>
                          </a:cubicBezTo>
                          <a:cubicBezTo>
                            <a:pt x="382128" y="1981022"/>
                            <a:pt x="382158" y="1980438"/>
                            <a:pt x="382156" y="1979414"/>
                          </a:cubicBezTo>
                          <a:cubicBezTo>
                            <a:pt x="382154" y="1978391"/>
                            <a:pt x="381745" y="1977806"/>
                            <a:pt x="380930" y="1977660"/>
                          </a:cubicBezTo>
                          <a:cubicBezTo>
                            <a:pt x="379909" y="1978062"/>
                            <a:pt x="378418" y="1979889"/>
                            <a:pt x="376455" y="1983142"/>
                          </a:cubicBezTo>
                          <a:cubicBezTo>
                            <a:pt x="374493" y="1986395"/>
                            <a:pt x="372924" y="1988660"/>
                            <a:pt x="371748" y="1989939"/>
                          </a:cubicBezTo>
                          <a:cubicBezTo>
                            <a:pt x="369392" y="1991694"/>
                            <a:pt x="367914" y="1993448"/>
                            <a:pt x="367312" y="1995202"/>
                          </a:cubicBezTo>
                          <a:cubicBezTo>
                            <a:pt x="367048" y="1997943"/>
                            <a:pt x="366623" y="2000355"/>
                            <a:pt x="366036" y="2002438"/>
                          </a:cubicBezTo>
                          <a:cubicBezTo>
                            <a:pt x="365450" y="2004521"/>
                            <a:pt x="363502" y="2005617"/>
                            <a:pt x="360194" y="2005727"/>
                          </a:cubicBezTo>
                          <a:lnTo>
                            <a:pt x="352558" y="2009236"/>
                          </a:lnTo>
                          <a:lnTo>
                            <a:pt x="334707" y="2010990"/>
                          </a:lnTo>
                          <a:lnTo>
                            <a:pt x="326970" y="2025023"/>
                          </a:lnTo>
                          <a:cubicBezTo>
                            <a:pt x="324128" y="2026010"/>
                            <a:pt x="321299" y="2027545"/>
                            <a:pt x="318483" y="2029628"/>
                          </a:cubicBezTo>
                          <a:cubicBezTo>
                            <a:pt x="315668" y="2031711"/>
                            <a:pt x="313200" y="2033684"/>
                            <a:pt x="311080" y="2035548"/>
                          </a:cubicBezTo>
                          <a:cubicBezTo>
                            <a:pt x="309187" y="2035512"/>
                            <a:pt x="307196" y="2036023"/>
                            <a:pt x="305109" y="2037083"/>
                          </a:cubicBezTo>
                          <a:cubicBezTo>
                            <a:pt x="303021" y="2038143"/>
                            <a:pt x="301676" y="2039970"/>
                            <a:pt x="301072" y="2042565"/>
                          </a:cubicBezTo>
                          <a:lnTo>
                            <a:pt x="301589" y="2049582"/>
                          </a:lnTo>
                          <a:lnTo>
                            <a:pt x="285802" y="2049582"/>
                          </a:lnTo>
                          <a:cubicBezTo>
                            <a:pt x="287095" y="2046183"/>
                            <a:pt x="289666" y="2041140"/>
                            <a:pt x="293513" y="2034452"/>
                          </a:cubicBezTo>
                          <a:cubicBezTo>
                            <a:pt x="297360" y="2027764"/>
                            <a:pt x="297505" y="2024036"/>
                            <a:pt x="293950" y="2023269"/>
                          </a:cubicBezTo>
                          <a:cubicBezTo>
                            <a:pt x="292140" y="2023379"/>
                            <a:pt x="290342" y="2024036"/>
                            <a:pt x="288558" y="2025242"/>
                          </a:cubicBezTo>
                          <a:cubicBezTo>
                            <a:pt x="286774" y="2026448"/>
                            <a:pt x="285338" y="2027545"/>
                            <a:pt x="284251" y="2028532"/>
                          </a:cubicBezTo>
                          <a:lnTo>
                            <a:pt x="277031" y="2049582"/>
                          </a:lnTo>
                          <a:lnTo>
                            <a:pt x="266094" y="2061861"/>
                          </a:lnTo>
                          <a:cubicBezTo>
                            <a:pt x="265179" y="2067051"/>
                            <a:pt x="263503" y="2071582"/>
                            <a:pt x="261066" y="2075456"/>
                          </a:cubicBezTo>
                          <a:cubicBezTo>
                            <a:pt x="258629" y="2079330"/>
                            <a:pt x="255353" y="2082984"/>
                            <a:pt x="251239" y="2086420"/>
                          </a:cubicBezTo>
                          <a:lnTo>
                            <a:pt x="248764" y="2100453"/>
                          </a:lnTo>
                          <a:cubicBezTo>
                            <a:pt x="242815" y="2106008"/>
                            <a:pt x="239342" y="2112440"/>
                            <a:pt x="238345" y="2119749"/>
                          </a:cubicBezTo>
                          <a:cubicBezTo>
                            <a:pt x="235679" y="2118909"/>
                            <a:pt x="232910" y="2119274"/>
                            <a:pt x="230039" y="2120846"/>
                          </a:cubicBezTo>
                          <a:cubicBezTo>
                            <a:pt x="227167" y="2122417"/>
                            <a:pt x="225327" y="2124975"/>
                            <a:pt x="224519" y="2128520"/>
                          </a:cubicBezTo>
                          <a:lnTo>
                            <a:pt x="211210" y="2144308"/>
                          </a:lnTo>
                          <a:lnTo>
                            <a:pt x="198105" y="2139045"/>
                          </a:lnTo>
                          <a:cubicBezTo>
                            <a:pt x="201412" y="2133344"/>
                            <a:pt x="204107" y="2126766"/>
                            <a:pt x="206189" y="2119311"/>
                          </a:cubicBezTo>
                          <a:cubicBezTo>
                            <a:pt x="208271" y="2111855"/>
                            <a:pt x="211250" y="2106154"/>
                            <a:pt x="215125" y="2102207"/>
                          </a:cubicBezTo>
                          <a:cubicBezTo>
                            <a:pt x="215813" y="2096652"/>
                            <a:pt x="218667" y="2093729"/>
                            <a:pt x="223689" y="2093436"/>
                          </a:cubicBezTo>
                          <a:cubicBezTo>
                            <a:pt x="227444" y="2093692"/>
                            <a:pt x="232135" y="2093619"/>
                            <a:pt x="237761" y="2093217"/>
                          </a:cubicBezTo>
                          <a:cubicBezTo>
                            <a:pt x="243387" y="2092815"/>
                            <a:pt x="243202" y="2090549"/>
                            <a:pt x="237205" y="2086420"/>
                          </a:cubicBezTo>
                          <a:lnTo>
                            <a:pt x="247315" y="2068878"/>
                          </a:lnTo>
                          <a:lnTo>
                            <a:pt x="240299" y="2068878"/>
                          </a:lnTo>
                          <a:lnTo>
                            <a:pt x="248862" y="2060107"/>
                          </a:lnTo>
                          <a:lnTo>
                            <a:pt x="251955" y="2042565"/>
                          </a:lnTo>
                          <a:lnTo>
                            <a:pt x="265781" y="2033794"/>
                          </a:lnTo>
                          <a:lnTo>
                            <a:pt x="268565" y="2018006"/>
                          </a:lnTo>
                          <a:cubicBezTo>
                            <a:pt x="272760" y="2012451"/>
                            <a:pt x="277678" y="2007774"/>
                            <a:pt x="283319" y="2003973"/>
                          </a:cubicBezTo>
                          <a:lnTo>
                            <a:pt x="291056" y="1989939"/>
                          </a:lnTo>
                          <a:cubicBezTo>
                            <a:pt x="285819" y="1988551"/>
                            <a:pt x="285121" y="1982557"/>
                            <a:pt x="288964" y="1971959"/>
                          </a:cubicBezTo>
                          <a:cubicBezTo>
                            <a:pt x="292806" y="1961361"/>
                            <a:pt x="295772" y="1954490"/>
                            <a:pt x="297861" y="1951347"/>
                          </a:cubicBezTo>
                          <a:cubicBezTo>
                            <a:pt x="301292" y="1950543"/>
                            <a:pt x="303690" y="1946889"/>
                            <a:pt x="305056" y="1940384"/>
                          </a:cubicBezTo>
                          <a:cubicBezTo>
                            <a:pt x="306423" y="1933879"/>
                            <a:pt x="307222" y="1929347"/>
                            <a:pt x="307454" y="1926789"/>
                          </a:cubicBezTo>
                          <a:cubicBezTo>
                            <a:pt x="310229" y="1925765"/>
                            <a:pt x="312391" y="1923865"/>
                            <a:pt x="313941" y="1921088"/>
                          </a:cubicBezTo>
                          <a:cubicBezTo>
                            <a:pt x="315490" y="1918310"/>
                            <a:pt x="316492" y="1915533"/>
                            <a:pt x="316945" y="1912755"/>
                          </a:cubicBezTo>
                          <a:cubicBezTo>
                            <a:pt x="317233" y="1909466"/>
                            <a:pt x="316527" y="1906835"/>
                            <a:pt x="314829" y="1904861"/>
                          </a:cubicBezTo>
                          <a:cubicBezTo>
                            <a:pt x="313130" y="1902888"/>
                            <a:pt x="312424" y="1900257"/>
                            <a:pt x="312712" y="1896968"/>
                          </a:cubicBezTo>
                          <a:cubicBezTo>
                            <a:pt x="305719" y="1898283"/>
                            <a:pt x="301648" y="1903546"/>
                            <a:pt x="300499" y="1912755"/>
                          </a:cubicBezTo>
                          <a:cubicBezTo>
                            <a:pt x="299351" y="1921965"/>
                            <a:pt x="295718" y="1927227"/>
                            <a:pt x="289602" y="1928543"/>
                          </a:cubicBezTo>
                          <a:cubicBezTo>
                            <a:pt x="288472" y="1933915"/>
                            <a:pt x="285756" y="1938958"/>
                            <a:pt x="281453" y="1943673"/>
                          </a:cubicBezTo>
                          <a:cubicBezTo>
                            <a:pt x="277150" y="1948387"/>
                            <a:pt x="272472" y="1952115"/>
                            <a:pt x="267421" y="1954856"/>
                          </a:cubicBezTo>
                          <a:lnTo>
                            <a:pt x="263400" y="1977660"/>
                          </a:lnTo>
                          <a:cubicBezTo>
                            <a:pt x="246706" y="1985079"/>
                            <a:pt x="236087" y="1993484"/>
                            <a:pt x="231544" y="2002877"/>
                          </a:cubicBezTo>
                          <a:cubicBezTo>
                            <a:pt x="227001" y="2012269"/>
                            <a:pt x="220356" y="2025498"/>
                            <a:pt x="211609" y="2042565"/>
                          </a:cubicBezTo>
                          <a:cubicBezTo>
                            <a:pt x="205598" y="2043077"/>
                            <a:pt x="199975" y="2045123"/>
                            <a:pt x="194738" y="2048705"/>
                          </a:cubicBezTo>
                          <a:cubicBezTo>
                            <a:pt x="189502" y="2052286"/>
                            <a:pt x="183879" y="2054333"/>
                            <a:pt x="177868" y="2054844"/>
                          </a:cubicBezTo>
                          <a:lnTo>
                            <a:pt x="174466" y="2074140"/>
                          </a:lnTo>
                          <a:lnTo>
                            <a:pt x="169203" y="2074140"/>
                          </a:lnTo>
                          <a:cubicBezTo>
                            <a:pt x="165841" y="2074140"/>
                            <a:pt x="163949" y="2073263"/>
                            <a:pt x="163527" y="2071509"/>
                          </a:cubicBezTo>
                          <a:cubicBezTo>
                            <a:pt x="163106" y="2069755"/>
                            <a:pt x="163277" y="2067124"/>
                            <a:pt x="164042" y="2063615"/>
                          </a:cubicBezTo>
                          <a:lnTo>
                            <a:pt x="171779" y="2049582"/>
                          </a:lnTo>
                          <a:cubicBezTo>
                            <a:pt x="171895" y="2048303"/>
                            <a:pt x="171637" y="2046037"/>
                            <a:pt x="171005" y="2042784"/>
                          </a:cubicBezTo>
                          <a:cubicBezTo>
                            <a:pt x="170372" y="2039532"/>
                            <a:pt x="169598" y="2037704"/>
                            <a:pt x="168682" y="2037302"/>
                          </a:cubicBezTo>
                          <a:lnTo>
                            <a:pt x="167754" y="2042565"/>
                          </a:lnTo>
                          <a:cubicBezTo>
                            <a:pt x="163231" y="2045416"/>
                            <a:pt x="157858" y="2049362"/>
                            <a:pt x="151633" y="2054406"/>
                          </a:cubicBezTo>
                          <a:cubicBezTo>
                            <a:pt x="145408" y="2059449"/>
                            <a:pt x="141633" y="2064273"/>
                            <a:pt x="140310" y="2068878"/>
                          </a:cubicBezTo>
                          <a:cubicBezTo>
                            <a:pt x="137380" y="2070778"/>
                            <a:pt x="135063" y="2073556"/>
                            <a:pt x="133359" y="2077210"/>
                          </a:cubicBezTo>
                          <a:cubicBezTo>
                            <a:pt x="131655" y="2080865"/>
                            <a:pt x="130498" y="2084519"/>
                            <a:pt x="129891" y="2088174"/>
                          </a:cubicBezTo>
                          <a:lnTo>
                            <a:pt x="116374" y="2095191"/>
                          </a:lnTo>
                          <a:cubicBezTo>
                            <a:pt x="115914" y="2098005"/>
                            <a:pt x="114849" y="2101148"/>
                            <a:pt x="113177" y="2104619"/>
                          </a:cubicBezTo>
                          <a:cubicBezTo>
                            <a:pt x="111505" y="2108091"/>
                            <a:pt x="109200" y="2110796"/>
                            <a:pt x="106264" y="2112733"/>
                          </a:cubicBezTo>
                          <a:lnTo>
                            <a:pt x="103790" y="2126766"/>
                          </a:lnTo>
                          <a:lnTo>
                            <a:pt x="95845" y="2132029"/>
                          </a:lnTo>
                          <a:cubicBezTo>
                            <a:pt x="94721" y="2137364"/>
                            <a:pt x="91992" y="2142481"/>
                            <a:pt x="87657" y="2147378"/>
                          </a:cubicBezTo>
                          <a:cubicBezTo>
                            <a:pt x="83321" y="2152275"/>
                            <a:pt x="78554" y="2156514"/>
                            <a:pt x="73354" y="2160096"/>
                          </a:cubicBezTo>
                          <a:cubicBezTo>
                            <a:pt x="68787" y="2165687"/>
                            <a:pt x="63426" y="2172046"/>
                            <a:pt x="57272" y="2179172"/>
                          </a:cubicBezTo>
                          <a:cubicBezTo>
                            <a:pt x="51119" y="2186299"/>
                            <a:pt x="44958" y="2192219"/>
                            <a:pt x="38791" y="2196933"/>
                          </a:cubicBezTo>
                          <a:cubicBezTo>
                            <a:pt x="38418" y="2199674"/>
                            <a:pt x="37696" y="2202525"/>
                            <a:pt x="36626" y="2205485"/>
                          </a:cubicBezTo>
                          <a:cubicBezTo>
                            <a:pt x="35555" y="2208445"/>
                            <a:pt x="33595" y="2210857"/>
                            <a:pt x="30745" y="2212721"/>
                          </a:cubicBezTo>
                          <a:cubicBezTo>
                            <a:pt x="29645" y="2218130"/>
                            <a:pt x="27229" y="2223539"/>
                            <a:pt x="23498" y="2228947"/>
                          </a:cubicBezTo>
                          <a:cubicBezTo>
                            <a:pt x="19767" y="2234356"/>
                            <a:pt x="15752" y="2238888"/>
                            <a:pt x="11453" y="2242542"/>
                          </a:cubicBezTo>
                          <a:cubicBezTo>
                            <a:pt x="11131" y="2244370"/>
                            <a:pt x="10409" y="2245978"/>
                            <a:pt x="9287" y="2247366"/>
                          </a:cubicBezTo>
                          <a:cubicBezTo>
                            <a:pt x="8165" y="2248755"/>
                            <a:pt x="6720" y="2249486"/>
                            <a:pt x="4953" y="2249559"/>
                          </a:cubicBezTo>
                          <a:lnTo>
                            <a:pt x="0" y="2247805"/>
                          </a:lnTo>
                          <a:lnTo>
                            <a:pt x="8356" y="2230263"/>
                          </a:lnTo>
                          <a:cubicBezTo>
                            <a:pt x="10438" y="2228399"/>
                            <a:pt x="12179" y="2225987"/>
                            <a:pt x="13578" y="2223027"/>
                          </a:cubicBezTo>
                          <a:cubicBezTo>
                            <a:pt x="14977" y="2220067"/>
                            <a:pt x="15919" y="2217216"/>
                            <a:pt x="16402" y="2214475"/>
                          </a:cubicBezTo>
                          <a:lnTo>
                            <a:pt x="26203" y="2198688"/>
                          </a:lnTo>
                          <a:cubicBezTo>
                            <a:pt x="26533" y="2194741"/>
                            <a:pt x="27160" y="2190355"/>
                            <a:pt x="28084" y="2185531"/>
                          </a:cubicBezTo>
                          <a:cubicBezTo>
                            <a:pt x="29008" y="2180707"/>
                            <a:pt x="31957" y="2178076"/>
                            <a:pt x="36931" y="2177637"/>
                          </a:cubicBezTo>
                          <a:cubicBezTo>
                            <a:pt x="40532" y="2160534"/>
                            <a:pt x="49059" y="2140361"/>
                            <a:pt x="62513" y="2117118"/>
                          </a:cubicBezTo>
                          <a:cubicBezTo>
                            <a:pt x="75967" y="2093875"/>
                            <a:pt x="89448" y="2075456"/>
                            <a:pt x="102955" y="2061861"/>
                          </a:cubicBezTo>
                          <a:cubicBezTo>
                            <a:pt x="104231" y="2055868"/>
                            <a:pt x="106088" y="2050313"/>
                            <a:pt x="108525" y="2045196"/>
                          </a:cubicBezTo>
                          <a:cubicBezTo>
                            <a:pt x="110962" y="2040080"/>
                            <a:pt x="112818" y="2034525"/>
                            <a:pt x="114095" y="2028532"/>
                          </a:cubicBezTo>
                          <a:cubicBezTo>
                            <a:pt x="116709" y="2028422"/>
                            <a:pt x="118729" y="2027326"/>
                            <a:pt x="120156" y="2025242"/>
                          </a:cubicBezTo>
                          <a:cubicBezTo>
                            <a:pt x="121583" y="2023159"/>
                            <a:pt x="122520" y="2020747"/>
                            <a:pt x="122967" y="2018006"/>
                          </a:cubicBezTo>
                          <a:cubicBezTo>
                            <a:pt x="124516" y="2010880"/>
                            <a:pt x="126420" y="2006714"/>
                            <a:pt x="128679" y="2005508"/>
                          </a:cubicBezTo>
                          <a:cubicBezTo>
                            <a:pt x="130939" y="2004302"/>
                            <a:pt x="132611" y="2001451"/>
                            <a:pt x="133696" y="1996956"/>
                          </a:cubicBezTo>
                          <a:lnTo>
                            <a:pt x="145560" y="1979414"/>
                          </a:lnTo>
                          <a:cubicBezTo>
                            <a:pt x="148322" y="1978464"/>
                            <a:pt x="150433" y="1976856"/>
                            <a:pt x="151892" y="1974590"/>
                          </a:cubicBezTo>
                          <a:cubicBezTo>
                            <a:pt x="153352" y="1972324"/>
                            <a:pt x="154302" y="1969839"/>
                            <a:pt x="154742" y="1967135"/>
                          </a:cubicBezTo>
                          <a:lnTo>
                            <a:pt x="154534" y="1958364"/>
                          </a:lnTo>
                          <a:lnTo>
                            <a:pt x="179911" y="1903984"/>
                          </a:lnTo>
                          <a:lnTo>
                            <a:pt x="187855" y="1898722"/>
                          </a:lnTo>
                          <a:lnTo>
                            <a:pt x="194665" y="1889951"/>
                          </a:lnTo>
                          <a:cubicBezTo>
                            <a:pt x="195161" y="1887137"/>
                            <a:pt x="196154" y="1883994"/>
                            <a:pt x="197643" y="1880522"/>
                          </a:cubicBezTo>
                          <a:cubicBezTo>
                            <a:pt x="199132" y="1877050"/>
                            <a:pt x="200925" y="1874346"/>
                            <a:pt x="203020" y="1872409"/>
                          </a:cubicBezTo>
                          <a:cubicBezTo>
                            <a:pt x="202558" y="1869229"/>
                            <a:pt x="203146" y="1865063"/>
                            <a:pt x="204786" y="1859910"/>
                          </a:cubicBezTo>
                          <a:cubicBezTo>
                            <a:pt x="206425" y="1854757"/>
                            <a:pt x="209413" y="1851907"/>
                            <a:pt x="213749" y="1851359"/>
                          </a:cubicBezTo>
                          <a:cubicBezTo>
                            <a:pt x="215221" y="1846535"/>
                            <a:pt x="219756" y="1838641"/>
                            <a:pt x="227353" y="1827677"/>
                          </a:cubicBezTo>
                          <a:cubicBezTo>
                            <a:pt x="234951" y="1816713"/>
                            <a:pt x="240492" y="1810574"/>
                            <a:pt x="243977" y="1809258"/>
                          </a:cubicBezTo>
                          <a:lnTo>
                            <a:pt x="251405" y="1796979"/>
                          </a:lnTo>
                          <a:cubicBezTo>
                            <a:pt x="253850" y="1786015"/>
                            <a:pt x="257597" y="1776367"/>
                            <a:pt x="262648" y="1768035"/>
                          </a:cubicBezTo>
                          <a:cubicBezTo>
                            <a:pt x="267699" y="1759702"/>
                            <a:pt x="271447" y="1750054"/>
                            <a:pt x="273891" y="1739091"/>
                          </a:cubicBezTo>
                          <a:lnTo>
                            <a:pt x="280391" y="1732074"/>
                          </a:lnTo>
                          <a:cubicBezTo>
                            <a:pt x="282342" y="1725569"/>
                            <a:pt x="286899" y="1717967"/>
                            <a:pt x="294060" y="1709269"/>
                          </a:cubicBezTo>
                          <a:cubicBezTo>
                            <a:pt x="301222" y="1700572"/>
                            <a:pt x="305779" y="1692970"/>
                            <a:pt x="307730" y="1686465"/>
                          </a:cubicBezTo>
                          <a:cubicBezTo>
                            <a:pt x="313499" y="1683176"/>
                            <a:pt x="316766" y="1677913"/>
                            <a:pt x="317530" y="1670677"/>
                          </a:cubicBezTo>
                          <a:cubicBezTo>
                            <a:pt x="318295" y="1663441"/>
                            <a:pt x="321561" y="1658179"/>
                            <a:pt x="327331" y="1654890"/>
                          </a:cubicBezTo>
                          <a:cubicBezTo>
                            <a:pt x="329370" y="1649335"/>
                            <a:pt x="336277" y="1635447"/>
                            <a:pt x="348053" y="1613228"/>
                          </a:cubicBezTo>
                          <a:cubicBezTo>
                            <a:pt x="359828" y="1591008"/>
                            <a:pt x="367019" y="1577998"/>
                            <a:pt x="369626" y="1574197"/>
                          </a:cubicBezTo>
                          <a:cubicBezTo>
                            <a:pt x="369125" y="1571237"/>
                            <a:pt x="369559" y="1567948"/>
                            <a:pt x="370928" y="1564330"/>
                          </a:cubicBezTo>
                          <a:cubicBezTo>
                            <a:pt x="372297" y="1560712"/>
                            <a:pt x="375130" y="1558738"/>
                            <a:pt x="379427" y="1558409"/>
                          </a:cubicBezTo>
                          <a:cubicBezTo>
                            <a:pt x="386825" y="1546093"/>
                            <a:pt x="395706" y="1533449"/>
                            <a:pt x="406070" y="1520475"/>
                          </a:cubicBezTo>
                          <a:cubicBezTo>
                            <a:pt x="416434" y="1507501"/>
                            <a:pt x="423200" y="1494418"/>
                            <a:pt x="426366" y="1481225"/>
                          </a:cubicBezTo>
                          <a:cubicBezTo>
                            <a:pt x="427575" y="1480385"/>
                            <a:pt x="429131" y="1479434"/>
                            <a:pt x="431035" y="1478375"/>
                          </a:cubicBezTo>
                          <a:cubicBezTo>
                            <a:pt x="432940" y="1477315"/>
                            <a:pt x="434135" y="1475926"/>
                            <a:pt x="434621" y="1474208"/>
                          </a:cubicBezTo>
                          <a:cubicBezTo>
                            <a:pt x="434549" y="1473368"/>
                            <a:pt x="433763" y="1472856"/>
                            <a:pt x="432260" y="1472673"/>
                          </a:cubicBezTo>
                          <a:cubicBezTo>
                            <a:pt x="430757" y="1472491"/>
                            <a:pt x="429893" y="1472418"/>
                            <a:pt x="429667" y="1472454"/>
                          </a:cubicBezTo>
                          <a:lnTo>
                            <a:pt x="437714" y="1456666"/>
                          </a:lnTo>
                          <a:lnTo>
                            <a:pt x="445349" y="1453158"/>
                          </a:lnTo>
                          <a:cubicBezTo>
                            <a:pt x="449714" y="1448298"/>
                            <a:pt x="453931" y="1441792"/>
                            <a:pt x="458000" y="1433643"/>
                          </a:cubicBezTo>
                          <a:cubicBezTo>
                            <a:pt x="462068" y="1425493"/>
                            <a:pt x="465485" y="1418549"/>
                            <a:pt x="468251" y="1412812"/>
                          </a:cubicBezTo>
                          <a:cubicBezTo>
                            <a:pt x="467945" y="1409157"/>
                            <a:pt x="468659" y="1405941"/>
                            <a:pt x="470391" y="1403164"/>
                          </a:cubicBezTo>
                          <a:cubicBezTo>
                            <a:pt x="472123" y="1400386"/>
                            <a:pt x="475158" y="1398924"/>
                            <a:pt x="479497" y="1398778"/>
                          </a:cubicBezTo>
                          <a:lnTo>
                            <a:pt x="486924" y="1386499"/>
                          </a:lnTo>
                          <a:cubicBezTo>
                            <a:pt x="489480" y="1383612"/>
                            <a:pt x="493112" y="1377107"/>
                            <a:pt x="497821" y="1366984"/>
                          </a:cubicBezTo>
                          <a:cubicBezTo>
                            <a:pt x="502529" y="1356861"/>
                            <a:pt x="505362" y="1349917"/>
                            <a:pt x="506318" y="1346153"/>
                          </a:cubicBezTo>
                          <a:cubicBezTo>
                            <a:pt x="507822" y="1340525"/>
                            <a:pt x="510590" y="1336432"/>
                            <a:pt x="514623" y="1333873"/>
                          </a:cubicBezTo>
                          <a:cubicBezTo>
                            <a:pt x="518655" y="1331315"/>
                            <a:pt x="521424" y="1327222"/>
                            <a:pt x="522928" y="1321594"/>
                          </a:cubicBezTo>
                          <a:lnTo>
                            <a:pt x="541292" y="1297035"/>
                          </a:lnTo>
                          <a:cubicBezTo>
                            <a:pt x="542727" y="1293454"/>
                            <a:pt x="547464" y="1284829"/>
                            <a:pt x="555502" y="1271161"/>
                          </a:cubicBezTo>
                          <a:cubicBezTo>
                            <a:pt x="563540" y="1257493"/>
                            <a:pt x="568122" y="1249745"/>
                            <a:pt x="569249" y="1247918"/>
                          </a:cubicBezTo>
                          <a:cubicBezTo>
                            <a:pt x="569553" y="1244117"/>
                            <a:pt x="570077" y="1240317"/>
                            <a:pt x="570821" y="1236516"/>
                          </a:cubicBezTo>
                          <a:cubicBezTo>
                            <a:pt x="571564" y="1232715"/>
                            <a:pt x="574410" y="1230669"/>
                            <a:pt x="579358" y="1230376"/>
                          </a:cubicBezTo>
                          <a:cubicBezTo>
                            <a:pt x="586934" y="1217878"/>
                            <a:pt x="596568" y="1204283"/>
                            <a:pt x="608258" y="1189591"/>
                          </a:cubicBezTo>
                          <a:cubicBezTo>
                            <a:pt x="619948" y="1174900"/>
                            <a:pt x="627544" y="1160428"/>
                            <a:pt x="631044" y="1146175"/>
                          </a:cubicBezTo>
                          <a:cubicBezTo>
                            <a:pt x="632271" y="1145225"/>
                            <a:pt x="633866" y="1144056"/>
                            <a:pt x="635828" y="1142667"/>
                          </a:cubicBezTo>
                          <a:cubicBezTo>
                            <a:pt x="637791" y="1141278"/>
                            <a:pt x="638947" y="1140109"/>
                            <a:pt x="639298" y="1139158"/>
                          </a:cubicBezTo>
                          <a:cubicBezTo>
                            <a:pt x="639484" y="1137477"/>
                            <a:pt x="639007" y="1136454"/>
                            <a:pt x="637865" y="1136089"/>
                          </a:cubicBezTo>
                          <a:cubicBezTo>
                            <a:pt x="636724" y="1135723"/>
                            <a:pt x="635653" y="1135577"/>
                            <a:pt x="634654" y="1135650"/>
                          </a:cubicBezTo>
                          <a:lnTo>
                            <a:pt x="642700" y="1119862"/>
                          </a:lnTo>
                          <a:cubicBezTo>
                            <a:pt x="645684" y="1118072"/>
                            <a:pt x="648616" y="1115952"/>
                            <a:pt x="651496" y="1113504"/>
                          </a:cubicBezTo>
                          <a:cubicBezTo>
                            <a:pt x="654376" y="1111055"/>
                            <a:pt x="656947" y="1108497"/>
                            <a:pt x="659208" y="1105829"/>
                          </a:cubicBezTo>
                          <a:lnTo>
                            <a:pt x="675920" y="1070745"/>
                          </a:lnTo>
                          <a:cubicBezTo>
                            <a:pt x="675687" y="1067091"/>
                            <a:pt x="676693" y="1063875"/>
                            <a:pt x="678936" y="1061097"/>
                          </a:cubicBezTo>
                          <a:cubicBezTo>
                            <a:pt x="681180" y="1058320"/>
                            <a:pt x="684508" y="1056858"/>
                            <a:pt x="688919" y="1056712"/>
                          </a:cubicBezTo>
                          <a:cubicBezTo>
                            <a:pt x="689706" y="1053496"/>
                            <a:pt x="690995" y="1051157"/>
                            <a:pt x="692788" y="1049695"/>
                          </a:cubicBezTo>
                          <a:cubicBezTo>
                            <a:pt x="694580" y="1048233"/>
                            <a:pt x="695870" y="1045894"/>
                            <a:pt x="696656" y="1042678"/>
                          </a:cubicBezTo>
                          <a:cubicBezTo>
                            <a:pt x="698427" y="1040303"/>
                            <a:pt x="702236" y="1033213"/>
                            <a:pt x="708081" y="1021409"/>
                          </a:cubicBezTo>
                          <a:cubicBezTo>
                            <a:pt x="713927" y="1009604"/>
                            <a:pt x="717374" y="1002076"/>
                            <a:pt x="718423" y="998824"/>
                          </a:cubicBezTo>
                          <a:cubicBezTo>
                            <a:pt x="719940" y="993122"/>
                            <a:pt x="722759" y="988737"/>
                            <a:pt x="726882" y="985667"/>
                          </a:cubicBezTo>
                          <a:cubicBezTo>
                            <a:pt x="731005" y="982597"/>
                            <a:pt x="733825" y="978212"/>
                            <a:pt x="735342" y="972511"/>
                          </a:cubicBezTo>
                          <a:lnTo>
                            <a:pt x="744833" y="958477"/>
                          </a:lnTo>
                          <a:cubicBezTo>
                            <a:pt x="745993" y="954384"/>
                            <a:pt x="748315" y="951168"/>
                            <a:pt x="751797" y="948829"/>
                          </a:cubicBezTo>
                          <a:cubicBezTo>
                            <a:pt x="755279" y="946490"/>
                            <a:pt x="757600" y="943274"/>
                            <a:pt x="758761" y="939181"/>
                          </a:cubicBezTo>
                          <a:cubicBezTo>
                            <a:pt x="764075" y="938889"/>
                            <a:pt x="768099" y="935965"/>
                            <a:pt x="770832" y="930410"/>
                          </a:cubicBezTo>
                          <a:cubicBezTo>
                            <a:pt x="771011" y="929606"/>
                            <a:pt x="771041" y="929022"/>
                            <a:pt x="770922" y="928656"/>
                          </a:cubicBezTo>
                          <a:cubicBezTo>
                            <a:pt x="770804" y="928291"/>
                            <a:pt x="770396" y="927706"/>
                            <a:pt x="769697" y="926902"/>
                          </a:cubicBezTo>
                          <a:lnTo>
                            <a:pt x="774133" y="921639"/>
                          </a:lnTo>
                          <a:cubicBezTo>
                            <a:pt x="775270" y="919958"/>
                            <a:pt x="776039" y="918496"/>
                            <a:pt x="776441" y="917254"/>
                          </a:cubicBezTo>
                          <a:cubicBezTo>
                            <a:pt x="776843" y="916011"/>
                            <a:pt x="777174" y="914549"/>
                            <a:pt x="777434" y="912868"/>
                          </a:cubicBezTo>
                          <a:cubicBezTo>
                            <a:pt x="786283" y="902270"/>
                            <a:pt x="794480" y="891014"/>
                            <a:pt x="802026" y="879100"/>
                          </a:cubicBezTo>
                          <a:cubicBezTo>
                            <a:pt x="809573" y="867186"/>
                            <a:pt x="816609" y="855053"/>
                            <a:pt x="823136" y="842701"/>
                          </a:cubicBezTo>
                          <a:cubicBezTo>
                            <a:pt x="824114" y="839850"/>
                            <a:pt x="827239" y="834149"/>
                            <a:pt x="832511" y="825597"/>
                          </a:cubicBezTo>
                          <a:cubicBezTo>
                            <a:pt x="837783" y="817046"/>
                            <a:pt x="841192" y="812222"/>
                            <a:pt x="842737" y="811126"/>
                          </a:cubicBezTo>
                          <a:cubicBezTo>
                            <a:pt x="843983" y="805095"/>
                            <a:pt x="846339" y="799614"/>
                            <a:pt x="849803" y="794680"/>
                          </a:cubicBezTo>
                          <a:cubicBezTo>
                            <a:pt x="853268" y="789746"/>
                            <a:pt x="856862" y="784703"/>
                            <a:pt x="860584" y="779550"/>
                          </a:cubicBezTo>
                          <a:lnTo>
                            <a:pt x="868529" y="774288"/>
                          </a:lnTo>
                          <a:cubicBezTo>
                            <a:pt x="868757" y="773410"/>
                            <a:pt x="869204" y="772533"/>
                            <a:pt x="869870" y="771656"/>
                          </a:cubicBezTo>
                          <a:cubicBezTo>
                            <a:pt x="870536" y="770779"/>
                            <a:pt x="870983" y="769902"/>
                            <a:pt x="871211" y="769025"/>
                          </a:cubicBezTo>
                          <a:cubicBezTo>
                            <a:pt x="872503" y="766467"/>
                            <a:pt x="873427" y="764128"/>
                            <a:pt x="873983" y="762008"/>
                          </a:cubicBezTo>
                          <a:cubicBezTo>
                            <a:pt x="874540" y="759889"/>
                            <a:pt x="875025" y="757550"/>
                            <a:pt x="875440" y="754992"/>
                          </a:cubicBezTo>
                          <a:cubicBezTo>
                            <a:pt x="876360" y="754955"/>
                            <a:pt x="877228" y="754590"/>
                            <a:pt x="878045" y="753895"/>
                          </a:cubicBezTo>
                          <a:cubicBezTo>
                            <a:pt x="878862" y="753201"/>
                            <a:pt x="879369" y="752397"/>
                            <a:pt x="879567" y="751483"/>
                          </a:cubicBezTo>
                          <a:cubicBezTo>
                            <a:pt x="879808" y="750533"/>
                            <a:pt x="880306" y="749363"/>
                            <a:pt x="881063" y="747975"/>
                          </a:cubicBezTo>
                          <a:cubicBezTo>
                            <a:pt x="881819" y="746586"/>
                            <a:pt x="882318" y="745417"/>
                            <a:pt x="882558" y="744466"/>
                          </a:cubicBezTo>
                          <a:lnTo>
                            <a:pt x="884313" y="744466"/>
                          </a:lnTo>
                          <a:cubicBezTo>
                            <a:pt x="884914" y="742712"/>
                            <a:pt x="886393" y="740958"/>
                            <a:pt x="888749" y="739204"/>
                          </a:cubicBezTo>
                          <a:lnTo>
                            <a:pt x="896795" y="723416"/>
                          </a:lnTo>
                          <a:cubicBezTo>
                            <a:pt x="898280" y="719762"/>
                            <a:pt x="899436" y="716107"/>
                            <a:pt x="900263" y="712452"/>
                          </a:cubicBezTo>
                          <a:cubicBezTo>
                            <a:pt x="901091" y="708798"/>
                            <a:pt x="901653" y="706020"/>
                            <a:pt x="901952" y="704120"/>
                          </a:cubicBezTo>
                          <a:cubicBezTo>
                            <a:pt x="903833" y="704230"/>
                            <a:pt x="905772" y="704010"/>
                            <a:pt x="907769" y="703462"/>
                          </a:cubicBezTo>
                          <a:cubicBezTo>
                            <a:pt x="909766" y="702914"/>
                            <a:pt x="911060" y="701379"/>
                            <a:pt x="911651" y="698858"/>
                          </a:cubicBezTo>
                          <a:cubicBezTo>
                            <a:pt x="911962" y="696263"/>
                            <a:pt x="912577" y="694435"/>
                            <a:pt x="913495" y="693376"/>
                          </a:cubicBezTo>
                          <a:cubicBezTo>
                            <a:pt x="914412" y="692316"/>
                            <a:pt x="916549" y="691804"/>
                            <a:pt x="919905" y="691841"/>
                          </a:cubicBezTo>
                          <a:lnTo>
                            <a:pt x="929396" y="677807"/>
                          </a:lnTo>
                          <a:lnTo>
                            <a:pt x="937341" y="672545"/>
                          </a:lnTo>
                          <a:lnTo>
                            <a:pt x="953641" y="649740"/>
                          </a:lnTo>
                          <a:cubicBezTo>
                            <a:pt x="954527" y="646378"/>
                            <a:pt x="956212" y="643454"/>
                            <a:pt x="958696" y="640969"/>
                          </a:cubicBezTo>
                          <a:cubicBezTo>
                            <a:pt x="961181" y="638484"/>
                            <a:pt x="962866" y="635561"/>
                            <a:pt x="963751" y="632198"/>
                          </a:cubicBezTo>
                          <a:lnTo>
                            <a:pt x="974997" y="618165"/>
                          </a:lnTo>
                          <a:lnTo>
                            <a:pt x="982115" y="607640"/>
                          </a:lnTo>
                          <a:cubicBezTo>
                            <a:pt x="984051" y="601427"/>
                            <a:pt x="986497" y="595434"/>
                            <a:pt x="989452" y="589659"/>
                          </a:cubicBezTo>
                          <a:cubicBezTo>
                            <a:pt x="992407" y="583885"/>
                            <a:pt x="996014" y="578769"/>
                            <a:pt x="1000272" y="574310"/>
                          </a:cubicBezTo>
                          <a:cubicBezTo>
                            <a:pt x="1006706" y="562689"/>
                            <a:pt x="1012148" y="551725"/>
                            <a:pt x="1016596" y="541419"/>
                          </a:cubicBezTo>
                          <a:cubicBezTo>
                            <a:pt x="1021045" y="531113"/>
                            <a:pt x="1024268" y="522781"/>
                            <a:pt x="1026267" y="516422"/>
                          </a:cubicBezTo>
                          <a:cubicBezTo>
                            <a:pt x="1027763" y="517884"/>
                            <a:pt x="1029414" y="518468"/>
                            <a:pt x="1031220" y="518176"/>
                          </a:cubicBezTo>
                          <a:lnTo>
                            <a:pt x="1039165" y="512913"/>
                          </a:lnTo>
                          <a:cubicBezTo>
                            <a:pt x="1040246" y="511963"/>
                            <a:pt x="1040817" y="510794"/>
                            <a:pt x="1040880" y="509405"/>
                          </a:cubicBezTo>
                          <a:cubicBezTo>
                            <a:pt x="1040942" y="508016"/>
                            <a:pt x="1040198" y="506847"/>
                            <a:pt x="1038648" y="505897"/>
                          </a:cubicBezTo>
                          <a:cubicBezTo>
                            <a:pt x="1044453" y="500123"/>
                            <a:pt x="1050717" y="492375"/>
                            <a:pt x="1057437" y="482654"/>
                          </a:cubicBezTo>
                          <a:cubicBezTo>
                            <a:pt x="1064158" y="472933"/>
                            <a:pt x="1068383" y="464308"/>
                            <a:pt x="1070113" y="456780"/>
                          </a:cubicBezTo>
                          <a:cubicBezTo>
                            <a:pt x="1073170" y="454989"/>
                            <a:pt x="1075517" y="452869"/>
                            <a:pt x="1077155" y="450421"/>
                          </a:cubicBezTo>
                          <a:cubicBezTo>
                            <a:pt x="1078792" y="447972"/>
                            <a:pt x="1079024" y="445414"/>
                            <a:pt x="1077850" y="442746"/>
                          </a:cubicBezTo>
                          <a:cubicBezTo>
                            <a:pt x="1080057" y="436862"/>
                            <a:pt x="1083328" y="432404"/>
                            <a:pt x="1087664" y="429370"/>
                          </a:cubicBezTo>
                          <a:cubicBezTo>
                            <a:pt x="1092000" y="426337"/>
                            <a:pt x="1095916" y="423194"/>
                            <a:pt x="1099413" y="419942"/>
                          </a:cubicBezTo>
                          <a:cubicBezTo>
                            <a:pt x="1102207" y="418187"/>
                            <a:pt x="1103686" y="416433"/>
                            <a:pt x="1103849" y="414679"/>
                          </a:cubicBezTo>
                          <a:cubicBezTo>
                            <a:pt x="1104013" y="412925"/>
                            <a:pt x="1103737" y="411171"/>
                            <a:pt x="1103023" y="409416"/>
                          </a:cubicBezTo>
                          <a:lnTo>
                            <a:pt x="1123760" y="381349"/>
                          </a:lnTo>
                          <a:cubicBezTo>
                            <a:pt x="1125129" y="379595"/>
                            <a:pt x="1126904" y="377403"/>
                            <a:pt x="1129086" y="374771"/>
                          </a:cubicBezTo>
                          <a:cubicBezTo>
                            <a:pt x="1131268" y="372140"/>
                            <a:pt x="1132759" y="369070"/>
                            <a:pt x="1133560" y="365562"/>
                          </a:cubicBezTo>
                          <a:cubicBezTo>
                            <a:pt x="1143472" y="355365"/>
                            <a:pt x="1152099" y="343744"/>
                            <a:pt x="1159443" y="330697"/>
                          </a:cubicBezTo>
                          <a:cubicBezTo>
                            <a:pt x="1166787" y="317651"/>
                            <a:pt x="1176214" y="306468"/>
                            <a:pt x="1187724" y="297148"/>
                          </a:cubicBezTo>
                          <a:lnTo>
                            <a:pt x="1188135" y="284869"/>
                          </a:lnTo>
                          <a:lnTo>
                            <a:pt x="1212690" y="255048"/>
                          </a:lnTo>
                          <a:cubicBezTo>
                            <a:pt x="1213824" y="250480"/>
                            <a:pt x="1217641" y="242513"/>
                            <a:pt x="1224140" y="231147"/>
                          </a:cubicBezTo>
                          <a:cubicBezTo>
                            <a:pt x="1230640" y="219781"/>
                            <a:pt x="1236726" y="211376"/>
                            <a:pt x="1242401" y="205931"/>
                          </a:cubicBezTo>
                          <a:cubicBezTo>
                            <a:pt x="1243587" y="199206"/>
                            <a:pt x="1248126" y="193359"/>
                            <a:pt x="1256019" y="188389"/>
                          </a:cubicBezTo>
                          <a:cubicBezTo>
                            <a:pt x="1254299" y="184880"/>
                            <a:pt x="1254694" y="181811"/>
                            <a:pt x="1257205" y="179179"/>
                          </a:cubicBezTo>
                          <a:cubicBezTo>
                            <a:pt x="1259715" y="176548"/>
                            <a:pt x="1262587" y="174355"/>
                            <a:pt x="1265820" y="172601"/>
                          </a:cubicBezTo>
                          <a:lnTo>
                            <a:pt x="1350830" y="58579"/>
                          </a:lnTo>
                          <a:cubicBezTo>
                            <a:pt x="1355606" y="54084"/>
                            <a:pt x="1359415" y="49479"/>
                            <a:pt x="1362256" y="44765"/>
                          </a:cubicBezTo>
                          <a:cubicBezTo>
                            <a:pt x="1365098" y="40050"/>
                            <a:pt x="1369268" y="35884"/>
                            <a:pt x="1374766" y="32266"/>
                          </a:cubicBezTo>
                          <a:cubicBezTo>
                            <a:pt x="1375323" y="29525"/>
                            <a:pt x="1376556" y="26675"/>
                            <a:pt x="1378467" y="23715"/>
                          </a:cubicBezTo>
                          <a:cubicBezTo>
                            <a:pt x="1380378" y="20754"/>
                            <a:pt x="1382411" y="18342"/>
                            <a:pt x="1384567" y="16478"/>
                          </a:cubicBezTo>
                          <a:lnTo>
                            <a:pt x="1393749" y="4199"/>
                          </a:lnTo>
                          <a:cubicBezTo>
                            <a:pt x="1395965" y="2408"/>
                            <a:pt x="1398523" y="1166"/>
                            <a:pt x="1401423" y="47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0" name="Freeform 59"/>
                  <p:cNvSpPr/>
                  <p:nvPr/>
                </p:nvSpPr>
                <p:spPr>
                  <a:xfrm>
                    <a:off x="7641704" y="515689"/>
                    <a:ext cx="1526083" cy="2249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083" h="2249559">
                        <a:moveTo>
                          <a:pt x="176110" y="2025023"/>
                        </a:moveTo>
                        <a:cubicBezTo>
                          <a:pt x="175972" y="2026010"/>
                          <a:pt x="176144" y="2027106"/>
                          <a:pt x="176626" y="2028312"/>
                        </a:cubicBezTo>
                        <a:cubicBezTo>
                          <a:pt x="177108" y="2029518"/>
                          <a:pt x="177796" y="2030176"/>
                          <a:pt x="178690" y="2030286"/>
                        </a:cubicBezTo>
                        <a:cubicBezTo>
                          <a:pt x="179610" y="2030249"/>
                          <a:pt x="180479" y="2029884"/>
                          <a:pt x="181296" y="2029189"/>
                        </a:cubicBezTo>
                        <a:cubicBezTo>
                          <a:pt x="182112" y="2028495"/>
                          <a:pt x="182620" y="2027691"/>
                          <a:pt x="182817" y="2026777"/>
                        </a:cubicBezTo>
                        <a:close/>
                        <a:moveTo>
                          <a:pt x="185601" y="2010990"/>
                        </a:moveTo>
                        <a:cubicBezTo>
                          <a:pt x="185354" y="2011976"/>
                          <a:pt x="185307" y="2013073"/>
                          <a:pt x="185460" y="2014279"/>
                        </a:cubicBezTo>
                        <a:cubicBezTo>
                          <a:pt x="185612" y="2015485"/>
                          <a:pt x="186520" y="2016142"/>
                          <a:pt x="188181" y="2016252"/>
                        </a:cubicBezTo>
                        <a:lnTo>
                          <a:pt x="189936" y="2016252"/>
                        </a:lnTo>
                        <a:cubicBezTo>
                          <a:pt x="190554" y="2012744"/>
                          <a:pt x="189109" y="2010990"/>
                          <a:pt x="185601" y="2010990"/>
                        </a:cubicBezTo>
                        <a:close/>
                        <a:moveTo>
                          <a:pt x="344300" y="1986431"/>
                        </a:moveTo>
                        <a:cubicBezTo>
                          <a:pt x="344089" y="1987418"/>
                          <a:pt x="343969" y="1988514"/>
                          <a:pt x="343939" y="1989720"/>
                        </a:cubicBezTo>
                        <a:cubicBezTo>
                          <a:pt x="343909" y="1990926"/>
                          <a:pt x="344305" y="1991584"/>
                          <a:pt x="345126" y="1991694"/>
                        </a:cubicBezTo>
                        <a:lnTo>
                          <a:pt x="350698" y="1989939"/>
                        </a:lnTo>
                        <a:close/>
                        <a:moveTo>
                          <a:pt x="478855" y="1979414"/>
                        </a:moveTo>
                        <a:lnTo>
                          <a:pt x="483707" y="1991694"/>
                        </a:lnTo>
                        <a:lnTo>
                          <a:pt x="479478" y="2005727"/>
                        </a:lnTo>
                        <a:cubicBezTo>
                          <a:pt x="475039" y="2006239"/>
                          <a:pt x="472412" y="2008285"/>
                          <a:pt x="471598" y="2011867"/>
                        </a:cubicBezTo>
                        <a:cubicBezTo>
                          <a:pt x="470784" y="2015448"/>
                          <a:pt x="466842" y="2017495"/>
                          <a:pt x="459771" y="2018006"/>
                        </a:cubicBezTo>
                        <a:cubicBezTo>
                          <a:pt x="461494" y="2011136"/>
                          <a:pt x="464675" y="2004704"/>
                          <a:pt x="469313" y="1998710"/>
                        </a:cubicBezTo>
                        <a:cubicBezTo>
                          <a:pt x="473952" y="1992717"/>
                          <a:pt x="477132" y="1986285"/>
                          <a:pt x="478855" y="1979414"/>
                        </a:cubicBezTo>
                        <a:close/>
                        <a:moveTo>
                          <a:pt x="390108" y="1935560"/>
                        </a:moveTo>
                        <a:cubicBezTo>
                          <a:pt x="389861" y="1936546"/>
                          <a:pt x="389814" y="1937643"/>
                          <a:pt x="389967" y="1938849"/>
                        </a:cubicBezTo>
                        <a:cubicBezTo>
                          <a:pt x="390119" y="1940055"/>
                          <a:pt x="391027" y="1940713"/>
                          <a:pt x="392689" y="1940822"/>
                        </a:cubicBezTo>
                        <a:lnTo>
                          <a:pt x="396197" y="1940822"/>
                        </a:lnTo>
                        <a:cubicBezTo>
                          <a:pt x="396433" y="1939068"/>
                          <a:pt x="395934" y="1937752"/>
                          <a:pt x="394700" y="1936875"/>
                        </a:cubicBezTo>
                        <a:cubicBezTo>
                          <a:pt x="393466" y="1935998"/>
                          <a:pt x="391935" y="1935560"/>
                          <a:pt x="390108" y="1935560"/>
                        </a:cubicBezTo>
                        <a:close/>
                        <a:moveTo>
                          <a:pt x="514338" y="1877671"/>
                        </a:moveTo>
                        <a:cubicBezTo>
                          <a:pt x="514187" y="1878731"/>
                          <a:pt x="514308" y="1880120"/>
                          <a:pt x="514699" y="1881838"/>
                        </a:cubicBezTo>
                        <a:cubicBezTo>
                          <a:pt x="515091" y="1883555"/>
                          <a:pt x="515727" y="1884506"/>
                          <a:pt x="516609" y="1884688"/>
                        </a:cubicBezTo>
                        <a:cubicBezTo>
                          <a:pt x="518309" y="1884578"/>
                          <a:pt x="519449" y="1883921"/>
                          <a:pt x="520027" y="1882715"/>
                        </a:cubicBezTo>
                        <a:cubicBezTo>
                          <a:pt x="520605" y="1881509"/>
                          <a:pt x="520944" y="1880412"/>
                          <a:pt x="521045" y="1879426"/>
                        </a:cubicBezTo>
                        <a:close/>
                        <a:moveTo>
                          <a:pt x="335614" y="1856621"/>
                        </a:moveTo>
                        <a:lnTo>
                          <a:pt x="334067" y="1865392"/>
                        </a:lnTo>
                        <a:cubicBezTo>
                          <a:pt x="333696" y="1867914"/>
                          <a:pt x="334156" y="1869449"/>
                          <a:pt x="335448" y="1869997"/>
                        </a:cubicBezTo>
                        <a:cubicBezTo>
                          <a:pt x="336740" y="1870545"/>
                          <a:pt x="338310" y="1870764"/>
                          <a:pt x="340156" y="1870655"/>
                        </a:cubicBezTo>
                        <a:close/>
                        <a:moveTo>
                          <a:pt x="464081" y="1844342"/>
                        </a:moveTo>
                        <a:cubicBezTo>
                          <a:pt x="458792" y="1844488"/>
                          <a:pt x="454510" y="1846388"/>
                          <a:pt x="451235" y="1850043"/>
                        </a:cubicBezTo>
                        <a:cubicBezTo>
                          <a:pt x="447959" y="1853698"/>
                          <a:pt x="445844" y="1858229"/>
                          <a:pt x="444891" y="1863638"/>
                        </a:cubicBezTo>
                        <a:lnTo>
                          <a:pt x="444581" y="1865392"/>
                        </a:lnTo>
                        <a:cubicBezTo>
                          <a:pt x="444222" y="1865356"/>
                          <a:pt x="442748" y="1865429"/>
                          <a:pt x="440157" y="1865611"/>
                        </a:cubicBezTo>
                        <a:cubicBezTo>
                          <a:pt x="437567" y="1865794"/>
                          <a:pt x="436015" y="1866306"/>
                          <a:pt x="435501" y="1867146"/>
                        </a:cubicBezTo>
                        <a:cubicBezTo>
                          <a:pt x="435888" y="1868060"/>
                          <a:pt x="438158" y="1868864"/>
                          <a:pt x="442312" y="1869558"/>
                        </a:cubicBezTo>
                        <a:cubicBezTo>
                          <a:pt x="446465" y="1870253"/>
                          <a:pt x="449251" y="1870618"/>
                          <a:pt x="450670" y="1870655"/>
                        </a:cubicBezTo>
                        <a:lnTo>
                          <a:pt x="462742" y="1861884"/>
                        </a:lnTo>
                        <a:cubicBezTo>
                          <a:pt x="460186" y="1861664"/>
                          <a:pt x="458590" y="1860349"/>
                          <a:pt x="457956" y="1857937"/>
                        </a:cubicBezTo>
                        <a:cubicBezTo>
                          <a:pt x="457321" y="1855525"/>
                          <a:pt x="457196" y="1853332"/>
                          <a:pt x="457581" y="1851359"/>
                        </a:cubicBezTo>
                        <a:close/>
                        <a:moveTo>
                          <a:pt x="356558" y="1837325"/>
                        </a:moveTo>
                        <a:cubicBezTo>
                          <a:pt x="355742" y="1837398"/>
                          <a:pt x="355105" y="1837691"/>
                          <a:pt x="354650" y="1838202"/>
                        </a:cubicBezTo>
                        <a:cubicBezTo>
                          <a:pt x="354194" y="1838714"/>
                          <a:pt x="353558" y="1839006"/>
                          <a:pt x="352741" y="1839079"/>
                        </a:cubicBezTo>
                        <a:cubicBezTo>
                          <a:pt x="352590" y="1840139"/>
                          <a:pt x="352711" y="1841528"/>
                          <a:pt x="353102" y="1843246"/>
                        </a:cubicBezTo>
                        <a:cubicBezTo>
                          <a:pt x="353494" y="1844963"/>
                          <a:pt x="354130" y="1845913"/>
                          <a:pt x="355012" y="1846096"/>
                        </a:cubicBezTo>
                        <a:cubicBezTo>
                          <a:pt x="356712" y="1845986"/>
                          <a:pt x="357852" y="1845329"/>
                          <a:pt x="358430" y="1844123"/>
                        </a:cubicBezTo>
                        <a:cubicBezTo>
                          <a:pt x="359008" y="1842917"/>
                          <a:pt x="359347" y="1841820"/>
                          <a:pt x="359448" y="1840833"/>
                        </a:cubicBezTo>
                        <a:cubicBezTo>
                          <a:pt x="359517" y="1838787"/>
                          <a:pt x="358553" y="1837618"/>
                          <a:pt x="356558" y="1837325"/>
                        </a:cubicBezTo>
                        <a:close/>
                        <a:moveTo>
                          <a:pt x="564892" y="1819783"/>
                        </a:moveTo>
                        <a:cubicBezTo>
                          <a:pt x="558997" y="1820258"/>
                          <a:pt x="555179" y="1823255"/>
                          <a:pt x="553439" y="1828773"/>
                        </a:cubicBezTo>
                        <a:cubicBezTo>
                          <a:pt x="551698" y="1834292"/>
                          <a:pt x="550564" y="1839481"/>
                          <a:pt x="550036" y="1844342"/>
                        </a:cubicBezTo>
                        <a:cubicBezTo>
                          <a:pt x="547295" y="1844342"/>
                          <a:pt x="544367" y="1844780"/>
                          <a:pt x="541252" y="1845657"/>
                        </a:cubicBezTo>
                        <a:cubicBezTo>
                          <a:pt x="538137" y="1846535"/>
                          <a:pt x="535493" y="1847850"/>
                          <a:pt x="533320" y="1849604"/>
                        </a:cubicBezTo>
                        <a:lnTo>
                          <a:pt x="534045" y="1865392"/>
                        </a:lnTo>
                        <a:cubicBezTo>
                          <a:pt x="535717" y="1860678"/>
                          <a:pt x="538356" y="1856073"/>
                          <a:pt x="541963" y="1851578"/>
                        </a:cubicBezTo>
                        <a:cubicBezTo>
                          <a:pt x="545569" y="1847083"/>
                          <a:pt x="550015" y="1844671"/>
                          <a:pt x="555299" y="1844342"/>
                        </a:cubicBezTo>
                        <a:cubicBezTo>
                          <a:pt x="556278" y="1840029"/>
                          <a:pt x="557877" y="1835936"/>
                          <a:pt x="560095" y="1832063"/>
                        </a:cubicBezTo>
                        <a:cubicBezTo>
                          <a:pt x="562313" y="1828189"/>
                          <a:pt x="563912" y="1824096"/>
                          <a:pt x="564892" y="1819783"/>
                        </a:cubicBezTo>
                        <a:close/>
                        <a:moveTo>
                          <a:pt x="496474" y="1789962"/>
                        </a:moveTo>
                        <a:cubicBezTo>
                          <a:pt x="494748" y="1790218"/>
                          <a:pt x="493505" y="1791460"/>
                          <a:pt x="492747" y="1793690"/>
                        </a:cubicBezTo>
                        <a:cubicBezTo>
                          <a:pt x="491988" y="1795919"/>
                          <a:pt x="491546" y="1797600"/>
                          <a:pt x="491419" y="1798733"/>
                        </a:cubicBezTo>
                        <a:cubicBezTo>
                          <a:pt x="490566" y="1803155"/>
                          <a:pt x="488714" y="1807029"/>
                          <a:pt x="485861" y="1810355"/>
                        </a:cubicBezTo>
                        <a:cubicBezTo>
                          <a:pt x="483009" y="1813680"/>
                          <a:pt x="479635" y="1816238"/>
                          <a:pt x="475737" y="1818029"/>
                        </a:cubicBezTo>
                        <a:cubicBezTo>
                          <a:pt x="474758" y="1822341"/>
                          <a:pt x="473159" y="1826435"/>
                          <a:pt x="470941" y="1830308"/>
                        </a:cubicBezTo>
                        <a:cubicBezTo>
                          <a:pt x="468723" y="1834182"/>
                          <a:pt x="467124" y="1838275"/>
                          <a:pt x="466144" y="1842588"/>
                        </a:cubicBezTo>
                        <a:cubicBezTo>
                          <a:pt x="472423" y="1836412"/>
                          <a:pt x="478102" y="1829906"/>
                          <a:pt x="483180" y="1823072"/>
                        </a:cubicBezTo>
                        <a:cubicBezTo>
                          <a:pt x="488259" y="1816238"/>
                          <a:pt x="493138" y="1809295"/>
                          <a:pt x="497817" y="1802241"/>
                        </a:cubicBezTo>
                        <a:cubicBezTo>
                          <a:pt x="498006" y="1800962"/>
                          <a:pt x="498040" y="1798697"/>
                          <a:pt x="497919" y="1795444"/>
                        </a:cubicBezTo>
                        <a:cubicBezTo>
                          <a:pt x="497799" y="1792191"/>
                          <a:pt x="497317" y="1790364"/>
                          <a:pt x="496474" y="1789962"/>
                        </a:cubicBezTo>
                        <a:close/>
                        <a:moveTo>
                          <a:pt x="388744" y="1774174"/>
                        </a:moveTo>
                        <a:lnTo>
                          <a:pt x="378016" y="1795225"/>
                        </a:lnTo>
                        <a:cubicBezTo>
                          <a:pt x="377730" y="1795188"/>
                          <a:pt x="376547" y="1795261"/>
                          <a:pt x="374468" y="1795444"/>
                        </a:cubicBezTo>
                        <a:cubicBezTo>
                          <a:pt x="372390" y="1795627"/>
                          <a:pt x="371130" y="1796138"/>
                          <a:pt x="370689" y="1796979"/>
                        </a:cubicBezTo>
                        <a:cubicBezTo>
                          <a:pt x="370726" y="1798843"/>
                          <a:pt x="372279" y="1800816"/>
                          <a:pt x="375347" y="1802899"/>
                        </a:cubicBezTo>
                        <a:cubicBezTo>
                          <a:pt x="378415" y="1804982"/>
                          <a:pt x="380921" y="1806517"/>
                          <a:pt x="382867" y="1807504"/>
                        </a:cubicBezTo>
                        <a:lnTo>
                          <a:pt x="398240" y="1789962"/>
                        </a:lnTo>
                        <a:close/>
                        <a:moveTo>
                          <a:pt x="424129" y="1712778"/>
                        </a:moveTo>
                        <a:cubicBezTo>
                          <a:pt x="414397" y="1726519"/>
                          <a:pt x="405387" y="1741137"/>
                          <a:pt x="397100" y="1756633"/>
                        </a:cubicBezTo>
                        <a:cubicBezTo>
                          <a:pt x="397382" y="1760214"/>
                          <a:pt x="398547" y="1763138"/>
                          <a:pt x="400597" y="1765403"/>
                        </a:cubicBezTo>
                        <a:cubicBezTo>
                          <a:pt x="402646" y="1767669"/>
                          <a:pt x="405436" y="1768839"/>
                          <a:pt x="408968" y="1768912"/>
                        </a:cubicBezTo>
                        <a:cubicBezTo>
                          <a:pt x="411749" y="1763503"/>
                          <a:pt x="415652" y="1755463"/>
                          <a:pt x="420676" y="1744792"/>
                        </a:cubicBezTo>
                        <a:cubicBezTo>
                          <a:pt x="425701" y="1734120"/>
                          <a:pt x="430326" y="1726958"/>
                          <a:pt x="434552" y="1723303"/>
                        </a:cubicBezTo>
                        <a:close/>
                        <a:moveTo>
                          <a:pt x="468284" y="1651381"/>
                        </a:moveTo>
                        <a:lnTo>
                          <a:pt x="457658" y="1661906"/>
                        </a:lnTo>
                        <a:lnTo>
                          <a:pt x="456730" y="1667169"/>
                        </a:lnTo>
                        <a:lnTo>
                          <a:pt x="460238" y="1667169"/>
                        </a:lnTo>
                        <a:cubicBezTo>
                          <a:pt x="463648" y="1667315"/>
                          <a:pt x="466038" y="1667023"/>
                          <a:pt x="467409" y="1666292"/>
                        </a:cubicBezTo>
                        <a:cubicBezTo>
                          <a:pt x="468781" y="1665561"/>
                          <a:pt x="469726" y="1663514"/>
                          <a:pt x="470246" y="1660152"/>
                        </a:cubicBezTo>
                        <a:close/>
                        <a:moveTo>
                          <a:pt x="679198" y="1639102"/>
                        </a:moveTo>
                        <a:lnTo>
                          <a:pt x="661143" y="1661906"/>
                        </a:lnTo>
                        <a:cubicBezTo>
                          <a:pt x="663672" y="1667461"/>
                          <a:pt x="664292" y="1673893"/>
                          <a:pt x="663003" y="1681202"/>
                        </a:cubicBezTo>
                        <a:cubicBezTo>
                          <a:pt x="662030" y="1681129"/>
                          <a:pt x="660907" y="1681275"/>
                          <a:pt x="659637" y="1681641"/>
                        </a:cubicBezTo>
                        <a:cubicBezTo>
                          <a:pt x="658367" y="1682006"/>
                          <a:pt x="657528" y="1683030"/>
                          <a:pt x="657122" y="1684711"/>
                        </a:cubicBezTo>
                        <a:cubicBezTo>
                          <a:pt x="656923" y="1686465"/>
                          <a:pt x="657271" y="1688219"/>
                          <a:pt x="658168" y="1689973"/>
                        </a:cubicBezTo>
                        <a:cubicBezTo>
                          <a:pt x="659064" y="1691728"/>
                          <a:pt x="659851" y="1693482"/>
                          <a:pt x="660529" y="1695236"/>
                        </a:cubicBezTo>
                        <a:lnTo>
                          <a:pt x="671880" y="1700498"/>
                        </a:lnTo>
                        <a:lnTo>
                          <a:pt x="674562" y="1695236"/>
                        </a:lnTo>
                        <a:lnTo>
                          <a:pt x="667029" y="1688219"/>
                        </a:lnTo>
                        <a:cubicBezTo>
                          <a:pt x="667469" y="1685515"/>
                          <a:pt x="668419" y="1683030"/>
                          <a:pt x="669878" y="1680764"/>
                        </a:cubicBezTo>
                        <a:cubicBezTo>
                          <a:pt x="671338" y="1678498"/>
                          <a:pt x="673448" y="1676890"/>
                          <a:pt x="676211" y="1675940"/>
                        </a:cubicBezTo>
                        <a:cubicBezTo>
                          <a:pt x="677476" y="1669800"/>
                          <a:pt x="678632" y="1663661"/>
                          <a:pt x="679678" y="1657521"/>
                        </a:cubicBezTo>
                        <a:cubicBezTo>
                          <a:pt x="680724" y="1651381"/>
                          <a:pt x="680564" y="1645242"/>
                          <a:pt x="679198" y="1639102"/>
                        </a:cubicBezTo>
                        <a:close/>
                        <a:moveTo>
                          <a:pt x="492530" y="1623314"/>
                        </a:moveTo>
                        <a:lnTo>
                          <a:pt x="487784" y="1630331"/>
                        </a:lnTo>
                        <a:cubicBezTo>
                          <a:pt x="490140" y="1628577"/>
                          <a:pt x="491619" y="1626823"/>
                          <a:pt x="492220" y="1625068"/>
                        </a:cubicBezTo>
                        <a:close/>
                        <a:moveTo>
                          <a:pt x="726862" y="1577705"/>
                        </a:moveTo>
                        <a:cubicBezTo>
                          <a:pt x="726260" y="1579460"/>
                          <a:pt x="726536" y="1581214"/>
                          <a:pt x="727688" y="1582968"/>
                        </a:cubicBezTo>
                        <a:lnTo>
                          <a:pt x="728616" y="1577705"/>
                        </a:lnTo>
                        <a:close/>
                        <a:moveTo>
                          <a:pt x="751315" y="1558409"/>
                        </a:moveTo>
                        <a:cubicBezTo>
                          <a:pt x="748099" y="1558409"/>
                          <a:pt x="745450" y="1560164"/>
                          <a:pt x="743370" y="1563672"/>
                        </a:cubicBezTo>
                        <a:lnTo>
                          <a:pt x="748633" y="1563672"/>
                        </a:lnTo>
                        <a:cubicBezTo>
                          <a:pt x="748860" y="1562795"/>
                          <a:pt x="749307" y="1561918"/>
                          <a:pt x="749974" y="1561041"/>
                        </a:cubicBezTo>
                        <a:cubicBezTo>
                          <a:pt x="750640" y="1560164"/>
                          <a:pt x="751087" y="1559286"/>
                          <a:pt x="751315" y="1558409"/>
                        </a:cubicBezTo>
                        <a:close/>
                        <a:moveTo>
                          <a:pt x="766480" y="1532097"/>
                        </a:moveTo>
                        <a:lnTo>
                          <a:pt x="764933" y="1540867"/>
                        </a:lnTo>
                        <a:lnTo>
                          <a:pt x="752654" y="1540867"/>
                        </a:lnTo>
                        <a:lnTo>
                          <a:pt x="751416" y="1547884"/>
                        </a:lnTo>
                        <a:lnTo>
                          <a:pt x="753997" y="1553147"/>
                        </a:lnTo>
                        <a:lnTo>
                          <a:pt x="770196" y="1540867"/>
                        </a:lnTo>
                        <a:lnTo>
                          <a:pt x="771433" y="1533851"/>
                        </a:lnTo>
                        <a:close/>
                        <a:moveTo>
                          <a:pt x="781852" y="1514555"/>
                        </a:moveTo>
                        <a:lnTo>
                          <a:pt x="776280" y="1516309"/>
                        </a:lnTo>
                        <a:lnTo>
                          <a:pt x="773806" y="1530342"/>
                        </a:lnTo>
                        <a:cubicBezTo>
                          <a:pt x="776656" y="1528478"/>
                          <a:pt x="778616" y="1526067"/>
                          <a:pt x="779686" y="1523106"/>
                        </a:cubicBezTo>
                        <a:cubicBezTo>
                          <a:pt x="780756" y="1520146"/>
                          <a:pt x="781478" y="1517296"/>
                          <a:pt x="781852" y="1514555"/>
                        </a:cubicBezTo>
                        <a:close/>
                        <a:moveTo>
                          <a:pt x="803309" y="1472454"/>
                        </a:moveTo>
                        <a:cubicBezTo>
                          <a:pt x="800649" y="1478009"/>
                          <a:pt x="797846" y="1483125"/>
                          <a:pt x="794901" y="1487803"/>
                        </a:cubicBezTo>
                        <a:cubicBezTo>
                          <a:pt x="791957" y="1492481"/>
                          <a:pt x="788741" y="1494966"/>
                          <a:pt x="785255" y="1495259"/>
                        </a:cubicBezTo>
                        <a:cubicBezTo>
                          <a:pt x="785126" y="1496611"/>
                          <a:pt x="785332" y="1499169"/>
                          <a:pt x="785875" y="1502933"/>
                        </a:cubicBezTo>
                        <a:cubicBezTo>
                          <a:pt x="786417" y="1506697"/>
                          <a:pt x="787140" y="1508817"/>
                          <a:pt x="788043" y="1509292"/>
                        </a:cubicBezTo>
                        <a:cubicBezTo>
                          <a:pt x="788902" y="1509182"/>
                          <a:pt x="789530" y="1508525"/>
                          <a:pt x="789925" y="1507319"/>
                        </a:cubicBezTo>
                        <a:cubicBezTo>
                          <a:pt x="790321" y="1506113"/>
                          <a:pt x="790587" y="1505016"/>
                          <a:pt x="790725" y="1504029"/>
                        </a:cubicBezTo>
                        <a:cubicBezTo>
                          <a:pt x="794288" y="1500192"/>
                          <a:pt x="798174" y="1495149"/>
                          <a:pt x="802383" y="1488900"/>
                        </a:cubicBezTo>
                        <a:cubicBezTo>
                          <a:pt x="806591" y="1482650"/>
                          <a:pt x="809239" y="1477168"/>
                          <a:pt x="810326" y="1472454"/>
                        </a:cubicBezTo>
                        <a:close/>
                        <a:moveTo>
                          <a:pt x="871095" y="1416320"/>
                        </a:moveTo>
                        <a:cubicBezTo>
                          <a:pt x="869958" y="1418001"/>
                          <a:pt x="869189" y="1419463"/>
                          <a:pt x="868787" y="1420706"/>
                        </a:cubicBezTo>
                        <a:cubicBezTo>
                          <a:pt x="868385" y="1421948"/>
                          <a:pt x="868055" y="1423410"/>
                          <a:pt x="867795" y="1425091"/>
                        </a:cubicBezTo>
                        <a:cubicBezTo>
                          <a:pt x="868869" y="1424177"/>
                          <a:pt x="869893" y="1422935"/>
                          <a:pt x="870864" y="1421363"/>
                        </a:cubicBezTo>
                        <a:cubicBezTo>
                          <a:pt x="871835" y="1419792"/>
                          <a:pt x="872497" y="1418111"/>
                          <a:pt x="872850" y="1416320"/>
                        </a:cubicBezTo>
                        <a:close/>
                        <a:moveTo>
                          <a:pt x="866757" y="1381236"/>
                        </a:moveTo>
                        <a:cubicBezTo>
                          <a:pt x="864986" y="1387961"/>
                          <a:pt x="861616" y="1393808"/>
                          <a:pt x="856647" y="1398778"/>
                        </a:cubicBezTo>
                        <a:cubicBezTo>
                          <a:pt x="851677" y="1403748"/>
                          <a:pt x="848307" y="1409596"/>
                          <a:pt x="846537" y="1416320"/>
                        </a:cubicBezTo>
                        <a:lnTo>
                          <a:pt x="833537" y="1430354"/>
                        </a:lnTo>
                        <a:cubicBezTo>
                          <a:pt x="832632" y="1431340"/>
                          <a:pt x="832585" y="1432437"/>
                          <a:pt x="833396" y="1433643"/>
                        </a:cubicBezTo>
                        <a:cubicBezTo>
                          <a:pt x="834206" y="1434849"/>
                          <a:pt x="835114" y="1435507"/>
                          <a:pt x="836118" y="1435616"/>
                        </a:cubicBezTo>
                        <a:lnTo>
                          <a:pt x="846952" y="1433862"/>
                        </a:lnTo>
                        <a:cubicBezTo>
                          <a:pt x="849632" y="1429440"/>
                          <a:pt x="852370" y="1424689"/>
                          <a:pt x="855166" y="1419609"/>
                        </a:cubicBezTo>
                        <a:cubicBezTo>
                          <a:pt x="857962" y="1414529"/>
                          <a:pt x="859901" y="1409340"/>
                          <a:pt x="860981" y="1404041"/>
                        </a:cubicBezTo>
                        <a:cubicBezTo>
                          <a:pt x="863350" y="1400350"/>
                          <a:pt x="865886" y="1396330"/>
                          <a:pt x="868590" y="1391981"/>
                        </a:cubicBezTo>
                        <a:cubicBezTo>
                          <a:pt x="871293" y="1387632"/>
                          <a:pt x="874191" y="1384050"/>
                          <a:pt x="877282" y="1381236"/>
                        </a:cubicBezTo>
                        <a:close/>
                        <a:moveTo>
                          <a:pt x="902353" y="1358432"/>
                        </a:moveTo>
                        <a:lnTo>
                          <a:pt x="889972" y="1368957"/>
                        </a:lnTo>
                        <a:cubicBezTo>
                          <a:pt x="890838" y="1366326"/>
                          <a:pt x="889828" y="1365010"/>
                          <a:pt x="886940" y="1365010"/>
                        </a:cubicBezTo>
                        <a:cubicBezTo>
                          <a:pt x="884053" y="1365010"/>
                          <a:pt x="882140" y="1366326"/>
                          <a:pt x="881201" y="1368957"/>
                        </a:cubicBezTo>
                        <a:lnTo>
                          <a:pt x="890697" y="1384745"/>
                        </a:lnTo>
                        <a:lnTo>
                          <a:pt x="897713" y="1384745"/>
                        </a:lnTo>
                        <a:lnTo>
                          <a:pt x="902251" y="1368957"/>
                        </a:lnTo>
                        <a:close/>
                        <a:moveTo>
                          <a:pt x="927217" y="1326857"/>
                        </a:moveTo>
                        <a:lnTo>
                          <a:pt x="915971" y="1340890"/>
                        </a:lnTo>
                        <a:lnTo>
                          <a:pt x="921234" y="1340890"/>
                        </a:lnTo>
                        <a:cubicBezTo>
                          <a:pt x="922463" y="1339099"/>
                          <a:pt x="923641" y="1336980"/>
                          <a:pt x="924767" y="1334531"/>
                        </a:cubicBezTo>
                        <a:cubicBezTo>
                          <a:pt x="925893" y="1332083"/>
                          <a:pt x="926710" y="1329524"/>
                          <a:pt x="927217" y="1326857"/>
                        </a:cubicBezTo>
                        <a:close/>
                        <a:moveTo>
                          <a:pt x="891307" y="1321594"/>
                        </a:moveTo>
                        <a:cubicBezTo>
                          <a:pt x="891092" y="1322398"/>
                          <a:pt x="890697" y="1322983"/>
                          <a:pt x="890121" y="1323348"/>
                        </a:cubicBezTo>
                        <a:cubicBezTo>
                          <a:pt x="889544" y="1323714"/>
                          <a:pt x="889149" y="1324298"/>
                          <a:pt x="888934" y="1325102"/>
                        </a:cubicBezTo>
                        <a:lnTo>
                          <a:pt x="887388" y="1333873"/>
                        </a:lnTo>
                        <a:cubicBezTo>
                          <a:pt x="886750" y="1337491"/>
                          <a:pt x="886531" y="1341219"/>
                          <a:pt x="886731" y="1345056"/>
                        </a:cubicBezTo>
                        <a:cubicBezTo>
                          <a:pt x="886932" y="1348894"/>
                          <a:pt x="887667" y="1352183"/>
                          <a:pt x="888938" y="1354924"/>
                        </a:cubicBezTo>
                        <a:lnTo>
                          <a:pt x="899769" y="1323348"/>
                        </a:lnTo>
                        <a:close/>
                        <a:moveTo>
                          <a:pt x="915243" y="1295281"/>
                        </a:moveTo>
                        <a:lnTo>
                          <a:pt x="907607" y="1298790"/>
                        </a:lnTo>
                        <a:lnTo>
                          <a:pt x="898425" y="1311069"/>
                        </a:lnTo>
                        <a:lnTo>
                          <a:pt x="907815" y="1307561"/>
                        </a:lnTo>
                        <a:lnTo>
                          <a:pt x="914624" y="1298790"/>
                        </a:lnTo>
                        <a:close/>
                        <a:moveTo>
                          <a:pt x="950420" y="1225114"/>
                        </a:moveTo>
                        <a:cubicBezTo>
                          <a:pt x="949587" y="1230669"/>
                          <a:pt x="948599" y="1237101"/>
                          <a:pt x="947456" y="1244410"/>
                        </a:cubicBezTo>
                        <a:cubicBezTo>
                          <a:pt x="946313" y="1251719"/>
                          <a:pt x="944448" y="1258151"/>
                          <a:pt x="941861" y="1263706"/>
                        </a:cubicBezTo>
                        <a:cubicBezTo>
                          <a:pt x="945988" y="1260197"/>
                          <a:pt x="948670" y="1254935"/>
                          <a:pt x="949907" y="1247918"/>
                        </a:cubicBezTo>
                        <a:lnTo>
                          <a:pt x="961771" y="1230376"/>
                        </a:lnTo>
                        <a:close/>
                        <a:moveTo>
                          <a:pt x="1026041" y="1114600"/>
                        </a:moveTo>
                        <a:lnTo>
                          <a:pt x="1022121" y="1126879"/>
                        </a:lnTo>
                        <a:cubicBezTo>
                          <a:pt x="1018970" y="1129620"/>
                          <a:pt x="1015832" y="1132909"/>
                          <a:pt x="1012707" y="1136747"/>
                        </a:cubicBezTo>
                        <a:cubicBezTo>
                          <a:pt x="1009582" y="1140584"/>
                          <a:pt x="1006805" y="1144311"/>
                          <a:pt x="1004376" y="1147929"/>
                        </a:cubicBezTo>
                        <a:cubicBezTo>
                          <a:pt x="1003380" y="1155239"/>
                          <a:pt x="999907" y="1161671"/>
                          <a:pt x="993957" y="1167225"/>
                        </a:cubicBezTo>
                        <a:cubicBezTo>
                          <a:pt x="992162" y="1165800"/>
                          <a:pt x="990076" y="1166019"/>
                          <a:pt x="987701" y="1167883"/>
                        </a:cubicBezTo>
                        <a:cubicBezTo>
                          <a:pt x="985326" y="1169747"/>
                          <a:pt x="984763" y="1171282"/>
                          <a:pt x="986012" y="1172488"/>
                        </a:cubicBezTo>
                        <a:lnTo>
                          <a:pt x="973322" y="1184767"/>
                        </a:lnTo>
                        <a:lnTo>
                          <a:pt x="964966" y="1202309"/>
                        </a:lnTo>
                        <a:lnTo>
                          <a:pt x="961458" y="1202309"/>
                        </a:lnTo>
                        <a:lnTo>
                          <a:pt x="959293" y="1214589"/>
                        </a:lnTo>
                        <a:lnTo>
                          <a:pt x="967445" y="1218097"/>
                        </a:lnTo>
                        <a:cubicBezTo>
                          <a:pt x="966808" y="1217147"/>
                          <a:pt x="966791" y="1216416"/>
                          <a:pt x="967393" y="1215904"/>
                        </a:cubicBezTo>
                        <a:cubicBezTo>
                          <a:pt x="967995" y="1215393"/>
                          <a:pt x="968700" y="1215539"/>
                          <a:pt x="969508" y="1216343"/>
                        </a:cubicBezTo>
                        <a:lnTo>
                          <a:pt x="974254" y="1209326"/>
                        </a:lnTo>
                        <a:cubicBezTo>
                          <a:pt x="975144" y="1209874"/>
                          <a:pt x="976356" y="1209216"/>
                          <a:pt x="977891" y="1207353"/>
                        </a:cubicBezTo>
                        <a:cubicBezTo>
                          <a:pt x="979426" y="1205489"/>
                          <a:pt x="980277" y="1204392"/>
                          <a:pt x="980444" y="1204063"/>
                        </a:cubicBezTo>
                        <a:lnTo>
                          <a:pt x="996436" y="1183013"/>
                        </a:lnTo>
                        <a:cubicBezTo>
                          <a:pt x="997602" y="1178262"/>
                          <a:pt x="1000993" y="1170222"/>
                          <a:pt x="1006609" y="1158893"/>
                        </a:cubicBezTo>
                        <a:cubicBezTo>
                          <a:pt x="1012225" y="1147564"/>
                          <a:pt x="1016777" y="1140401"/>
                          <a:pt x="1020266" y="1137404"/>
                        </a:cubicBezTo>
                        <a:lnTo>
                          <a:pt x="1028109" y="1142667"/>
                        </a:lnTo>
                        <a:cubicBezTo>
                          <a:pt x="1029550" y="1139049"/>
                          <a:pt x="1031231" y="1135321"/>
                          <a:pt x="1033150" y="1131484"/>
                        </a:cubicBezTo>
                        <a:cubicBezTo>
                          <a:pt x="1035069" y="1127647"/>
                          <a:pt x="1037550" y="1124358"/>
                          <a:pt x="1040591" y="1121617"/>
                        </a:cubicBezTo>
                        <a:lnTo>
                          <a:pt x="1032130" y="1119862"/>
                        </a:lnTo>
                        <a:close/>
                        <a:moveTo>
                          <a:pt x="1057201" y="1097058"/>
                        </a:moveTo>
                        <a:cubicBezTo>
                          <a:pt x="1057132" y="1099105"/>
                          <a:pt x="1056342" y="1100274"/>
                          <a:pt x="1054828" y="1100566"/>
                        </a:cubicBezTo>
                        <a:lnTo>
                          <a:pt x="1050599" y="1114600"/>
                        </a:lnTo>
                        <a:lnTo>
                          <a:pt x="1051426" y="1119862"/>
                        </a:lnTo>
                        <a:cubicBezTo>
                          <a:pt x="1053730" y="1117158"/>
                          <a:pt x="1055853" y="1114235"/>
                          <a:pt x="1057796" y="1111092"/>
                        </a:cubicBezTo>
                        <a:cubicBezTo>
                          <a:pt x="1059739" y="1107949"/>
                          <a:pt x="1060986" y="1105025"/>
                          <a:pt x="1061536" y="1102321"/>
                        </a:cubicBezTo>
                        <a:cubicBezTo>
                          <a:pt x="1062154" y="1098812"/>
                          <a:pt x="1060709" y="1097058"/>
                          <a:pt x="1057201" y="1097058"/>
                        </a:cubicBezTo>
                        <a:close/>
                        <a:moveTo>
                          <a:pt x="1042341" y="1091795"/>
                        </a:moveTo>
                        <a:lnTo>
                          <a:pt x="1041104" y="1098812"/>
                        </a:lnTo>
                        <a:cubicBezTo>
                          <a:pt x="1042185" y="1097862"/>
                          <a:pt x="1043195" y="1096693"/>
                          <a:pt x="1044135" y="1095304"/>
                        </a:cubicBezTo>
                        <a:cubicBezTo>
                          <a:pt x="1045074" y="1093915"/>
                          <a:pt x="1045646" y="1092746"/>
                          <a:pt x="1045850" y="1091795"/>
                        </a:cubicBezTo>
                        <a:close/>
                        <a:moveTo>
                          <a:pt x="1081234" y="1030399"/>
                        </a:moveTo>
                        <a:cubicBezTo>
                          <a:pt x="1080101" y="1030399"/>
                          <a:pt x="1078343" y="1030837"/>
                          <a:pt x="1075959" y="1031715"/>
                        </a:cubicBezTo>
                        <a:cubicBezTo>
                          <a:pt x="1073575" y="1032592"/>
                          <a:pt x="1072101" y="1033907"/>
                          <a:pt x="1071536" y="1035661"/>
                        </a:cubicBezTo>
                        <a:cubicBezTo>
                          <a:pt x="1071497" y="1036502"/>
                          <a:pt x="1072064" y="1037014"/>
                          <a:pt x="1073238" y="1037196"/>
                        </a:cubicBezTo>
                        <a:cubicBezTo>
                          <a:pt x="1074412" y="1037379"/>
                          <a:pt x="1075496" y="1037452"/>
                          <a:pt x="1076489" y="1037416"/>
                        </a:cubicBezTo>
                        <a:close/>
                        <a:moveTo>
                          <a:pt x="1181511" y="879539"/>
                        </a:moveTo>
                        <a:lnTo>
                          <a:pt x="1180274" y="886556"/>
                        </a:lnTo>
                        <a:lnTo>
                          <a:pt x="1182956" y="881293"/>
                        </a:lnTo>
                        <a:close/>
                        <a:moveTo>
                          <a:pt x="1198634" y="832176"/>
                        </a:moveTo>
                        <a:lnTo>
                          <a:pt x="1198325" y="833930"/>
                        </a:lnTo>
                        <a:cubicBezTo>
                          <a:pt x="1197818" y="836598"/>
                          <a:pt x="1197956" y="838717"/>
                          <a:pt x="1198738" y="840289"/>
                        </a:cubicBezTo>
                        <a:cubicBezTo>
                          <a:pt x="1199521" y="841860"/>
                          <a:pt x="1201207" y="842664"/>
                          <a:pt x="1203795" y="842701"/>
                        </a:cubicBezTo>
                        <a:close/>
                        <a:moveTo>
                          <a:pt x="1266937" y="783058"/>
                        </a:moveTo>
                        <a:lnTo>
                          <a:pt x="1260747" y="788321"/>
                        </a:lnTo>
                        <a:cubicBezTo>
                          <a:pt x="1261555" y="789125"/>
                          <a:pt x="1262183" y="789710"/>
                          <a:pt x="1262630" y="790075"/>
                        </a:cubicBezTo>
                        <a:cubicBezTo>
                          <a:pt x="1263077" y="790441"/>
                          <a:pt x="1262828" y="791025"/>
                          <a:pt x="1261882" y="791829"/>
                        </a:cubicBezTo>
                        <a:cubicBezTo>
                          <a:pt x="1261281" y="793584"/>
                          <a:pt x="1259802" y="795338"/>
                          <a:pt x="1257446" y="797092"/>
                        </a:cubicBezTo>
                        <a:lnTo>
                          <a:pt x="1247747" y="802354"/>
                        </a:lnTo>
                        <a:lnTo>
                          <a:pt x="1244857" y="798846"/>
                        </a:lnTo>
                        <a:cubicBezTo>
                          <a:pt x="1241883" y="804109"/>
                          <a:pt x="1240095" y="807617"/>
                          <a:pt x="1239493" y="809371"/>
                        </a:cubicBezTo>
                        <a:cubicBezTo>
                          <a:pt x="1234790" y="814488"/>
                          <a:pt x="1230087" y="819604"/>
                          <a:pt x="1225384" y="824720"/>
                        </a:cubicBezTo>
                        <a:cubicBezTo>
                          <a:pt x="1220681" y="829837"/>
                          <a:pt x="1217578" y="835830"/>
                          <a:pt x="1216074" y="842701"/>
                        </a:cubicBezTo>
                        <a:lnTo>
                          <a:pt x="1206274" y="858488"/>
                        </a:lnTo>
                        <a:cubicBezTo>
                          <a:pt x="1203423" y="860352"/>
                          <a:pt x="1201463" y="862764"/>
                          <a:pt x="1200393" y="865725"/>
                        </a:cubicBezTo>
                        <a:cubicBezTo>
                          <a:pt x="1199323" y="868685"/>
                          <a:pt x="1198601" y="871535"/>
                          <a:pt x="1198227" y="874276"/>
                        </a:cubicBezTo>
                        <a:cubicBezTo>
                          <a:pt x="1195958" y="882170"/>
                          <a:pt x="1191058" y="890064"/>
                          <a:pt x="1183526" y="897958"/>
                        </a:cubicBezTo>
                        <a:cubicBezTo>
                          <a:pt x="1175995" y="905852"/>
                          <a:pt x="1171094" y="913745"/>
                          <a:pt x="1168825" y="921639"/>
                        </a:cubicBezTo>
                        <a:lnTo>
                          <a:pt x="1160881" y="926902"/>
                        </a:lnTo>
                        <a:cubicBezTo>
                          <a:pt x="1159275" y="930410"/>
                          <a:pt x="1157122" y="933919"/>
                          <a:pt x="1154420" y="937427"/>
                        </a:cubicBezTo>
                        <a:cubicBezTo>
                          <a:pt x="1151718" y="940935"/>
                          <a:pt x="1149126" y="944444"/>
                          <a:pt x="1146644" y="947952"/>
                        </a:cubicBezTo>
                        <a:lnTo>
                          <a:pt x="1144479" y="960231"/>
                        </a:lnTo>
                        <a:cubicBezTo>
                          <a:pt x="1151274" y="957966"/>
                          <a:pt x="1157726" y="953288"/>
                          <a:pt x="1163837" y="946198"/>
                        </a:cubicBezTo>
                        <a:cubicBezTo>
                          <a:pt x="1169948" y="939108"/>
                          <a:pt x="1173640" y="932676"/>
                          <a:pt x="1174914" y="926902"/>
                        </a:cubicBezTo>
                        <a:cubicBezTo>
                          <a:pt x="1176729" y="926975"/>
                          <a:pt x="1178362" y="926829"/>
                          <a:pt x="1179815" y="926463"/>
                        </a:cubicBezTo>
                        <a:cubicBezTo>
                          <a:pt x="1181269" y="926098"/>
                          <a:pt x="1182180" y="925075"/>
                          <a:pt x="1182550" y="923393"/>
                        </a:cubicBezTo>
                        <a:cubicBezTo>
                          <a:pt x="1182814" y="920653"/>
                          <a:pt x="1183239" y="918240"/>
                          <a:pt x="1183825" y="916157"/>
                        </a:cubicBezTo>
                        <a:cubicBezTo>
                          <a:pt x="1184412" y="914074"/>
                          <a:pt x="1186360" y="912978"/>
                          <a:pt x="1189668" y="912868"/>
                        </a:cubicBezTo>
                        <a:lnTo>
                          <a:pt x="1220616" y="856734"/>
                        </a:lnTo>
                        <a:cubicBezTo>
                          <a:pt x="1226171" y="856734"/>
                          <a:pt x="1229404" y="854980"/>
                          <a:pt x="1230315" y="851472"/>
                        </a:cubicBezTo>
                        <a:cubicBezTo>
                          <a:pt x="1230775" y="848037"/>
                          <a:pt x="1231480" y="845698"/>
                          <a:pt x="1232430" y="844455"/>
                        </a:cubicBezTo>
                        <a:cubicBezTo>
                          <a:pt x="1233380" y="843213"/>
                          <a:pt x="1235529" y="842628"/>
                          <a:pt x="1238879" y="842701"/>
                        </a:cubicBezTo>
                        <a:lnTo>
                          <a:pt x="1250743" y="825159"/>
                        </a:lnTo>
                        <a:cubicBezTo>
                          <a:pt x="1251239" y="822345"/>
                          <a:pt x="1252464" y="817886"/>
                          <a:pt x="1254417" y="811783"/>
                        </a:cubicBezTo>
                        <a:cubicBezTo>
                          <a:pt x="1256370" y="805680"/>
                          <a:pt x="1258859" y="799029"/>
                          <a:pt x="1261882" y="791829"/>
                        </a:cubicBezTo>
                        <a:cubicBezTo>
                          <a:pt x="1263112" y="790039"/>
                          <a:pt x="1264212" y="788358"/>
                          <a:pt x="1265183" y="786786"/>
                        </a:cubicBezTo>
                        <a:cubicBezTo>
                          <a:pt x="1266155" y="785215"/>
                          <a:pt x="1266740" y="783972"/>
                          <a:pt x="1266937" y="783058"/>
                        </a:cubicBezTo>
                        <a:close/>
                        <a:moveTo>
                          <a:pt x="1270958" y="760254"/>
                        </a:moveTo>
                        <a:lnTo>
                          <a:pt x="1269878" y="761699"/>
                        </a:lnTo>
                        <a:lnTo>
                          <a:pt x="1274467" y="760254"/>
                        </a:lnTo>
                        <a:close/>
                        <a:moveTo>
                          <a:pt x="1296702" y="751045"/>
                        </a:moveTo>
                        <a:cubicBezTo>
                          <a:pt x="1294265" y="751191"/>
                          <a:pt x="1292046" y="751337"/>
                          <a:pt x="1290047" y="751483"/>
                        </a:cubicBezTo>
                        <a:cubicBezTo>
                          <a:pt x="1287784" y="754992"/>
                          <a:pt x="1285630" y="758500"/>
                          <a:pt x="1283586" y="762008"/>
                        </a:cubicBezTo>
                        <a:cubicBezTo>
                          <a:pt x="1281542" y="765517"/>
                          <a:pt x="1278950" y="769025"/>
                          <a:pt x="1275810" y="772533"/>
                        </a:cubicBezTo>
                        <a:cubicBezTo>
                          <a:pt x="1279318" y="772533"/>
                          <a:pt x="1282517" y="774288"/>
                          <a:pt x="1285407" y="777796"/>
                        </a:cubicBezTo>
                        <a:lnTo>
                          <a:pt x="1293763" y="760254"/>
                        </a:lnTo>
                        <a:cubicBezTo>
                          <a:pt x="1294917" y="759304"/>
                          <a:pt x="1296220" y="758134"/>
                          <a:pt x="1297671" y="756746"/>
                        </a:cubicBezTo>
                        <a:cubicBezTo>
                          <a:pt x="1299121" y="755357"/>
                          <a:pt x="1299985" y="754187"/>
                          <a:pt x="1300263" y="753237"/>
                        </a:cubicBezTo>
                        <a:cubicBezTo>
                          <a:pt x="1300327" y="751629"/>
                          <a:pt x="1299140" y="750898"/>
                          <a:pt x="1296702" y="751045"/>
                        </a:cubicBezTo>
                        <a:close/>
                        <a:moveTo>
                          <a:pt x="1305724" y="702366"/>
                        </a:moveTo>
                        <a:lnTo>
                          <a:pt x="1298089" y="705874"/>
                        </a:lnTo>
                        <a:cubicBezTo>
                          <a:pt x="1296611" y="712599"/>
                          <a:pt x="1294410" y="718446"/>
                          <a:pt x="1291487" y="723416"/>
                        </a:cubicBezTo>
                        <a:cubicBezTo>
                          <a:pt x="1294628" y="719908"/>
                          <a:pt x="1297220" y="716399"/>
                          <a:pt x="1299264" y="712891"/>
                        </a:cubicBezTo>
                        <a:cubicBezTo>
                          <a:pt x="1301308" y="709383"/>
                          <a:pt x="1303461" y="705874"/>
                          <a:pt x="1305724" y="702366"/>
                        </a:cubicBezTo>
                        <a:close/>
                        <a:moveTo>
                          <a:pt x="1321097" y="684824"/>
                        </a:moveTo>
                        <a:cubicBezTo>
                          <a:pt x="1320237" y="688040"/>
                          <a:pt x="1320410" y="690379"/>
                          <a:pt x="1321614" y="691841"/>
                        </a:cubicBezTo>
                        <a:lnTo>
                          <a:pt x="1325122" y="691841"/>
                        </a:lnTo>
                        <a:cubicBezTo>
                          <a:pt x="1326636" y="691548"/>
                          <a:pt x="1327426" y="690379"/>
                          <a:pt x="1327495" y="688332"/>
                        </a:cubicBezTo>
                        <a:cubicBezTo>
                          <a:pt x="1327791" y="686651"/>
                          <a:pt x="1327533" y="685628"/>
                          <a:pt x="1326721" y="685263"/>
                        </a:cubicBezTo>
                        <a:cubicBezTo>
                          <a:pt x="1325908" y="684897"/>
                          <a:pt x="1324618" y="684751"/>
                          <a:pt x="1322851" y="684824"/>
                        </a:cubicBezTo>
                        <a:close/>
                        <a:moveTo>
                          <a:pt x="1342554" y="642723"/>
                        </a:moveTo>
                        <a:lnTo>
                          <a:pt x="1340389" y="655003"/>
                        </a:lnTo>
                        <a:cubicBezTo>
                          <a:pt x="1338562" y="655003"/>
                          <a:pt x="1336876" y="655441"/>
                          <a:pt x="1335333" y="656318"/>
                        </a:cubicBezTo>
                        <a:cubicBezTo>
                          <a:pt x="1333789" y="657196"/>
                          <a:pt x="1332827" y="658511"/>
                          <a:pt x="1332444" y="660265"/>
                        </a:cubicBezTo>
                        <a:cubicBezTo>
                          <a:pt x="1332109" y="662166"/>
                          <a:pt x="1332212" y="664066"/>
                          <a:pt x="1332755" y="665966"/>
                        </a:cubicBezTo>
                        <a:cubicBezTo>
                          <a:pt x="1333296" y="667867"/>
                          <a:pt x="1334432" y="668890"/>
                          <a:pt x="1336160" y="669036"/>
                        </a:cubicBezTo>
                        <a:cubicBezTo>
                          <a:pt x="1337026" y="668890"/>
                          <a:pt x="1337641" y="668305"/>
                          <a:pt x="1338004" y="667282"/>
                        </a:cubicBezTo>
                        <a:cubicBezTo>
                          <a:pt x="1338367" y="666259"/>
                          <a:pt x="1338544" y="665674"/>
                          <a:pt x="1338533" y="665528"/>
                        </a:cubicBezTo>
                        <a:lnTo>
                          <a:pt x="1350088" y="649740"/>
                        </a:lnTo>
                        <a:close/>
                        <a:moveTo>
                          <a:pt x="1353592" y="619919"/>
                        </a:moveTo>
                        <a:lnTo>
                          <a:pt x="1352664" y="625182"/>
                        </a:lnTo>
                        <a:lnTo>
                          <a:pt x="1344101" y="633953"/>
                        </a:lnTo>
                        <a:lnTo>
                          <a:pt x="1343482" y="637461"/>
                        </a:lnTo>
                        <a:lnTo>
                          <a:pt x="1353490" y="630444"/>
                        </a:lnTo>
                        <a:lnTo>
                          <a:pt x="1354418" y="625182"/>
                        </a:lnTo>
                        <a:cubicBezTo>
                          <a:pt x="1354493" y="624962"/>
                          <a:pt x="1354575" y="624085"/>
                          <a:pt x="1354663" y="622550"/>
                        </a:cubicBezTo>
                        <a:cubicBezTo>
                          <a:pt x="1354751" y="621015"/>
                          <a:pt x="1354394" y="620138"/>
                          <a:pt x="1353592" y="619919"/>
                        </a:cubicBezTo>
                        <a:close/>
                        <a:moveTo>
                          <a:pt x="1294217" y="319953"/>
                        </a:moveTo>
                        <a:lnTo>
                          <a:pt x="1271828" y="337495"/>
                        </a:lnTo>
                        <a:cubicBezTo>
                          <a:pt x="1265500" y="343123"/>
                          <a:pt x="1262422" y="348970"/>
                          <a:pt x="1262595" y="355037"/>
                        </a:cubicBezTo>
                        <a:cubicBezTo>
                          <a:pt x="1262768" y="361103"/>
                          <a:pt x="1261754" y="365196"/>
                          <a:pt x="1259553" y="367316"/>
                        </a:cubicBezTo>
                        <a:lnTo>
                          <a:pt x="1272141" y="365562"/>
                        </a:lnTo>
                        <a:lnTo>
                          <a:pt x="1273896" y="365562"/>
                        </a:lnTo>
                        <a:lnTo>
                          <a:pt x="1275234" y="348020"/>
                        </a:lnTo>
                        <a:lnTo>
                          <a:pt x="1293187" y="335741"/>
                        </a:lnTo>
                        <a:lnTo>
                          <a:pt x="1300924" y="321707"/>
                        </a:lnTo>
                        <a:close/>
                        <a:moveTo>
                          <a:pt x="1401423" y="471"/>
                        </a:moveTo>
                        <a:cubicBezTo>
                          <a:pt x="1404323" y="-223"/>
                          <a:pt x="1406649" y="-150"/>
                          <a:pt x="1408401" y="691"/>
                        </a:cubicBezTo>
                        <a:cubicBezTo>
                          <a:pt x="1408524" y="4967"/>
                          <a:pt x="1403792" y="14395"/>
                          <a:pt x="1394204" y="28977"/>
                        </a:cubicBezTo>
                        <a:cubicBezTo>
                          <a:pt x="1384616" y="43559"/>
                          <a:pt x="1377175" y="53426"/>
                          <a:pt x="1371881" y="58579"/>
                        </a:cubicBezTo>
                        <a:lnTo>
                          <a:pt x="1373635" y="58579"/>
                        </a:lnTo>
                        <a:cubicBezTo>
                          <a:pt x="1375778" y="61137"/>
                          <a:pt x="1376755" y="63476"/>
                          <a:pt x="1376564" y="65596"/>
                        </a:cubicBezTo>
                        <a:cubicBezTo>
                          <a:pt x="1376373" y="67715"/>
                          <a:pt x="1375156" y="70054"/>
                          <a:pt x="1372914" y="72612"/>
                        </a:cubicBezTo>
                        <a:cubicBezTo>
                          <a:pt x="1368376" y="85915"/>
                          <a:pt x="1362006" y="99656"/>
                          <a:pt x="1353805" y="113836"/>
                        </a:cubicBezTo>
                        <a:cubicBezTo>
                          <a:pt x="1345603" y="128016"/>
                          <a:pt x="1338356" y="141757"/>
                          <a:pt x="1332064" y="155059"/>
                        </a:cubicBezTo>
                        <a:cubicBezTo>
                          <a:pt x="1333277" y="157508"/>
                          <a:pt x="1333199" y="159189"/>
                          <a:pt x="1331832" y="160103"/>
                        </a:cubicBezTo>
                        <a:cubicBezTo>
                          <a:pt x="1330465" y="161016"/>
                          <a:pt x="1328273" y="162259"/>
                          <a:pt x="1325255" y="163830"/>
                        </a:cubicBezTo>
                        <a:cubicBezTo>
                          <a:pt x="1324786" y="165657"/>
                          <a:pt x="1324356" y="167265"/>
                          <a:pt x="1323965" y="168654"/>
                        </a:cubicBezTo>
                        <a:cubicBezTo>
                          <a:pt x="1323574" y="170043"/>
                          <a:pt x="1324176" y="170774"/>
                          <a:pt x="1325772" y="170847"/>
                        </a:cubicBezTo>
                        <a:cubicBezTo>
                          <a:pt x="1323983" y="173734"/>
                          <a:pt x="1321550" y="177169"/>
                          <a:pt x="1318472" y="181153"/>
                        </a:cubicBezTo>
                        <a:cubicBezTo>
                          <a:pt x="1315395" y="185136"/>
                          <a:pt x="1314355" y="188133"/>
                          <a:pt x="1315352" y="190143"/>
                        </a:cubicBezTo>
                        <a:lnTo>
                          <a:pt x="1327733" y="179618"/>
                        </a:lnTo>
                        <a:cubicBezTo>
                          <a:pt x="1329870" y="177864"/>
                          <a:pt x="1331349" y="176110"/>
                          <a:pt x="1332170" y="174355"/>
                        </a:cubicBezTo>
                        <a:cubicBezTo>
                          <a:pt x="1332991" y="172601"/>
                          <a:pt x="1332715" y="170847"/>
                          <a:pt x="1331343" y="169093"/>
                        </a:cubicBezTo>
                        <a:cubicBezTo>
                          <a:pt x="1333536" y="167229"/>
                          <a:pt x="1335935" y="164817"/>
                          <a:pt x="1338540" y="161857"/>
                        </a:cubicBezTo>
                        <a:cubicBezTo>
                          <a:pt x="1341145" y="158897"/>
                          <a:pt x="1343182" y="156046"/>
                          <a:pt x="1344652" y="153305"/>
                        </a:cubicBezTo>
                        <a:lnTo>
                          <a:pt x="1364254" y="121730"/>
                        </a:lnTo>
                        <a:lnTo>
                          <a:pt x="1376325" y="112959"/>
                        </a:lnTo>
                        <a:cubicBezTo>
                          <a:pt x="1378548" y="111131"/>
                          <a:pt x="1380371" y="109085"/>
                          <a:pt x="1381793" y="106819"/>
                        </a:cubicBezTo>
                        <a:cubicBezTo>
                          <a:pt x="1383216" y="104553"/>
                          <a:pt x="1383285" y="102507"/>
                          <a:pt x="1381999" y="100679"/>
                        </a:cubicBezTo>
                        <a:lnTo>
                          <a:pt x="1391490" y="86646"/>
                        </a:lnTo>
                        <a:cubicBezTo>
                          <a:pt x="1391644" y="80799"/>
                          <a:pt x="1394275" y="75828"/>
                          <a:pt x="1399382" y="71735"/>
                        </a:cubicBezTo>
                        <a:cubicBezTo>
                          <a:pt x="1404489" y="67642"/>
                          <a:pt x="1407120" y="62672"/>
                          <a:pt x="1407274" y="56825"/>
                        </a:cubicBezTo>
                        <a:lnTo>
                          <a:pt x="1433481" y="37529"/>
                        </a:lnTo>
                        <a:cubicBezTo>
                          <a:pt x="1437003" y="42426"/>
                          <a:pt x="1438602" y="45788"/>
                          <a:pt x="1438280" y="47615"/>
                        </a:cubicBezTo>
                        <a:cubicBezTo>
                          <a:pt x="1437958" y="49443"/>
                          <a:pt x="1435327" y="51928"/>
                          <a:pt x="1430387" y="55071"/>
                        </a:cubicBezTo>
                        <a:cubicBezTo>
                          <a:pt x="1432843" y="60004"/>
                          <a:pt x="1432113" y="63732"/>
                          <a:pt x="1428196" y="66253"/>
                        </a:cubicBezTo>
                        <a:cubicBezTo>
                          <a:pt x="1424280" y="68775"/>
                          <a:pt x="1423188" y="72064"/>
                          <a:pt x="1424921" y="76121"/>
                        </a:cubicBezTo>
                        <a:cubicBezTo>
                          <a:pt x="1421010" y="80689"/>
                          <a:pt x="1416247" y="88217"/>
                          <a:pt x="1410633" y="98706"/>
                        </a:cubicBezTo>
                        <a:cubicBezTo>
                          <a:pt x="1405019" y="109195"/>
                          <a:pt x="1402527" y="116284"/>
                          <a:pt x="1403155" y="119975"/>
                        </a:cubicBezTo>
                        <a:lnTo>
                          <a:pt x="1383244" y="153305"/>
                        </a:lnTo>
                        <a:cubicBezTo>
                          <a:pt x="1386113" y="157764"/>
                          <a:pt x="1387188" y="162441"/>
                          <a:pt x="1386471" y="167339"/>
                        </a:cubicBezTo>
                        <a:cubicBezTo>
                          <a:pt x="1385754" y="172236"/>
                          <a:pt x="1382444" y="176913"/>
                          <a:pt x="1376541" y="181372"/>
                        </a:cubicBezTo>
                        <a:cubicBezTo>
                          <a:pt x="1373511" y="188608"/>
                          <a:pt x="1369565" y="196063"/>
                          <a:pt x="1364704" y="203738"/>
                        </a:cubicBezTo>
                        <a:cubicBezTo>
                          <a:pt x="1359842" y="211413"/>
                          <a:pt x="1354297" y="217991"/>
                          <a:pt x="1348067" y="223473"/>
                        </a:cubicBezTo>
                        <a:lnTo>
                          <a:pt x="1350855" y="237506"/>
                        </a:lnTo>
                        <a:lnTo>
                          <a:pt x="1337030" y="246277"/>
                        </a:lnTo>
                        <a:lnTo>
                          <a:pt x="1333627" y="265573"/>
                        </a:lnTo>
                        <a:cubicBezTo>
                          <a:pt x="1330693" y="269155"/>
                          <a:pt x="1328565" y="272517"/>
                          <a:pt x="1327244" y="275660"/>
                        </a:cubicBezTo>
                        <a:cubicBezTo>
                          <a:pt x="1325922" y="278803"/>
                          <a:pt x="1323510" y="281288"/>
                          <a:pt x="1320009" y="283115"/>
                        </a:cubicBezTo>
                        <a:cubicBezTo>
                          <a:pt x="1318850" y="285125"/>
                          <a:pt x="1318253" y="287683"/>
                          <a:pt x="1318217" y="290789"/>
                        </a:cubicBezTo>
                        <a:cubicBezTo>
                          <a:pt x="1318181" y="293896"/>
                          <a:pt x="1318538" y="296016"/>
                          <a:pt x="1319288" y="297148"/>
                        </a:cubicBezTo>
                        <a:cubicBezTo>
                          <a:pt x="1319985" y="298793"/>
                          <a:pt x="1320966" y="299451"/>
                          <a:pt x="1322230" y="299122"/>
                        </a:cubicBezTo>
                        <a:cubicBezTo>
                          <a:pt x="1323494" y="298793"/>
                          <a:pt x="1324267" y="298135"/>
                          <a:pt x="1324551" y="297148"/>
                        </a:cubicBezTo>
                        <a:cubicBezTo>
                          <a:pt x="1321897" y="291886"/>
                          <a:pt x="1323256" y="287500"/>
                          <a:pt x="1328625" y="283992"/>
                        </a:cubicBezTo>
                        <a:cubicBezTo>
                          <a:pt x="1333995" y="280484"/>
                          <a:pt x="1338552" y="277852"/>
                          <a:pt x="1342296" y="276098"/>
                        </a:cubicBezTo>
                        <a:lnTo>
                          <a:pt x="1346936" y="249785"/>
                        </a:lnTo>
                        <a:lnTo>
                          <a:pt x="1348690" y="249785"/>
                        </a:lnTo>
                        <a:cubicBezTo>
                          <a:pt x="1349999" y="247958"/>
                          <a:pt x="1351018" y="245912"/>
                          <a:pt x="1351746" y="243646"/>
                        </a:cubicBezTo>
                        <a:cubicBezTo>
                          <a:pt x="1352475" y="241380"/>
                          <a:pt x="1352178" y="239333"/>
                          <a:pt x="1350855" y="237506"/>
                        </a:cubicBezTo>
                        <a:cubicBezTo>
                          <a:pt x="1356558" y="232938"/>
                          <a:pt x="1361222" y="228041"/>
                          <a:pt x="1364848" y="222815"/>
                        </a:cubicBezTo>
                        <a:cubicBezTo>
                          <a:pt x="1368474" y="217589"/>
                          <a:pt x="1373061" y="213130"/>
                          <a:pt x="1378609" y="209439"/>
                        </a:cubicBezTo>
                        <a:cubicBezTo>
                          <a:pt x="1373834" y="203774"/>
                          <a:pt x="1372934" y="199754"/>
                          <a:pt x="1375912" y="197379"/>
                        </a:cubicBezTo>
                        <a:cubicBezTo>
                          <a:pt x="1378889" y="195003"/>
                          <a:pt x="1384052" y="191422"/>
                          <a:pt x="1391401" y="186635"/>
                        </a:cubicBezTo>
                        <a:cubicBezTo>
                          <a:pt x="1396216" y="181920"/>
                          <a:pt x="1400720" y="173369"/>
                          <a:pt x="1404915" y="160980"/>
                        </a:cubicBezTo>
                        <a:cubicBezTo>
                          <a:pt x="1409109" y="148591"/>
                          <a:pt x="1414130" y="139600"/>
                          <a:pt x="1419977" y="134009"/>
                        </a:cubicBezTo>
                        <a:cubicBezTo>
                          <a:pt x="1421909" y="133205"/>
                          <a:pt x="1423616" y="133059"/>
                          <a:pt x="1425097" y="133570"/>
                        </a:cubicBezTo>
                        <a:cubicBezTo>
                          <a:pt x="1426578" y="134082"/>
                          <a:pt x="1427692" y="134813"/>
                          <a:pt x="1428438" y="135763"/>
                        </a:cubicBezTo>
                        <a:cubicBezTo>
                          <a:pt x="1431571" y="140587"/>
                          <a:pt x="1431370" y="146288"/>
                          <a:pt x="1427834" y="152867"/>
                        </a:cubicBezTo>
                        <a:cubicBezTo>
                          <a:pt x="1424299" y="159445"/>
                          <a:pt x="1420305" y="164269"/>
                          <a:pt x="1415854" y="167339"/>
                        </a:cubicBezTo>
                        <a:cubicBezTo>
                          <a:pt x="1409696" y="178631"/>
                          <a:pt x="1404293" y="189375"/>
                          <a:pt x="1399645" y="199572"/>
                        </a:cubicBezTo>
                        <a:cubicBezTo>
                          <a:pt x="1394996" y="209768"/>
                          <a:pt x="1389671" y="220074"/>
                          <a:pt x="1383668" y="230489"/>
                        </a:cubicBezTo>
                        <a:cubicBezTo>
                          <a:pt x="1384980" y="232170"/>
                          <a:pt x="1385014" y="233632"/>
                          <a:pt x="1383772" y="234875"/>
                        </a:cubicBezTo>
                        <a:cubicBezTo>
                          <a:pt x="1382529" y="236117"/>
                          <a:pt x="1380810" y="237579"/>
                          <a:pt x="1378613" y="239260"/>
                        </a:cubicBezTo>
                        <a:cubicBezTo>
                          <a:pt x="1376616" y="241051"/>
                          <a:pt x="1375735" y="242732"/>
                          <a:pt x="1375970" y="244304"/>
                        </a:cubicBezTo>
                        <a:cubicBezTo>
                          <a:pt x="1376204" y="245875"/>
                          <a:pt x="1377155" y="247118"/>
                          <a:pt x="1378821" y="248031"/>
                        </a:cubicBezTo>
                        <a:cubicBezTo>
                          <a:pt x="1375603" y="250736"/>
                          <a:pt x="1372675" y="253659"/>
                          <a:pt x="1370038" y="256802"/>
                        </a:cubicBezTo>
                        <a:cubicBezTo>
                          <a:pt x="1367401" y="259945"/>
                          <a:pt x="1365789" y="262869"/>
                          <a:pt x="1365202" y="265573"/>
                        </a:cubicBezTo>
                        <a:lnTo>
                          <a:pt x="1356020" y="277852"/>
                        </a:lnTo>
                        <a:cubicBezTo>
                          <a:pt x="1357947" y="281434"/>
                          <a:pt x="1358378" y="284796"/>
                          <a:pt x="1357312" y="287939"/>
                        </a:cubicBezTo>
                        <a:cubicBezTo>
                          <a:pt x="1356246" y="291082"/>
                          <a:pt x="1354200" y="293567"/>
                          <a:pt x="1351173" y="295394"/>
                        </a:cubicBezTo>
                        <a:cubicBezTo>
                          <a:pt x="1357207" y="294956"/>
                          <a:pt x="1365105" y="294517"/>
                          <a:pt x="1374867" y="294079"/>
                        </a:cubicBezTo>
                        <a:cubicBezTo>
                          <a:pt x="1384629" y="293640"/>
                          <a:pt x="1391625" y="295833"/>
                          <a:pt x="1395854" y="300657"/>
                        </a:cubicBezTo>
                        <a:cubicBezTo>
                          <a:pt x="1397834" y="304348"/>
                          <a:pt x="1398519" y="307929"/>
                          <a:pt x="1397906" y="311401"/>
                        </a:cubicBezTo>
                        <a:cubicBezTo>
                          <a:pt x="1397294" y="314873"/>
                          <a:pt x="1395579" y="317139"/>
                          <a:pt x="1392761" y="318199"/>
                        </a:cubicBezTo>
                        <a:cubicBezTo>
                          <a:pt x="1392398" y="319222"/>
                          <a:pt x="1391628" y="320684"/>
                          <a:pt x="1390453" y="322584"/>
                        </a:cubicBezTo>
                        <a:cubicBezTo>
                          <a:pt x="1389277" y="324485"/>
                          <a:pt x="1388946" y="325946"/>
                          <a:pt x="1389460" y="326970"/>
                        </a:cubicBezTo>
                        <a:lnTo>
                          <a:pt x="1395341" y="323461"/>
                        </a:lnTo>
                        <a:lnTo>
                          <a:pt x="1421239" y="305919"/>
                        </a:lnTo>
                        <a:lnTo>
                          <a:pt x="1426912" y="293640"/>
                        </a:lnTo>
                        <a:cubicBezTo>
                          <a:pt x="1425736" y="291192"/>
                          <a:pt x="1425740" y="289510"/>
                          <a:pt x="1426925" y="288597"/>
                        </a:cubicBezTo>
                        <a:cubicBezTo>
                          <a:pt x="1428109" y="287683"/>
                          <a:pt x="1429790" y="286440"/>
                          <a:pt x="1431967" y="284869"/>
                        </a:cubicBezTo>
                        <a:cubicBezTo>
                          <a:pt x="1433074" y="283151"/>
                          <a:pt x="1433465" y="281763"/>
                          <a:pt x="1433141" y="280703"/>
                        </a:cubicBezTo>
                        <a:cubicBezTo>
                          <a:pt x="1432816" y="279643"/>
                          <a:pt x="1432252" y="278693"/>
                          <a:pt x="1431450" y="277852"/>
                        </a:cubicBezTo>
                        <a:cubicBezTo>
                          <a:pt x="1437521" y="272444"/>
                          <a:pt x="1443229" y="266596"/>
                          <a:pt x="1448577" y="260311"/>
                        </a:cubicBezTo>
                        <a:cubicBezTo>
                          <a:pt x="1453925" y="254025"/>
                          <a:pt x="1459634" y="248177"/>
                          <a:pt x="1465704" y="242769"/>
                        </a:cubicBezTo>
                        <a:cubicBezTo>
                          <a:pt x="1468955" y="234692"/>
                          <a:pt x="1473645" y="227164"/>
                          <a:pt x="1479773" y="220183"/>
                        </a:cubicBezTo>
                        <a:cubicBezTo>
                          <a:pt x="1485901" y="213203"/>
                          <a:pt x="1492835" y="207868"/>
                          <a:pt x="1500576" y="204176"/>
                        </a:cubicBezTo>
                        <a:lnTo>
                          <a:pt x="1500368" y="195406"/>
                        </a:lnTo>
                        <a:cubicBezTo>
                          <a:pt x="1500035" y="192738"/>
                          <a:pt x="1500778" y="190180"/>
                          <a:pt x="1502599" y="187731"/>
                        </a:cubicBezTo>
                        <a:cubicBezTo>
                          <a:pt x="1504419" y="185282"/>
                          <a:pt x="1506839" y="183163"/>
                          <a:pt x="1509860" y="181372"/>
                        </a:cubicBezTo>
                        <a:cubicBezTo>
                          <a:pt x="1514657" y="174063"/>
                          <a:pt x="1518371" y="172893"/>
                          <a:pt x="1521003" y="177864"/>
                        </a:cubicBezTo>
                        <a:cubicBezTo>
                          <a:pt x="1524095" y="181262"/>
                          <a:pt x="1525781" y="184552"/>
                          <a:pt x="1526061" y="187731"/>
                        </a:cubicBezTo>
                        <a:cubicBezTo>
                          <a:pt x="1526341" y="190910"/>
                          <a:pt x="1524002" y="194638"/>
                          <a:pt x="1519046" y="198914"/>
                        </a:cubicBezTo>
                        <a:cubicBezTo>
                          <a:pt x="1515086" y="202093"/>
                          <a:pt x="1509954" y="207575"/>
                          <a:pt x="1503647" y="215360"/>
                        </a:cubicBezTo>
                        <a:cubicBezTo>
                          <a:pt x="1497341" y="223144"/>
                          <a:pt x="1495046" y="229941"/>
                          <a:pt x="1496762" y="235752"/>
                        </a:cubicBezTo>
                        <a:cubicBezTo>
                          <a:pt x="1494841" y="241051"/>
                          <a:pt x="1490973" y="249310"/>
                          <a:pt x="1485157" y="260530"/>
                        </a:cubicBezTo>
                        <a:cubicBezTo>
                          <a:pt x="1479342" y="271749"/>
                          <a:pt x="1473203" y="280447"/>
                          <a:pt x="1466742" y="286623"/>
                        </a:cubicBezTo>
                        <a:cubicBezTo>
                          <a:pt x="1468726" y="289255"/>
                          <a:pt x="1469144" y="291447"/>
                          <a:pt x="1467994" y="293202"/>
                        </a:cubicBezTo>
                        <a:cubicBezTo>
                          <a:pt x="1466844" y="294956"/>
                          <a:pt x="1465223" y="296271"/>
                          <a:pt x="1463132" y="297148"/>
                        </a:cubicBezTo>
                        <a:cubicBezTo>
                          <a:pt x="1459757" y="300328"/>
                          <a:pt x="1459311" y="304933"/>
                          <a:pt x="1461792" y="310963"/>
                        </a:cubicBezTo>
                        <a:cubicBezTo>
                          <a:pt x="1464274" y="316993"/>
                          <a:pt x="1466097" y="321159"/>
                          <a:pt x="1467263" y="323461"/>
                        </a:cubicBezTo>
                        <a:cubicBezTo>
                          <a:pt x="1462360" y="329089"/>
                          <a:pt x="1454034" y="341076"/>
                          <a:pt x="1442284" y="359422"/>
                        </a:cubicBezTo>
                        <a:cubicBezTo>
                          <a:pt x="1430534" y="377768"/>
                          <a:pt x="1425277" y="389755"/>
                          <a:pt x="1426514" y="395383"/>
                        </a:cubicBezTo>
                        <a:lnTo>
                          <a:pt x="1410315" y="407662"/>
                        </a:lnTo>
                        <a:cubicBezTo>
                          <a:pt x="1406732" y="412852"/>
                          <a:pt x="1403298" y="417822"/>
                          <a:pt x="1400012" y="422573"/>
                        </a:cubicBezTo>
                        <a:cubicBezTo>
                          <a:pt x="1396725" y="427324"/>
                          <a:pt x="1393729" y="432294"/>
                          <a:pt x="1391023" y="437483"/>
                        </a:cubicBezTo>
                        <a:lnTo>
                          <a:pt x="1391850" y="442746"/>
                        </a:lnTo>
                        <a:cubicBezTo>
                          <a:pt x="1397660" y="441504"/>
                          <a:pt x="1402703" y="436533"/>
                          <a:pt x="1406977" y="427835"/>
                        </a:cubicBezTo>
                        <a:cubicBezTo>
                          <a:pt x="1411252" y="419138"/>
                          <a:pt x="1416733" y="414167"/>
                          <a:pt x="1423421" y="412925"/>
                        </a:cubicBezTo>
                        <a:cubicBezTo>
                          <a:pt x="1426688" y="412632"/>
                          <a:pt x="1430988" y="411463"/>
                          <a:pt x="1436319" y="409416"/>
                        </a:cubicBezTo>
                        <a:lnTo>
                          <a:pt x="1424967" y="404154"/>
                        </a:lnTo>
                        <a:lnTo>
                          <a:pt x="1430849" y="400646"/>
                        </a:lnTo>
                        <a:cubicBezTo>
                          <a:pt x="1433727" y="399038"/>
                          <a:pt x="1436044" y="398745"/>
                          <a:pt x="1437801" y="399768"/>
                        </a:cubicBezTo>
                        <a:cubicBezTo>
                          <a:pt x="1439557" y="400792"/>
                          <a:pt x="1441127" y="402254"/>
                          <a:pt x="1442509" y="404154"/>
                        </a:cubicBezTo>
                        <a:cubicBezTo>
                          <a:pt x="1444788" y="401596"/>
                          <a:pt x="1446808" y="399257"/>
                          <a:pt x="1448571" y="397137"/>
                        </a:cubicBezTo>
                        <a:cubicBezTo>
                          <a:pt x="1450333" y="395018"/>
                          <a:pt x="1451476" y="392678"/>
                          <a:pt x="1452001" y="390120"/>
                        </a:cubicBezTo>
                        <a:cubicBezTo>
                          <a:pt x="1453980" y="388220"/>
                          <a:pt x="1455566" y="385443"/>
                          <a:pt x="1456759" y="381788"/>
                        </a:cubicBezTo>
                        <a:cubicBezTo>
                          <a:pt x="1457951" y="378133"/>
                          <a:pt x="1459254" y="374479"/>
                          <a:pt x="1460666" y="370824"/>
                        </a:cubicBezTo>
                        <a:cubicBezTo>
                          <a:pt x="1455162" y="370532"/>
                          <a:pt x="1451000" y="367608"/>
                          <a:pt x="1448179" y="362053"/>
                        </a:cubicBezTo>
                        <a:cubicBezTo>
                          <a:pt x="1454352" y="358545"/>
                          <a:pt x="1458204" y="353282"/>
                          <a:pt x="1459734" y="346266"/>
                        </a:cubicBezTo>
                        <a:lnTo>
                          <a:pt x="1476657" y="349774"/>
                        </a:lnTo>
                        <a:cubicBezTo>
                          <a:pt x="1473744" y="352405"/>
                          <a:pt x="1471599" y="355037"/>
                          <a:pt x="1470221" y="357668"/>
                        </a:cubicBezTo>
                        <a:cubicBezTo>
                          <a:pt x="1468844" y="360299"/>
                          <a:pt x="1467137" y="362930"/>
                          <a:pt x="1465102" y="365562"/>
                        </a:cubicBezTo>
                        <a:lnTo>
                          <a:pt x="1471191" y="370824"/>
                        </a:lnTo>
                        <a:cubicBezTo>
                          <a:pt x="1474699" y="370824"/>
                          <a:pt x="1476144" y="372579"/>
                          <a:pt x="1475525" y="376087"/>
                        </a:cubicBezTo>
                        <a:cubicBezTo>
                          <a:pt x="1474754" y="379632"/>
                          <a:pt x="1473125" y="383067"/>
                          <a:pt x="1470638" y="386393"/>
                        </a:cubicBezTo>
                        <a:cubicBezTo>
                          <a:pt x="1468152" y="389718"/>
                          <a:pt x="1465723" y="392715"/>
                          <a:pt x="1463352" y="395383"/>
                        </a:cubicBezTo>
                        <a:cubicBezTo>
                          <a:pt x="1465964" y="396114"/>
                          <a:pt x="1468763" y="396406"/>
                          <a:pt x="1471749" y="396260"/>
                        </a:cubicBezTo>
                        <a:cubicBezTo>
                          <a:pt x="1474735" y="396114"/>
                          <a:pt x="1477095" y="396406"/>
                          <a:pt x="1478830" y="397137"/>
                        </a:cubicBezTo>
                        <a:cubicBezTo>
                          <a:pt x="1479594" y="400061"/>
                          <a:pt x="1477681" y="403862"/>
                          <a:pt x="1473092" y="408539"/>
                        </a:cubicBezTo>
                        <a:cubicBezTo>
                          <a:pt x="1468503" y="413217"/>
                          <a:pt x="1464398" y="417018"/>
                          <a:pt x="1460776" y="419942"/>
                        </a:cubicBezTo>
                        <a:cubicBezTo>
                          <a:pt x="1460058" y="423596"/>
                          <a:pt x="1458760" y="426812"/>
                          <a:pt x="1456882" y="429590"/>
                        </a:cubicBezTo>
                        <a:cubicBezTo>
                          <a:pt x="1455003" y="432367"/>
                          <a:pt x="1453137" y="433829"/>
                          <a:pt x="1451284" y="433975"/>
                        </a:cubicBezTo>
                        <a:lnTo>
                          <a:pt x="1440348" y="446254"/>
                        </a:lnTo>
                        <a:lnTo>
                          <a:pt x="1437564" y="462042"/>
                        </a:lnTo>
                        <a:lnTo>
                          <a:pt x="1443755" y="456780"/>
                        </a:lnTo>
                        <a:lnTo>
                          <a:pt x="1453246" y="442746"/>
                        </a:lnTo>
                        <a:cubicBezTo>
                          <a:pt x="1454506" y="440992"/>
                          <a:pt x="1455907" y="439676"/>
                          <a:pt x="1457451" y="438799"/>
                        </a:cubicBezTo>
                        <a:cubicBezTo>
                          <a:pt x="1458994" y="437922"/>
                          <a:pt x="1460241" y="437483"/>
                          <a:pt x="1461191" y="437483"/>
                        </a:cubicBezTo>
                        <a:cubicBezTo>
                          <a:pt x="1460871" y="438470"/>
                          <a:pt x="1460015" y="440005"/>
                          <a:pt x="1458625" y="442088"/>
                        </a:cubicBezTo>
                        <a:cubicBezTo>
                          <a:pt x="1457234" y="444171"/>
                          <a:pt x="1456301" y="446145"/>
                          <a:pt x="1455827" y="448009"/>
                        </a:cubicBezTo>
                        <a:cubicBezTo>
                          <a:pt x="1457035" y="452759"/>
                          <a:pt x="1453665" y="458607"/>
                          <a:pt x="1445717" y="465551"/>
                        </a:cubicBezTo>
                        <a:cubicBezTo>
                          <a:pt x="1437768" y="472494"/>
                          <a:pt x="1434398" y="478341"/>
                          <a:pt x="1435607" y="483092"/>
                        </a:cubicBezTo>
                        <a:lnTo>
                          <a:pt x="1426425" y="495372"/>
                        </a:lnTo>
                        <a:cubicBezTo>
                          <a:pt x="1426073" y="497162"/>
                          <a:pt x="1425333" y="499282"/>
                          <a:pt x="1424207" y="501731"/>
                        </a:cubicBezTo>
                        <a:cubicBezTo>
                          <a:pt x="1423081" y="504179"/>
                          <a:pt x="1421826" y="506737"/>
                          <a:pt x="1420442" y="509405"/>
                        </a:cubicBezTo>
                        <a:cubicBezTo>
                          <a:pt x="1424943" y="505020"/>
                          <a:pt x="1429302" y="500196"/>
                          <a:pt x="1433519" y="494933"/>
                        </a:cubicBezTo>
                        <a:cubicBezTo>
                          <a:pt x="1437736" y="489671"/>
                          <a:pt x="1440495" y="483969"/>
                          <a:pt x="1441797" y="477830"/>
                        </a:cubicBezTo>
                        <a:lnTo>
                          <a:pt x="1454903" y="483092"/>
                        </a:lnTo>
                        <a:lnTo>
                          <a:pt x="1447992" y="502388"/>
                        </a:lnTo>
                        <a:lnTo>
                          <a:pt x="1457072" y="500634"/>
                        </a:lnTo>
                        <a:lnTo>
                          <a:pt x="1463987" y="511159"/>
                        </a:lnTo>
                        <a:lnTo>
                          <a:pt x="1450577" y="537472"/>
                        </a:lnTo>
                        <a:cubicBezTo>
                          <a:pt x="1442626" y="544014"/>
                          <a:pt x="1435597" y="551542"/>
                          <a:pt x="1429491" y="560057"/>
                        </a:cubicBezTo>
                        <a:cubicBezTo>
                          <a:pt x="1423384" y="568573"/>
                          <a:pt x="1417310" y="575662"/>
                          <a:pt x="1411268" y="581327"/>
                        </a:cubicBezTo>
                        <a:lnTo>
                          <a:pt x="1407760" y="581327"/>
                        </a:lnTo>
                        <a:lnTo>
                          <a:pt x="1406832" y="586589"/>
                        </a:lnTo>
                        <a:lnTo>
                          <a:pt x="1393214" y="604131"/>
                        </a:lnTo>
                        <a:cubicBezTo>
                          <a:pt x="1391168" y="611587"/>
                          <a:pt x="1387085" y="618165"/>
                          <a:pt x="1380963" y="623866"/>
                        </a:cubicBezTo>
                        <a:cubicBezTo>
                          <a:pt x="1374841" y="629567"/>
                          <a:pt x="1370603" y="637022"/>
                          <a:pt x="1368248" y="646232"/>
                        </a:cubicBezTo>
                        <a:cubicBezTo>
                          <a:pt x="1365478" y="649923"/>
                          <a:pt x="1361166" y="656136"/>
                          <a:pt x="1355314" y="664870"/>
                        </a:cubicBezTo>
                        <a:cubicBezTo>
                          <a:pt x="1349461" y="673605"/>
                          <a:pt x="1345382" y="678502"/>
                          <a:pt x="1343075" y="679561"/>
                        </a:cubicBezTo>
                        <a:cubicBezTo>
                          <a:pt x="1342388" y="685116"/>
                          <a:pt x="1340669" y="691548"/>
                          <a:pt x="1337918" y="698858"/>
                        </a:cubicBezTo>
                        <a:lnTo>
                          <a:pt x="1339673" y="698858"/>
                        </a:lnTo>
                        <a:cubicBezTo>
                          <a:pt x="1341410" y="700612"/>
                          <a:pt x="1340516" y="702366"/>
                          <a:pt x="1336991" y="704120"/>
                        </a:cubicBezTo>
                        <a:lnTo>
                          <a:pt x="1333482" y="704120"/>
                        </a:lnTo>
                        <a:cubicBezTo>
                          <a:pt x="1330559" y="709090"/>
                          <a:pt x="1327223" y="711429"/>
                          <a:pt x="1323474" y="711137"/>
                        </a:cubicBezTo>
                        <a:cubicBezTo>
                          <a:pt x="1322112" y="717203"/>
                          <a:pt x="1319911" y="723051"/>
                          <a:pt x="1316872" y="728679"/>
                        </a:cubicBezTo>
                        <a:cubicBezTo>
                          <a:pt x="1313834" y="734307"/>
                          <a:pt x="1311633" y="740154"/>
                          <a:pt x="1310271" y="746221"/>
                        </a:cubicBezTo>
                        <a:lnTo>
                          <a:pt x="1318321" y="760254"/>
                        </a:lnTo>
                        <a:cubicBezTo>
                          <a:pt x="1319241" y="760218"/>
                          <a:pt x="1320033" y="760291"/>
                          <a:pt x="1320695" y="760473"/>
                        </a:cubicBezTo>
                        <a:cubicBezTo>
                          <a:pt x="1321357" y="760656"/>
                          <a:pt x="1321632" y="761168"/>
                          <a:pt x="1321520" y="762008"/>
                        </a:cubicBezTo>
                        <a:cubicBezTo>
                          <a:pt x="1321119" y="763872"/>
                          <a:pt x="1320040" y="765846"/>
                          <a:pt x="1318284" y="767929"/>
                        </a:cubicBezTo>
                        <a:cubicBezTo>
                          <a:pt x="1316528" y="770012"/>
                          <a:pt x="1314649" y="771547"/>
                          <a:pt x="1312648" y="772533"/>
                        </a:cubicBezTo>
                        <a:cubicBezTo>
                          <a:pt x="1312238" y="775274"/>
                          <a:pt x="1311228" y="777686"/>
                          <a:pt x="1309618" y="779769"/>
                        </a:cubicBezTo>
                        <a:cubicBezTo>
                          <a:pt x="1308008" y="781852"/>
                          <a:pt x="1305476" y="782949"/>
                          <a:pt x="1302021" y="783058"/>
                        </a:cubicBezTo>
                        <a:lnTo>
                          <a:pt x="1296758" y="783058"/>
                        </a:lnTo>
                        <a:lnTo>
                          <a:pt x="1291602" y="802354"/>
                        </a:lnTo>
                        <a:lnTo>
                          <a:pt x="1268183" y="835684"/>
                        </a:lnTo>
                        <a:lnTo>
                          <a:pt x="1260238" y="840947"/>
                        </a:lnTo>
                        <a:cubicBezTo>
                          <a:pt x="1259102" y="846355"/>
                          <a:pt x="1256682" y="852203"/>
                          <a:pt x="1252979" y="858488"/>
                        </a:cubicBezTo>
                        <a:cubicBezTo>
                          <a:pt x="1249276" y="864774"/>
                          <a:pt x="1245540" y="870622"/>
                          <a:pt x="1241772" y="876030"/>
                        </a:cubicBezTo>
                        <a:lnTo>
                          <a:pt x="1238061" y="897081"/>
                        </a:lnTo>
                        <a:lnTo>
                          <a:pt x="1221862" y="909360"/>
                        </a:lnTo>
                        <a:lnTo>
                          <a:pt x="1211752" y="926902"/>
                        </a:lnTo>
                        <a:lnTo>
                          <a:pt x="1199680" y="935673"/>
                        </a:lnTo>
                        <a:cubicBezTo>
                          <a:pt x="1198157" y="941410"/>
                          <a:pt x="1195273" y="946161"/>
                          <a:pt x="1191027" y="949926"/>
                        </a:cubicBezTo>
                        <a:cubicBezTo>
                          <a:pt x="1186782" y="953690"/>
                          <a:pt x="1183821" y="958879"/>
                          <a:pt x="1182143" y="965494"/>
                        </a:cubicBezTo>
                        <a:lnTo>
                          <a:pt x="1161097" y="995315"/>
                        </a:lnTo>
                        <a:cubicBezTo>
                          <a:pt x="1155628" y="996485"/>
                          <a:pt x="1151733" y="1001162"/>
                          <a:pt x="1149413" y="1009349"/>
                        </a:cubicBezTo>
                        <a:cubicBezTo>
                          <a:pt x="1147092" y="1017535"/>
                          <a:pt x="1142320" y="1022213"/>
                          <a:pt x="1135097" y="1023382"/>
                        </a:cubicBezTo>
                        <a:lnTo>
                          <a:pt x="1145512" y="974265"/>
                        </a:lnTo>
                        <a:lnTo>
                          <a:pt x="1135606" y="970757"/>
                        </a:lnTo>
                        <a:lnTo>
                          <a:pt x="1126424" y="983036"/>
                        </a:lnTo>
                        <a:cubicBezTo>
                          <a:pt x="1123054" y="990126"/>
                          <a:pt x="1118524" y="1000066"/>
                          <a:pt x="1112833" y="1012857"/>
                        </a:cubicBezTo>
                        <a:cubicBezTo>
                          <a:pt x="1107142" y="1025648"/>
                          <a:pt x="1103489" y="1035588"/>
                          <a:pt x="1101874" y="1042678"/>
                        </a:cubicBezTo>
                        <a:cubicBezTo>
                          <a:pt x="1100845" y="1050170"/>
                          <a:pt x="1099061" y="1054482"/>
                          <a:pt x="1096523" y="1055615"/>
                        </a:cubicBezTo>
                        <a:cubicBezTo>
                          <a:pt x="1093984" y="1056748"/>
                          <a:pt x="1088511" y="1057114"/>
                          <a:pt x="1080103" y="1056712"/>
                        </a:cubicBezTo>
                        <a:lnTo>
                          <a:pt x="1077421" y="1061974"/>
                        </a:lnTo>
                        <a:cubicBezTo>
                          <a:pt x="1079227" y="1064167"/>
                          <a:pt x="1080440" y="1067237"/>
                          <a:pt x="1081059" y="1071184"/>
                        </a:cubicBezTo>
                        <a:cubicBezTo>
                          <a:pt x="1081679" y="1075131"/>
                          <a:pt x="1079538" y="1077323"/>
                          <a:pt x="1074637" y="1077762"/>
                        </a:cubicBezTo>
                        <a:cubicBezTo>
                          <a:pt x="1073425" y="1077799"/>
                          <a:pt x="1071387" y="1078164"/>
                          <a:pt x="1068523" y="1078858"/>
                        </a:cubicBezTo>
                        <a:cubicBezTo>
                          <a:pt x="1065660" y="1079553"/>
                          <a:pt x="1063983" y="1080357"/>
                          <a:pt x="1063493" y="1081270"/>
                        </a:cubicBezTo>
                        <a:lnTo>
                          <a:pt x="1063184" y="1083025"/>
                        </a:lnTo>
                        <a:lnTo>
                          <a:pt x="1085268" y="1097058"/>
                        </a:lnTo>
                        <a:cubicBezTo>
                          <a:pt x="1090416" y="1092526"/>
                          <a:pt x="1094513" y="1087118"/>
                          <a:pt x="1097558" y="1080832"/>
                        </a:cubicBezTo>
                        <a:cubicBezTo>
                          <a:pt x="1100603" y="1074546"/>
                          <a:pt x="1102662" y="1068260"/>
                          <a:pt x="1103734" y="1061974"/>
                        </a:cubicBezTo>
                        <a:cubicBezTo>
                          <a:pt x="1106786" y="1059380"/>
                          <a:pt x="1109090" y="1056675"/>
                          <a:pt x="1110646" y="1053861"/>
                        </a:cubicBezTo>
                        <a:cubicBezTo>
                          <a:pt x="1112202" y="1051047"/>
                          <a:pt x="1113268" y="1047904"/>
                          <a:pt x="1113844" y="1044432"/>
                        </a:cubicBezTo>
                        <a:lnTo>
                          <a:pt x="1123644" y="1028645"/>
                        </a:lnTo>
                        <a:cubicBezTo>
                          <a:pt x="1123795" y="1027585"/>
                          <a:pt x="1124112" y="1026196"/>
                          <a:pt x="1124598" y="1024479"/>
                        </a:cubicBezTo>
                        <a:cubicBezTo>
                          <a:pt x="1125084" y="1022761"/>
                          <a:pt x="1125763" y="1021811"/>
                          <a:pt x="1126636" y="1021628"/>
                        </a:cubicBezTo>
                        <a:cubicBezTo>
                          <a:pt x="1130108" y="1022249"/>
                          <a:pt x="1132477" y="1025392"/>
                          <a:pt x="1133744" y="1031057"/>
                        </a:cubicBezTo>
                        <a:cubicBezTo>
                          <a:pt x="1135011" y="1036721"/>
                          <a:pt x="1135394" y="1041180"/>
                          <a:pt x="1134894" y="1044432"/>
                        </a:cubicBezTo>
                        <a:cubicBezTo>
                          <a:pt x="1134793" y="1045419"/>
                          <a:pt x="1134453" y="1046516"/>
                          <a:pt x="1133875" y="1047722"/>
                        </a:cubicBezTo>
                        <a:cubicBezTo>
                          <a:pt x="1133297" y="1048928"/>
                          <a:pt x="1132158" y="1049585"/>
                          <a:pt x="1130457" y="1049695"/>
                        </a:cubicBezTo>
                        <a:cubicBezTo>
                          <a:pt x="1127326" y="1057296"/>
                          <a:pt x="1122757" y="1066214"/>
                          <a:pt x="1116750" y="1076446"/>
                        </a:cubicBezTo>
                        <a:cubicBezTo>
                          <a:pt x="1110743" y="1086679"/>
                          <a:pt x="1104136" y="1094719"/>
                          <a:pt x="1096929" y="1100566"/>
                        </a:cubicBezTo>
                        <a:cubicBezTo>
                          <a:pt x="1096129" y="1103856"/>
                          <a:pt x="1094788" y="1106487"/>
                          <a:pt x="1092905" y="1108460"/>
                        </a:cubicBezTo>
                        <a:cubicBezTo>
                          <a:pt x="1091023" y="1110434"/>
                          <a:pt x="1089682" y="1113065"/>
                          <a:pt x="1088882" y="1116354"/>
                        </a:cubicBezTo>
                        <a:cubicBezTo>
                          <a:pt x="1085149" y="1122603"/>
                          <a:pt x="1080958" y="1128962"/>
                          <a:pt x="1076309" y="1135431"/>
                        </a:cubicBezTo>
                        <a:cubicBezTo>
                          <a:pt x="1071660" y="1141899"/>
                          <a:pt x="1066669" y="1147820"/>
                          <a:pt x="1061336" y="1153192"/>
                        </a:cubicBezTo>
                        <a:cubicBezTo>
                          <a:pt x="1061001" y="1155092"/>
                          <a:pt x="1060228" y="1156993"/>
                          <a:pt x="1059015" y="1158893"/>
                        </a:cubicBezTo>
                        <a:cubicBezTo>
                          <a:pt x="1057803" y="1160793"/>
                          <a:pt x="1056307" y="1161817"/>
                          <a:pt x="1054527" y="1161963"/>
                        </a:cubicBezTo>
                        <a:cubicBezTo>
                          <a:pt x="1051341" y="1161378"/>
                          <a:pt x="1050077" y="1158601"/>
                          <a:pt x="1050734" y="1153631"/>
                        </a:cubicBezTo>
                        <a:cubicBezTo>
                          <a:pt x="1051391" y="1148660"/>
                          <a:pt x="1052035" y="1145006"/>
                          <a:pt x="1052667" y="1142667"/>
                        </a:cubicBezTo>
                        <a:lnTo>
                          <a:pt x="1037706" y="1147929"/>
                        </a:lnTo>
                        <a:lnTo>
                          <a:pt x="1032858" y="1165471"/>
                        </a:lnTo>
                        <a:lnTo>
                          <a:pt x="1011503" y="1197047"/>
                        </a:lnTo>
                        <a:lnTo>
                          <a:pt x="1009749" y="1197047"/>
                        </a:lnTo>
                        <a:lnTo>
                          <a:pt x="990148" y="1228622"/>
                        </a:lnTo>
                        <a:cubicBezTo>
                          <a:pt x="988295" y="1230011"/>
                          <a:pt x="987048" y="1232935"/>
                          <a:pt x="986408" y="1237393"/>
                        </a:cubicBezTo>
                        <a:cubicBezTo>
                          <a:pt x="985768" y="1241852"/>
                          <a:pt x="985399" y="1244775"/>
                          <a:pt x="985300" y="1246164"/>
                        </a:cubicBezTo>
                        <a:cubicBezTo>
                          <a:pt x="987757" y="1244044"/>
                          <a:pt x="989679" y="1244337"/>
                          <a:pt x="991066" y="1247041"/>
                        </a:cubicBezTo>
                        <a:cubicBezTo>
                          <a:pt x="992453" y="1249745"/>
                          <a:pt x="991873" y="1251792"/>
                          <a:pt x="989326" y="1253181"/>
                        </a:cubicBezTo>
                        <a:cubicBezTo>
                          <a:pt x="988352" y="1253108"/>
                          <a:pt x="987230" y="1253254"/>
                          <a:pt x="985959" y="1253619"/>
                        </a:cubicBezTo>
                        <a:cubicBezTo>
                          <a:pt x="984689" y="1253985"/>
                          <a:pt x="983850" y="1255008"/>
                          <a:pt x="983444" y="1256689"/>
                        </a:cubicBezTo>
                        <a:cubicBezTo>
                          <a:pt x="983268" y="1258516"/>
                          <a:pt x="983931" y="1260563"/>
                          <a:pt x="985432" y="1262829"/>
                        </a:cubicBezTo>
                        <a:cubicBezTo>
                          <a:pt x="986932" y="1265094"/>
                          <a:pt x="988472" y="1267141"/>
                          <a:pt x="990050" y="1268968"/>
                        </a:cubicBezTo>
                        <a:cubicBezTo>
                          <a:pt x="989060" y="1272513"/>
                          <a:pt x="986167" y="1278141"/>
                          <a:pt x="981372" y="1285852"/>
                        </a:cubicBezTo>
                        <a:cubicBezTo>
                          <a:pt x="976577" y="1293564"/>
                          <a:pt x="973039" y="1297876"/>
                          <a:pt x="970758" y="1298790"/>
                        </a:cubicBezTo>
                        <a:cubicBezTo>
                          <a:pt x="969964" y="1304747"/>
                          <a:pt x="968769" y="1308620"/>
                          <a:pt x="967174" y="1310411"/>
                        </a:cubicBezTo>
                        <a:cubicBezTo>
                          <a:pt x="965579" y="1312202"/>
                          <a:pt x="961856" y="1313006"/>
                          <a:pt x="956004" y="1312823"/>
                        </a:cubicBezTo>
                        <a:lnTo>
                          <a:pt x="952602" y="1332119"/>
                        </a:lnTo>
                        <a:cubicBezTo>
                          <a:pt x="948607" y="1329488"/>
                          <a:pt x="944909" y="1326418"/>
                          <a:pt x="941508" y="1322910"/>
                        </a:cubicBezTo>
                        <a:cubicBezTo>
                          <a:pt x="938107" y="1319401"/>
                          <a:pt x="935440" y="1315454"/>
                          <a:pt x="933509" y="1311069"/>
                        </a:cubicBezTo>
                        <a:cubicBezTo>
                          <a:pt x="933183" y="1314577"/>
                          <a:pt x="931980" y="1318086"/>
                          <a:pt x="929899" y="1321594"/>
                        </a:cubicBezTo>
                        <a:lnTo>
                          <a:pt x="937331" y="1339136"/>
                        </a:lnTo>
                        <a:cubicBezTo>
                          <a:pt x="934165" y="1345897"/>
                          <a:pt x="927525" y="1358688"/>
                          <a:pt x="917408" y="1377509"/>
                        </a:cubicBezTo>
                        <a:cubicBezTo>
                          <a:pt x="907292" y="1396330"/>
                          <a:pt x="897529" y="1406928"/>
                          <a:pt x="888120" y="1409303"/>
                        </a:cubicBezTo>
                        <a:cubicBezTo>
                          <a:pt x="887338" y="1412702"/>
                          <a:pt x="885060" y="1417745"/>
                          <a:pt x="881286" y="1424433"/>
                        </a:cubicBezTo>
                        <a:cubicBezTo>
                          <a:pt x="877512" y="1431121"/>
                          <a:pt x="874151" y="1434849"/>
                          <a:pt x="871201" y="1435616"/>
                        </a:cubicBezTo>
                        <a:cubicBezTo>
                          <a:pt x="870399" y="1435397"/>
                          <a:pt x="870042" y="1434520"/>
                          <a:pt x="870130" y="1432985"/>
                        </a:cubicBezTo>
                        <a:cubicBezTo>
                          <a:pt x="870218" y="1431450"/>
                          <a:pt x="870300" y="1430573"/>
                          <a:pt x="870375" y="1430354"/>
                        </a:cubicBezTo>
                        <a:lnTo>
                          <a:pt x="863668" y="1428599"/>
                        </a:lnTo>
                        <a:lnTo>
                          <a:pt x="857168" y="1435616"/>
                        </a:lnTo>
                        <a:lnTo>
                          <a:pt x="867282" y="1447896"/>
                        </a:lnTo>
                        <a:cubicBezTo>
                          <a:pt x="865454" y="1457434"/>
                          <a:pt x="862046" y="1465986"/>
                          <a:pt x="857057" y="1473551"/>
                        </a:cubicBezTo>
                        <a:cubicBezTo>
                          <a:pt x="852069" y="1481115"/>
                          <a:pt x="846261" y="1488352"/>
                          <a:pt x="839634" y="1495259"/>
                        </a:cubicBezTo>
                        <a:cubicBezTo>
                          <a:pt x="839706" y="1497963"/>
                          <a:pt x="840338" y="1503079"/>
                          <a:pt x="841533" y="1510608"/>
                        </a:cubicBezTo>
                        <a:cubicBezTo>
                          <a:pt x="842727" y="1518136"/>
                          <a:pt x="842198" y="1522375"/>
                          <a:pt x="839948" y="1523326"/>
                        </a:cubicBezTo>
                        <a:cubicBezTo>
                          <a:pt x="837366" y="1523252"/>
                          <a:pt x="835229" y="1522522"/>
                          <a:pt x="833537" y="1521133"/>
                        </a:cubicBezTo>
                        <a:cubicBezTo>
                          <a:pt x="831845" y="1519744"/>
                          <a:pt x="830301" y="1518136"/>
                          <a:pt x="828906" y="1516309"/>
                        </a:cubicBezTo>
                        <a:cubicBezTo>
                          <a:pt x="827772" y="1522741"/>
                          <a:pt x="825683" y="1529611"/>
                          <a:pt x="822640" y="1536920"/>
                        </a:cubicBezTo>
                        <a:cubicBezTo>
                          <a:pt x="819597" y="1544230"/>
                          <a:pt x="815909" y="1550223"/>
                          <a:pt x="811576" y="1554901"/>
                        </a:cubicBezTo>
                        <a:lnTo>
                          <a:pt x="805279" y="1540867"/>
                        </a:lnTo>
                        <a:lnTo>
                          <a:pt x="813635" y="1523326"/>
                        </a:lnTo>
                        <a:cubicBezTo>
                          <a:pt x="812803" y="1522448"/>
                          <a:pt x="811861" y="1521571"/>
                          <a:pt x="810810" y="1520694"/>
                        </a:cubicBezTo>
                        <a:cubicBezTo>
                          <a:pt x="809759" y="1519817"/>
                          <a:pt x="809255" y="1518940"/>
                          <a:pt x="809300" y="1518063"/>
                        </a:cubicBezTo>
                        <a:cubicBezTo>
                          <a:pt x="809999" y="1516382"/>
                          <a:pt x="812007" y="1515359"/>
                          <a:pt x="815324" y="1514993"/>
                        </a:cubicBezTo>
                        <a:cubicBezTo>
                          <a:pt x="818641" y="1514628"/>
                          <a:pt x="820932" y="1514481"/>
                          <a:pt x="822198" y="1514555"/>
                        </a:cubicBezTo>
                        <a:cubicBezTo>
                          <a:pt x="823249" y="1509219"/>
                          <a:pt x="825325" y="1503664"/>
                          <a:pt x="828426" y="1497890"/>
                        </a:cubicBezTo>
                        <a:cubicBezTo>
                          <a:pt x="831527" y="1492116"/>
                          <a:pt x="834919" y="1486561"/>
                          <a:pt x="838601" y="1481225"/>
                        </a:cubicBezTo>
                        <a:cubicBezTo>
                          <a:pt x="838744" y="1480202"/>
                          <a:pt x="838637" y="1478740"/>
                          <a:pt x="838277" y="1476840"/>
                        </a:cubicBezTo>
                        <a:cubicBezTo>
                          <a:pt x="837918" y="1474939"/>
                          <a:pt x="837372" y="1473477"/>
                          <a:pt x="836639" y="1472454"/>
                        </a:cubicBezTo>
                        <a:lnTo>
                          <a:pt x="821576" y="1488242"/>
                        </a:lnTo>
                        <a:lnTo>
                          <a:pt x="812495" y="1489996"/>
                        </a:lnTo>
                        <a:lnTo>
                          <a:pt x="808165" y="1514555"/>
                        </a:lnTo>
                        <a:cubicBezTo>
                          <a:pt x="801026" y="1519598"/>
                          <a:pt x="794230" y="1527053"/>
                          <a:pt x="787776" y="1536920"/>
                        </a:cubicBezTo>
                        <a:cubicBezTo>
                          <a:pt x="781321" y="1546788"/>
                          <a:pt x="776563" y="1555120"/>
                          <a:pt x="773500" y="1561918"/>
                        </a:cubicBezTo>
                        <a:cubicBezTo>
                          <a:pt x="772615" y="1565280"/>
                          <a:pt x="770930" y="1568203"/>
                          <a:pt x="768446" y="1570689"/>
                        </a:cubicBezTo>
                        <a:cubicBezTo>
                          <a:pt x="765961" y="1573174"/>
                          <a:pt x="764276" y="1576097"/>
                          <a:pt x="763391" y="1579460"/>
                        </a:cubicBezTo>
                        <a:lnTo>
                          <a:pt x="755654" y="1593493"/>
                        </a:lnTo>
                        <a:lnTo>
                          <a:pt x="757408" y="1593493"/>
                        </a:lnTo>
                        <a:cubicBezTo>
                          <a:pt x="756522" y="1596855"/>
                          <a:pt x="754837" y="1599779"/>
                          <a:pt x="752353" y="1602264"/>
                        </a:cubicBezTo>
                        <a:cubicBezTo>
                          <a:pt x="749868" y="1604749"/>
                          <a:pt x="748183" y="1607673"/>
                          <a:pt x="747298" y="1611035"/>
                        </a:cubicBezTo>
                        <a:cubicBezTo>
                          <a:pt x="746961" y="1613776"/>
                          <a:pt x="746243" y="1616188"/>
                          <a:pt x="745145" y="1618271"/>
                        </a:cubicBezTo>
                        <a:cubicBezTo>
                          <a:pt x="744047" y="1620354"/>
                          <a:pt x="741807" y="1621450"/>
                          <a:pt x="738425" y="1621560"/>
                        </a:cubicBezTo>
                        <a:cubicBezTo>
                          <a:pt x="737742" y="1626676"/>
                          <a:pt x="736711" y="1630039"/>
                          <a:pt x="735331" y="1631647"/>
                        </a:cubicBezTo>
                        <a:cubicBezTo>
                          <a:pt x="733951" y="1633255"/>
                          <a:pt x="730752" y="1633985"/>
                          <a:pt x="725735" y="1633839"/>
                        </a:cubicBezTo>
                        <a:lnTo>
                          <a:pt x="722332" y="1653135"/>
                        </a:lnTo>
                        <a:lnTo>
                          <a:pt x="714180" y="1649627"/>
                        </a:lnTo>
                        <a:lnTo>
                          <a:pt x="699324" y="1674186"/>
                        </a:lnTo>
                        <a:lnTo>
                          <a:pt x="702214" y="1677694"/>
                        </a:lnTo>
                        <a:lnTo>
                          <a:pt x="694269" y="1682957"/>
                        </a:lnTo>
                        <a:lnTo>
                          <a:pt x="689524" y="1689973"/>
                        </a:lnTo>
                        <a:lnTo>
                          <a:pt x="692621" y="1702253"/>
                        </a:lnTo>
                        <a:lnTo>
                          <a:pt x="688392" y="1716286"/>
                        </a:lnTo>
                        <a:cubicBezTo>
                          <a:pt x="683977" y="1716871"/>
                          <a:pt x="681226" y="1719210"/>
                          <a:pt x="680138" y="1723303"/>
                        </a:cubicBezTo>
                        <a:cubicBezTo>
                          <a:pt x="679051" y="1727396"/>
                          <a:pt x="674546" y="1729735"/>
                          <a:pt x="666622" y="1730320"/>
                        </a:cubicBezTo>
                        <a:lnTo>
                          <a:pt x="668168" y="1721549"/>
                        </a:lnTo>
                        <a:lnTo>
                          <a:pt x="662597" y="1723303"/>
                        </a:lnTo>
                        <a:cubicBezTo>
                          <a:pt x="661062" y="1725788"/>
                          <a:pt x="658560" y="1730027"/>
                          <a:pt x="655091" y="1736021"/>
                        </a:cubicBezTo>
                        <a:cubicBezTo>
                          <a:pt x="651623" y="1742014"/>
                          <a:pt x="649276" y="1745377"/>
                          <a:pt x="648050" y="1746107"/>
                        </a:cubicBezTo>
                        <a:cubicBezTo>
                          <a:pt x="647236" y="1745961"/>
                          <a:pt x="646827" y="1745377"/>
                          <a:pt x="646825" y="1744353"/>
                        </a:cubicBezTo>
                        <a:cubicBezTo>
                          <a:pt x="646822" y="1743330"/>
                          <a:pt x="646852" y="1742745"/>
                          <a:pt x="646915" y="1742599"/>
                        </a:cubicBezTo>
                        <a:cubicBezTo>
                          <a:pt x="642142" y="1742307"/>
                          <a:pt x="640672" y="1740699"/>
                          <a:pt x="642503" y="1737775"/>
                        </a:cubicBezTo>
                        <a:cubicBezTo>
                          <a:pt x="644334" y="1734851"/>
                          <a:pt x="646526" y="1732366"/>
                          <a:pt x="649080" y="1730320"/>
                        </a:cubicBezTo>
                        <a:lnTo>
                          <a:pt x="644847" y="1714532"/>
                        </a:lnTo>
                        <a:lnTo>
                          <a:pt x="654029" y="1702253"/>
                        </a:lnTo>
                        <a:lnTo>
                          <a:pt x="642678" y="1696990"/>
                        </a:lnTo>
                        <a:cubicBezTo>
                          <a:pt x="641129" y="1702874"/>
                          <a:pt x="638141" y="1708210"/>
                          <a:pt x="633716" y="1712997"/>
                        </a:cubicBezTo>
                        <a:cubicBezTo>
                          <a:pt x="629290" y="1717785"/>
                          <a:pt x="626225" y="1723559"/>
                          <a:pt x="624521" y="1730320"/>
                        </a:cubicBezTo>
                        <a:cubicBezTo>
                          <a:pt x="618045" y="1737410"/>
                          <a:pt x="611859" y="1744719"/>
                          <a:pt x="605964" y="1752247"/>
                        </a:cubicBezTo>
                        <a:cubicBezTo>
                          <a:pt x="600068" y="1759775"/>
                          <a:pt x="594321" y="1767084"/>
                          <a:pt x="588721" y="1774174"/>
                        </a:cubicBezTo>
                        <a:cubicBezTo>
                          <a:pt x="587097" y="1778414"/>
                          <a:pt x="584363" y="1783969"/>
                          <a:pt x="580520" y="1790839"/>
                        </a:cubicBezTo>
                        <a:cubicBezTo>
                          <a:pt x="576678" y="1797710"/>
                          <a:pt x="572499" y="1801510"/>
                          <a:pt x="567985" y="1802241"/>
                        </a:cubicBezTo>
                        <a:cubicBezTo>
                          <a:pt x="567966" y="1803594"/>
                          <a:pt x="568392" y="1806152"/>
                          <a:pt x="569263" y="1809916"/>
                        </a:cubicBezTo>
                        <a:cubicBezTo>
                          <a:pt x="570134" y="1813680"/>
                          <a:pt x="570637" y="1815800"/>
                          <a:pt x="570773" y="1816275"/>
                        </a:cubicBezTo>
                        <a:cubicBezTo>
                          <a:pt x="571652" y="1816056"/>
                          <a:pt x="572318" y="1815179"/>
                          <a:pt x="572772" y="1813644"/>
                        </a:cubicBezTo>
                        <a:cubicBezTo>
                          <a:pt x="573225" y="1812109"/>
                          <a:pt x="573453" y="1811232"/>
                          <a:pt x="573455" y="1811012"/>
                        </a:cubicBezTo>
                        <a:cubicBezTo>
                          <a:pt x="580249" y="1800670"/>
                          <a:pt x="587862" y="1790656"/>
                          <a:pt x="596294" y="1780972"/>
                        </a:cubicBezTo>
                        <a:cubicBezTo>
                          <a:pt x="604726" y="1771287"/>
                          <a:pt x="610662" y="1760835"/>
                          <a:pt x="614102" y="1749616"/>
                        </a:cubicBezTo>
                        <a:lnTo>
                          <a:pt x="622873" y="1749616"/>
                        </a:lnTo>
                        <a:cubicBezTo>
                          <a:pt x="626925" y="1749433"/>
                          <a:pt x="631539" y="1749798"/>
                          <a:pt x="636713" y="1750712"/>
                        </a:cubicBezTo>
                        <a:cubicBezTo>
                          <a:pt x="641888" y="1751626"/>
                          <a:pt x="644360" y="1754184"/>
                          <a:pt x="644131" y="1758387"/>
                        </a:cubicBezTo>
                        <a:cubicBezTo>
                          <a:pt x="642543" y="1766354"/>
                          <a:pt x="639350" y="1774101"/>
                          <a:pt x="634551" y="1781630"/>
                        </a:cubicBezTo>
                        <a:cubicBezTo>
                          <a:pt x="629751" y="1789158"/>
                          <a:pt x="624520" y="1796029"/>
                          <a:pt x="618856" y="1802241"/>
                        </a:cubicBezTo>
                        <a:cubicBezTo>
                          <a:pt x="618328" y="1806481"/>
                          <a:pt x="618535" y="1810281"/>
                          <a:pt x="619477" y="1813644"/>
                        </a:cubicBezTo>
                        <a:cubicBezTo>
                          <a:pt x="620419" y="1817006"/>
                          <a:pt x="620626" y="1820807"/>
                          <a:pt x="620098" y="1825046"/>
                        </a:cubicBezTo>
                        <a:lnTo>
                          <a:pt x="608437" y="1821537"/>
                        </a:lnTo>
                        <a:cubicBezTo>
                          <a:pt x="607556" y="1826946"/>
                          <a:pt x="605940" y="1832793"/>
                          <a:pt x="603590" y="1839079"/>
                        </a:cubicBezTo>
                        <a:cubicBezTo>
                          <a:pt x="601239" y="1845365"/>
                          <a:pt x="597869" y="1851212"/>
                          <a:pt x="593480" y="1856621"/>
                        </a:cubicBezTo>
                        <a:lnTo>
                          <a:pt x="586874" y="1844342"/>
                        </a:lnTo>
                        <a:lnTo>
                          <a:pt x="594920" y="1828554"/>
                        </a:lnTo>
                        <a:cubicBezTo>
                          <a:pt x="594088" y="1827677"/>
                          <a:pt x="593147" y="1826800"/>
                          <a:pt x="592095" y="1825923"/>
                        </a:cubicBezTo>
                        <a:cubicBezTo>
                          <a:pt x="591044" y="1825046"/>
                          <a:pt x="590541" y="1824169"/>
                          <a:pt x="590586" y="1823292"/>
                        </a:cubicBezTo>
                        <a:cubicBezTo>
                          <a:pt x="591211" y="1821611"/>
                          <a:pt x="592926" y="1820587"/>
                          <a:pt x="595732" y="1820222"/>
                        </a:cubicBezTo>
                        <a:cubicBezTo>
                          <a:pt x="598537" y="1819856"/>
                          <a:pt x="600536" y="1819710"/>
                          <a:pt x="601729" y="1819783"/>
                        </a:cubicBezTo>
                        <a:lnTo>
                          <a:pt x="617513" y="1789962"/>
                        </a:lnTo>
                        <a:lnTo>
                          <a:pt x="616996" y="1782945"/>
                        </a:lnTo>
                        <a:lnTo>
                          <a:pt x="611526" y="1774174"/>
                        </a:lnTo>
                        <a:lnTo>
                          <a:pt x="601208" y="1782945"/>
                        </a:lnTo>
                        <a:lnTo>
                          <a:pt x="589450" y="1819783"/>
                        </a:lnTo>
                        <a:cubicBezTo>
                          <a:pt x="583178" y="1824680"/>
                          <a:pt x="576996" y="1831551"/>
                          <a:pt x="570905" y="1840395"/>
                        </a:cubicBezTo>
                        <a:cubicBezTo>
                          <a:pt x="564814" y="1849239"/>
                          <a:pt x="560232" y="1856987"/>
                          <a:pt x="557159" y="1863638"/>
                        </a:cubicBezTo>
                        <a:cubicBezTo>
                          <a:pt x="555870" y="1869705"/>
                          <a:pt x="553523" y="1875552"/>
                          <a:pt x="550119" y="1881180"/>
                        </a:cubicBezTo>
                        <a:cubicBezTo>
                          <a:pt x="546714" y="1886808"/>
                          <a:pt x="543490" y="1892655"/>
                          <a:pt x="540447" y="1898722"/>
                        </a:cubicBezTo>
                        <a:cubicBezTo>
                          <a:pt x="530680" y="1906031"/>
                          <a:pt x="521635" y="1914217"/>
                          <a:pt x="513312" y="1923280"/>
                        </a:cubicBezTo>
                        <a:lnTo>
                          <a:pt x="494847" y="1958364"/>
                        </a:lnTo>
                        <a:cubicBezTo>
                          <a:pt x="493800" y="1958291"/>
                          <a:pt x="492385" y="1958437"/>
                          <a:pt x="490603" y="1958803"/>
                        </a:cubicBezTo>
                        <a:cubicBezTo>
                          <a:pt x="488821" y="1959168"/>
                          <a:pt x="487690" y="1960191"/>
                          <a:pt x="487211" y="1961872"/>
                        </a:cubicBezTo>
                        <a:cubicBezTo>
                          <a:pt x="487226" y="1962823"/>
                          <a:pt x="487970" y="1963992"/>
                          <a:pt x="489443" y="1965381"/>
                        </a:cubicBezTo>
                        <a:cubicBezTo>
                          <a:pt x="490916" y="1966770"/>
                          <a:pt x="492098" y="1967939"/>
                          <a:pt x="492991" y="1968889"/>
                        </a:cubicBezTo>
                        <a:lnTo>
                          <a:pt x="471839" y="1979414"/>
                        </a:lnTo>
                        <a:lnTo>
                          <a:pt x="459559" y="1979414"/>
                        </a:lnTo>
                        <a:cubicBezTo>
                          <a:pt x="461072" y="1972909"/>
                          <a:pt x="463204" y="1966623"/>
                          <a:pt x="465954" y="1960557"/>
                        </a:cubicBezTo>
                        <a:cubicBezTo>
                          <a:pt x="468705" y="1954490"/>
                          <a:pt x="470424" y="1945573"/>
                          <a:pt x="471110" y="1933805"/>
                        </a:cubicBezTo>
                        <a:cubicBezTo>
                          <a:pt x="466480" y="1938922"/>
                          <a:pt x="462070" y="1944038"/>
                          <a:pt x="457878" y="1949155"/>
                        </a:cubicBezTo>
                        <a:cubicBezTo>
                          <a:pt x="453687" y="1954271"/>
                          <a:pt x="450876" y="1960264"/>
                          <a:pt x="449445" y="1967135"/>
                        </a:cubicBezTo>
                        <a:cubicBezTo>
                          <a:pt x="444484" y="1970607"/>
                          <a:pt x="439833" y="1974188"/>
                          <a:pt x="435491" y="1977879"/>
                        </a:cubicBezTo>
                        <a:cubicBezTo>
                          <a:pt x="431149" y="1981571"/>
                          <a:pt x="426858" y="1985590"/>
                          <a:pt x="422620" y="1989939"/>
                        </a:cubicBezTo>
                        <a:cubicBezTo>
                          <a:pt x="412707" y="1990816"/>
                          <a:pt x="408361" y="1994325"/>
                          <a:pt x="409581" y="2000465"/>
                        </a:cubicBezTo>
                        <a:cubicBezTo>
                          <a:pt x="410801" y="2006604"/>
                          <a:pt x="408647" y="2010113"/>
                          <a:pt x="403120" y="2010990"/>
                        </a:cubicBezTo>
                        <a:lnTo>
                          <a:pt x="396104" y="2010990"/>
                        </a:lnTo>
                        <a:cubicBezTo>
                          <a:pt x="394941" y="2015923"/>
                          <a:pt x="393114" y="2019651"/>
                          <a:pt x="390623" y="2022173"/>
                        </a:cubicBezTo>
                        <a:cubicBezTo>
                          <a:pt x="388132" y="2024694"/>
                          <a:pt x="386383" y="2027983"/>
                          <a:pt x="385375" y="2032040"/>
                        </a:cubicBezTo>
                        <a:lnTo>
                          <a:pt x="371240" y="2042565"/>
                        </a:lnTo>
                        <a:lnTo>
                          <a:pt x="366698" y="2028532"/>
                        </a:lnTo>
                        <a:cubicBezTo>
                          <a:pt x="363189" y="2028532"/>
                          <a:pt x="361744" y="2026777"/>
                          <a:pt x="362363" y="2023269"/>
                        </a:cubicBezTo>
                        <a:cubicBezTo>
                          <a:pt x="364093" y="2016362"/>
                          <a:pt x="367338" y="2009564"/>
                          <a:pt x="372098" y="2002877"/>
                        </a:cubicBezTo>
                        <a:cubicBezTo>
                          <a:pt x="376859" y="1996189"/>
                          <a:pt x="380182" y="1988953"/>
                          <a:pt x="382066" y="1981169"/>
                        </a:cubicBezTo>
                        <a:cubicBezTo>
                          <a:pt x="382128" y="1981022"/>
                          <a:pt x="382158" y="1980438"/>
                          <a:pt x="382156" y="1979414"/>
                        </a:cubicBezTo>
                        <a:cubicBezTo>
                          <a:pt x="382154" y="1978391"/>
                          <a:pt x="381745" y="1977806"/>
                          <a:pt x="380930" y="1977660"/>
                        </a:cubicBezTo>
                        <a:cubicBezTo>
                          <a:pt x="379909" y="1978062"/>
                          <a:pt x="378418" y="1979889"/>
                          <a:pt x="376455" y="1983142"/>
                        </a:cubicBezTo>
                        <a:cubicBezTo>
                          <a:pt x="374493" y="1986395"/>
                          <a:pt x="372924" y="1988660"/>
                          <a:pt x="371748" y="1989939"/>
                        </a:cubicBezTo>
                        <a:cubicBezTo>
                          <a:pt x="369392" y="1991694"/>
                          <a:pt x="367914" y="1993448"/>
                          <a:pt x="367312" y="1995202"/>
                        </a:cubicBezTo>
                        <a:cubicBezTo>
                          <a:pt x="367048" y="1997943"/>
                          <a:pt x="366623" y="2000355"/>
                          <a:pt x="366036" y="2002438"/>
                        </a:cubicBezTo>
                        <a:cubicBezTo>
                          <a:pt x="365450" y="2004521"/>
                          <a:pt x="363502" y="2005617"/>
                          <a:pt x="360194" y="2005727"/>
                        </a:cubicBezTo>
                        <a:lnTo>
                          <a:pt x="352558" y="2009236"/>
                        </a:lnTo>
                        <a:lnTo>
                          <a:pt x="334707" y="2010990"/>
                        </a:lnTo>
                        <a:lnTo>
                          <a:pt x="326970" y="2025023"/>
                        </a:lnTo>
                        <a:cubicBezTo>
                          <a:pt x="324128" y="2026010"/>
                          <a:pt x="321299" y="2027545"/>
                          <a:pt x="318483" y="2029628"/>
                        </a:cubicBezTo>
                        <a:cubicBezTo>
                          <a:pt x="315668" y="2031711"/>
                          <a:pt x="313200" y="2033684"/>
                          <a:pt x="311080" y="2035548"/>
                        </a:cubicBezTo>
                        <a:cubicBezTo>
                          <a:pt x="309187" y="2035512"/>
                          <a:pt x="307196" y="2036023"/>
                          <a:pt x="305109" y="2037083"/>
                        </a:cubicBezTo>
                        <a:cubicBezTo>
                          <a:pt x="303021" y="2038143"/>
                          <a:pt x="301676" y="2039970"/>
                          <a:pt x="301072" y="2042565"/>
                        </a:cubicBezTo>
                        <a:lnTo>
                          <a:pt x="301589" y="2049582"/>
                        </a:lnTo>
                        <a:lnTo>
                          <a:pt x="285802" y="2049582"/>
                        </a:lnTo>
                        <a:cubicBezTo>
                          <a:pt x="287095" y="2046183"/>
                          <a:pt x="289666" y="2041140"/>
                          <a:pt x="293513" y="2034452"/>
                        </a:cubicBezTo>
                        <a:cubicBezTo>
                          <a:pt x="297360" y="2027764"/>
                          <a:pt x="297505" y="2024036"/>
                          <a:pt x="293950" y="2023269"/>
                        </a:cubicBezTo>
                        <a:cubicBezTo>
                          <a:pt x="292140" y="2023379"/>
                          <a:pt x="290342" y="2024036"/>
                          <a:pt x="288558" y="2025242"/>
                        </a:cubicBezTo>
                        <a:cubicBezTo>
                          <a:pt x="286774" y="2026448"/>
                          <a:pt x="285338" y="2027545"/>
                          <a:pt x="284251" y="2028532"/>
                        </a:cubicBezTo>
                        <a:lnTo>
                          <a:pt x="277031" y="2049582"/>
                        </a:lnTo>
                        <a:lnTo>
                          <a:pt x="266094" y="2061861"/>
                        </a:lnTo>
                        <a:cubicBezTo>
                          <a:pt x="265179" y="2067051"/>
                          <a:pt x="263503" y="2071582"/>
                          <a:pt x="261066" y="2075456"/>
                        </a:cubicBezTo>
                        <a:cubicBezTo>
                          <a:pt x="258629" y="2079330"/>
                          <a:pt x="255353" y="2082984"/>
                          <a:pt x="251239" y="2086420"/>
                        </a:cubicBezTo>
                        <a:lnTo>
                          <a:pt x="248764" y="2100453"/>
                        </a:lnTo>
                        <a:cubicBezTo>
                          <a:pt x="242815" y="2106008"/>
                          <a:pt x="239342" y="2112440"/>
                          <a:pt x="238345" y="2119749"/>
                        </a:cubicBezTo>
                        <a:cubicBezTo>
                          <a:pt x="235679" y="2118909"/>
                          <a:pt x="232910" y="2119274"/>
                          <a:pt x="230039" y="2120846"/>
                        </a:cubicBezTo>
                        <a:cubicBezTo>
                          <a:pt x="227167" y="2122417"/>
                          <a:pt x="225327" y="2124975"/>
                          <a:pt x="224519" y="2128520"/>
                        </a:cubicBezTo>
                        <a:lnTo>
                          <a:pt x="211210" y="2144308"/>
                        </a:lnTo>
                        <a:lnTo>
                          <a:pt x="198105" y="2139045"/>
                        </a:lnTo>
                        <a:cubicBezTo>
                          <a:pt x="201412" y="2133344"/>
                          <a:pt x="204107" y="2126766"/>
                          <a:pt x="206189" y="2119311"/>
                        </a:cubicBezTo>
                        <a:cubicBezTo>
                          <a:pt x="208271" y="2111855"/>
                          <a:pt x="211250" y="2106154"/>
                          <a:pt x="215125" y="2102207"/>
                        </a:cubicBezTo>
                        <a:cubicBezTo>
                          <a:pt x="215813" y="2096652"/>
                          <a:pt x="218667" y="2093729"/>
                          <a:pt x="223689" y="2093436"/>
                        </a:cubicBezTo>
                        <a:cubicBezTo>
                          <a:pt x="227444" y="2093692"/>
                          <a:pt x="232135" y="2093619"/>
                          <a:pt x="237761" y="2093217"/>
                        </a:cubicBezTo>
                        <a:cubicBezTo>
                          <a:pt x="243387" y="2092815"/>
                          <a:pt x="243202" y="2090549"/>
                          <a:pt x="237205" y="2086420"/>
                        </a:cubicBezTo>
                        <a:lnTo>
                          <a:pt x="247315" y="2068878"/>
                        </a:lnTo>
                        <a:lnTo>
                          <a:pt x="240299" y="2068878"/>
                        </a:lnTo>
                        <a:lnTo>
                          <a:pt x="248862" y="2060107"/>
                        </a:lnTo>
                        <a:lnTo>
                          <a:pt x="251955" y="2042565"/>
                        </a:lnTo>
                        <a:lnTo>
                          <a:pt x="265781" y="2033794"/>
                        </a:lnTo>
                        <a:lnTo>
                          <a:pt x="268565" y="2018006"/>
                        </a:lnTo>
                        <a:cubicBezTo>
                          <a:pt x="272760" y="2012451"/>
                          <a:pt x="277678" y="2007774"/>
                          <a:pt x="283319" y="2003973"/>
                        </a:cubicBezTo>
                        <a:lnTo>
                          <a:pt x="291056" y="1989939"/>
                        </a:lnTo>
                        <a:cubicBezTo>
                          <a:pt x="285819" y="1988551"/>
                          <a:pt x="285121" y="1982557"/>
                          <a:pt x="288964" y="1971959"/>
                        </a:cubicBezTo>
                        <a:cubicBezTo>
                          <a:pt x="292806" y="1961361"/>
                          <a:pt x="295772" y="1954490"/>
                          <a:pt x="297861" y="1951347"/>
                        </a:cubicBezTo>
                        <a:cubicBezTo>
                          <a:pt x="301292" y="1950543"/>
                          <a:pt x="303690" y="1946889"/>
                          <a:pt x="305056" y="1940384"/>
                        </a:cubicBezTo>
                        <a:cubicBezTo>
                          <a:pt x="306423" y="1933879"/>
                          <a:pt x="307222" y="1929347"/>
                          <a:pt x="307454" y="1926789"/>
                        </a:cubicBezTo>
                        <a:cubicBezTo>
                          <a:pt x="310229" y="1925765"/>
                          <a:pt x="312391" y="1923865"/>
                          <a:pt x="313941" y="1921088"/>
                        </a:cubicBezTo>
                        <a:cubicBezTo>
                          <a:pt x="315490" y="1918310"/>
                          <a:pt x="316492" y="1915533"/>
                          <a:pt x="316945" y="1912755"/>
                        </a:cubicBezTo>
                        <a:cubicBezTo>
                          <a:pt x="317233" y="1909466"/>
                          <a:pt x="316527" y="1906835"/>
                          <a:pt x="314829" y="1904861"/>
                        </a:cubicBezTo>
                        <a:cubicBezTo>
                          <a:pt x="313130" y="1902888"/>
                          <a:pt x="312424" y="1900257"/>
                          <a:pt x="312712" y="1896968"/>
                        </a:cubicBezTo>
                        <a:cubicBezTo>
                          <a:pt x="305719" y="1898283"/>
                          <a:pt x="301648" y="1903546"/>
                          <a:pt x="300499" y="1912755"/>
                        </a:cubicBezTo>
                        <a:cubicBezTo>
                          <a:pt x="299351" y="1921965"/>
                          <a:pt x="295718" y="1927227"/>
                          <a:pt x="289602" y="1928543"/>
                        </a:cubicBezTo>
                        <a:cubicBezTo>
                          <a:pt x="288472" y="1933915"/>
                          <a:pt x="285756" y="1938958"/>
                          <a:pt x="281453" y="1943673"/>
                        </a:cubicBezTo>
                        <a:cubicBezTo>
                          <a:pt x="277150" y="1948387"/>
                          <a:pt x="272472" y="1952115"/>
                          <a:pt x="267421" y="1954856"/>
                        </a:cubicBezTo>
                        <a:lnTo>
                          <a:pt x="263400" y="1977660"/>
                        </a:lnTo>
                        <a:cubicBezTo>
                          <a:pt x="246706" y="1985079"/>
                          <a:pt x="236087" y="1993484"/>
                          <a:pt x="231544" y="2002877"/>
                        </a:cubicBezTo>
                        <a:cubicBezTo>
                          <a:pt x="227001" y="2012269"/>
                          <a:pt x="220356" y="2025498"/>
                          <a:pt x="211609" y="2042565"/>
                        </a:cubicBezTo>
                        <a:cubicBezTo>
                          <a:pt x="205598" y="2043077"/>
                          <a:pt x="199975" y="2045123"/>
                          <a:pt x="194738" y="2048705"/>
                        </a:cubicBezTo>
                        <a:cubicBezTo>
                          <a:pt x="189502" y="2052286"/>
                          <a:pt x="183879" y="2054333"/>
                          <a:pt x="177868" y="2054844"/>
                        </a:cubicBezTo>
                        <a:lnTo>
                          <a:pt x="174466" y="2074140"/>
                        </a:lnTo>
                        <a:lnTo>
                          <a:pt x="169203" y="2074140"/>
                        </a:lnTo>
                        <a:cubicBezTo>
                          <a:pt x="165841" y="2074140"/>
                          <a:pt x="163949" y="2073263"/>
                          <a:pt x="163527" y="2071509"/>
                        </a:cubicBezTo>
                        <a:cubicBezTo>
                          <a:pt x="163106" y="2069755"/>
                          <a:pt x="163277" y="2067124"/>
                          <a:pt x="164042" y="2063615"/>
                        </a:cubicBezTo>
                        <a:lnTo>
                          <a:pt x="171779" y="2049582"/>
                        </a:lnTo>
                        <a:cubicBezTo>
                          <a:pt x="171895" y="2048303"/>
                          <a:pt x="171637" y="2046037"/>
                          <a:pt x="171005" y="2042784"/>
                        </a:cubicBezTo>
                        <a:cubicBezTo>
                          <a:pt x="170372" y="2039532"/>
                          <a:pt x="169598" y="2037704"/>
                          <a:pt x="168682" y="2037302"/>
                        </a:cubicBezTo>
                        <a:lnTo>
                          <a:pt x="167754" y="2042565"/>
                        </a:lnTo>
                        <a:cubicBezTo>
                          <a:pt x="163231" y="2045416"/>
                          <a:pt x="157858" y="2049362"/>
                          <a:pt x="151633" y="2054406"/>
                        </a:cubicBezTo>
                        <a:cubicBezTo>
                          <a:pt x="145408" y="2059449"/>
                          <a:pt x="141633" y="2064273"/>
                          <a:pt x="140310" y="2068878"/>
                        </a:cubicBezTo>
                        <a:cubicBezTo>
                          <a:pt x="137380" y="2070778"/>
                          <a:pt x="135063" y="2073556"/>
                          <a:pt x="133359" y="2077210"/>
                        </a:cubicBezTo>
                        <a:cubicBezTo>
                          <a:pt x="131655" y="2080865"/>
                          <a:pt x="130498" y="2084519"/>
                          <a:pt x="129891" y="2088174"/>
                        </a:cubicBezTo>
                        <a:lnTo>
                          <a:pt x="116374" y="2095191"/>
                        </a:lnTo>
                        <a:cubicBezTo>
                          <a:pt x="115914" y="2098005"/>
                          <a:pt x="114849" y="2101148"/>
                          <a:pt x="113177" y="2104619"/>
                        </a:cubicBezTo>
                        <a:cubicBezTo>
                          <a:pt x="111505" y="2108091"/>
                          <a:pt x="109200" y="2110796"/>
                          <a:pt x="106264" y="2112733"/>
                        </a:cubicBezTo>
                        <a:lnTo>
                          <a:pt x="103790" y="2126766"/>
                        </a:lnTo>
                        <a:lnTo>
                          <a:pt x="95845" y="2132029"/>
                        </a:lnTo>
                        <a:cubicBezTo>
                          <a:pt x="94721" y="2137364"/>
                          <a:pt x="91992" y="2142481"/>
                          <a:pt x="87657" y="2147378"/>
                        </a:cubicBezTo>
                        <a:cubicBezTo>
                          <a:pt x="83321" y="2152275"/>
                          <a:pt x="78554" y="2156514"/>
                          <a:pt x="73354" y="2160096"/>
                        </a:cubicBezTo>
                        <a:cubicBezTo>
                          <a:pt x="68787" y="2165687"/>
                          <a:pt x="63426" y="2172046"/>
                          <a:pt x="57272" y="2179172"/>
                        </a:cubicBezTo>
                        <a:cubicBezTo>
                          <a:pt x="51119" y="2186299"/>
                          <a:pt x="44958" y="2192219"/>
                          <a:pt x="38791" y="2196933"/>
                        </a:cubicBezTo>
                        <a:cubicBezTo>
                          <a:pt x="38418" y="2199674"/>
                          <a:pt x="37696" y="2202525"/>
                          <a:pt x="36626" y="2205485"/>
                        </a:cubicBezTo>
                        <a:cubicBezTo>
                          <a:pt x="35555" y="2208445"/>
                          <a:pt x="33595" y="2210857"/>
                          <a:pt x="30745" y="2212721"/>
                        </a:cubicBezTo>
                        <a:cubicBezTo>
                          <a:pt x="29645" y="2218130"/>
                          <a:pt x="27229" y="2223539"/>
                          <a:pt x="23498" y="2228947"/>
                        </a:cubicBezTo>
                        <a:cubicBezTo>
                          <a:pt x="19767" y="2234356"/>
                          <a:pt x="15752" y="2238888"/>
                          <a:pt x="11453" y="2242542"/>
                        </a:cubicBezTo>
                        <a:cubicBezTo>
                          <a:pt x="11131" y="2244370"/>
                          <a:pt x="10409" y="2245978"/>
                          <a:pt x="9287" y="2247366"/>
                        </a:cubicBezTo>
                        <a:cubicBezTo>
                          <a:pt x="8165" y="2248755"/>
                          <a:pt x="6720" y="2249486"/>
                          <a:pt x="4953" y="2249559"/>
                        </a:cubicBezTo>
                        <a:lnTo>
                          <a:pt x="0" y="2247805"/>
                        </a:lnTo>
                        <a:lnTo>
                          <a:pt x="8356" y="2230263"/>
                        </a:lnTo>
                        <a:cubicBezTo>
                          <a:pt x="10438" y="2228399"/>
                          <a:pt x="12179" y="2225987"/>
                          <a:pt x="13578" y="2223027"/>
                        </a:cubicBezTo>
                        <a:cubicBezTo>
                          <a:pt x="14977" y="2220067"/>
                          <a:pt x="15919" y="2217216"/>
                          <a:pt x="16402" y="2214475"/>
                        </a:cubicBezTo>
                        <a:lnTo>
                          <a:pt x="26203" y="2198688"/>
                        </a:lnTo>
                        <a:cubicBezTo>
                          <a:pt x="26533" y="2194741"/>
                          <a:pt x="27160" y="2190355"/>
                          <a:pt x="28084" y="2185531"/>
                        </a:cubicBezTo>
                        <a:cubicBezTo>
                          <a:pt x="29008" y="2180707"/>
                          <a:pt x="31957" y="2178076"/>
                          <a:pt x="36931" y="2177637"/>
                        </a:cubicBezTo>
                        <a:cubicBezTo>
                          <a:pt x="40532" y="2160534"/>
                          <a:pt x="49059" y="2140361"/>
                          <a:pt x="62513" y="2117118"/>
                        </a:cubicBezTo>
                        <a:cubicBezTo>
                          <a:pt x="75967" y="2093875"/>
                          <a:pt x="89448" y="2075456"/>
                          <a:pt x="102955" y="2061861"/>
                        </a:cubicBezTo>
                        <a:cubicBezTo>
                          <a:pt x="104231" y="2055868"/>
                          <a:pt x="106088" y="2050313"/>
                          <a:pt x="108525" y="2045196"/>
                        </a:cubicBezTo>
                        <a:cubicBezTo>
                          <a:pt x="110962" y="2040080"/>
                          <a:pt x="112818" y="2034525"/>
                          <a:pt x="114095" y="2028532"/>
                        </a:cubicBezTo>
                        <a:cubicBezTo>
                          <a:pt x="116709" y="2028422"/>
                          <a:pt x="118729" y="2027326"/>
                          <a:pt x="120156" y="2025242"/>
                        </a:cubicBezTo>
                        <a:cubicBezTo>
                          <a:pt x="121583" y="2023159"/>
                          <a:pt x="122520" y="2020747"/>
                          <a:pt x="122967" y="2018006"/>
                        </a:cubicBezTo>
                        <a:cubicBezTo>
                          <a:pt x="124516" y="2010880"/>
                          <a:pt x="126420" y="2006714"/>
                          <a:pt x="128679" y="2005508"/>
                        </a:cubicBezTo>
                        <a:cubicBezTo>
                          <a:pt x="130939" y="2004302"/>
                          <a:pt x="132611" y="2001451"/>
                          <a:pt x="133696" y="1996956"/>
                        </a:cubicBezTo>
                        <a:lnTo>
                          <a:pt x="145560" y="1979414"/>
                        </a:lnTo>
                        <a:cubicBezTo>
                          <a:pt x="148322" y="1978464"/>
                          <a:pt x="150433" y="1976856"/>
                          <a:pt x="151892" y="1974590"/>
                        </a:cubicBezTo>
                        <a:cubicBezTo>
                          <a:pt x="153352" y="1972324"/>
                          <a:pt x="154302" y="1969839"/>
                          <a:pt x="154742" y="1967135"/>
                        </a:cubicBezTo>
                        <a:lnTo>
                          <a:pt x="154534" y="1958364"/>
                        </a:lnTo>
                        <a:lnTo>
                          <a:pt x="179911" y="1903984"/>
                        </a:lnTo>
                        <a:lnTo>
                          <a:pt x="187855" y="1898722"/>
                        </a:lnTo>
                        <a:lnTo>
                          <a:pt x="194665" y="1889951"/>
                        </a:lnTo>
                        <a:cubicBezTo>
                          <a:pt x="195161" y="1887137"/>
                          <a:pt x="196154" y="1883994"/>
                          <a:pt x="197643" y="1880522"/>
                        </a:cubicBezTo>
                        <a:cubicBezTo>
                          <a:pt x="199132" y="1877050"/>
                          <a:pt x="200925" y="1874346"/>
                          <a:pt x="203020" y="1872409"/>
                        </a:cubicBezTo>
                        <a:cubicBezTo>
                          <a:pt x="202558" y="1869229"/>
                          <a:pt x="203146" y="1865063"/>
                          <a:pt x="204786" y="1859910"/>
                        </a:cubicBezTo>
                        <a:cubicBezTo>
                          <a:pt x="206425" y="1854757"/>
                          <a:pt x="209413" y="1851907"/>
                          <a:pt x="213749" y="1851359"/>
                        </a:cubicBezTo>
                        <a:cubicBezTo>
                          <a:pt x="215221" y="1846535"/>
                          <a:pt x="219756" y="1838641"/>
                          <a:pt x="227353" y="1827677"/>
                        </a:cubicBezTo>
                        <a:cubicBezTo>
                          <a:pt x="234951" y="1816713"/>
                          <a:pt x="240492" y="1810574"/>
                          <a:pt x="243977" y="1809258"/>
                        </a:cubicBezTo>
                        <a:lnTo>
                          <a:pt x="251405" y="1796979"/>
                        </a:lnTo>
                        <a:cubicBezTo>
                          <a:pt x="253850" y="1786015"/>
                          <a:pt x="257597" y="1776367"/>
                          <a:pt x="262648" y="1768035"/>
                        </a:cubicBezTo>
                        <a:cubicBezTo>
                          <a:pt x="267699" y="1759702"/>
                          <a:pt x="271447" y="1750054"/>
                          <a:pt x="273891" y="1739091"/>
                        </a:cubicBezTo>
                        <a:lnTo>
                          <a:pt x="280391" y="1732074"/>
                        </a:lnTo>
                        <a:cubicBezTo>
                          <a:pt x="282342" y="1725569"/>
                          <a:pt x="286899" y="1717967"/>
                          <a:pt x="294060" y="1709269"/>
                        </a:cubicBezTo>
                        <a:cubicBezTo>
                          <a:pt x="301222" y="1700572"/>
                          <a:pt x="305779" y="1692970"/>
                          <a:pt x="307730" y="1686465"/>
                        </a:cubicBezTo>
                        <a:cubicBezTo>
                          <a:pt x="313499" y="1683176"/>
                          <a:pt x="316766" y="1677913"/>
                          <a:pt x="317530" y="1670677"/>
                        </a:cubicBezTo>
                        <a:cubicBezTo>
                          <a:pt x="318295" y="1663441"/>
                          <a:pt x="321561" y="1658179"/>
                          <a:pt x="327331" y="1654890"/>
                        </a:cubicBezTo>
                        <a:cubicBezTo>
                          <a:pt x="329370" y="1649335"/>
                          <a:pt x="336277" y="1635447"/>
                          <a:pt x="348053" y="1613228"/>
                        </a:cubicBezTo>
                        <a:cubicBezTo>
                          <a:pt x="359828" y="1591008"/>
                          <a:pt x="367019" y="1577998"/>
                          <a:pt x="369626" y="1574197"/>
                        </a:cubicBezTo>
                        <a:cubicBezTo>
                          <a:pt x="369125" y="1571237"/>
                          <a:pt x="369559" y="1567948"/>
                          <a:pt x="370928" y="1564330"/>
                        </a:cubicBezTo>
                        <a:cubicBezTo>
                          <a:pt x="372297" y="1560712"/>
                          <a:pt x="375130" y="1558738"/>
                          <a:pt x="379427" y="1558409"/>
                        </a:cubicBezTo>
                        <a:cubicBezTo>
                          <a:pt x="386825" y="1546093"/>
                          <a:pt x="395706" y="1533449"/>
                          <a:pt x="406070" y="1520475"/>
                        </a:cubicBezTo>
                        <a:cubicBezTo>
                          <a:pt x="416434" y="1507501"/>
                          <a:pt x="423200" y="1494418"/>
                          <a:pt x="426366" y="1481225"/>
                        </a:cubicBezTo>
                        <a:cubicBezTo>
                          <a:pt x="427575" y="1480385"/>
                          <a:pt x="429131" y="1479434"/>
                          <a:pt x="431035" y="1478375"/>
                        </a:cubicBezTo>
                        <a:cubicBezTo>
                          <a:pt x="432940" y="1477315"/>
                          <a:pt x="434135" y="1475926"/>
                          <a:pt x="434621" y="1474208"/>
                        </a:cubicBezTo>
                        <a:cubicBezTo>
                          <a:pt x="434549" y="1473368"/>
                          <a:pt x="433763" y="1472856"/>
                          <a:pt x="432260" y="1472673"/>
                        </a:cubicBezTo>
                        <a:cubicBezTo>
                          <a:pt x="430757" y="1472491"/>
                          <a:pt x="429893" y="1472418"/>
                          <a:pt x="429667" y="1472454"/>
                        </a:cubicBezTo>
                        <a:lnTo>
                          <a:pt x="437714" y="1456666"/>
                        </a:lnTo>
                        <a:lnTo>
                          <a:pt x="445349" y="1453158"/>
                        </a:lnTo>
                        <a:cubicBezTo>
                          <a:pt x="449714" y="1448298"/>
                          <a:pt x="453931" y="1441792"/>
                          <a:pt x="458000" y="1433643"/>
                        </a:cubicBezTo>
                        <a:cubicBezTo>
                          <a:pt x="462068" y="1425493"/>
                          <a:pt x="465485" y="1418549"/>
                          <a:pt x="468251" y="1412812"/>
                        </a:cubicBezTo>
                        <a:cubicBezTo>
                          <a:pt x="467945" y="1409157"/>
                          <a:pt x="468659" y="1405941"/>
                          <a:pt x="470391" y="1403164"/>
                        </a:cubicBezTo>
                        <a:cubicBezTo>
                          <a:pt x="472123" y="1400386"/>
                          <a:pt x="475158" y="1398924"/>
                          <a:pt x="479497" y="1398778"/>
                        </a:cubicBezTo>
                        <a:lnTo>
                          <a:pt x="486924" y="1386499"/>
                        </a:lnTo>
                        <a:cubicBezTo>
                          <a:pt x="489480" y="1383612"/>
                          <a:pt x="493112" y="1377107"/>
                          <a:pt x="497821" y="1366984"/>
                        </a:cubicBezTo>
                        <a:cubicBezTo>
                          <a:pt x="502529" y="1356861"/>
                          <a:pt x="505362" y="1349917"/>
                          <a:pt x="506318" y="1346153"/>
                        </a:cubicBezTo>
                        <a:cubicBezTo>
                          <a:pt x="507822" y="1340525"/>
                          <a:pt x="510590" y="1336432"/>
                          <a:pt x="514623" y="1333873"/>
                        </a:cubicBezTo>
                        <a:cubicBezTo>
                          <a:pt x="518655" y="1331315"/>
                          <a:pt x="521424" y="1327222"/>
                          <a:pt x="522928" y="1321594"/>
                        </a:cubicBezTo>
                        <a:lnTo>
                          <a:pt x="541292" y="1297035"/>
                        </a:lnTo>
                        <a:cubicBezTo>
                          <a:pt x="542727" y="1293454"/>
                          <a:pt x="547464" y="1284829"/>
                          <a:pt x="555502" y="1271161"/>
                        </a:cubicBezTo>
                        <a:cubicBezTo>
                          <a:pt x="563540" y="1257493"/>
                          <a:pt x="568122" y="1249745"/>
                          <a:pt x="569249" y="1247918"/>
                        </a:cubicBezTo>
                        <a:cubicBezTo>
                          <a:pt x="569553" y="1244117"/>
                          <a:pt x="570077" y="1240317"/>
                          <a:pt x="570821" y="1236516"/>
                        </a:cubicBezTo>
                        <a:cubicBezTo>
                          <a:pt x="571564" y="1232715"/>
                          <a:pt x="574410" y="1230669"/>
                          <a:pt x="579358" y="1230376"/>
                        </a:cubicBezTo>
                        <a:cubicBezTo>
                          <a:pt x="586934" y="1217878"/>
                          <a:pt x="596568" y="1204283"/>
                          <a:pt x="608258" y="1189591"/>
                        </a:cubicBezTo>
                        <a:cubicBezTo>
                          <a:pt x="619948" y="1174900"/>
                          <a:pt x="627544" y="1160428"/>
                          <a:pt x="631044" y="1146175"/>
                        </a:cubicBezTo>
                        <a:cubicBezTo>
                          <a:pt x="632271" y="1145225"/>
                          <a:pt x="633866" y="1144056"/>
                          <a:pt x="635828" y="1142667"/>
                        </a:cubicBezTo>
                        <a:cubicBezTo>
                          <a:pt x="637791" y="1141278"/>
                          <a:pt x="638947" y="1140109"/>
                          <a:pt x="639298" y="1139158"/>
                        </a:cubicBezTo>
                        <a:cubicBezTo>
                          <a:pt x="639484" y="1137477"/>
                          <a:pt x="639007" y="1136454"/>
                          <a:pt x="637865" y="1136089"/>
                        </a:cubicBezTo>
                        <a:cubicBezTo>
                          <a:pt x="636724" y="1135723"/>
                          <a:pt x="635653" y="1135577"/>
                          <a:pt x="634654" y="1135650"/>
                        </a:cubicBezTo>
                        <a:lnTo>
                          <a:pt x="642700" y="1119862"/>
                        </a:lnTo>
                        <a:cubicBezTo>
                          <a:pt x="645684" y="1118072"/>
                          <a:pt x="648616" y="1115952"/>
                          <a:pt x="651496" y="1113504"/>
                        </a:cubicBezTo>
                        <a:cubicBezTo>
                          <a:pt x="654376" y="1111055"/>
                          <a:pt x="656947" y="1108497"/>
                          <a:pt x="659208" y="1105829"/>
                        </a:cubicBezTo>
                        <a:lnTo>
                          <a:pt x="675920" y="1070745"/>
                        </a:lnTo>
                        <a:cubicBezTo>
                          <a:pt x="675687" y="1067091"/>
                          <a:pt x="676693" y="1063875"/>
                          <a:pt x="678936" y="1061097"/>
                        </a:cubicBezTo>
                        <a:cubicBezTo>
                          <a:pt x="681180" y="1058320"/>
                          <a:pt x="684508" y="1056858"/>
                          <a:pt x="688919" y="1056712"/>
                        </a:cubicBezTo>
                        <a:cubicBezTo>
                          <a:pt x="689706" y="1053496"/>
                          <a:pt x="690995" y="1051157"/>
                          <a:pt x="692788" y="1049695"/>
                        </a:cubicBezTo>
                        <a:cubicBezTo>
                          <a:pt x="694580" y="1048233"/>
                          <a:pt x="695870" y="1045894"/>
                          <a:pt x="696656" y="1042678"/>
                        </a:cubicBezTo>
                        <a:cubicBezTo>
                          <a:pt x="698427" y="1040303"/>
                          <a:pt x="702236" y="1033213"/>
                          <a:pt x="708081" y="1021409"/>
                        </a:cubicBezTo>
                        <a:cubicBezTo>
                          <a:pt x="713927" y="1009604"/>
                          <a:pt x="717374" y="1002076"/>
                          <a:pt x="718423" y="998824"/>
                        </a:cubicBezTo>
                        <a:cubicBezTo>
                          <a:pt x="719940" y="993122"/>
                          <a:pt x="722759" y="988737"/>
                          <a:pt x="726882" y="985667"/>
                        </a:cubicBezTo>
                        <a:cubicBezTo>
                          <a:pt x="731005" y="982597"/>
                          <a:pt x="733825" y="978212"/>
                          <a:pt x="735342" y="972511"/>
                        </a:cubicBezTo>
                        <a:lnTo>
                          <a:pt x="744833" y="958477"/>
                        </a:lnTo>
                        <a:cubicBezTo>
                          <a:pt x="745993" y="954384"/>
                          <a:pt x="748315" y="951168"/>
                          <a:pt x="751797" y="948829"/>
                        </a:cubicBezTo>
                        <a:cubicBezTo>
                          <a:pt x="755279" y="946490"/>
                          <a:pt x="757600" y="943274"/>
                          <a:pt x="758761" y="939181"/>
                        </a:cubicBezTo>
                        <a:cubicBezTo>
                          <a:pt x="764075" y="938889"/>
                          <a:pt x="768099" y="935965"/>
                          <a:pt x="770832" y="930410"/>
                        </a:cubicBezTo>
                        <a:cubicBezTo>
                          <a:pt x="771011" y="929606"/>
                          <a:pt x="771041" y="929022"/>
                          <a:pt x="770922" y="928656"/>
                        </a:cubicBezTo>
                        <a:cubicBezTo>
                          <a:pt x="770804" y="928291"/>
                          <a:pt x="770396" y="927706"/>
                          <a:pt x="769697" y="926902"/>
                        </a:cubicBezTo>
                        <a:lnTo>
                          <a:pt x="774133" y="921639"/>
                        </a:lnTo>
                        <a:cubicBezTo>
                          <a:pt x="775270" y="919958"/>
                          <a:pt x="776039" y="918496"/>
                          <a:pt x="776441" y="917254"/>
                        </a:cubicBezTo>
                        <a:cubicBezTo>
                          <a:pt x="776843" y="916011"/>
                          <a:pt x="777174" y="914549"/>
                          <a:pt x="777434" y="912868"/>
                        </a:cubicBezTo>
                        <a:cubicBezTo>
                          <a:pt x="786283" y="902270"/>
                          <a:pt x="794480" y="891014"/>
                          <a:pt x="802026" y="879100"/>
                        </a:cubicBezTo>
                        <a:cubicBezTo>
                          <a:pt x="809573" y="867186"/>
                          <a:pt x="816609" y="855053"/>
                          <a:pt x="823136" y="842701"/>
                        </a:cubicBezTo>
                        <a:cubicBezTo>
                          <a:pt x="824114" y="839850"/>
                          <a:pt x="827239" y="834149"/>
                          <a:pt x="832511" y="825597"/>
                        </a:cubicBezTo>
                        <a:cubicBezTo>
                          <a:pt x="837783" y="817046"/>
                          <a:pt x="841192" y="812222"/>
                          <a:pt x="842737" y="811126"/>
                        </a:cubicBezTo>
                        <a:cubicBezTo>
                          <a:pt x="843983" y="805095"/>
                          <a:pt x="846339" y="799614"/>
                          <a:pt x="849803" y="794680"/>
                        </a:cubicBezTo>
                        <a:cubicBezTo>
                          <a:pt x="853268" y="789746"/>
                          <a:pt x="856862" y="784703"/>
                          <a:pt x="860584" y="779550"/>
                        </a:cubicBezTo>
                        <a:lnTo>
                          <a:pt x="868529" y="774288"/>
                        </a:lnTo>
                        <a:cubicBezTo>
                          <a:pt x="868757" y="773410"/>
                          <a:pt x="869204" y="772533"/>
                          <a:pt x="869870" y="771656"/>
                        </a:cubicBezTo>
                        <a:cubicBezTo>
                          <a:pt x="870536" y="770779"/>
                          <a:pt x="870983" y="769902"/>
                          <a:pt x="871211" y="769025"/>
                        </a:cubicBezTo>
                        <a:cubicBezTo>
                          <a:pt x="872503" y="766467"/>
                          <a:pt x="873427" y="764128"/>
                          <a:pt x="873983" y="762008"/>
                        </a:cubicBezTo>
                        <a:cubicBezTo>
                          <a:pt x="874540" y="759889"/>
                          <a:pt x="875025" y="757550"/>
                          <a:pt x="875440" y="754992"/>
                        </a:cubicBezTo>
                        <a:cubicBezTo>
                          <a:pt x="876360" y="754955"/>
                          <a:pt x="877228" y="754590"/>
                          <a:pt x="878045" y="753895"/>
                        </a:cubicBezTo>
                        <a:cubicBezTo>
                          <a:pt x="878862" y="753201"/>
                          <a:pt x="879369" y="752397"/>
                          <a:pt x="879567" y="751483"/>
                        </a:cubicBezTo>
                        <a:cubicBezTo>
                          <a:pt x="879808" y="750533"/>
                          <a:pt x="880306" y="749363"/>
                          <a:pt x="881063" y="747975"/>
                        </a:cubicBezTo>
                        <a:cubicBezTo>
                          <a:pt x="881819" y="746586"/>
                          <a:pt x="882318" y="745417"/>
                          <a:pt x="882558" y="744466"/>
                        </a:cubicBezTo>
                        <a:lnTo>
                          <a:pt x="884313" y="744466"/>
                        </a:lnTo>
                        <a:cubicBezTo>
                          <a:pt x="884914" y="742712"/>
                          <a:pt x="886393" y="740958"/>
                          <a:pt x="888749" y="739204"/>
                        </a:cubicBezTo>
                        <a:lnTo>
                          <a:pt x="896795" y="723416"/>
                        </a:lnTo>
                        <a:cubicBezTo>
                          <a:pt x="898280" y="719762"/>
                          <a:pt x="899436" y="716107"/>
                          <a:pt x="900263" y="712452"/>
                        </a:cubicBezTo>
                        <a:cubicBezTo>
                          <a:pt x="901091" y="708798"/>
                          <a:pt x="901653" y="706020"/>
                          <a:pt x="901952" y="704120"/>
                        </a:cubicBezTo>
                        <a:cubicBezTo>
                          <a:pt x="903833" y="704230"/>
                          <a:pt x="905772" y="704010"/>
                          <a:pt x="907769" y="703462"/>
                        </a:cubicBezTo>
                        <a:cubicBezTo>
                          <a:pt x="909766" y="702914"/>
                          <a:pt x="911060" y="701379"/>
                          <a:pt x="911651" y="698858"/>
                        </a:cubicBezTo>
                        <a:cubicBezTo>
                          <a:pt x="911962" y="696263"/>
                          <a:pt x="912577" y="694435"/>
                          <a:pt x="913495" y="693376"/>
                        </a:cubicBezTo>
                        <a:cubicBezTo>
                          <a:pt x="914412" y="692316"/>
                          <a:pt x="916549" y="691804"/>
                          <a:pt x="919905" y="691841"/>
                        </a:cubicBezTo>
                        <a:lnTo>
                          <a:pt x="929396" y="677807"/>
                        </a:lnTo>
                        <a:lnTo>
                          <a:pt x="937341" y="672545"/>
                        </a:lnTo>
                        <a:lnTo>
                          <a:pt x="953641" y="649740"/>
                        </a:lnTo>
                        <a:cubicBezTo>
                          <a:pt x="954527" y="646378"/>
                          <a:pt x="956212" y="643454"/>
                          <a:pt x="958696" y="640969"/>
                        </a:cubicBezTo>
                        <a:cubicBezTo>
                          <a:pt x="961181" y="638484"/>
                          <a:pt x="962866" y="635561"/>
                          <a:pt x="963751" y="632198"/>
                        </a:cubicBezTo>
                        <a:lnTo>
                          <a:pt x="974997" y="618165"/>
                        </a:lnTo>
                        <a:lnTo>
                          <a:pt x="982115" y="607640"/>
                        </a:lnTo>
                        <a:cubicBezTo>
                          <a:pt x="984051" y="601427"/>
                          <a:pt x="986497" y="595434"/>
                          <a:pt x="989452" y="589659"/>
                        </a:cubicBezTo>
                        <a:cubicBezTo>
                          <a:pt x="992407" y="583885"/>
                          <a:pt x="996014" y="578769"/>
                          <a:pt x="1000272" y="574310"/>
                        </a:cubicBezTo>
                        <a:cubicBezTo>
                          <a:pt x="1006706" y="562689"/>
                          <a:pt x="1012148" y="551725"/>
                          <a:pt x="1016596" y="541419"/>
                        </a:cubicBezTo>
                        <a:cubicBezTo>
                          <a:pt x="1021045" y="531113"/>
                          <a:pt x="1024268" y="522781"/>
                          <a:pt x="1026267" y="516422"/>
                        </a:cubicBezTo>
                        <a:cubicBezTo>
                          <a:pt x="1027763" y="517884"/>
                          <a:pt x="1029414" y="518468"/>
                          <a:pt x="1031220" y="518176"/>
                        </a:cubicBezTo>
                        <a:lnTo>
                          <a:pt x="1039165" y="512913"/>
                        </a:lnTo>
                        <a:cubicBezTo>
                          <a:pt x="1040246" y="511963"/>
                          <a:pt x="1040817" y="510794"/>
                          <a:pt x="1040880" y="509405"/>
                        </a:cubicBezTo>
                        <a:cubicBezTo>
                          <a:pt x="1040942" y="508016"/>
                          <a:pt x="1040198" y="506847"/>
                          <a:pt x="1038648" y="505897"/>
                        </a:cubicBezTo>
                        <a:cubicBezTo>
                          <a:pt x="1044453" y="500123"/>
                          <a:pt x="1050717" y="492375"/>
                          <a:pt x="1057437" y="482654"/>
                        </a:cubicBezTo>
                        <a:cubicBezTo>
                          <a:pt x="1064158" y="472933"/>
                          <a:pt x="1068383" y="464308"/>
                          <a:pt x="1070113" y="456780"/>
                        </a:cubicBezTo>
                        <a:cubicBezTo>
                          <a:pt x="1073170" y="454989"/>
                          <a:pt x="1075517" y="452869"/>
                          <a:pt x="1077155" y="450421"/>
                        </a:cubicBezTo>
                        <a:cubicBezTo>
                          <a:pt x="1078792" y="447972"/>
                          <a:pt x="1079024" y="445414"/>
                          <a:pt x="1077850" y="442746"/>
                        </a:cubicBezTo>
                        <a:cubicBezTo>
                          <a:pt x="1080057" y="436862"/>
                          <a:pt x="1083328" y="432404"/>
                          <a:pt x="1087664" y="429370"/>
                        </a:cubicBezTo>
                        <a:cubicBezTo>
                          <a:pt x="1092000" y="426337"/>
                          <a:pt x="1095916" y="423194"/>
                          <a:pt x="1099413" y="419942"/>
                        </a:cubicBezTo>
                        <a:cubicBezTo>
                          <a:pt x="1102207" y="418187"/>
                          <a:pt x="1103686" y="416433"/>
                          <a:pt x="1103849" y="414679"/>
                        </a:cubicBezTo>
                        <a:cubicBezTo>
                          <a:pt x="1104013" y="412925"/>
                          <a:pt x="1103737" y="411171"/>
                          <a:pt x="1103023" y="409416"/>
                        </a:cubicBezTo>
                        <a:lnTo>
                          <a:pt x="1123760" y="381349"/>
                        </a:lnTo>
                        <a:cubicBezTo>
                          <a:pt x="1125129" y="379595"/>
                          <a:pt x="1126904" y="377403"/>
                          <a:pt x="1129086" y="374771"/>
                        </a:cubicBezTo>
                        <a:cubicBezTo>
                          <a:pt x="1131268" y="372140"/>
                          <a:pt x="1132759" y="369070"/>
                          <a:pt x="1133560" y="365562"/>
                        </a:cubicBezTo>
                        <a:cubicBezTo>
                          <a:pt x="1143472" y="355365"/>
                          <a:pt x="1152099" y="343744"/>
                          <a:pt x="1159443" y="330697"/>
                        </a:cubicBezTo>
                        <a:cubicBezTo>
                          <a:pt x="1166787" y="317651"/>
                          <a:pt x="1176214" y="306468"/>
                          <a:pt x="1187724" y="297148"/>
                        </a:cubicBezTo>
                        <a:lnTo>
                          <a:pt x="1188135" y="284869"/>
                        </a:lnTo>
                        <a:lnTo>
                          <a:pt x="1212690" y="255048"/>
                        </a:lnTo>
                        <a:cubicBezTo>
                          <a:pt x="1213824" y="250480"/>
                          <a:pt x="1217641" y="242513"/>
                          <a:pt x="1224140" y="231147"/>
                        </a:cubicBezTo>
                        <a:cubicBezTo>
                          <a:pt x="1230640" y="219781"/>
                          <a:pt x="1236726" y="211376"/>
                          <a:pt x="1242401" y="205931"/>
                        </a:cubicBezTo>
                        <a:cubicBezTo>
                          <a:pt x="1243587" y="199206"/>
                          <a:pt x="1248126" y="193359"/>
                          <a:pt x="1256019" y="188389"/>
                        </a:cubicBezTo>
                        <a:cubicBezTo>
                          <a:pt x="1254299" y="184880"/>
                          <a:pt x="1254694" y="181811"/>
                          <a:pt x="1257205" y="179179"/>
                        </a:cubicBezTo>
                        <a:cubicBezTo>
                          <a:pt x="1259715" y="176548"/>
                          <a:pt x="1262587" y="174355"/>
                          <a:pt x="1265820" y="172601"/>
                        </a:cubicBezTo>
                        <a:lnTo>
                          <a:pt x="1350830" y="58579"/>
                        </a:lnTo>
                        <a:cubicBezTo>
                          <a:pt x="1355606" y="54084"/>
                          <a:pt x="1359415" y="49479"/>
                          <a:pt x="1362256" y="44765"/>
                        </a:cubicBezTo>
                        <a:cubicBezTo>
                          <a:pt x="1365098" y="40050"/>
                          <a:pt x="1369268" y="35884"/>
                          <a:pt x="1374766" y="32266"/>
                        </a:cubicBezTo>
                        <a:cubicBezTo>
                          <a:pt x="1375323" y="29525"/>
                          <a:pt x="1376556" y="26675"/>
                          <a:pt x="1378467" y="23715"/>
                        </a:cubicBezTo>
                        <a:cubicBezTo>
                          <a:pt x="1380378" y="20754"/>
                          <a:pt x="1382411" y="18342"/>
                          <a:pt x="1384567" y="16478"/>
                        </a:cubicBezTo>
                        <a:lnTo>
                          <a:pt x="1393749" y="4199"/>
                        </a:lnTo>
                        <a:cubicBezTo>
                          <a:pt x="1395965" y="2408"/>
                          <a:pt x="1398523" y="1166"/>
                          <a:pt x="1401423" y="4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Freeform 78"/>
                  <p:cNvSpPr/>
                  <p:nvPr/>
                </p:nvSpPr>
                <p:spPr>
                  <a:xfrm>
                    <a:off x="7592571" y="258099"/>
                    <a:ext cx="1526083" cy="2249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083" h="2249559">
                        <a:moveTo>
                          <a:pt x="176110" y="2025023"/>
                        </a:moveTo>
                        <a:cubicBezTo>
                          <a:pt x="175972" y="2026010"/>
                          <a:pt x="176144" y="2027106"/>
                          <a:pt x="176626" y="2028312"/>
                        </a:cubicBezTo>
                        <a:cubicBezTo>
                          <a:pt x="177108" y="2029518"/>
                          <a:pt x="177796" y="2030176"/>
                          <a:pt x="178690" y="2030286"/>
                        </a:cubicBezTo>
                        <a:cubicBezTo>
                          <a:pt x="179610" y="2030249"/>
                          <a:pt x="180479" y="2029884"/>
                          <a:pt x="181296" y="2029189"/>
                        </a:cubicBezTo>
                        <a:cubicBezTo>
                          <a:pt x="182112" y="2028495"/>
                          <a:pt x="182620" y="2027691"/>
                          <a:pt x="182817" y="2026777"/>
                        </a:cubicBezTo>
                        <a:close/>
                        <a:moveTo>
                          <a:pt x="185601" y="2010990"/>
                        </a:moveTo>
                        <a:cubicBezTo>
                          <a:pt x="185354" y="2011976"/>
                          <a:pt x="185307" y="2013073"/>
                          <a:pt x="185460" y="2014279"/>
                        </a:cubicBezTo>
                        <a:cubicBezTo>
                          <a:pt x="185612" y="2015485"/>
                          <a:pt x="186520" y="2016142"/>
                          <a:pt x="188181" y="2016252"/>
                        </a:cubicBezTo>
                        <a:lnTo>
                          <a:pt x="189936" y="2016252"/>
                        </a:lnTo>
                        <a:cubicBezTo>
                          <a:pt x="190554" y="2012744"/>
                          <a:pt x="189109" y="2010990"/>
                          <a:pt x="185601" y="2010990"/>
                        </a:cubicBezTo>
                        <a:close/>
                        <a:moveTo>
                          <a:pt x="344300" y="1986431"/>
                        </a:moveTo>
                        <a:cubicBezTo>
                          <a:pt x="344089" y="1987418"/>
                          <a:pt x="343969" y="1988514"/>
                          <a:pt x="343939" y="1989720"/>
                        </a:cubicBezTo>
                        <a:cubicBezTo>
                          <a:pt x="343909" y="1990926"/>
                          <a:pt x="344305" y="1991584"/>
                          <a:pt x="345126" y="1991694"/>
                        </a:cubicBezTo>
                        <a:lnTo>
                          <a:pt x="350698" y="1989939"/>
                        </a:lnTo>
                        <a:close/>
                        <a:moveTo>
                          <a:pt x="478855" y="1979414"/>
                        </a:moveTo>
                        <a:lnTo>
                          <a:pt x="483707" y="1991694"/>
                        </a:lnTo>
                        <a:lnTo>
                          <a:pt x="479478" y="2005727"/>
                        </a:lnTo>
                        <a:cubicBezTo>
                          <a:pt x="475039" y="2006239"/>
                          <a:pt x="472412" y="2008285"/>
                          <a:pt x="471598" y="2011867"/>
                        </a:cubicBezTo>
                        <a:cubicBezTo>
                          <a:pt x="470784" y="2015448"/>
                          <a:pt x="466842" y="2017495"/>
                          <a:pt x="459771" y="2018006"/>
                        </a:cubicBezTo>
                        <a:cubicBezTo>
                          <a:pt x="461494" y="2011136"/>
                          <a:pt x="464675" y="2004704"/>
                          <a:pt x="469313" y="1998710"/>
                        </a:cubicBezTo>
                        <a:cubicBezTo>
                          <a:pt x="473952" y="1992717"/>
                          <a:pt x="477132" y="1986285"/>
                          <a:pt x="478855" y="1979414"/>
                        </a:cubicBezTo>
                        <a:close/>
                        <a:moveTo>
                          <a:pt x="390108" y="1935560"/>
                        </a:moveTo>
                        <a:cubicBezTo>
                          <a:pt x="389861" y="1936546"/>
                          <a:pt x="389814" y="1937643"/>
                          <a:pt x="389967" y="1938849"/>
                        </a:cubicBezTo>
                        <a:cubicBezTo>
                          <a:pt x="390119" y="1940055"/>
                          <a:pt x="391027" y="1940713"/>
                          <a:pt x="392689" y="1940822"/>
                        </a:cubicBezTo>
                        <a:lnTo>
                          <a:pt x="396197" y="1940822"/>
                        </a:lnTo>
                        <a:cubicBezTo>
                          <a:pt x="396433" y="1939068"/>
                          <a:pt x="395934" y="1937752"/>
                          <a:pt x="394700" y="1936875"/>
                        </a:cubicBezTo>
                        <a:cubicBezTo>
                          <a:pt x="393466" y="1935998"/>
                          <a:pt x="391935" y="1935560"/>
                          <a:pt x="390108" y="1935560"/>
                        </a:cubicBezTo>
                        <a:close/>
                        <a:moveTo>
                          <a:pt x="514338" y="1877671"/>
                        </a:moveTo>
                        <a:cubicBezTo>
                          <a:pt x="514187" y="1878731"/>
                          <a:pt x="514308" y="1880120"/>
                          <a:pt x="514699" y="1881838"/>
                        </a:cubicBezTo>
                        <a:cubicBezTo>
                          <a:pt x="515091" y="1883555"/>
                          <a:pt x="515727" y="1884506"/>
                          <a:pt x="516609" y="1884688"/>
                        </a:cubicBezTo>
                        <a:cubicBezTo>
                          <a:pt x="518309" y="1884578"/>
                          <a:pt x="519449" y="1883921"/>
                          <a:pt x="520027" y="1882715"/>
                        </a:cubicBezTo>
                        <a:cubicBezTo>
                          <a:pt x="520605" y="1881509"/>
                          <a:pt x="520944" y="1880412"/>
                          <a:pt x="521045" y="1879426"/>
                        </a:cubicBezTo>
                        <a:close/>
                        <a:moveTo>
                          <a:pt x="335614" y="1856621"/>
                        </a:moveTo>
                        <a:lnTo>
                          <a:pt x="334067" y="1865392"/>
                        </a:lnTo>
                        <a:cubicBezTo>
                          <a:pt x="333696" y="1867914"/>
                          <a:pt x="334156" y="1869449"/>
                          <a:pt x="335448" y="1869997"/>
                        </a:cubicBezTo>
                        <a:cubicBezTo>
                          <a:pt x="336740" y="1870545"/>
                          <a:pt x="338310" y="1870764"/>
                          <a:pt x="340156" y="1870655"/>
                        </a:cubicBezTo>
                        <a:close/>
                        <a:moveTo>
                          <a:pt x="464081" y="1844342"/>
                        </a:moveTo>
                        <a:cubicBezTo>
                          <a:pt x="458792" y="1844488"/>
                          <a:pt x="454510" y="1846388"/>
                          <a:pt x="451235" y="1850043"/>
                        </a:cubicBezTo>
                        <a:cubicBezTo>
                          <a:pt x="447959" y="1853698"/>
                          <a:pt x="445844" y="1858229"/>
                          <a:pt x="444891" y="1863638"/>
                        </a:cubicBezTo>
                        <a:lnTo>
                          <a:pt x="444581" y="1865392"/>
                        </a:lnTo>
                        <a:cubicBezTo>
                          <a:pt x="444222" y="1865356"/>
                          <a:pt x="442748" y="1865429"/>
                          <a:pt x="440157" y="1865611"/>
                        </a:cubicBezTo>
                        <a:cubicBezTo>
                          <a:pt x="437567" y="1865794"/>
                          <a:pt x="436015" y="1866306"/>
                          <a:pt x="435501" y="1867146"/>
                        </a:cubicBezTo>
                        <a:cubicBezTo>
                          <a:pt x="435888" y="1868060"/>
                          <a:pt x="438158" y="1868864"/>
                          <a:pt x="442312" y="1869558"/>
                        </a:cubicBezTo>
                        <a:cubicBezTo>
                          <a:pt x="446465" y="1870253"/>
                          <a:pt x="449251" y="1870618"/>
                          <a:pt x="450670" y="1870655"/>
                        </a:cubicBezTo>
                        <a:lnTo>
                          <a:pt x="462742" y="1861884"/>
                        </a:lnTo>
                        <a:cubicBezTo>
                          <a:pt x="460186" y="1861664"/>
                          <a:pt x="458590" y="1860349"/>
                          <a:pt x="457956" y="1857937"/>
                        </a:cubicBezTo>
                        <a:cubicBezTo>
                          <a:pt x="457321" y="1855525"/>
                          <a:pt x="457196" y="1853332"/>
                          <a:pt x="457581" y="1851359"/>
                        </a:cubicBezTo>
                        <a:close/>
                        <a:moveTo>
                          <a:pt x="356558" y="1837325"/>
                        </a:moveTo>
                        <a:cubicBezTo>
                          <a:pt x="355742" y="1837398"/>
                          <a:pt x="355105" y="1837691"/>
                          <a:pt x="354650" y="1838202"/>
                        </a:cubicBezTo>
                        <a:cubicBezTo>
                          <a:pt x="354194" y="1838714"/>
                          <a:pt x="353558" y="1839006"/>
                          <a:pt x="352741" y="1839079"/>
                        </a:cubicBezTo>
                        <a:cubicBezTo>
                          <a:pt x="352590" y="1840139"/>
                          <a:pt x="352711" y="1841528"/>
                          <a:pt x="353102" y="1843246"/>
                        </a:cubicBezTo>
                        <a:cubicBezTo>
                          <a:pt x="353494" y="1844963"/>
                          <a:pt x="354130" y="1845913"/>
                          <a:pt x="355012" y="1846096"/>
                        </a:cubicBezTo>
                        <a:cubicBezTo>
                          <a:pt x="356712" y="1845986"/>
                          <a:pt x="357852" y="1845329"/>
                          <a:pt x="358430" y="1844123"/>
                        </a:cubicBezTo>
                        <a:cubicBezTo>
                          <a:pt x="359008" y="1842917"/>
                          <a:pt x="359347" y="1841820"/>
                          <a:pt x="359448" y="1840833"/>
                        </a:cubicBezTo>
                        <a:cubicBezTo>
                          <a:pt x="359517" y="1838787"/>
                          <a:pt x="358553" y="1837618"/>
                          <a:pt x="356558" y="1837325"/>
                        </a:cubicBezTo>
                        <a:close/>
                        <a:moveTo>
                          <a:pt x="564892" y="1819783"/>
                        </a:moveTo>
                        <a:cubicBezTo>
                          <a:pt x="558997" y="1820258"/>
                          <a:pt x="555179" y="1823255"/>
                          <a:pt x="553439" y="1828773"/>
                        </a:cubicBezTo>
                        <a:cubicBezTo>
                          <a:pt x="551698" y="1834292"/>
                          <a:pt x="550564" y="1839481"/>
                          <a:pt x="550036" y="1844342"/>
                        </a:cubicBezTo>
                        <a:cubicBezTo>
                          <a:pt x="547295" y="1844342"/>
                          <a:pt x="544367" y="1844780"/>
                          <a:pt x="541252" y="1845657"/>
                        </a:cubicBezTo>
                        <a:cubicBezTo>
                          <a:pt x="538137" y="1846535"/>
                          <a:pt x="535493" y="1847850"/>
                          <a:pt x="533320" y="1849604"/>
                        </a:cubicBezTo>
                        <a:lnTo>
                          <a:pt x="534045" y="1865392"/>
                        </a:lnTo>
                        <a:cubicBezTo>
                          <a:pt x="535717" y="1860678"/>
                          <a:pt x="538356" y="1856073"/>
                          <a:pt x="541963" y="1851578"/>
                        </a:cubicBezTo>
                        <a:cubicBezTo>
                          <a:pt x="545569" y="1847083"/>
                          <a:pt x="550015" y="1844671"/>
                          <a:pt x="555299" y="1844342"/>
                        </a:cubicBezTo>
                        <a:cubicBezTo>
                          <a:pt x="556278" y="1840029"/>
                          <a:pt x="557877" y="1835936"/>
                          <a:pt x="560095" y="1832063"/>
                        </a:cubicBezTo>
                        <a:cubicBezTo>
                          <a:pt x="562313" y="1828189"/>
                          <a:pt x="563912" y="1824096"/>
                          <a:pt x="564892" y="1819783"/>
                        </a:cubicBezTo>
                        <a:close/>
                        <a:moveTo>
                          <a:pt x="496474" y="1789962"/>
                        </a:moveTo>
                        <a:cubicBezTo>
                          <a:pt x="494748" y="1790218"/>
                          <a:pt x="493505" y="1791460"/>
                          <a:pt x="492747" y="1793690"/>
                        </a:cubicBezTo>
                        <a:cubicBezTo>
                          <a:pt x="491988" y="1795919"/>
                          <a:pt x="491546" y="1797600"/>
                          <a:pt x="491419" y="1798733"/>
                        </a:cubicBezTo>
                        <a:cubicBezTo>
                          <a:pt x="490566" y="1803155"/>
                          <a:pt x="488714" y="1807029"/>
                          <a:pt x="485861" y="1810355"/>
                        </a:cubicBezTo>
                        <a:cubicBezTo>
                          <a:pt x="483009" y="1813680"/>
                          <a:pt x="479635" y="1816238"/>
                          <a:pt x="475737" y="1818029"/>
                        </a:cubicBezTo>
                        <a:cubicBezTo>
                          <a:pt x="474758" y="1822341"/>
                          <a:pt x="473159" y="1826435"/>
                          <a:pt x="470941" y="1830308"/>
                        </a:cubicBezTo>
                        <a:cubicBezTo>
                          <a:pt x="468723" y="1834182"/>
                          <a:pt x="467124" y="1838275"/>
                          <a:pt x="466144" y="1842588"/>
                        </a:cubicBezTo>
                        <a:cubicBezTo>
                          <a:pt x="472423" y="1836412"/>
                          <a:pt x="478102" y="1829906"/>
                          <a:pt x="483180" y="1823072"/>
                        </a:cubicBezTo>
                        <a:cubicBezTo>
                          <a:pt x="488259" y="1816238"/>
                          <a:pt x="493138" y="1809295"/>
                          <a:pt x="497817" y="1802241"/>
                        </a:cubicBezTo>
                        <a:cubicBezTo>
                          <a:pt x="498006" y="1800962"/>
                          <a:pt x="498040" y="1798697"/>
                          <a:pt x="497919" y="1795444"/>
                        </a:cubicBezTo>
                        <a:cubicBezTo>
                          <a:pt x="497799" y="1792191"/>
                          <a:pt x="497317" y="1790364"/>
                          <a:pt x="496474" y="1789962"/>
                        </a:cubicBezTo>
                        <a:close/>
                        <a:moveTo>
                          <a:pt x="388744" y="1774174"/>
                        </a:moveTo>
                        <a:lnTo>
                          <a:pt x="378016" y="1795225"/>
                        </a:lnTo>
                        <a:cubicBezTo>
                          <a:pt x="377730" y="1795188"/>
                          <a:pt x="376547" y="1795261"/>
                          <a:pt x="374468" y="1795444"/>
                        </a:cubicBezTo>
                        <a:cubicBezTo>
                          <a:pt x="372390" y="1795627"/>
                          <a:pt x="371130" y="1796138"/>
                          <a:pt x="370689" y="1796979"/>
                        </a:cubicBezTo>
                        <a:cubicBezTo>
                          <a:pt x="370726" y="1798843"/>
                          <a:pt x="372279" y="1800816"/>
                          <a:pt x="375347" y="1802899"/>
                        </a:cubicBezTo>
                        <a:cubicBezTo>
                          <a:pt x="378415" y="1804982"/>
                          <a:pt x="380921" y="1806517"/>
                          <a:pt x="382867" y="1807504"/>
                        </a:cubicBezTo>
                        <a:lnTo>
                          <a:pt x="398240" y="1789962"/>
                        </a:lnTo>
                        <a:close/>
                        <a:moveTo>
                          <a:pt x="424129" y="1712778"/>
                        </a:moveTo>
                        <a:cubicBezTo>
                          <a:pt x="414397" y="1726519"/>
                          <a:pt x="405387" y="1741137"/>
                          <a:pt x="397100" y="1756633"/>
                        </a:cubicBezTo>
                        <a:cubicBezTo>
                          <a:pt x="397382" y="1760214"/>
                          <a:pt x="398547" y="1763138"/>
                          <a:pt x="400597" y="1765403"/>
                        </a:cubicBezTo>
                        <a:cubicBezTo>
                          <a:pt x="402646" y="1767669"/>
                          <a:pt x="405436" y="1768839"/>
                          <a:pt x="408968" y="1768912"/>
                        </a:cubicBezTo>
                        <a:cubicBezTo>
                          <a:pt x="411749" y="1763503"/>
                          <a:pt x="415652" y="1755463"/>
                          <a:pt x="420676" y="1744792"/>
                        </a:cubicBezTo>
                        <a:cubicBezTo>
                          <a:pt x="425701" y="1734120"/>
                          <a:pt x="430326" y="1726958"/>
                          <a:pt x="434552" y="1723303"/>
                        </a:cubicBezTo>
                        <a:close/>
                        <a:moveTo>
                          <a:pt x="468284" y="1651381"/>
                        </a:moveTo>
                        <a:lnTo>
                          <a:pt x="457658" y="1661906"/>
                        </a:lnTo>
                        <a:lnTo>
                          <a:pt x="456730" y="1667169"/>
                        </a:lnTo>
                        <a:lnTo>
                          <a:pt x="460238" y="1667169"/>
                        </a:lnTo>
                        <a:cubicBezTo>
                          <a:pt x="463648" y="1667315"/>
                          <a:pt x="466038" y="1667023"/>
                          <a:pt x="467409" y="1666292"/>
                        </a:cubicBezTo>
                        <a:cubicBezTo>
                          <a:pt x="468781" y="1665561"/>
                          <a:pt x="469726" y="1663514"/>
                          <a:pt x="470246" y="1660152"/>
                        </a:cubicBezTo>
                        <a:close/>
                        <a:moveTo>
                          <a:pt x="679198" y="1639102"/>
                        </a:moveTo>
                        <a:lnTo>
                          <a:pt x="661143" y="1661906"/>
                        </a:lnTo>
                        <a:cubicBezTo>
                          <a:pt x="663672" y="1667461"/>
                          <a:pt x="664292" y="1673893"/>
                          <a:pt x="663003" y="1681202"/>
                        </a:cubicBezTo>
                        <a:cubicBezTo>
                          <a:pt x="662030" y="1681129"/>
                          <a:pt x="660907" y="1681275"/>
                          <a:pt x="659637" y="1681641"/>
                        </a:cubicBezTo>
                        <a:cubicBezTo>
                          <a:pt x="658367" y="1682006"/>
                          <a:pt x="657528" y="1683030"/>
                          <a:pt x="657122" y="1684711"/>
                        </a:cubicBezTo>
                        <a:cubicBezTo>
                          <a:pt x="656923" y="1686465"/>
                          <a:pt x="657271" y="1688219"/>
                          <a:pt x="658168" y="1689973"/>
                        </a:cubicBezTo>
                        <a:cubicBezTo>
                          <a:pt x="659064" y="1691728"/>
                          <a:pt x="659851" y="1693482"/>
                          <a:pt x="660529" y="1695236"/>
                        </a:cubicBezTo>
                        <a:lnTo>
                          <a:pt x="671880" y="1700498"/>
                        </a:lnTo>
                        <a:lnTo>
                          <a:pt x="674562" y="1695236"/>
                        </a:lnTo>
                        <a:lnTo>
                          <a:pt x="667029" y="1688219"/>
                        </a:lnTo>
                        <a:cubicBezTo>
                          <a:pt x="667469" y="1685515"/>
                          <a:pt x="668419" y="1683030"/>
                          <a:pt x="669878" y="1680764"/>
                        </a:cubicBezTo>
                        <a:cubicBezTo>
                          <a:pt x="671338" y="1678498"/>
                          <a:pt x="673448" y="1676890"/>
                          <a:pt x="676211" y="1675940"/>
                        </a:cubicBezTo>
                        <a:cubicBezTo>
                          <a:pt x="677476" y="1669800"/>
                          <a:pt x="678632" y="1663661"/>
                          <a:pt x="679678" y="1657521"/>
                        </a:cubicBezTo>
                        <a:cubicBezTo>
                          <a:pt x="680724" y="1651381"/>
                          <a:pt x="680564" y="1645242"/>
                          <a:pt x="679198" y="1639102"/>
                        </a:cubicBezTo>
                        <a:close/>
                        <a:moveTo>
                          <a:pt x="492530" y="1623314"/>
                        </a:moveTo>
                        <a:lnTo>
                          <a:pt x="487784" y="1630331"/>
                        </a:lnTo>
                        <a:cubicBezTo>
                          <a:pt x="490140" y="1628577"/>
                          <a:pt x="491619" y="1626823"/>
                          <a:pt x="492220" y="1625068"/>
                        </a:cubicBezTo>
                        <a:close/>
                        <a:moveTo>
                          <a:pt x="726862" y="1577705"/>
                        </a:moveTo>
                        <a:cubicBezTo>
                          <a:pt x="726260" y="1579460"/>
                          <a:pt x="726536" y="1581214"/>
                          <a:pt x="727688" y="1582968"/>
                        </a:cubicBezTo>
                        <a:lnTo>
                          <a:pt x="728616" y="1577705"/>
                        </a:lnTo>
                        <a:close/>
                        <a:moveTo>
                          <a:pt x="751315" y="1558409"/>
                        </a:moveTo>
                        <a:cubicBezTo>
                          <a:pt x="748099" y="1558409"/>
                          <a:pt x="745450" y="1560164"/>
                          <a:pt x="743370" y="1563672"/>
                        </a:cubicBezTo>
                        <a:lnTo>
                          <a:pt x="748633" y="1563672"/>
                        </a:lnTo>
                        <a:cubicBezTo>
                          <a:pt x="748860" y="1562795"/>
                          <a:pt x="749307" y="1561918"/>
                          <a:pt x="749974" y="1561041"/>
                        </a:cubicBezTo>
                        <a:cubicBezTo>
                          <a:pt x="750640" y="1560164"/>
                          <a:pt x="751087" y="1559286"/>
                          <a:pt x="751315" y="1558409"/>
                        </a:cubicBezTo>
                        <a:close/>
                        <a:moveTo>
                          <a:pt x="766480" y="1532097"/>
                        </a:moveTo>
                        <a:lnTo>
                          <a:pt x="764933" y="1540867"/>
                        </a:lnTo>
                        <a:lnTo>
                          <a:pt x="752654" y="1540867"/>
                        </a:lnTo>
                        <a:lnTo>
                          <a:pt x="751416" y="1547884"/>
                        </a:lnTo>
                        <a:lnTo>
                          <a:pt x="753997" y="1553147"/>
                        </a:lnTo>
                        <a:lnTo>
                          <a:pt x="770196" y="1540867"/>
                        </a:lnTo>
                        <a:lnTo>
                          <a:pt x="771433" y="1533851"/>
                        </a:lnTo>
                        <a:close/>
                        <a:moveTo>
                          <a:pt x="781852" y="1514555"/>
                        </a:moveTo>
                        <a:lnTo>
                          <a:pt x="776280" y="1516309"/>
                        </a:lnTo>
                        <a:lnTo>
                          <a:pt x="773806" y="1530342"/>
                        </a:lnTo>
                        <a:cubicBezTo>
                          <a:pt x="776656" y="1528478"/>
                          <a:pt x="778616" y="1526067"/>
                          <a:pt x="779686" y="1523106"/>
                        </a:cubicBezTo>
                        <a:cubicBezTo>
                          <a:pt x="780756" y="1520146"/>
                          <a:pt x="781478" y="1517296"/>
                          <a:pt x="781852" y="1514555"/>
                        </a:cubicBezTo>
                        <a:close/>
                        <a:moveTo>
                          <a:pt x="803309" y="1472454"/>
                        </a:moveTo>
                        <a:cubicBezTo>
                          <a:pt x="800649" y="1478009"/>
                          <a:pt x="797846" y="1483125"/>
                          <a:pt x="794901" y="1487803"/>
                        </a:cubicBezTo>
                        <a:cubicBezTo>
                          <a:pt x="791957" y="1492481"/>
                          <a:pt x="788741" y="1494966"/>
                          <a:pt x="785255" y="1495259"/>
                        </a:cubicBezTo>
                        <a:cubicBezTo>
                          <a:pt x="785126" y="1496611"/>
                          <a:pt x="785332" y="1499169"/>
                          <a:pt x="785875" y="1502933"/>
                        </a:cubicBezTo>
                        <a:cubicBezTo>
                          <a:pt x="786417" y="1506697"/>
                          <a:pt x="787140" y="1508817"/>
                          <a:pt x="788043" y="1509292"/>
                        </a:cubicBezTo>
                        <a:cubicBezTo>
                          <a:pt x="788902" y="1509182"/>
                          <a:pt x="789530" y="1508525"/>
                          <a:pt x="789925" y="1507319"/>
                        </a:cubicBezTo>
                        <a:cubicBezTo>
                          <a:pt x="790321" y="1506113"/>
                          <a:pt x="790587" y="1505016"/>
                          <a:pt x="790725" y="1504029"/>
                        </a:cubicBezTo>
                        <a:cubicBezTo>
                          <a:pt x="794288" y="1500192"/>
                          <a:pt x="798174" y="1495149"/>
                          <a:pt x="802383" y="1488900"/>
                        </a:cubicBezTo>
                        <a:cubicBezTo>
                          <a:pt x="806591" y="1482650"/>
                          <a:pt x="809239" y="1477168"/>
                          <a:pt x="810326" y="1472454"/>
                        </a:cubicBezTo>
                        <a:close/>
                        <a:moveTo>
                          <a:pt x="871095" y="1416320"/>
                        </a:moveTo>
                        <a:cubicBezTo>
                          <a:pt x="869958" y="1418001"/>
                          <a:pt x="869189" y="1419463"/>
                          <a:pt x="868787" y="1420706"/>
                        </a:cubicBezTo>
                        <a:cubicBezTo>
                          <a:pt x="868385" y="1421948"/>
                          <a:pt x="868055" y="1423410"/>
                          <a:pt x="867795" y="1425091"/>
                        </a:cubicBezTo>
                        <a:cubicBezTo>
                          <a:pt x="868869" y="1424177"/>
                          <a:pt x="869893" y="1422935"/>
                          <a:pt x="870864" y="1421363"/>
                        </a:cubicBezTo>
                        <a:cubicBezTo>
                          <a:pt x="871835" y="1419792"/>
                          <a:pt x="872497" y="1418111"/>
                          <a:pt x="872850" y="1416320"/>
                        </a:cubicBezTo>
                        <a:close/>
                        <a:moveTo>
                          <a:pt x="866757" y="1381236"/>
                        </a:moveTo>
                        <a:cubicBezTo>
                          <a:pt x="864986" y="1387961"/>
                          <a:pt x="861616" y="1393808"/>
                          <a:pt x="856647" y="1398778"/>
                        </a:cubicBezTo>
                        <a:cubicBezTo>
                          <a:pt x="851677" y="1403748"/>
                          <a:pt x="848307" y="1409596"/>
                          <a:pt x="846537" y="1416320"/>
                        </a:cubicBezTo>
                        <a:lnTo>
                          <a:pt x="833537" y="1430354"/>
                        </a:lnTo>
                        <a:cubicBezTo>
                          <a:pt x="832632" y="1431340"/>
                          <a:pt x="832585" y="1432437"/>
                          <a:pt x="833396" y="1433643"/>
                        </a:cubicBezTo>
                        <a:cubicBezTo>
                          <a:pt x="834206" y="1434849"/>
                          <a:pt x="835114" y="1435507"/>
                          <a:pt x="836118" y="1435616"/>
                        </a:cubicBezTo>
                        <a:lnTo>
                          <a:pt x="846952" y="1433862"/>
                        </a:lnTo>
                        <a:cubicBezTo>
                          <a:pt x="849632" y="1429440"/>
                          <a:pt x="852370" y="1424689"/>
                          <a:pt x="855166" y="1419609"/>
                        </a:cubicBezTo>
                        <a:cubicBezTo>
                          <a:pt x="857962" y="1414529"/>
                          <a:pt x="859901" y="1409340"/>
                          <a:pt x="860981" y="1404041"/>
                        </a:cubicBezTo>
                        <a:cubicBezTo>
                          <a:pt x="863350" y="1400350"/>
                          <a:pt x="865886" y="1396330"/>
                          <a:pt x="868590" y="1391981"/>
                        </a:cubicBezTo>
                        <a:cubicBezTo>
                          <a:pt x="871293" y="1387632"/>
                          <a:pt x="874191" y="1384050"/>
                          <a:pt x="877282" y="1381236"/>
                        </a:cubicBezTo>
                        <a:close/>
                        <a:moveTo>
                          <a:pt x="902353" y="1358432"/>
                        </a:moveTo>
                        <a:lnTo>
                          <a:pt x="889972" y="1368957"/>
                        </a:lnTo>
                        <a:cubicBezTo>
                          <a:pt x="890838" y="1366326"/>
                          <a:pt x="889828" y="1365010"/>
                          <a:pt x="886940" y="1365010"/>
                        </a:cubicBezTo>
                        <a:cubicBezTo>
                          <a:pt x="884053" y="1365010"/>
                          <a:pt x="882140" y="1366326"/>
                          <a:pt x="881201" y="1368957"/>
                        </a:cubicBezTo>
                        <a:lnTo>
                          <a:pt x="890697" y="1384745"/>
                        </a:lnTo>
                        <a:lnTo>
                          <a:pt x="897713" y="1384745"/>
                        </a:lnTo>
                        <a:lnTo>
                          <a:pt x="902251" y="1368957"/>
                        </a:lnTo>
                        <a:close/>
                        <a:moveTo>
                          <a:pt x="927217" y="1326857"/>
                        </a:moveTo>
                        <a:lnTo>
                          <a:pt x="915971" y="1340890"/>
                        </a:lnTo>
                        <a:lnTo>
                          <a:pt x="921234" y="1340890"/>
                        </a:lnTo>
                        <a:cubicBezTo>
                          <a:pt x="922463" y="1339099"/>
                          <a:pt x="923641" y="1336980"/>
                          <a:pt x="924767" y="1334531"/>
                        </a:cubicBezTo>
                        <a:cubicBezTo>
                          <a:pt x="925893" y="1332083"/>
                          <a:pt x="926710" y="1329524"/>
                          <a:pt x="927217" y="1326857"/>
                        </a:cubicBezTo>
                        <a:close/>
                        <a:moveTo>
                          <a:pt x="891307" y="1321594"/>
                        </a:moveTo>
                        <a:cubicBezTo>
                          <a:pt x="891092" y="1322398"/>
                          <a:pt x="890697" y="1322983"/>
                          <a:pt x="890121" y="1323348"/>
                        </a:cubicBezTo>
                        <a:cubicBezTo>
                          <a:pt x="889544" y="1323714"/>
                          <a:pt x="889149" y="1324298"/>
                          <a:pt x="888934" y="1325102"/>
                        </a:cubicBezTo>
                        <a:lnTo>
                          <a:pt x="887388" y="1333873"/>
                        </a:lnTo>
                        <a:cubicBezTo>
                          <a:pt x="886750" y="1337491"/>
                          <a:pt x="886531" y="1341219"/>
                          <a:pt x="886731" y="1345056"/>
                        </a:cubicBezTo>
                        <a:cubicBezTo>
                          <a:pt x="886932" y="1348894"/>
                          <a:pt x="887667" y="1352183"/>
                          <a:pt x="888938" y="1354924"/>
                        </a:cubicBezTo>
                        <a:lnTo>
                          <a:pt x="899769" y="1323348"/>
                        </a:lnTo>
                        <a:close/>
                        <a:moveTo>
                          <a:pt x="915243" y="1295281"/>
                        </a:moveTo>
                        <a:lnTo>
                          <a:pt x="907607" y="1298790"/>
                        </a:lnTo>
                        <a:lnTo>
                          <a:pt x="898425" y="1311069"/>
                        </a:lnTo>
                        <a:lnTo>
                          <a:pt x="907815" y="1307561"/>
                        </a:lnTo>
                        <a:lnTo>
                          <a:pt x="914624" y="1298790"/>
                        </a:lnTo>
                        <a:close/>
                        <a:moveTo>
                          <a:pt x="950420" y="1225114"/>
                        </a:moveTo>
                        <a:cubicBezTo>
                          <a:pt x="949587" y="1230669"/>
                          <a:pt x="948599" y="1237101"/>
                          <a:pt x="947456" y="1244410"/>
                        </a:cubicBezTo>
                        <a:cubicBezTo>
                          <a:pt x="946313" y="1251719"/>
                          <a:pt x="944448" y="1258151"/>
                          <a:pt x="941861" y="1263706"/>
                        </a:cubicBezTo>
                        <a:cubicBezTo>
                          <a:pt x="945988" y="1260197"/>
                          <a:pt x="948670" y="1254935"/>
                          <a:pt x="949907" y="1247918"/>
                        </a:cubicBezTo>
                        <a:lnTo>
                          <a:pt x="961771" y="1230376"/>
                        </a:lnTo>
                        <a:close/>
                        <a:moveTo>
                          <a:pt x="1026041" y="1114600"/>
                        </a:moveTo>
                        <a:lnTo>
                          <a:pt x="1022121" y="1126879"/>
                        </a:lnTo>
                        <a:cubicBezTo>
                          <a:pt x="1018970" y="1129620"/>
                          <a:pt x="1015832" y="1132909"/>
                          <a:pt x="1012707" y="1136747"/>
                        </a:cubicBezTo>
                        <a:cubicBezTo>
                          <a:pt x="1009582" y="1140584"/>
                          <a:pt x="1006805" y="1144311"/>
                          <a:pt x="1004376" y="1147929"/>
                        </a:cubicBezTo>
                        <a:cubicBezTo>
                          <a:pt x="1003380" y="1155239"/>
                          <a:pt x="999907" y="1161671"/>
                          <a:pt x="993957" y="1167225"/>
                        </a:cubicBezTo>
                        <a:cubicBezTo>
                          <a:pt x="992162" y="1165800"/>
                          <a:pt x="990076" y="1166019"/>
                          <a:pt x="987701" y="1167883"/>
                        </a:cubicBezTo>
                        <a:cubicBezTo>
                          <a:pt x="985326" y="1169747"/>
                          <a:pt x="984763" y="1171282"/>
                          <a:pt x="986012" y="1172488"/>
                        </a:cubicBezTo>
                        <a:lnTo>
                          <a:pt x="973322" y="1184767"/>
                        </a:lnTo>
                        <a:lnTo>
                          <a:pt x="964966" y="1202309"/>
                        </a:lnTo>
                        <a:lnTo>
                          <a:pt x="961458" y="1202309"/>
                        </a:lnTo>
                        <a:lnTo>
                          <a:pt x="959293" y="1214589"/>
                        </a:lnTo>
                        <a:lnTo>
                          <a:pt x="967445" y="1218097"/>
                        </a:lnTo>
                        <a:cubicBezTo>
                          <a:pt x="966808" y="1217147"/>
                          <a:pt x="966791" y="1216416"/>
                          <a:pt x="967393" y="1215904"/>
                        </a:cubicBezTo>
                        <a:cubicBezTo>
                          <a:pt x="967995" y="1215393"/>
                          <a:pt x="968700" y="1215539"/>
                          <a:pt x="969508" y="1216343"/>
                        </a:cubicBezTo>
                        <a:lnTo>
                          <a:pt x="974254" y="1209326"/>
                        </a:lnTo>
                        <a:cubicBezTo>
                          <a:pt x="975144" y="1209874"/>
                          <a:pt x="976356" y="1209216"/>
                          <a:pt x="977891" y="1207353"/>
                        </a:cubicBezTo>
                        <a:cubicBezTo>
                          <a:pt x="979426" y="1205489"/>
                          <a:pt x="980277" y="1204392"/>
                          <a:pt x="980444" y="1204063"/>
                        </a:cubicBezTo>
                        <a:lnTo>
                          <a:pt x="996436" y="1183013"/>
                        </a:lnTo>
                        <a:cubicBezTo>
                          <a:pt x="997602" y="1178262"/>
                          <a:pt x="1000993" y="1170222"/>
                          <a:pt x="1006609" y="1158893"/>
                        </a:cubicBezTo>
                        <a:cubicBezTo>
                          <a:pt x="1012225" y="1147564"/>
                          <a:pt x="1016777" y="1140401"/>
                          <a:pt x="1020266" y="1137404"/>
                        </a:cubicBezTo>
                        <a:lnTo>
                          <a:pt x="1028109" y="1142667"/>
                        </a:lnTo>
                        <a:cubicBezTo>
                          <a:pt x="1029550" y="1139049"/>
                          <a:pt x="1031231" y="1135321"/>
                          <a:pt x="1033150" y="1131484"/>
                        </a:cubicBezTo>
                        <a:cubicBezTo>
                          <a:pt x="1035069" y="1127647"/>
                          <a:pt x="1037550" y="1124358"/>
                          <a:pt x="1040591" y="1121617"/>
                        </a:cubicBezTo>
                        <a:lnTo>
                          <a:pt x="1032130" y="1119862"/>
                        </a:lnTo>
                        <a:close/>
                        <a:moveTo>
                          <a:pt x="1057201" y="1097058"/>
                        </a:moveTo>
                        <a:cubicBezTo>
                          <a:pt x="1057132" y="1099105"/>
                          <a:pt x="1056342" y="1100274"/>
                          <a:pt x="1054828" y="1100566"/>
                        </a:cubicBezTo>
                        <a:lnTo>
                          <a:pt x="1050599" y="1114600"/>
                        </a:lnTo>
                        <a:lnTo>
                          <a:pt x="1051426" y="1119862"/>
                        </a:lnTo>
                        <a:cubicBezTo>
                          <a:pt x="1053730" y="1117158"/>
                          <a:pt x="1055853" y="1114235"/>
                          <a:pt x="1057796" y="1111092"/>
                        </a:cubicBezTo>
                        <a:cubicBezTo>
                          <a:pt x="1059739" y="1107949"/>
                          <a:pt x="1060986" y="1105025"/>
                          <a:pt x="1061536" y="1102321"/>
                        </a:cubicBezTo>
                        <a:cubicBezTo>
                          <a:pt x="1062154" y="1098812"/>
                          <a:pt x="1060709" y="1097058"/>
                          <a:pt x="1057201" y="1097058"/>
                        </a:cubicBezTo>
                        <a:close/>
                        <a:moveTo>
                          <a:pt x="1042341" y="1091795"/>
                        </a:moveTo>
                        <a:lnTo>
                          <a:pt x="1041104" y="1098812"/>
                        </a:lnTo>
                        <a:cubicBezTo>
                          <a:pt x="1042185" y="1097862"/>
                          <a:pt x="1043195" y="1096693"/>
                          <a:pt x="1044135" y="1095304"/>
                        </a:cubicBezTo>
                        <a:cubicBezTo>
                          <a:pt x="1045074" y="1093915"/>
                          <a:pt x="1045646" y="1092746"/>
                          <a:pt x="1045850" y="1091795"/>
                        </a:cubicBezTo>
                        <a:close/>
                        <a:moveTo>
                          <a:pt x="1081234" y="1030399"/>
                        </a:moveTo>
                        <a:cubicBezTo>
                          <a:pt x="1080101" y="1030399"/>
                          <a:pt x="1078343" y="1030837"/>
                          <a:pt x="1075959" y="1031715"/>
                        </a:cubicBezTo>
                        <a:cubicBezTo>
                          <a:pt x="1073575" y="1032592"/>
                          <a:pt x="1072101" y="1033907"/>
                          <a:pt x="1071536" y="1035661"/>
                        </a:cubicBezTo>
                        <a:cubicBezTo>
                          <a:pt x="1071497" y="1036502"/>
                          <a:pt x="1072064" y="1037014"/>
                          <a:pt x="1073238" y="1037196"/>
                        </a:cubicBezTo>
                        <a:cubicBezTo>
                          <a:pt x="1074412" y="1037379"/>
                          <a:pt x="1075496" y="1037452"/>
                          <a:pt x="1076489" y="1037416"/>
                        </a:cubicBezTo>
                        <a:close/>
                        <a:moveTo>
                          <a:pt x="1181511" y="879539"/>
                        </a:moveTo>
                        <a:lnTo>
                          <a:pt x="1180274" y="886556"/>
                        </a:lnTo>
                        <a:lnTo>
                          <a:pt x="1182956" y="881293"/>
                        </a:lnTo>
                        <a:close/>
                        <a:moveTo>
                          <a:pt x="1198634" y="832176"/>
                        </a:moveTo>
                        <a:lnTo>
                          <a:pt x="1198325" y="833930"/>
                        </a:lnTo>
                        <a:cubicBezTo>
                          <a:pt x="1197818" y="836598"/>
                          <a:pt x="1197956" y="838717"/>
                          <a:pt x="1198738" y="840289"/>
                        </a:cubicBezTo>
                        <a:cubicBezTo>
                          <a:pt x="1199521" y="841860"/>
                          <a:pt x="1201207" y="842664"/>
                          <a:pt x="1203795" y="842701"/>
                        </a:cubicBezTo>
                        <a:close/>
                        <a:moveTo>
                          <a:pt x="1266937" y="783058"/>
                        </a:moveTo>
                        <a:lnTo>
                          <a:pt x="1260747" y="788321"/>
                        </a:lnTo>
                        <a:cubicBezTo>
                          <a:pt x="1261555" y="789125"/>
                          <a:pt x="1262183" y="789710"/>
                          <a:pt x="1262630" y="790075"/>
                        </a:cubicBezTo>
                        <a:cubicBezTo>
                          <a:pt x="1263077" y="790441"/>
                          <a:pt x="1262828" y="791025"/>
                          <a:pt x="1261882" y="791829"/>
                        </a:cubicBezTo>
                        <a:cubicBezTo>
                          <a:pt x="1261281" y="793584"/>
                          <a:pt x="1259802" y="795338"/>
                          <a:pt x="1257446" y="797092"/>
                        </a:cubicBezTo>
                        <a:lnTo>
                          <a:pt x="1247747" y="802354"/>
                        </a:lnTo>
                        <a:lnTo>
                          <a:pt x="1244857" y="798846"/>
                        </a:lnTo>
                        <a:cubicBezTo>
                          <a:pt x="1241883" y="804109"/>
                          <a:pt x="1240095" y="807617"/>
                          <a:pt x="1239493" y="809371"/>
                        </a:cubicBezTo>
                        <a:cubicBezTo>
                          <a:pt x="1234790" y="814488"/>
                          <a:pt x="1230087" y="819604"/>
                          <a:pt x="1225384" y="824720"/>
                        </a:cubicBezTo>
                        <a:cubicBezTo>
                          <a:pt x="1220681" y="829837"/>
                          <a:pt x="1217578" y="835830"/>
                          <a:pt x="1216074" y="842701"/>
                        </a:cubicBezTo>
                        <a:lnTo>
                          <a:pt x="1206274" y="858488"/>
                        </a:lnTo>
                        <a:cubicBezTo>
                          <a:pt x="1203423" y="860352"/>
                          <a:pt x="1201463" y="862764"/>
                          <a:pt x="1200393" y="865725"/>
                        </a:cubicBezTo>
                        <a:cubicBezTo>
                          <a:pt x="1199323" y="868685"/>
                          <a:pt x="1198601" y="871535"/>
                          <a:pt x="1198227" y="874276"/>
                        </a:cubicBezTo>
                        <a:cubicBezTo>
                          <a:pt x="1195958" y="882170"/>
                          <a:pt x="1191058" y="890064"/>
                          <a:pt x="1183526" y="897958"/>
                        </a:cubicBezTo>
                        <a:cubicBezTo>
                          <a:pt x="1175995" y="905852"/>
                          <a:pt x="1171094" y="913745"/>
                          <a:pt x="1168825" y="921639"/>
                        </a:cubicBezTo>
                        <a:lnTo>
                          <a:pt x="1160881" y="926902"/>
                        </a:lnTo>
                        <a:cubicBezTo>
                          <a:pt x="1159275" y="930410"/>
                          <a:pt x="1157122" y="933919"/>
                          <a:pt x="1154420" y="937427"/>
                        </a:cubicBezTo>
                        <a:cubicBezTo>
                          <a:pt x="1151718" y="940935"/>
                          <a:pt x="1149126" y="944444"/>
                          <a:pt x="1146644" y="947952"/>
                        </a:cubicBezTo>
                        <a:lnTo>
                          <a:pt x="1144479" y="960231"/>
                        </a:lnTo>
                        <a:cubicBezTo>
                          <a:pt x="1151274" y="957966"/>
                          <a:pt x="1157726" y="953288"/>
                          <a:pt x="1163837" y="946198"/>
                        </a:cubicBezTo>
                        <a:cubicBezTo>
                          <a:pt x="1169948" y="939108"/>
                          <a:pt x="1173640" y="932676"/>
                          <a:pt x="1174914" y="926902"/>
                        </a:cubicBezTo>
                        <a:cubicBezTo>
                          <a:pt x="1176729" y="926975"/>
                          <a:pt x="1178362" y="926829"/>
                          <a:pt x="1179815" y="926463"/>
                        </a:cubicBezTo>
                        <a:cubicBezTo>
                          <a:pt x="1181269" y="926098"/>
                          <a:pt x="1182180" y="925075"/>
                          <a:pt x="1182550" y="923393"/>
                        </a:cubicBezTo>
                        <a:cubicBezTo>
                          <a:pt x="1182814" y="920653"/>
                          <a:pt x="1183239" y="918240"/>
                          <a:pt x="1183825" y="916157"/>
                        </a:cubicBezTo>
                        <a:cubicBezTo>
                          <a:pt x="1184412" y="914074"/>
                          <a:pt x="1186360" y="912978"/>
                          <a:pt x="1189668" y="912868"/>
                        </a:cubicBezTo>
                        <a:lnTo>
                          <a:pt x="1220616" y="856734"/>
                        </a:lnTo>
                        <a:cubicBezTo>
                          <a:pt x="1226171" y="856734"/>
                          <a:pt x="1229404" y="854980"/>
                          <a:pt x="1230315" y="851472"/>
                        </a:cubicBezTo>
                        <a:cubicBezTo>
                          <a:pt x="1230775" y="848037"/>
                          <a:pt x="1231480" y="845698"/>
                          <a:pt x="1232430" y="844455"/>
                        </a:cubicBezTo>
                        <a:cubicBezTo>
                          <a:pt x="1233380" y="843213"/>
                          <a:pt x="1235529" y="842628"/>
                          <a:pt x="1238879" y="842701"/>
                        </a:cubicBezTo>
                        <a:lnTo>
                          <a:pt x="1250743" y="825159"/>
                        </a:lnTo>
                        <a:cubicBezTo>
                          <a:pt x="1251239" y="822345"/>
                          <a:pt x="1252464" y="817886"/>
                          <a:pt x="1254417" y="811783"/>
                        </a:cubicBezTo>
                        <a:cubicBezTo>
                          <a:pt x="1256370" y="805680"/>
                          <a:pt x="1258859" y="799029"/>
                          <a:pt x="1261882" y="791829"/>
                        </a:cubicBezTo>
                        <a:cubicBezTo>
                          <a:pt x="1263112" y="790039"/>
                          <a:pt x="1264212" y="788358"/>
                          <a:pt x="1265183" y="786786"/>
                        </a:cubicBezTo>
                        <a:cubicBezTo>
                          <a:pt x="1266155" y="785215"/>
                          <a:pt x="1266740" y="783972"/>
                          <a:pt x="1266937" y="783058"/>
                        </a:cubicBezTo>
                        <a:close/>
                        <a:moveTo>
                          <a:pt x="1270958" y="760254"/>
                        </a:moveTo>
                        <a:lnTo>
                          <a:pt x="1269878" y="761699"/>
                        </a:lnTo>
                        <a:lnTo>
                          <a:pt x="1274467" y="760254"/>
                        </a:lnTo>
                        <a:close/>
                        <a:moveTo>
                          <a:pt x="1296702" y="751045"/>
                        </a:moveTo>
                        <a:cubicBezTo>
                          <a:pt x="1294265" y="751191"/>
                          <a:pt x="1292046" y="751337"/>
                          <a:pt x="1290047" y="751483"/>
                        </a:cubicBezTo>
                        <a:cubicBezTo>
                          <a:pt x="1287784" y="754992"/>
                          <a:pt x="1285630" y="758500"/>
                          <a:pt x="1283586" y="762008"/>
                        </a:cubicBezTo>
                        <a:cubicBezTo>
                          <a:pt x="1281542" y="765517"/>
                          <a:pt x="1278950" y="769025"/>
                          <a:pt x="1275810" y="772533"/>
                        </a:cubicBezTo>
                        <a:cubicBezTo>
                          <a:pt x="1279318" y="772533"/>
                          <a:pt x="1282517" y="774288"/>
                          <a:pt x="1285407" y="777796"/>
                        </a:cubicBezTo>
                        <a:lnTo>
                          <a:pt x="1293763" y="760254"/>
                        </a:lnTo>
                        <a:cubicBezTo>
                          <a:pt x="1294917" y="759304"/>
                          <a:pt x="1296220" y="758134"/>
                          <a:pt x="1297671" y="756746"/>
                        </a:cubicBezTo>
                        <a:cubicBezTo>
                          <a:pt x="1299121" y="755357"/>
                          <a:pt x="1299985" y="754187"/>
                          <a:pt x="1300263" y="753237"/>
                        </a:cubicBezTo>
                        <a:cubicBezTo>
                          <a:pt x="1300327" y="751629"/>
                          <a:pt x="1299140" y="750898"/>
                          <a:pt x="1296702" y="751045"/>
                        </a:cubicBezTo>
                        <a:close/>
                        <a:moveTo>
                          <a:pt x="1305724" y="702366"/>
                        </a:moveTo>
                        <a:lnTo>
                          <a:pt x="1298089" y="705874"/>
                        </a:lnTo>
                        <a:cubicBezTo>
                          <a:pt x="1296611" y="712599"/>
                          <a:pt x="1294410" y="718446"/>
                          <a:pt x="1291487" y="723416"/>
                        </a:cubicBezTo>
                        <a:cubicBezTo>
                          <a:pt x="1294628" y="719908"/>
                          <a:pt x="1297220" y="716399"/>
                          <a:pt x="1299264" y="712891"/>
                        </a:cubicBezTo>
                        <a:cubicBezTo>
                          <a:pt x="1301308" y="709383"/>
                          <a:pt x="1303461" y="705874"/>
                          <a:pt x="1305724" y="702366"/>
                        </a:cubicBezTo>
                        <a:close/>
                        <a:moveTo>
                          <a:pt x="1321097" y="684824"/>
                        </a:moveTo>
                        <a:cubicBezTo>
                          <a:pt x="1320237" y="688040"/>
                          <a:pt x="1320410" y="690379"/>
                          <a:pt x="1321614" y="691841"/>
                        </a:cubicBezTo>
                        <a:lnTo>
                          <a:pt x="1325122" y="691841"/>
                        </a:lnTo>
                        <a:cubicBezTo>
                          <a:pt x="1326636" y="691548"/>
                          <a:pt x="1327426" y="690379"/>
                          <a:pt x="1327495" y="688332"/>
                        </a:cubicBezTo>
                        <a:cubicBezTo>
                          <a:pt x="1327791" y="686651"/>
                          <a:pt x="1327533" y="685628"/>
                          <a:pt x="1326721" y="685263"/>
                        </a:cubicBezTo>
                        <a:cubicBezTo>
                          <a:pt x="1325908" y="684897"/>
                          <a:pt x="1324618" y="684751"/>
                          <a:pt x="1322851" y="684824"/>
                        </a:cubicBezTo>
                        <a:close/>
                        <a:moveTo>
                          <a:pt x="1342554" y="642723"/>
                        </a:moveTo>
                        <a:lnTo>
                          <a:pt x="1340389" y="655003"/>
                        </a:lnTo>
                        <a:cubicBezTo>
                          <a:pt x="1338562" y="655003"/>
                          <a:pt x="1336876" y="655441"/>
                          <a:pt x="1335333" y="656318"/>
                        </a:cubicBezTo>
                        <a:cubicBezTo>
                          <a:pt x="1333789" y="657196"/>
                          <a:pt x="1332827" y="658511"/>
                          <a:pt x="1332444" y="660265"/>
                        </a:cubicBezTo>
                        <a:cubicBezTo>
                          <a:pt x="1332109" y="662166"/>
                          <a:pt x="1332212" y="664066"/>
                          <a:pt x="1332755" y="665966"/>
                        </a:cubicBezTo>
                        <a:cubicBezTo>
                          <a:pt x="1333296" y="667867"/>
                          <a:pt x="1334432" y="668890"/>
                          <a:pt x="1336160" y="669036"/>
                        </a:cubicBezTo>
                        <a:cubicBezTo>
                          <a:pt x="1337026" y="668890"/>
                          <a:pt x="1337641" y="668305"/>
                          <a:pt x="1338004" y="667282"/>
                        </a:cubicBezTo>
                        <a:cubicBezTo>
                          <a:pt x="1338367" y="666259"/>
                          <a:pt x="1338544" y="665674"/>
                          <a:pt x="1338533" y="665528"/>
                        </a:cubicBezTo>
                        <a:lnTo>
                          <a:pt x="1350088" y="649740"/>
                        </a:lnTo>
                        <a:close/>
                        <a:moveTo>
                          <a:pt x="1353592" y="619919"/>
                        </a:moveTo>
                        <a:lnTo>
                          <a:pt x="1352664" y="625182"/>
                        </a:lnTo>
                        <a:lnTo>
                          <a:pt x="1344101" y="633953"/>
                        </a:lnTo>
                        <a:lnTo>
                          <a:pt x="1343482" y="637461"/>
                        </a:lnTo>
                        <a:lnTo>
                          <a:pt x="1353490" y="630444"/>
                        </a:lnTo>
                        <a:lnTo>
                          <a:pt x="1354418" y="625182"/>
                        </a:lnTo>
                        <a:cubicBezTo>
                          <a:pt x="1354493" y="624962"/>
                          <a:pt x="1354575" y="624085"/>
                          <a:pt x="1354663" y="622550"/>
                        </a:cubicBezTo>
                        <a:cubicBezTo>
                          <a:pt x="1354751" y="621015"/>
                          <a:pt x="1354394" y="620138"/>
                          <a:pt x="1353592" y="619919"/>
                        </a:cubicBezTo>
                        <a:close/>
                        <a:moveTo>
                          <a:pt x="1294217" y="319953"/>
                        </a:moveTo>
                        <a:lnTo>
                          <a:pt x="1271828" y="337495"/>
                        </a:lnTo>
                        <a:cubicBezTo>
                          <a:pt x="1265500" y="343123"/>
                          <a:pt x="1262422" y="348970"/>
                          <a:pt x="1262595" y="355037"/>
                        </a:cubicBezTo>
                        <a:cubicBezTo>
                          <a:pt x="1262768" y="361103"/>
                          <a:pt x="1261754" y="365196"/>
                          <a:pt x="1259553" y="367316"/>
                        </a:cubicBezTo>
                        <a:lnTo>
                          <a:pt x="1272141" y="365562"/>
                        </a:lnTo>
                        <a:lnTo>
                          <a:pt x="1273896" y="365562"/>
                        </a:lnTo>
                        <a:lnTo>
                          <a:pt x="1275234" y="348020"/>
                        </a:lnTo>
                        <a:lnTo>
                          <a:pt x="1293187" y="335741"/>
                        </a:lnTo>
                        <a:lnTo>
                          <a:pt x="1300924" y="321707"/>
                        </a:lnTo>
                        <a:close/>
                        <a:moveTo>
                          <a:pt x="1401423" y="471"/>
                        </a:moveTo>
                        <a:cubicBezTo>
                          <a:pt x="1404323" y="-223"/>
                          <a:pt x="1406649" y="-150"/>
                          <a:pt x="1408401" y="691"/>
                        </a:cubicBezTo>
                        <a:cubicBezTo>
                          <a:pt x="1408524" y="4967"/>
                          <a:pt x="1403792" y="14395"/>
                          <a:pt x="1394204" y="28977"/>
                        </a:cubicBezTo>
                        <a:cubicBezTo>
                          <a:pt x="1384616" y="43559"/>
                          <a:pt x="1377175" y="53426"/>
                          <a:pt x="1371881" y="58579"/>
                        </a:cubicBezTo>
                        <a:lnTo>
                          <a:pt x="1373635" y="58579"/>
                        </a:lnTo>
                        <a:cubicBezTo>
                          <a:pt x="1375778" y="61137"/>
                          <a:pt x="1376755" y="63476"/>
                          <a:pt x="1376564" y="65596"/>
                        </a:cubicBezTo>
                        <a:cubicBezTo>
                          <a:pt x="1376373" y="67715"/>
                          <a:pt x="1375156" y="70054"/>
                          <a:pt x="1372914" y="72612"/>
                        </a:cubicBezTo>
                        <a:cubicBezTo>
                          <a:pt x="1368376" y="85915"/>
                          <a:pt x="1362006" y="99656"/>
                          <a:pt x="1353805" y="113836"/>
                        </a:cubicBezTo>
                        <a:cubicBezTo>
                          <a:pt x="1345603" y="128016"/>
                          <a:pt x="1338356" y="141757"/>
                          <a:pt x="1332064" y="155059"/>
                        </a:cubicBezTo>
                        <a:cubicBezTo>
                          <a:pt x="1333277" y="157508"/>
                          <a:pt x="1333199" y="159189"/>
                          <a:pt x="1331832" y="160103"/>
                        </a:cubicBezTo>
                        <a:cubicBezTo>
                          <a:pt x="1330465" y="161016"/>
                          <a:pt x="1328273" y="162259"/>
                          <a:pt x="1325255" y="163830"/>
                        </a:cubicBezTo>
                        <a:cubicBezTo>
                          <a:pt x="1324786" y="165657"/>
                          <a:pt x="1324356" y="167265"/>
                          <a:pt x="1323965" y="168654"/>
                        </a:cubicBezTo>
                        <a:cubicBezTo>
                          <a:pt x="1323574" y="170043"/>
                          <a:pt x="1324176" y="170774"/>
                          <a:pt x="1325772" y="170847"/>
                        </a:cubicBezTo>
                        <a:cubicBezTo>
                          <a:pt x="1323983" y="173734"/>
                          <a:pt x="1321550" y="177169"/>
                          <a:pt x="1318472" y="181153"/>
                        </a:cubicBezTo>
                        <a:cubicBezTo>
                          <a:pt x="1315395" y="185136"/>
                          <a:pt x="1314355" y="188133"/>
                          <a:pt x="1315352" y="190143"/>
                        </a:cubicBezTo>
                        <a:lnTo>
                          <a:pt x="1327733" y="179618"/>
                        </a:lnTo>
                        <a:cubicBezTo>
                          <a:pt x="1329870" y="177864"/>
                          <a:pt x="1331349" y="176110"/>
                          <a:pt x="1332170" y="174355"/>
                        </a:cubicBezTo>
                        <a:cubicBezTo>
                          <a:pt x="1332991" y="172601"/>
                          <a:pt x="1332715" y="170847"/>
                          <a:pt x="1331343" y="169093"/>
                        </a:cubicBezTo>
                        <a:cubicBezTo>
                          <a:pt x="1333536" y="167229"/>
                          <a:pt x="1335935" y="164817"/>
                          <a:pt x="1338540" y="161857"/>
                        </a:cubicBezTo>
                        <a:cubicBezTo>
                          <a:pt x="1341145" y="158897"/>
                          <a:pt x="1343182" y="156046"/>
                          <a:pt x="1344652" y="153305"/>
                        </a:cubicBezTo>
                        <a:lnTo>
                          <a:pt x="1364254" y="121730"/>
                        </a:lnTo>
                        <a:lnTo>
                          <a:pt x="1376325" y="112959"/>
                        </a:lnTo>
                        <a:cubicBezTo>
                          <a:pt x="1378548" y="111131"/>
                          <a:pt x="1380371" y="109085"/>
                          <a:pt x="1381793" y="106819"/>
                        </a:cubicBezTo>
                        <a:cubicBezTo>
                          <a:pt x="1383216" y="104553"/>
                          <a:pt x="1383285" y="102507"/>
                          <a:pt x="1381999" y="100679"/>
                        </a:cubicBezTo>
                        <a:lnTo>
                          <a:pt x="1391490" y="86646"/>
                        </a:lnTo>
                        <a:cubicBezTo>
                          <a:pt x="1391644" y="80799"/>
                          <a:pt x="1394275" y="75828"/>
                          <a:pt x="1399382" y="71735"/>
                        </a:cubicBezTo>
                        <a:cubicBezTo>
                          <a:pt x="1404489" y="67642"/>
                          <a:pt x="1407120" y="62672"/>
                          <a:pt x="1407274" y="56825"/>
                        </a:cubicBezTo>
                        <a:lnTo>
                          <a:pt x="1433481" y="37529"/>
                        </a:lnTo>
                        <a:cubicBezTo>
                          <a:pt x="1437003" y="42426"/>
                          <a:pt x="1438602" y="45788"/>
                          <a:pt x="1438280" y="47615"/>
                        </a:cubicBezTo>
                        <a:cubicBezTo>
                          <a:pt x="1437958" y="49443"/>
                          <a:pt x="1435327" y="51928"/>
                          <a:pt x="1430387" y="55071"/>
                        </a:cubicBezTo>
                        <a:cubicBezTo>
                          <a:pt x="1432843" y="60004"/>
                          <a:pt x="1432113" y="63732"/>
                          <a:pt x="1428196" y="66253"/>
                        </a:cubicBezTo>
                        <a:cubicBezTo>
                          <a:pt x="1424280" y="68775"/>
                          <a:pt x="1423188" y="72064"/>
                          <a:pt x="1424921" y="76121"/>
                        </a:cubicBezTo>
                        <a:cubicBezTo>
                          <a:pt x="1421010" y="80689"/>
                          <a:pt x="1416247" y="88217"/>
                          <a:pt x="1410633" y="98706"/>
                        </a:cubicBezTo>
                        <a:cubicBezTo>
                          <a:pt x="1405019" y="109195"/>
                          <a:pt x="1402527" y="116284"/>
                          <a:pt x="1403155" y="119975"/>
                        </a:cubicBezTo>
                        <a:lnTo>
                          <a:pt x="1383244" y="153305"/>
                        </a:lnTo>
                        <a:cubicBezTo>
                          <a:pt x="1386113" y="157764"/>
                          <a:pt x="1387188" y="162441"/>
                          <a:pt x="1386471" y="167339"/>
                        </a:cubicBezTo>
                        <a:cubicBezTo>
                          <a:pt x="1385754" y="172236"/>
                          <a:pt x="1382444" y="176913"/>
                          <a:pt x="1376541" y="181372"/>
                        </a:cubicBezTo>
                        <a:cubicBezTo>
                          <a:pt x="1373511" y="188608"/>
                          <a:pt x="1369565" y="196063"/>
                          <a:pt x="1364704" y="203738"/>
                        </a:cubicBezTo>
                        <a:cubicBezTo>
                          <a:pt x="1359842" y="211413"/>
                          <a:pt x="1354297" y="217991"/>
                          <a:pt x="1348067" y="223473"/>
                        </a:cubicBezTo>
                        <a:lnTo>
                          <a:pt x="1350855" y="237506"/>
                        </a:lnTo>
                        <a:lnTo>
                          <a:pt x="1337030" y="246277"/>
                        </a:lnTo>
                        <a:lnTo>
                          <a:pt x="1333627" y="265573"/>
                        </a:lnTo>
                        <a:cubicBezTo>
                          <a:pt x="1330693" y="269155"/>
                          <a:pt x="1328565" y="272517"/>
                          <a:pt x="1327244" y="275660"/>
                        </a:cubicBezTo>
                        <a:cubicBezTo>
                          <a:pt x="1325922" y="278803"/>
                          <a:pt x="1323510" y="281288"/>
                          <a:pt x="1320009" y="283115"/>
                        </a:cubicBezTo>
                        <a:cubicBezTo>
                          <a:pt x="1318850" y="285125"/>
                          <a:pt x="1318253" y="287683"/>
                          <a:pt x="1318217" y="290789"/>
                        </a:cubicBezTo>
                        <a:cubicBezTo>
                          <a:pt x="1318181" y="293896"/>
                          <a:pt x="1318538" y="296016"/>
                          <a:pt x="1319288" y="297148"/>
                        </a:cubicBezTo>
                        <a:cubicBezTo>
                          <a:pt x="1319985" y="298793"/>
                          <a:pt x="1320966" y="299451"/>
                          <a:pt x="1322230" y="299122"/>
                        </a:cubicBezTo>
                        <a:cubicBezTo>
                          <a:pt x="1323494" y="298793"/>
                          <a:pt x="1324267" y="298135"/>
                          <a:pt x="1324551" y="297148"/>
                        </a:cubicBezTo>
                        <a:cubicBezTo>
                          <a:pt x="1321897" y="291886"/>
                          <a:pt x="1323256" y="287500"/>
                          <a:pt x="1328625" y="283992"/>
                        </a:cubicBezTo>
                        <a:cubicBezTo>
                          <a:pt x="1333995" y="280484"/>
                          <a:pt x="1338552" y="277852"/>
                          <a:pt x="1342296" y="276098"/>
                        </a:cubicBezTo>
                        <a:lnTo>
                          <a:pt x="1346936" y="249785"/>
                        </a:lnTo>
                        <a:lnTo>
                          <a:pt x="1348690" y="249785"/>
                        </a:lnTo>
                        <a:cubicBezTo>
                          <a:pt x="1349999" y="247958"/>
                          <a:pt x="1351018" y="245912"/>
                          <a:pt x="1351746" y="243646"/>
                        </a:cubicBezTo>
                        <a:cubicBezTo>
                          <a:pt x="1352475" y="241380"/>
                          <a:pt x="1352178" y="239333"/>
                          <a:pt x="1350855" y="237506"/>
                        </a:cubicBezTo>
                        <a:cubicBezTo>
                          <a:pt x="1356558" y="232938"/>
                          <a:pt x="1361222" y="228041"/>
                          <a:pt x="1364848" y="222815"/>
                        </a:cubicBezTo>
                        <a:cubicBezTo>
                          <a:pt x="1368474" y="217589"/>
                          <a:pt x="1373061" y="213130"/>
                          <a:pt x="1378609" y="209439"/>
                        </a:cubicBezTo>
                        <a:cubicBezTo>
                          <a:pt x="1373834" y="203774"/>
                          <a:pt x="1372934" y="199754"/>
                          <a:pt x="1375912" y="197379"/>
                        </a:cubicBezTo>
                        <a:cubicBezTo>
                          <a:pt x="1378889" y="195003"/>
                          <a:pt x="1384052" y="191422"/>
                          <a:pt x="1391401" y="186635"/>
                        </a:cubicBezTo>
                        <a:cubicBezTo>
                          <a:pt x="1396216" y="181920"/>
                          <a:pt x="1400720" y="173369"/>
                          <a:pt x="1404915" y="160980"/>
                        </a:cubicBezTo>
                        <a:cubicBezTo>
                          <a:pt x="1409109" y="148591"/>
                          <a:pt x="1414130" y="139600"/>
                          <a:pt x="1419977" y="134009"/>
                        </a:cubicBezTo>
                        <a:cubicBezTo>
                          <a:pt x="1421909" y="133205"/>
                          <a:pt x="1423616" y="133059"/>
                          <a:pt x="1425097" y="133570"/>
                        </a:cubicBezTo>
                        <a:cubicBezTo>
                          <a:pt x="1426578" y="134082"/>
                          <a:pt x="1427692" y="134813"/>
                          <a:pt x="1428438" y="135763"/>
                        </a:cubicBezTo>
                        <a:cubicBezTo>
                          <a:pt x="1431571" y="140587"/>
                          <a:pt x="1431370" y="146288"/>
                          <a:pt x="1427834" y="152867"/>
                        </a:cubicBezTo>
                        <a:cubicBezTo>
                          <a:pt x="1424299" y="159445"/>
                          <a:pt x="1420305" y="164269"/>
                          <a:pt x="1415854" y="167339"/>
                        </a:cubicBezTo>
                        <a:cubicBezTo>
                          <a:pt x="1409696" y="178631"/>
                          <a:pt x="1404293" y="189375"/>
                          <a:pt x="1399645" y="199572"/>
                        </a:cubicBezTo>
                        <a:cubicBezTo>
                          <a:pt x="1394996" y="209768"/>
                          <a:pt x="1389671" y="220074"/>
                          <a:pt x="1383668" y="230489"/>
                        </a:cubicBezTo>
                        <a:cubicBezTo>
                          <a:pt x="1384980" y="232170"/>
                          <a:pt x="1385014" y="233632"/>
                          <a:pt x="1383772" y="234875"/>
                        </a:cubicBezTo>
                        <a:cubicBezTo>
                          <a:pt x="1382529" y="236117"/>
                          <a:pt x="1380810" y="237579"/>
                          <a:pt x="1378613" y="239260"/>
                        </a:cubicBezTo>
                        <a:cubicBezTo>
                          <a:pt x="1376616" y="241051"/>
                          <a:pt x="1375735" y="242732"/>
                          <a:pt x="1375970" y="244304"/>
                        </a:cubicBezTo>
                        <a:cubicBezTo>
                          <a:pt x="1376204" y="245875"/>
                          <a:pt x="1377155" y="247118"/>
                          <a:pt x="1378821" y="248031"/>
                        </a:cubicBezTo>
                        <a:cubicBezTo>
                          <a:pt x="1375603" y="250736"/>
                          <a:pt x="1372675" y="253659"/>
                          <a:pt x="1370038" y="256802"/>
                        </a:cubicBezTo>
                        <a:cubicBezTo>
                          <a:pt x="1367401" y="259945"/>
                          <a:pt x="1365789" y="262869"/>
                          <a:pt x="1365202" y="265573"/>
                        </a:cubicBezTo>
                        <a:lnTo>
                          <a:pt x="1356020" y="277852"/>
                        </a:lnTo>
                        <a:cubicBezTo>
                          <a:pt x="1357947" y="281434"/>
                          <a:pt x="1358378" y="284796"/>
                          <a:pt x="1357312" y="287939"/>
                        </a:cubicBezTo>
                        <a:cubicBezTo>
                          <a:pt x="1356246" y="291082"/>
                          <a:pt x="1354200" y="293567"/>
                          <a:pt x="1351173" y="295394"/>
                        </a:cubicBezTo>
                        <a:cubicBezTo>
                          <a:pt x="1357207" y="294956"/>
                          <a:pt x="1365105" y="294517"/>
                          <a:pt x="1374867" y="294079"/>
                        </a:cubicBezTo>
                        <a:cubicBezTo>
                          <a:pt x="1384629" y="293640"/>
                          <a:pt x="1391625" y="295833"/>
                          <a:pt x="1395854" y="300657"/>
                        </a:cubicBezTo>
                        <a:cubicBezTo>
                          <a:pt x="1397834" y="304348"/>
                          <a:pt x="1398519" y="307929"/>
                          <a:pt x="1397906" y="311401"/>
                        </a:cubicBezTo>
                        <a:cubicBezTo>
                          <a:pt x="1397294" y="314873"/>
                          <a:pt x="1395579" y="317139"/>
                          <a:pt x="1392761" y="318199"/>
                        </a:cubicBezTo>
                        <a:cubicBezTo>
                          <a:pt x="1392398" y="319222"/>
                          <a:pt x="1391628" y="320684"/>
                          <a:pt x="1390453" y="322584"/>
                        </a:cubicBezTo>
                        <a:cubicBezTo>
                          <a:pt x="1389277" y="324485"/>
                          <a:pt x="1388946" y="325946"/>
                          <a:pt x="1389460" y="326970"/>
                        </a:cubicBezTo>
                        <a:lnTo>
                          <a:pt x="1395341" y="323461"/>
                        </a:lnTo>
                        <a:lnTo>
                          <a:pt x="1421239" y="305919"/>
                        </a:lnTo>
                        <a:lnTo>
                          <a:pt x="1426912" y="293640"/>
                        </a:lnTo>
                        <a:cubicBezTo>
                          <a:pt x="1425736" y="291192"/>
                          <a:pt x="1425740" y="289510"/>
                          <a:pt x="1426925" y="288597"/>
                        </a:cubicBezTo>
                        <a:cubicBezTo>
                          <a:pt x="1428109" y="287683"/>
                          <a:pt x="1429790" y="286440"/>
                          <a:pt x="1431967" y="284869"/>
                        </a:cubicBezTo>
                        <a:cubicBezTo>
                          <a:pt x="1433074" y="283151"/>
                          <a:pt x="1433465" y="281763"/>
                          <a:pt x="1433141" y="280703"/>
                        </a:cubicBezTo>
                        <a:cubicBezTo>
                          <a:pt x="1432816" y="279643"/>
                          <a:pt x="1432252" y="278693"/>
                          <a:pt x="1431450" y="277852"/>
                        </a:cubicBezTo>
                        <a:cubicBezTo>
                          <a:pt x="1437521" y="272444"/>
                          <a:pt x="1443229" y="266596"/>
                          <a:pt x="1448577" y="260311"/>
                        </a:cubicBezTo>
                        <a:cubicBezTo>
                          <a:pt x="1453925" y="254025"/>
                          <a:pt x="1459634" y="248177"/>
                          <a:pt x="1465704" y="242769"/>
                        </a:cubicBezTo>
                        <a:cubicBezTo>
                          <a:pt x="1468955" y="234692"/>
                          <a:pt x="1473645" y="227164"/>
                          <a:pt x="1479773" y="220183"/>
                        </a:cubicBezTo>
                        <a:cubicBezTo>
                          <a:pt x="1485901" y="213203"/>
                          <a:pt x="1492835" y="207868"/>
                          <a:pt x="1500576" y="204176"/>
                        </a:cubicBezTo>
                        <a:lnTo>
                          <a:pt x="1500368" y="195406"/>
                        </a:lnTo>
                        <a:cubicBezTo>
                          <a:pt x="1500035" y="192738"/>
                          <a:pt x="1500778" y="190180"/>
                          <a:pt x="1502599" y="187731"/>
                        </a:cubicBezTo>
                        <a:cubicBezTo>
                          <a:pt x="1504419" y="185282"/>
                          <a:pt x="1506839" y="183163"/>
                          <a:pt x="1509860" y="181372"/>
                        </a:cubicBezTo>
                        <a:cubicBezTo>
                          <a:pt x="1514657" y="174063"/>
                          <a:pt x="1518371" y="172893"/>
                          <a:pt x="1521003" y="177864"/>
                        </a:cubicBezTo>
                        <a:cubicBezTo>
                          <a:pt x="1524095" y="181262"/>
                          <a:pt x="1525781" y="184552"/>
                          <a:pt x="1526061" y="187731"/>
                        </a:cubicBezTo>
                        <a:cubicBezTo>
                          <a:pt x="1526341" y="190910"/>
                          <a:pt x="1524002" y="194638"/>
                          <a:pt x="1519046" y="198914"/>
                        </a:cubicBezTo>
                        <a:cubicBezTo>
                          <a:pt x="1515086" y="202093"/>
                          <a:pt x="1509954" y="207575"/>
                          <a:pt x="1503647" y="215360"/>
                        </a:cubicBezTo>
                        <a:cubicBezTo>
                          <a:pt x="1497341" y="223144"/>
                          <a:pt x="1495046" y="229941"/>
                          <a:pt x="1496762" y="235752"/>
                        </a:cubicBezTo>
                        <a:cubicBezTo>
                          <a:pt x="1494841" y="241051"/>
                          <a:pt x="1490973" y="249310"/>
                          <a:pt x="1485157" y="260530"/>
                        </a:cubicBezTo>
                        <a:cubicBezTo>
                          <a:pt x="1479342" y="271749"/>
                          <a:pt x="1473203" y="280447"/>
                          <a:pt x="1466742" y="286623"/>
                        </a:cubicBezTo>
                        <a:cubicBezTo>
                          <a:pt x="1468726" y="289255"/>
                          <a:pt x="1469144" y="291447"/>
                          <a:pt x="1467994" y="293202"/>
                        </a:cubicBezTo>
                        <a:cubicBezTo>
                          <a:pt x="1466844" y="294956"/>
                          <a:pt x="1465223" y="296271"/>
                          <a:pt x="1463132" y="297148"/>
                        </a:cubicBezTo>
                        <a:cubicBezTo>
                          <a:pt x="1459757" y="300328"/>
                          <a:pt x="1459311" y="304933"/>
                          <a:pt x="1461792" y="310963"/>
                        </a:cubicBezTo>
                        <a:cubicBezTo>
                          <a:pt x="1464274" y="316993"/>
                          <a:pt x="1466097" y="321159"/>
                          <a:pt x="1467263" y="323461"/>
                        </a:cubicBezTo>
                        <a:cubicBezTo>
                          <a:pt x="1462360" y="329089"/>
                          <a:pt x="1454034" y="341076"/>
                          <a:pt x="1442284" y="359422"/>
                        </a:cubicBezTo>
                        <a:cubicBezTo>
                          <a:pt x="1430534" y="377768"/>
                          <a:pt x="1425277" y="389755"/>
                          <a:pt x="1426514" y="395383"/>
                        </a:cubicBezTo>
                        <a:lnTo>
                          <a:pt x="1410315" y="407662"/>
                        </a:lnTo>
                        <a:cubicBezTo>
                          <a:pt x="1406732" y="412852"/>
                          <a:pt x="1403298" y="417822"/>
                          <a:pt x="1400012" y="422573"/>
                        </a:cubicBezTo>
                        <a:cubicBezTo>
                          <a:pt x="1396725" y="427324"/>
                          <a:pt x="1393729" y="432294"/>
                          <a:pt x="1391023" y="437483"/>
                        </a:cubicBezTo>
                        <a:lnTo>
                          <a:pt x="1391850" y="442746"/>
                        </a:lnTo>
                        <a:cubicBezTo>
                          <a:pt x="1397660" y="441504"/>
                          <a:pt x="1402703" y="436533"/>
                          <a:pt x="1406977" y="427835"/>
                        </a:cubicBezTo>
                        <a:cubicBezTo>
                          <a:pt x="1411252" y="419138"/>
                          <a:pt x="1416733" y="414167"/>
                          <a:pt x="1423421" y="412925"/>
                        </a:cubicBezTo>
                        <a:cubicBezTo>
                          <a:pt x="1426688" y="412632"/>
                          <a:pt x="1430988" y="411463"/>
                          <a:pt x="1436319" y="409416"/>
                        </a:cubicBezTo>
                        <a:lnTo>
                          <a:pt x="1424967" y="404154"/>
                        </a:lnTo>
                        <a:lnTo>
                          <a:pt x="1430849" y="400646"/>
                        </a:lnTo>
                        <a:cubicBezTo>
                          <a:pt x="1433727" y="399038"/>
                          <a:pt x="1436044" y="398745"/>
                          <a:pt x="1437801" y="399768"/>
                        </a:cubicBezTo>
                        <a:cubicBezTo>
                          <a:pt x="1439557" y="400792"/>
                          <a:pt x="1441127" y="402254"/>
                          <a:pt x="1442509" y="404154"/>
                        </a:cubicBezTo>
                        <a:cubicBezTo>
                          <a:pt x="1444788" y="401596"/>
                          <a:pt x="1446808" y="399257"/>
                          <a:pt x="1448571" y="397137"/>
                        </a:cubicBezTo>
                        <a:cubicBezTo>
                          <a:pt x="1450333" y="395018"/>
                          <a:pt x="1451476" y="392678"/>
                          <a:pt x="1452001" y="390120"/>
                        </a:cubicBezTo>
                        <a:cubicBezTo>
                          <a:pt x="1453980" y="388220"/>
                          <a:pt x="1455566" y="385443"/>
                          <a:pt x="1456759" y="381788"/>
                        </a:cubicBezTo>
                        <a:cubicBezTo>
                          <a:pt x="1457951" y="378133"/>
                          <a:pt x="1459254" y="374479"/>
                          <a:pt x="1460666" y="370824"/>
                        </a:cubicBezTo>
                        <a:cubicBezTo>
                          <a:pt x="1455162" y="370532"/>
                          <a:pt x="1451000" y="367608"/>
                          <a:pt x="1448179" y="362053"/>
                        </a:cubicBezTo>
                        <a:cubicBezTo>
                          <a:pt x="1454352" y="358545"/>
                          <a:pt x="1458204" y="353282"/>
                          <a:pt x="1459734" y="346266"/>
                        </a:cubicBezTo>
                        <a:lnTo>
                          <a:pt x="1476657" y="349774"/>
                        </a:lnTo>
                        <a:cubicBezTo>
                          <a:pt x="1473744" y="352405"/>
                          <a:pt x="1471599" y="355037"/>
                          <a:pt x="1470221" y="357668"/>
                        </a:cubicBezTo>
                        <a:cubicBezTo>
                          <a:pt x="1468844" y="360299"/>
                          <a:pt x="1467137" y="362930"/>
                          <a:pt x="1465102" y="365562"/>
                        </a:cubicBezTo>
                        <a:lnTo>
                          <a:pt x="1471191" y="370824"/>
                        </a:lnTo>
                        <a:cubicBezTo>
                          <a:pt x="1474699" y="370824"/>
                          <a:pt x="1476144" y="372579"/>
                          <a:pt x="1475525" y="376087"/>
                        </a:cubicBezTo>
                        <a:cubicBezTo>
                          <a:pt x="1474754" y="379632"/>
                          <a:pt x="1473125" y="383067"/>
                          <a:pt x="1470638" y="386393"/>
                        </a:cubicBezTo>
                        <a:cubicBezTo>
                          <a:pt x="1468152" y="389718"/>
                          <a:pt x="1465723" y="392715"/>
                          <a:pt x="1463352" y="395383"/>
                        </a:cubicBezTo>
                        <a:cubicBezTo>
                          <a:pt x="1465964" y="396114"/>
                          <a:pt x="1468763" y="396406"/>
                          <a:pt x="1471749" y="396260"/>
                        </a:cubicBezTo>
                        <a:cubicBezTo>
                          <a:pt x="1474735" y="396114"/>
                          <a:pt x="1477095" y="396406"/>
                          <a:pt x="1478830" y="397137"/>
                        </a:cubicBezTo>
                        <a:cubicBezTo>
                          <a:pt x="1479594" y="400061"/>
                          <a:pt x="1477681" y="403862"/>
                          <a:pt x="1473092" y="408539"/>
                        </a:cubicBezTo>
                        <a:cubicBezTo>
                          <a:pt x="1468503" y="413217"/>
                          <a:pt x="1464398" y="417018"/>
                          <a:pt x="1460776" y="419942"/>
                        </a:cubicBezTo>
                        <a:cubicBezTo>
                          <a:pt x="1460058" y="423596"/>
                          <a:pt x="1458760" y="426812"/>
                          <a:pt x="1456882" y="429590"/>
                        </a:cubicBezTo>
                        <a:cubicBezTo>
                          <a:pt x="1455003" y="432367"/>
                          <a:pt x="1453137" y="433829"/>
                          <a:pt x="1451284" y="433975"/>
                        </a:cubicBezTo>
                        <a:lnTo>
                          <a:pt x="1440348" y="446254"/>
                        </a:lnTo>
                        <a:lnTo>
                          <a:pt x="1437564" y="462042"/>
                        </a:lnTo>
                        <a:lnTo>
                          <a:pt x="1443755" y="456780"/>
                        </a:lnTo>
                        <a:lnTo>
                          <a:pt x="1453246" y="442746"/>
                        </a:lnTo>
                        <a:cubicBezTo>
                          <a:pt x="1454506" y="440992"/>
                          <a:pt x="1455907" y="439676"/>
                          <a:pt x="1457451" y="438799"/>
                        </a:cubicBezTo>
                        <a:cubicBezTo>
                          <a:pt x="1458994" y="437922"/>
                          <a:pt x="1460241" y="437483"/>
                          <a:pt x="1461191" y="437483"/>
                        </a:cubicBezTo>
                        <a:cubicBezTo>
                          <a:pt x="1460871" y="438470"/>
                          <a:pt x="1460015" y="440005"/>
                          <a:pt x="1458625" y="442088"/>
                        </a:cubicBezTo>
                        <a:cubicBezTo>
                          <a:pt x="1457234" y="444171"/>
                          <a:pt x="1456301" y="446145"/>
                          <a:pt x="1455827" y="448009"/>
                        </a:cubicBezTo>
                        <a:cubicBezTo>
                          <a:pt x="1457035" y="452759"/>
                          <a:pt x="1453665" y="458607"/>
                          <a:pt x="1445717" y="465551"/>
                        </a:cubicBezTo>
                        <a:cubicBezTo>
                          <a:pt x="1437768" y="472494"/>
                          <a:pt x="1434398" y="478341"/>
                          <a:pt x="1435607" y="483092"/>
                        </a:cubicBezTo>
                        <a:lnTo>
                          <a:pt x="1426425" y="495372"/>
                        </a:lnTo>
                        <a:cubicBezTo>
                          <a:pt x="1426073" y="497162"/>
                          <a:pt x="1425333" y="499282"/>
                          <a:pt x="1424207" y="501731"/>
                        </a:cubicBezTo>
                        <a:cubicBezTo>
                          <a:pt x="1423081" y="504179"/>
                          <a:pt x="1421826" y="506737"/>
                          <a:pt x="1420442" y="509405"/>
                        </a:cubicBezTo>
                        <a:cubicBezTo>
                          <a:pt x="1424943" y="505020"/>
                          <a:pt x="1429302" y="500196"/>
                          <a:pt x="1433519" y="494933"/>
                        </a:cubicBezTo>
                        <a:cubicBezTo>
                          <a:pt x="1437736" y="489671"/>
                          <a:pt x="1440495" y="483969"/>
                          <a:pt x="1441797" y="477830"/>
                        </a:cubicBezTo>
                        <a:lnTo>
                          <a:pt x="1454903" y="483092"/>
                        </a:lnTo>
                        <a:lnTo>
                          <a:pt x="1447992" y="502388"/>
                        </a:lnTo>
                        <a:lnTo>
                          <a:pt x="1457072" y="500634"/>
                        </a:lnTo>
                        <a:lnTo>
                          <a:pt x="1463987" y="511159"/>
                        </a:lnTo>
                        <a:lnTo>
                          <a:pt x="1450577" y="537472"/>
                        </a:lnTo>
                        <a:cubicBezTo>
                          <a:pt x="1442626" y="544014"/>
                          <a:pt x="1435597" y="551542"/>
                          <a:pt x="1429491" y="560057"/>
                        </a:cubicBezTo>
                        <a:cubicBezTo>
                          <a:pt x="1423384" y="568573"/>
                          <a:pt x="1417310" y="575662"/>
                          <a:pt x="1411268" y="581327"/>
                        </a:cubicBezTo>
                        <a:lnTo>
                          <a:pt x="1407760" y="581327"/>
                        </a:lnTo>
                        <a:lnTo>
                          <a:pt x="1406832" y="586589"/>
                        </a:lnTo>
                        <a:lnTo>
                          <a:pt x="1393214" y="604131"/>
                        </a:lnTo>
                        <a:cubicBezTo>
                          <a:pt x="1391168" y="611587"/>
                          <a:pt x="1387085" y="618165"/>
                          <a:pt x="1380963" y="623866"/>
                        </a:cubicBezTo>
                        <a:cubicBezTo>
                          <a:pt x="1374841" y="629567"/>
                          <a:pt x="1370603" y="637022"/>
                          <a:pt x="1368248" y="646232"/>
                        </a:cubicBezTo>
                        <a:cubicBezTo>
                          <a:pt x="1365478" y="649923"/>
                          <a:pt x="1361166" y="656136"/>
                          <a:pt x="1355314" y="664870"/>
                        </a:cubicBezTo>
                        <a:cubicBezTo>
                          <a:pt x="1349461" y="673605"/>
                          <a:pt x="1345382" y="678502"/>
                          <a:pt x="1343075" y="679561"/>
                        </a:cubicBezTo>
                        <a:cubicBezTo>
                          <a:pt x="1342388" y="685116"/>
                          <a:pt x="1340669" y="691548"/>
                          <a:pt x="1337918" y="698858"/>
                        </a:cubicBezTo>
                        <a:lnTo>
                          <a:pt x="1339673" y="698858"/>
                        </a:lnTo>
                        <a:cubicBezTo>
                          <a:pt x="1341410" y="700612"/>
                          <a:pt x="1340516" y="702366"/>
                          <a:pt x="1336991" y="704120"/>
                        </a:cubicBezTo>
                        <a:lnTo>
                          <a:pt x="1333482" y="704120"/>
                        </a:lnTo>
                        <a:cubicBezTo>
                          <a:pt x="1330559" y="709090"/>
                          <a:pt x="1327223" y="711429"/>
                          <a:pt x="1323474" y="711137"/>
                        </a:cubicBezTo>
                        <a:cubicBezTo>
                          <a:pt x="1322112" y="717203"/>
                          <a:pt x="1319911" y="723051"/>
                          <a:pt x="1316872" y="728679"/>
                        </a:cubicBezTo>
                        <a:cubicBezTo>
                          <a:pt x="1313834" y="734307"/>
                          <a:pt x="1311633" y="740154"/>
                          <a:pt x="1310271" y="746221"/>
                        </a:cubicBezTo>
                        <a:lnTo>
                          <a:pt x="1318321" y="760254"/>
                        </a:lnTo>
                        <a:cubicBezTo>
                          <a:pt x="1319241" y="760218"/>
                          <a:pt x="1320033" y="760291"/>
                          <a:pt x="1320695" y="760473"/>
                        </a:cubicBezTo>
                        <a:cubicBezTo>
                          <a:pt x="1321357" y="760656"/>
                          <a:pt x="1321632" y="761168"/>
                          <a:pt x="1321520" y="762008"/>
                        </a:cubicBezTo>
                        <a:cubicBezTo>
                          <a:pt x="1321119" y="763872"/>
                          <a:pt x="1320040" y="765846"/>
                          <a:pt x="1318284" y="767929"/>
                        </a:cubicBezTo>
                        <a:cubicBezTo>
                          <a:pt x="1316528" y="770012"/>
                          <a:pt x="1314649" y="771547"/>
                          <a:pt x="1312648" y="772533"/>
                        </a:cubicBezTo>
                        <a:cubicBezTo>
                          <a:pt x="1312238" y="775274"/>
                          <a:pt x="1311228" y="777686"/>
                          <a:pt x="1309618" y="779769"/>
                        </a:cubicBezTo>
                        <a:cubicBezTo>
                          <a:pt x="1308008" y="781852"/>
                          <a:pt x="1305476" y="782949"/>
                          <a:pt x="1302021" y="783058"/>
                        </a:cubicBezTo>
                        <a:lnTo>
                          <a:pt x="1296758" y="783058"/>
                        </a:lnTo>
                        <a:lnTo>
                          <a:pt x="1291602" y="802354"/>
                        </a:lnTo>
                        <a:lnTo>
                          <a:pt x="1268183" y="835684"/>
                        </a:lnTo>
                        <a:lnTo>
                          <a:pt x="1260238" y="840947"/>
                        </a:lnTo>
                        <a:cubicBezTo>
                          <a:pt x="1259102" y="846355"/>
                          <a:pt x="1256682" y="852203"/>
                          <a:pt x="1252979" y="858488"/>
                        </a:cubicBezTo>
                        <a:cubicBezTo>
                          <a:pt x="1249276" y="864774"/>
                          <a:pt x="1245540" y="870622"/>
                          <a:pt x="1241772" y="876030"/>
                        </a:cubicBezTo>
                        <a:lnTo>
                          <a:pt x="1238061" y="897081"/>
                        </a:lnTo>
                        <a:lnTo>
                          <a:pt x="1221862" y="909360"/>
                        </a:lnTo>
                        <a:lnTo>
                          <a:pt x="1211752" y="926902"/>
                        </a:lnTo>
                        <a:lnTo>
                          <a:pt x="1199680" y="935673"/>
                        </a:lnTo>
                        <a:cubicBezTo>
                          <a:pt x="1198157" y="941410"/>
                          <a:pt x="1195273" y="946161"/>
                          <a:pt x="1191027" y="949926"/>
                        </a:cubicBezTo>
                        <a:cubicBezTo>
                          <a:pt x="1186782" y="953690"/>
                          <a:pt x="1183821" y="958879"/>
                          <a:pt x="1182143" y="965494"/>
                        </a:cubicBezTo>
                        <a:lnTo>
                          <a:pt x="1161097" y="995315"/>
                        </a:lnTo>
                        <a:cubicBezTo>
                          <a:pt x="1155628" y="996485"/>
                          <a:pt x="1151733" y="1001162"/>
                          <a:pt x="1149413" y="1009349"/>
                        </a:cubicBezTo>
                        <a:cubicBezTo>
                          <a:pt x="1147092" y="1017535"/>
                          <a:pt x="1142320" y="1022213"/>
                          <a:pt x="1135097" y="1023382"/>
                        </a:cubicBezTo>
                        <a:lnTo>
                          <a:pt x="1145512" y="974265"/>
                        </a:lnTo>
                        <a:lnTo>
                          <a:pt x="1135606" y="970757"/>
                        </a:lnTo>
                        <a:lnTo>
                          <a:pt x="1126424" y="983036"/>
                        </a:lnTo>
                        <a:cubicBezTo>
                          <a:pt x="1123054" y="990126"/>
                          <a:pt x="1118524" y="1000066"/>
                          <a:pt x="1112833" y="1012857"/>
                        </a:cubicBezTo>
                        <a:cubicBezTo>
                          <a:pt x="1107142" y="1025648"/>
                          <a:pt x="1103489" y="1035588"/>
                          <a:pt x="1101874" y="1042678"/>
                        </a:cubicBezTo>
                        <a:cubicBezTo>
                          <a:pt x="1100845" y="1050170"/>
                          <a:pt x="1099061" y="1054482"/>
                          <a:pt x="1096523" y="1055615"/>
                        </a:cubicBezTo>
                        <a:cubicBezTo>
                          <a:pt x="1093984" y="1056748"/>
                          <a:pt x="1088511" y="1057114"/>
                          <a:pt x="1080103" y="1056712"/>
                        </a:cubicBezTo>
                        <a:lnTo>
                          <a:pt x="1077421" y="1061974"/>
                        </a:lnTo>
                        <a:cubicBezTo>
                          <a:pt x="1079227" y="1064167"/>
                          <a:pt x="1080440" y="1067237"/>
                          <a:pt x="1081059" y="1071184"/>
                        </a:cubicBezTo>
                        <a:cubicBezTo>
                          <a:pt x="1081679" y="1075131"/>
                          <a:pt x="1079538" y="1077323"/>
                          <a:pt x="1074637" y="1077762"/>
                        </a:cubicBezTo>
                        <a:cubicBezTo>
                          <a:pt x="1073425" y="1077799"/>
                          <a:pt x="1071387" y="1078164"/>
                          <a:pt x="1068523" y="1078858"/>
                        </a:cubicBezTo>
                        <a:cubicBezTo>
                          <a:pt x="1065660" y="1079553"/>
                          <a:pt x="1063983" y="1080357"/>
                          <a:pt x="1063493" y="1081270"/>
                        </a:cubicBezTo>
                        <a:lnTo>
                          <a:pt x="1063184" y="1083025"/>
                        </a:lnTo>
                        <a:lnTo>
                          <a:pt x="1085268" y="1097058"/>
                        </a:lnTo>
                        <a:cubicBezTo>
                          <a:pt x="1090416" y="1092526"/>
                          <a:pt x="1094513" y="1087118"/>
                          <a:pt x="1097558" y="1080832"/>
                        </a:cubicBezTo>
                        <a:cubicBezTo>
                          <a:pt x="1100603" y="1074546"/>
                          <a:pt x="1102662" y="1068260"/>
                          <a:pt x="1103734" y="1061974"/>
                        </a:cubicBezTo>
                        <a:cubicBezTo>
                          <a:pt x="1106786" y="1059380"/>
                          <a:pt x="1109090" y="1056675"/>
                          <a:pt x="1110646" y="1053861"/>
                        </a:cubicBezTo>
                        <a:cubicBezTo>
                          <a:pt x="1112202" y="1051047"/>
                          <a:pt x="1113268" y="1047904"/>
                          <a:pt x="1113844" y="1044432"/>
                        </a:cubicBezTo>
                        <a:lnTo>
                          <a:pt x="1123644" y="1028645"/>
                        </a:lnTo>
                        <a:cubicBezTo>
                          <a:pt x="1123795" y="1027585"/>
                          <a:pt x="1124112" y="1026196"/>
                          <a:pt x="1124598" y="1024479"/>
                        </a:cubicBezTo>
                        <a:cubicBezTo>
                          <a:pt x="1125084" y="1022761"/>
                          <a:pt x="1125763" y="1021811"/>
                          <a:pt x="1126636" y="1021628"/>
                        </a:cubicBezTo>
                        <a:cubicBezTo>
                          <a:pt x="1130108" y="1022249"/>
                          <a:pt x="1132477" y="1025392"/>
                          <a:pt x="1133744" y="1031057"/>
                        </a:cubicBezTo>
                        <a:cubicBezTo>
                          <a:pt x="1135011" y="1036721"/>
                          <a:pt x="1135394" y="1041180"/>
                          <a:pt x="1134894" y="1044432"/>
                        </a:cubicBezTo>
                        <a:cubicBezTo>
                          <a:pt x="1134793" y="1045419"/>
                          <a:pt x="1134453" y="1046516"/>
                          <a:pt x="1133875" y="1047722"/>
                        </a:cubicBezTo>
                        <a:cubicBezTo>
                          <a:pt x="1133297" y="1048928"/>
                          <a:pt x="1132158" y="1049585"/>
                          <a:pt x="1130457" y="1049695"/>
                        </a:cubicBezTo>
                        <a:cubicBezTo>
                          <a:pt x="1127326" y="1057296"/>
                          <a:pt x="1122757" y="1066214"/>
                          <a:pt x="1116750" y="1076446"/>
                        </a:cubicBezTo>
                        <a:cubicBezTo>
                          <a:pt x="1110743" y="1086679"/>
                          <a:pt x="1104136" y="1094719"/>
                          <a:pt x="1096929" y="1100566"/>
                        </a:cubicBezTo>
                        <a:cubicBezTo>
                          <a:pt x="1096129" y="1103856"/>
                          <a:pt x="1094788" y="1106487"/>
                          <a:pt x="1092905" y="1108460"/>
                        </a:cubicBezTo>
                        <a:cubicBezTo>
                          <a:pt x="1091023" y="1110434"/>
                          <a:pt x="1089682" y="1113065"/>
                          <a:pt x="1088882" y="1116354"/>
                        </a:cubicBezTo>
                        <a:cubicBezTo>
                          <a:pt x="1085149" y="1122603"/>
                          <a:pt x="1080958" y="1128962"/>
                          <a:pt x="1076309" y="1135431"/>
                        </a:cubicBezTo>
                        <a:cubicBezTo>
                          <a:pt x="1071660" y="1141899"/>
                          <a:pt x="1066669" y="1147820"/>
                          <a:pt x="1061336" y="1153192"/>
                        </a:cubicBezTo>
                        <a:cubicBezTo>
                          <a:pt x="1061001" y="1155092"/>
                          <a:pt x="1060228" y="1156993"/>
                          <a:pt x="1059015" y="1158893"/>
                        </a:cubicBezTo>
                        <a:cubicBezTo>
                          <a:pt x="1057803" y="1160793"/>
                          <a:pt x="1056307" y="1161817"/>
                          <a:pt x="1054527" y="1161963"/>
                        </a:cubicBezTo>
                        <a:cubicBezTo>
                          <a:pt x="1051341" y="1161378"/>
                          <a:pt x="1050077" y="1158601"/>
                          <a:pt x="1050734" y="1153631"/>
                        </a:cubicBezTo>
                        <a:cubicBezTo>
                          <a:pt x="1051391" y="1148660"/>
                          <a:pt x="1052035" y="1145006"/>
                          <a:pt x="1052667" y="1142667"/>
                        </a:cubicBezTo>
                        <a:lnTo>
                          <a:pt x="1037706" y="1147929"/>
                        </a:lnTo>
                        <a:lnTo>
                          <a:pt x="1032858" y="1165471"/>
                        </a:lnTo>
                        <a:lnTo>
                          <a:pt x="1011503" y="1197047"/>
                        </a:lnTo>
                        <a:lnTo>
                          <a:pt x="1009749" y="1197047"/>
                        </a:lnTo>
                        <a:lnTo>
                          <a:pt x="990148" y="1228622"/>
                        </a:lnTo>
                        <a:cubicBezTo>
                          <a:pt x="988295" y="1230011"/>
                          <a:pt x="987048" y="1232935"/>
                          <a:pt x="986408" y="1237393"/>
                        </a:cubicBezTo>
                        <a:cubicBezTo>
                          <a:pt x="985768" y="1241852"/>
                          <a:pt x="985399" y="1244775"/>
                          <a:pt x="985300" y="1246164"/>
                        </a:cubicBezTo>
                        <a:cubicBezTo>
                          <a:pt x="987757" y="1244044"/>
                          <a:pt x="989679" y="1244337"/>
                          <a:pt x="991066" y="1247041"/>
                        </a:cubicBezTo>
                        <a:cubicBezTo>
                          <a:pt x="992453" y="1249745"/>
                          <a:pt x="991873" y="1251792"/>
                          <a:pt x="989326" y="1253181"/>
                        </a:cubicBezTo>
                        <a:cubicBezTo>
                          <a:pt x="988352" y="1253108"/>
                          <a:pt x="987230" y="1253254"/>
                          <a:pt x="985959" y="1253619"/>
                        </a:cubicBezTo>
                        <a:cubicBezTo>
                          <a:pt x="984689" y="1253985"/>
                          <a:pt x="983850" y="1255008"/>
                          <a:pt x="983444" y="1256689"/>
                        </a:cubicBezTo>
                        <a:cubicBezTo>
                          <a:pt x="983268" y="1258516"/>
                          <a:pt x="983931" y="1260563"/>
                          <a:pt x="985432" y="1262829"/>
                        </a:cubicBezTo>
                        <a:cubicBezTo>
                          <a:pt x="986932" y="1265094"/>
                          <a:pt x="988472" y="1267141"/>
                          <a:pt x="990050" y="1268968"/>
                        </a:cubicBezTo>
                        <a:cubicBezTo>
                          <a:pt x="989060" y="1272513"/>
                          <a:pt x="986167" y="1278141"/>
                          <a:pt x="981372" y="1285852"/>
                        </a:cubicBezTo>
                        <a:cubicBezTo>
                          <a:pt x="976577" y="1293564"/>
                          <a:pt x="973039" y="1297876"/>
                          <a:pt x="970758" y="1298790"/>
                        </a:cubicBezTo>
                        <a:cubicBezTo>
                          <a:pt x="969964" y="1304747"/>
                          <a:pt x="968769" y="1308620"/>
                          <a:pt x="967174" y="1310411"/>
                        </a:cubicBezTo>
                        <a:cubicBezTo>
                          <a:pt x="965579" y="1312202"/>
                          <a:pt x="961856" y="1313006"/>
                          <a:pt x="956004" y="1312823"/>
                        </a:cubicBezTo>
                        <a:lnTo>
                          <a:pt x="952602" y="1332119"/>
                        </a:lnTo>
                        <a:cubicBezTo>
                          <a:pt x="948607" y="1329488"/>
                          <a:pt x="944909" y="1326418"/>
                          <a:pt x="941508" y="1322910"/>
                        </a:cubicBezTo>
                        <a:cubicBezTo>
                          <a:pt x="938107" y="1319401"/>
                          <a:pt x="935440" y="1315454"/>
                          <a:pt x="933509" y="1311069"/>
                        </a:cubicBezTo>
                        <a:cubicBezTo>
                          <a:pt x="933183" y="1314577"/>
                          <a:pt x="931980" y="1318086"/>
                          <a:pt x="929899" y="1321594"/>
                        </a:cubicBezTo>
                        <a:lnTo>
                          <a:pt x="937331" y="1339136"/>
                        </a:lnTo>
                        <a:cubicBezTo>
                          <a:pt x="934165" y="1345897"/>
                          <a:pt x="927525" y="1358688"/>
                          <a:pt x="917408" y="1377509"/>
                        </a:cubicBezTo>
                        <a:cubicBezTo>
                          <a:pt x="907292" y="1396330"/>
                          <a:pt x="897529" y="1406928"/>
                          <a:pt x="888120" y="1409303"/>
                        </a:cubicBezTo>
                        <a:cubicBezTo>
                          <a:pt x="887338" y="1412702"/>
                          <a:pt x="885060" y="1417745"/>
                          <a:pt x="881286" y="1424433"/>
                        </a:cubicBezTo>
                        <a:cubicBezTo>
                          <a:pt x="877512" y="1431121"/>
                          <a:pt x="874151" y="1434849"/>
                          <a:pt x="871201" y="1435616"/>
                        </a:cubicBezTo>
                        <a:cubicBezTo>
                          <a:pt x="870399" y="1435397"/>
                          <a:pt x="870042" y="1434520"/>
                          <a:pt x="870130" y="1432985"/>
                        </a:cubicBezTo>
                        <a:cubicBezTo>
                          <a:pt x="870218" y="1431450"/>
                          <a:pt x="870300" y="1430573"/>
                          <a:pt x="870375" y="1430354"/>
                        </a:cubicBezTo>
                        <a:lnTo>
                          <a:pt x="863668" y="1428599"/>
                        </a:lnTo>
                        <a:lnTo>
                          <a:pt x="857168" y="1435616"/>
                        </a:lnTo>
                        <a:lnTo>
                          <a:pt x="867282" y="1447896"/>
                        </a:lnTo>
                        <a:cubicBezTo>
                          <a:pt x="865454" y="1457434"/>
                          <a:pt x="862046" y="1465986"/>
                          <a:pt x="857057" y="1473551"/>
                        </a:cubicBezTo>
                        <a:cubicBezTo>
                          <a:pt x="852069" y="1481115"/>
                          <a:pt x="846261" y="1488352"/>
                          <a:pt x="839634" y="1495259"/>
                        </a:cubicBezTo>
                        <a:cubicBezTo>
                          <a:pt x="839706" y="1497963"/>
                          <a:pt x="840338" y="1503079"/>
                          <a:pt x="841533" y="1510608"/>
                        </a:cubicBezTo>
                        <a:cubicBezTo>
                          <a:pt x="842727" y="1518136"/>
                          <a:pt x="842198" y="1522375"/>
                          <a:pt x="839948" y="1523326"/>
                        </a:cubicBezTo>
                        <a:cubicBezTo>
                          <a:pt x="837366" y="1523252"/>
                          <a:pt x="835229" y="1522522"/>
                          <a:pt x="833537" y="1521133"/>
                        </a:cubicBezTo>
                        <a:cubicBezTo>
                          <a:pt x="831845" y="1519744"/>
                          <a:pt x="830301" y="1518136"/>
                          <a:pt x="828906" y="1516309"/>
                        </a:cubicBezTo>
                        <a:cubicBezTo>
                          <a:pt x="827772" y="1522741"/>
                          <a:pt x="825683" y="1529611"/>
                          <a:pt x="822640" y="1536920"/>
                        </a:cubicBezTo>
                        <a:cubicBezTo>
                          <a:pt x="819597" y="1544230"/>
                          <a:pt x="815909" y="1550223"/>
                          <a:pt x="811576" y="1554901"/>
                        </a:cubicBezTo>
                        <a:lnTo>
                          <a:pt x="805279" y="1540867"/>
                        </a:lnTo>
                        <a:lnTo>
                          <a:pt x="813635" y="1523326"/>
                        </a:lnTo>
                        <a:cubicBezTo>
                          <a:pt x="812803" y="1522448"/>
                          <a:pt x="811861" y="1521571"/>
                          <a:pt x="810810" y="1520694"/>
                        </a:cubicBezTo>
                        <a:cubicBezTo>
                          <a:pt x="809759" y="1519817"/>
                          <a:pt x="809255" y="1518940"/>
                          <a:pt x="809300" y="1518063"/>
                        </a:cubicBezTo>
                        <a:cubicBezTo>
                          <a:pt x="809999" y="1516382"/>
                          <a:pt x="812007" y="1515359"/>
                          <a:pt x="815324" y="1514993"/>
                        </a:cubicBezTo>
                        <a:cubicBezTo>
                          <a:pt x="818641" y="1514628"/>
                          <a:pt x="820932" y="1514481"/>
                          <a:pt x="822198" y="1514555"/>
                        </a:cubicBezTo>
                        <a:cubicBezTo>
                          <a:pt x="823249" y="1509219"/>
                          <a:pt x="825325" y="1503664"/>
                          <a:pt x="828426" y="1497890"/>
                        </a:cubicBezTo>
                        <a:cubicBezTo>
                          <a:pt x="831527" y="1492116"/>
                          <a:pt x="834919" y="1486561"/>
                          <a:pt x="838601" y="1481225"/>
                        </a:cubicBezTo>
                        <a:cubicBezTo>
                          <a:pt x="838744" y="1480202"/>
                          <a:pt x="838637" y="1478740"/>
                          <a:pt x="838277" y="1476840"/>
                        </a:cubicBezTo>
                        <a:cubicBezTo>
                          <a:pt x="837918" y="1474939"/>
                          <a:pt x="837372" y="1473477"/>
                          <a:pt x="836639" y="1472454"/>
                        </a:cubicBezTo>
                        <a:lnTo>
                          <a:pt x="821576" y="1488242"/>
                        </a:lnTo>
                        <a:lnTo>
                          <a:pt x="812495" y="1489996"/>
                        </a:lnTo>
                        <a:lnTo>
                          <a:pt x="808165" y="1514555"/>
                        </a:lnTo>
                        <a:cubicBezTo>
                          <a:pt x="801026" y="1519598"/>
                          <a:pt x="794230" y="1527053"/>
                          <a:pt x="787776" y="1536920"/>
                        </a:cubicBezTo>
                        <a:cubicBezTo>
                          <a:pt x="781321" y="1546788"/>
                          <a:pt x="776563" y="1555120"/>
                          <a:pt x="773500" y="1561918"/>
                        </a:cubicBezTo>
                        <a:cubicBezTo>
                          <a:pt x="772615" y="1565280"/>
                          <a:pt x="770930" y="1568203"/>
                          <a:pt x="768446" y="1570689"/>
                        </a:cubicBezTo>
                        <a:cubicBezTo>
                          <a:pt x="765961" y="1573174"/>
                          <a:pt x="764276" y="1576097"/>
                          <a:pt x="763391" y="1579460"/>
                        </a:cubicBezTo>
                        <a:lnTo>
                          <a:pt x="755654" y="1593493"/>
                        </a:lnTo>
                        <a:lnTo>
                          <a:pt x="757408" y="1593493"/>
                        </a:lnTo>
                        <a:cubicBezTo>
                          <a:pt x="756522" y="1596855"/>
                          <a:pt x="754837" y="1599779"/>
                          <a:pt x="752353" y="1602264"/>
                        </a:cubicBezTo>
                        <a:cubicBezTo>
                          <a:pt x="749868" y="1604749"/>
                          <a:pt x="748183" y="1607673"/>
                          <a:pt x="747298" y="1611035"/>
                        </a:cubicBezTo>
                        <a:cubicBezTo>
                          <a:pt x="746961" y="1613776"/>
                          <a:pt x="746243" y="1616188"/>
                          <a:pt x="745145" y="1618271"/>
                        </a:cubicBezTo>
                        <a:cubicBezTo>
                          <a:pt x="744047" y="1620354"/>
                          <a:pt x="741807" y="1621450"/>
                          <a:pt x="738425" y="1621560"/>
                        </a:cubicBezTo>
                        <a:cubicBezTo>
                          <a:pt x="737742" y="1626676"/>
                          <a:pt x="736711" y="1630039"/>
                          <a:pt x="735331" y="1631647"/>
                        </a:cubicBezTo>
                        <a:cubicBezTo>
                          <a:pt x="733951" y="1633255"/>
                          <a:pt x="730752" y="1633985"/>
                          <a:pt x="725735" y="1633839"/>
                        </a:cubicBezTo>
                        <a:lnTo>
                          <a:pt x="722332" y="1653135"/>
                        </a:lnTo>
                        <a:lnTo>
                          <a:pt x="714180" y="1649627"/>
                        </a:lnTo>
                        <a:lnTo>
                          <a:pt x="699324" y="1674186"/>
                        </a:lnTo>
                        <a:lnTo>
                          <a:pt x="702214" y="1677694"/>
                        </a:lnTo>
                        <a:lnTo>
                          <a:pt x="694269" y="1682957"/>
                        </a:lnTo>
                        <a:lnTo>
                          <a:pt x="689524" y="1689973"/>
                        </a:lnTo>
                        <a:lnTo>
                          <a:pt x="692621" y="1702253"/>
                        </a:lnTo>
                        <a:lnTo>
                          <a:pt x="688392" y="1716286"/>
                        </a:lnTo>
                        <a:cubicBezTo>
                          <a:pt x="683977" y="1716871"/>
                          <a:pt x="681226" y="1719210"/>
                          <a:pt x="680138" y="1723303"/>
                        </a:cubicBezTo>
                        <a:cubicBezTo>
                          <a:pt x="679051" y="1727396"/>
                          <a:pt x="674546" y="1729735"/>
                          <a:pt x="666622" y="1730320"/>
                        </a:cubicBezTo>
                        <a:lnTo>
                          <a:pt x="668168" y="1721549"/>
                        </a:lnTo>
                        <a:lnTo>
                          <a:pt x="662597" y="1723303"/>
                        </a:lnTo>
                        <a:cubicBezTo>
                          <a:pt x="661062" y="1725788"/>
                          <a:pt x="658560" y="1730027"/>
                          <a:pt x="655091" y="1736021"/>
                        </a:cubicBezTo>
                        <a:cubicBezTo>
                          <a:pt x="651623" y="1742014"/>
                          <a:pt x="649276" y="1745377"/>
                          <a:pt x="648050" y="1746107"/>
                        </a:cubicBezTo>
                        <a:cubicBezTo>
                          <a:pt x="647236" y="1745961"/>
                          <a:pt x="646827" y="1745377"/>
                          <a:pt x="646825" y="1744353"/>
                        </a:cubicBezTo>
                        <a:cubicBezTo>
                          <a:pt x="646822" y="1743330"/>
                          <a:pt x="646852" y="1742745"/>
                          <a:pt x="646915" y="1742599"/>
                        </a:cubicBezTo>
                        <a:cubicBezTo>
                          <a:pt x="642142" y="1742307"/>
                          <a:pt x="640672" y="1740699"/>
                          <a:pt x="642503" y="1737775"/>
                        </a:cubicBezTo>
                        <a:cubicBezTo>
                          <a:pt x="644334" y="1734851"/>
                          <a:pt x="646526" y="1732366"/>
                          <a:pt x="649080" y="1730320"/>
                        </a:cubicBezTo>
                        <a:lnTo>
                          <a:pt x="644847" y="1714532"/>
                        </a:lnTo>
                        <a:lnTo>
                          <a:pt x="654029" y="1702253"/>
                        </a:lnTo>
                        <a:lnTo>
                          <a:pt x="642678" y="1696990"/>
                        </a:lnTo>
                        <a:cubicBezTo>
                          <a:pt x="641129" y="1702874"/>
                          <a:pt x="638141" y="1708210"/>
                          <a:pt x="633716" y="1712997"/>
                        </a:cubicBezTo>
                        <a:cubicBezTo>
                          <a:pt x="629290" y="1717785"/>
                          <a:pt x="626225" y="1723559"/>
                          <a:pt x="624521" y="1730320"/>
                        </a:cubicBezTo>
                        <a:cubicBezTo>
                          <a:pt x="618045" y="1737410"/>
                          <a:pt x="611859" y="1744719"/>
                          <a:pt x="605964" y="1752247"/>
                        </a:cubicBezTo>
                        <a:cubicBezTo>
                          <a:pt x="600068" y="1759775"/>
                          <a:pt x="594321" y="1767084"/>
                          <a:pt x="588721" y="1774174"/>
                        </a:cubicBezTo>
                        <a:cubicBezTo>
                          <a:pt x="587097" y="1778414"/>
                          <a:pt x="584363" y="1783969"/>
                          <a:pt x="580520" y="1790839"/>
                        </a:cubicBezTo>
                        <a:cubicBezTo>
                          <a:pt x="576678" y="1797710"/>
                          <a:pt x="572499" y="1801510"/>
                          <a:pt x="567985" y="1802241"/>
                        </a:cubicBezTo>
                        <a:cubicBezTo>
                          <a:pt x="567966" y="1803594"/>
                          <a:pt x="568392" y="1806152"/>
                          <a:pt x="569263" y="1809916"/>
                        </a:cubicBezTo>
                        <a:cubicBezTo>
                          <a:pt x="570134" y="1813680"/>
                          <a:pt x="570637" y="1815800"/>
                          <a:pt x="570773" y="1816275"/>
                        </a:cubicBezTo>
                        <a:cubicBezTo>
                          <a:pt x="571652" y="1816056"/>
                          <a:pt x="572318" y="1815179"/>
                          <a:pt x="572772" y="1813644"/>
                        </a:cubicBezTo>
                        <a:cubicBezTo>
                          <a:pt x="573225" y="1812109"/>
                          <a:pt x="573453" y="1811232"/>
                          <a:pt x="573455" y="1811012"/>
                        </a:cubicBezTo>
                        <a:cubicBezTo>
                          <a:pt x="580249" y="1800670"/>
                          <a:pt x="587862" y="1790656"/>
                          <a:pt x="596294" y="1780972"/>
                        </a:cubicBezTo>
                        <a:cubicBezTo>
                          <a:pt x="604726" y="1771287"/>
                          <a:pt x="610662" y="1760835"/>
                          <a:pt x="614102" y="1749616"/>
                        </a:cubicBezTo>
                        <a:lnTo>
                          <a:pt x="622873" y="1749616"/>
                        </a:lnTo>
                        <a:cubicBezTo>
                          <a:pt x="626925" y="1749433"/>
                          <a:pt x="631539" y="1749798"/>
                          <a:pt x="636713" y="1750712"/>
                        </a:cubicBezTo>
                        <a:cubicBezTo>
                          <a:pt x="641888" y="1751626"/>
                          <a:pt x="644360" y="1754184"/>
                          <a:pt x="644131" y="1758387"/>
                        </a:cubicBezTo>
                        <a:cubicBezTo>
                          <a:pt x="642543" y="1766354"/>
                          <a:pt x="639350" y="1774101"/>
                          <a:pt x="634551" y="1781630"/>
                        </a:cubicBezTo>
                        <a:cubicBezTo>
                          <a:pt x="629751" y="1789158"/>
                          <a:pt x="624520" y="1796029"/>
                          <a:pt x="618856" y="1802241"/>
                        </a:cubicBezTo>
                        <a:cubicBezTo>
                          <a:pt x="618328" y="1806481"/>
                          <a:pt x="618535" y="1810281"/>
                          <a:pt x="619477" y="1813644"/>
                        </a:cubicBezTo>
                        <a:cubicBezTo>
                          <a:pt x="620419" y="1817006"/>
                          <a:pt x="620626" y="1820807"/>
                          <a:pt x="620098" y="1825046"/>
                        </a:cubicBezTo>
                        <a:lnTo>
                          <a:pt x="608437" y="1821537"/>
                        </a:lnTo>
                        <a:cubicBezTo>
                          <a:pt x="607556" y="1826946"/>
                          <a:pt x="605940" y="1832793"/>
                          <a:pt x="603590" y="1839079"/>
                        </a:cubicBezTo>
                        <a:cubicBezTo>
                          <a:pt x="601239" y="1845365"/>
                          <a:pt x="597869" y="1851212"/>
                          <a:pt x="593480" y="1856621"/>
                        </a:cubicBezTo>
                        <a:lnTo>
                          <a:pt x="586874" y="1844342"/>
                        </a:lnTo>
                        <a:lnTo>
                          <a:pt x="594920" y="1828554"/>
                        </a:lnTo>
                        <a:cubicBezTo>
                          <a:pt x="594088" y="1827677"/>
                          <a:pt x="593147" y="1826800"/>
                          <a:pt x="592095" y="1825923"/>
                        </a:cubicBezTo>
                        <a:cubicBezTo>
                          <a:pt x="591044" y="1825046"/>
                          <a:pt x="590541" y="1824169"/>
                          <a:pt x="590586" y="1823292"/>
                        </a:cubicBezTo>
                        <a:cubicBezTo>
                          <a:pt x="591211" y="1821611"/>
                          <a:pt x="592926" y="1820587"/>
                          <a:pt x="595732" y="1820222"/>
                        </a:cubicBezTo>
                        <a:cubicBezTo>
                          <a:pt x="598537" y="1819856"/>
                          <a:pt x="600536" y="1819710"/>
                          <a:pt x="601729" y="1819783"/>
                        </a:cubicBezTo>
                        <a:lnTo>
                          <a:pt x="617513" y="1789962"/>
                        </a:lnTo>
                        <a:lnTo>
                          <a:pt x="616996" y="1782945"/>
                        </a:lnTo>
                        <a:lnTo>
                          <a:pt x="611526" y="1774174"/>
                        </a:lnTo>
                        <a:lnTo>
                          <a:pt x="601208" y="1782945"/>
                        </a:lnTo>
                        <a:lnTo>
                          <a:pt x="589450" y="1819783"/>
                        </a:lnTo>
                        <a:cubicBezTo>
                          <a:pt x="583178" y="1824680"/>
                          <a:pt x="576996" y="1831551"/>
                          <a:pt x="570905" y="1840395"/>
                        </a:cubicBezTo>
                        <a:cubicBezTo>
                          <a:pt x="564814" y="1849239"/>
                          <a:pt x="560232" y="1856987"/>
                          <a:pt x="557159" y="1863638"/>
                        </a:cubicBezTo>
                        <a:cubicBezTo>
                          <a:pt x="555870" y="1869705"/>
                          <a:pt x="553523" y="1875552"/>
                          <a:pt x="550119" y="1881180"/>
                        </a:cubicBezTo>
                        <a:cubicBezTo>
                          <a:pt x="546714" y="1886808"/>
                          <a:pt x="543490" y="1892655"/>
                          <a:pt x="540447" y="1898722"/>
                        </a:cubicBezTo>
                        <a:cubicBezTo>
                          <a:pt x="530680" y="1906031"/>
                          <a:pt x="521635" y="1914217"/>
                          <a:pt x="513312" y="1923280"/>
                        </a:cubicBezTo>
                        <a:lnTo>
                          <a:pt x="494847" y="1958364"/>
                        </a:lnTo>
                        <a:cubicBezTo>
                          <a:pt x="493800" y="1958291"/>
                          <a:pt x="492385" y="1958437"/>
                          <a:pt x="490603" y="1958803"/>
                        </a:cubicBezTo>
                        <a:cubicBezTo>
                          <a:pt x="488821" y="1959168"/>
                          <a:pt x="487690" y="1960191"/>
                          <a:pt x="487211" y="1961872"/>
                        </a:cubicBezTo>
                        <a:cubicBezTo>
                          <a:pt x="487226" y="1962823"/>
                          <a:pt x="487970" y="1963992"/>
                          <a:pt x="489443" y="1965381"/>
                        </a:cubicBezTo>
                        <a:cubicBezTo>
                          <a:pt x="490916" y="1966770"/>
                          <a:pt x="492098" y="1967939"/>
                          <a:pt x="492991" y="1968889"/>
                        </a:cubicBezTo>
                        <a:lnTo>
                          <a:pt x="471839" y="1979414"/>
                        </a:lnTo>
                        <a:lnTo>
                          <a:pt x="459559" y="1979414"/>
                        </a:lnTo>
                        <a:cubicBezTo>
                          <a:pt x="461072" y="1972909"/>
                          <a:pt x="463204" y="1966623"/>
                          <a:pt x="465954" y="1960557"/>
                        </a:cubicBezTo>
                        <a:cubicBezTo>
                          <a:pt x="468705" y="1954490"/>
                          <a:pt x="470424" y="1945573"/>
                          <a:pt x="471110" y="1933805"/>
                        </a:cubicBezTo>
                        <a:cubicBezTo>
                          <a:pt x="466480" y="1938922"/>
                          <a:pt x="462070" y="1944038"/>
                          <a:pt x="457878" y="1949155"/>
                        </a:cubicBezTo>
                        <a:cubicBezTo>
                          <a:pt x="453687" y="1954271"/>
                          <a:pt x="450876" y="1960264"/>
                          <a:pt x="449445" y="1967135"/>
                        </a:cubicBezTo>
                        <a:cubicBezTo>
                          <a:pt x="444484" y="1970607"/>
                          <a:pt x="439833" y="1974188"/>
                          <a:pt x="435491" y="1977879"/>
                        </a:cubicBezTo>
                        <a:cubicBezTo>
                          <a:pt x="431149" y="1981571"/>
                          <a:pt x="426858" y="1985590"/>
                          <a:pt x="422620" y="1989939"/>
                        </a:cubicBezTo>
                        <a:cubicBezTo>
                          <a:pt x="412707" y="1990816"/>
                          <a:pt x="408361" y="1994325"/>
                          <a:pt x="409581" y="2000465"/>
                        </a:cubicBezTo>
                        <a:cubicBezTo>
                          <a:pt x="410801" y="2006604"/>
                          <a:pt x="408647" y="2010113"/>
                          <a:pt x="403120" y="2010990"/>
                        </a:cubicBezTo>
                        <a:lnTo>
                          <a:pt x="396104" y="2010990"/>
                        </a:lnTo>
                        <a:cubicBezTo>
                          <a:pt x="394941" y="2015923"/>
                          <a:pt x="393114" y="2019651"/>
                          <a:pt x="390623" y="2022173"/>
                        </a:cubicBezTo>
                        <a:cubicBezTo>
                          <a:pt x="388132" y="2024694"/>
                          <a:pt x="386383" y="2027983"/>
                          <a:pt x="385375" y="2032040"/>
                        </a:cubicBezTo>
                        <a:lnTo>
                          <a:pt x="371240" y="2042565"/>
                        </a:lnTo>
                        <a:lnTo>
                          <a:pt x="366698" y="2028532"/>
                        </a:lnTo>
                        <a:cubicBezTo>
                          <a:pt x="363189" y="2028532"/>
                          <a:pt x="361744" y="2026777"/>
                          <a:pt x="362363" y="2023269"/>
                        </a:cubicBezTo>
                        <a:cubicBezTo>
                          <a:pt x="364093" y="2016362"/>
                          <a:pt x="367338" y="2009564"/>
                          <a:pt x="372098" y="2002877"/>
                        </a:cubicBezTo>
                        <a:cubicBezTo>
                          <a:pt x="376859" y="1996189"/>
                          <a:pt x="380182" y="1988953"/>
                          <a:pt x="382066" y="1981169"/>
                        </a:cubicBezTo>
                        <a:cubicBezTo>
                          <a:pt x="382128" y="1981022"/>
                          <a:pt x="382158" y="1980438"/>
                          <a:pt x="382156" y="1979414"/>
                        </a:cubicBezTo>
                        <a:cubicBezTo>
                          <a:pt x="382154" y="1978391"/>
                          <a:pt x="381745" y="1977806"/>
                          <a:pt x="380930" y="1977660"/>
                        </a:cubicBezTo>
                        <a:cubicBezTo>
                          <a:pt x="379909" y="1978062"/>
                          <a:pt x="378418" y="1979889"/>
                          <a:pt x="376455" y="1983142"/>
                        </a:cubicBezTo>
                        <a:cubicBezTo>
                          <a:pt x="374493" y="1986395"/>
                          <a:pt x="372924" y="1988660"/>
                          <a:pt x="371748" y="1989939"/>
                        </a:cubicBezTo>
                        <a:cubicBezTo>
                          <a:pt x="369392" y="1991694"/>
                          <a:pt x="367914" y="1993448"/>
                          <a:pt x="367312" y="1995202"/>
                        </a:cubicBezTo>
                        <a:cubicBezTo>
                          <a:pt x="367048" y="1997943"/>
                          <a:pt x="366623" y="2000355"/>
                          <a:pt x="366036" y="2002438"/>
                        </a:cubicBezTo>
                        <a:cubicBezTo>
                          <a:pt x="365450" y="2004521"/>
                          <a:pt x="363502" y="2005617"/>
                          <a:pt x="360194" y="2005727"/>
                        </a:cubicBezTo>
                        <a:lnTo>
                          <a:pt x="352558" y="2009236"/>
                        </a:lnTo>
                        <a:lnTo>
                          <a:pt x="334707" y="2010990"/>
                        </a:lnTo>
                        <a:lnTo>
                          <a:pt x="326970" y="2025023"/>
                        </a:lnTo>
                        <a:cubicBezTo>
                          <a:pt x="324128" y="2026010"/>
                          <a:pt x="321299" y="2027545"/>
                          <a:pt x="318483" y="2029628"/>
                        </a:cubicBezTo>
                        <a:cubicBezTo>
                          <a:pt x="315668" y="2031711"/>
                          <a:pt x="313200" y="2033684"/>
                          <a:pt x="311080" y="2035548"/>
                        </a:cubicBezTo>
                        <a:cubicBezTo>
                          <a:pt x="309187" y="2035512"/>
                          <a:pt x="307196" y="2036023"/>
                          <a:pt x="305109" y="2037083"/>
                        </a:cubicBezTo>
                        <a:cubicBezTo>
                          <a:pt x="303021" y="2038143"/>
                          <a:pt x="301676" y="2039970"/>
                          <a:pt x="301072" y="2042565"/>
                        </a:cubicBezTo>
                        <a:lnTo>
                          <a:pt x="301589" y="2049582"/>
                        </a:lnTo>
                        <a:lnTo>
                          <a:pt x="285802" y="2049582"/>
                        </a:lnTo>
                        <a:cubicBezTo>
                          <a:pt x="287095" y="2046183"/>
                          <a:pt x="289666" y="2041140"/>
                          <a:pt x="293513" y="2034452"/>
                        </a:cubicBezTo>
                        <a:cubicBezTo>
                          <a:pt x="297360" y="2027764"/>
                          <a:pt x="297505" y="2024036"/>
                          <a:pt x="293950" y="2023269"/>
                        </a:cubicBezTo>
                        <a:cubicBezTo>
                          <a:pt x="292140" y="2023379"/>
                          <a:pt x="290342" y="2024036"/>
                          <a:pt x="288558" y="2025242"/>
                        </a:cubicBezTo>
                        <a:cubicBezTo>
                          <a:pt x="286774" y="2026448"/>
                          <a:pt x="285338" y="2027545"/>
                          <a:pt x="284251" y="2028532"/>
                        </a:cubicBezTo>
                        <a:lnTo>
                          <a:pt x="277031" y="2049582"/>
                        </a:lnTo>
                        <a:lnTo>
                          <a:pt x="266094" y="2061861"/>
                        </a:lnTo>
                        <a:cubicBezTo>
                          <a:pt x="265179" y="2067051"/>
                          <a:pt x="263503" y="2071582"/>
                          <a:pt x="261066" y="2075456"/>
                        </a:cubicBezTo>
                        <a:cubicBezTo>
                          <a:pt x="258629" y="2079330"/>
                          <a:pt x="255353" y="2082984"/>
                          <a:pt x="251239" y="2086420"/>
                        </a:cubicBezTo>
                        <a:lnTo>
                          <a:pt x="248764" y="2100453"/>
                        </a:lnTo>
                        <a:cubicBezTo>
                          <a:pt x="242815" y="2106008"/>
                          <a:pt x="239342" y="2112440"/>
                          <a:pt x="238345" y="2119749"/>
                        </a:cubicBezTo>
                        <a:cubicBezTo>
                          <a:pt x="235679" y="2118909"/>
                          <a:pt x="232910" y="2119274"/>
                          <a:pt x="230039" y="2120846"/>
                        </a:cubicBezTo>
                        <a:cubicBezTo>
                          <a:pt x="227167" y="2122417"/>
                          <a:pt x="225327" y="2124975"/>
                          <a:pt x="224519" y="2128520"/>
                        </a:cubicBezTo>
                        <a:lnTo>
                          <a:pt x="211210" y="2144308"/>
                        </a:lnTo>
                        <a:lnTo>
                          <a:pt x="198105" y="2139045"/>
                        </a:lnTo>
                        <a:cubicBezTo>
                          <a:pt x="201412" y="2133344"/>
                          <a:pt x="204107" y="2126766"/>
                          <a:pt x="206189" y="2119311"/>
                        </a:cubicBezTo>
                        <a:cubicBezTo>
                          <a:pt x="208271" y="2111855"/>
                          <a:pt x="211250" y="2106154"/>
                          <a:pt x="215125" y="2102207"/>
                        </a:cubicBezTo>
                        <a:cubicBezTo>
                          <a:pt x="215813" y="2096652"/>
                          <a:pt x="218667" y="2093729"/>
                          <a:pt x="223689" y="2093436"/>
                        </a:cubicBezTo>
                        <a:cubicBezTo>
                          <a:pt x="227444" y="2093692"/>
                          <a:pt x="232135" y="2093619"/>
                          <a:pt x="237761" y="2093217"/>
                        </a:cubicBezTo>
                        <a:cubicBezTo>
                          <a:pt x="243387" y="2092815"/>
                          <a:pt x="243202" y="2090549"/>
                          <a:pt x="237205" y="2086420"/>
                        </a:cubicBezTo>
                        <a:lnTo>
                          <a:pt x="247315" y="2068878"/>
                        </a:lnTo>
                        <a:lnTo>
                          <a:pt x="240299" y="2068878"/>
                        </a:lnTo>
                        <a:lnTo>
                          <a:pt x="248862" y="2060107"/>
                        </a:lnTo>
                        <a:lnTo>
                          <a:pt x="251955" y="2042565"/>
                        </a:lnTo>
                        <a:lnTo>
                          <a:pt x="265781" y="2033794"/>
                        </a:lnTo>
                        <a:lnTo>
                          <a:pt x="268565" y="2018006"/>
                        </a:lnTo>
                        <a:cubicBezTo>
                          <a:pt x="272760" y="2012451"/>
                          <a:pt x="277678" y="2007774"/>
                          <a:pt x="283319" y="2003973"/>
                        </a:cubicBezTo>
                        <a:lnTo>
                          <a:pt x="291056" y="1989939"/>
                        </a:lnTo>
                        <a:cubicBezTo>
                          <a:pt x="285819" y="1988551"/>
                          <a:pt x="285121" y="1982557"/>
                          <a:pt x="288964" y="1971959"/>
                        </a:cubicBezTo>
                        <a:cubicBezTo>
                          <a:pt x="292806" y="1961361"/>
                          <a:pt x="295772" y="1954490"/>
                          <a:pt x="297861" y="1951347"/>
                        </a:cubicBezTo>
                        <a:cubicBezTo>
                          <a:pt x="301292" y="1950543"/>
                          <a:pt x="303690" y="1946889"/>
                          <a:pt x="305056" y="1940384"/>
                        </a:cubicBezTo>
                        <a:cubicBezTo>
                          <a:pt x="306423" y="1933879"/>
                          <a:pt x="307222" y="1929347"/>
                          <a:pt x="307454" y="1926789"/>
                        </a:cubicBezTo>
                        <a:cubicBezTo>
                          <a:pt x="310229" y="1925765"/>
                          <a:pt x="312391" y="1923865"/>
                          <a:pt x="313941" y="1921088"/>
                        </a:cubicBezTo>
                        <a:cubicBezTo>
                          <a:pt x="315490" y="1918310"/>
                          <a:pt x="316492" y="1915533"/>
                          <a:pt x="316945" y="1912755"/>
                        </a:cubicBezTo>
                        <a:cubicBezTo>
                          <a:pt x="317233" y="1909466"/>
                          <a:pt x="316527" y="1906835"/>
                          <a:pt x="314829" y="1904861"/>
                        </a:cubicBezTo>
                        <a:cubicBezTo>
                          <a:pt x="313130" y="1902888"/>
                          <a:pt x="312424" y="1900257"/>
                          <a:pt x="312712" y="1896968"/>
                        </a:cubicBezTo>
                        <a:cubicBezTo>
                          <a:pt x="305719" y="1898283"/>
                          <a:pt x="301648" y="1903546"/>
                          <a:pt x="300499" y="1912755"/>
                        </a:cubicBezTo>
                        <a:cubicBezTo>
                          <a:pt x="299351" y="1921965"/>
                          <a:pt x="295718" y="1927227"/>
                          <a:pt x="289602" y="1928543"/>
                        </a:cubicBezTo>
                        <a:cubicBezTo>
                          <a:pt x="288472" y="1933915"/>
                          <a:pt x="285756" y="1938958"/>
                          <a:pt x="281453" y="1943673"/>
                        </a:cubicBezTo>
                        <a:cubicBezTo>
                          <a:pt x="277150" y="1948387"/>
                          <a:pt x="272472" y="1952115"/>
                          <a:pt x="267421" y="1954856"/>
                        </a:cubicBezTo>
                        <a:lnTo>
                          <a:pt x="263400" y="1977660"/>
                        </a:lnTo>
                        <a:cubicBezTo>
                          <a:pt x="246706" y="1985079"/>
                          <a:pt x="236087" y="1993484"/>
                          <a:pt x="231544" y="2002877"/>
                        </a:cubicBezTo>
                        <a:cubicBezTo>
                          <a:pt x="227001" y="2012269"/>
                          <a:pt x="220356" y="2025498"/>
                          <a:pt x="211609" y="2042565"/>
                        </a:cubicBezTo>
                        <a:cubicBezTo>
                          <a:pt x="205598" y="2043077"/>
                          <a:pt x="199975" y="2045123"/>
                          <a:pt x="194738" y="2048705"/>
                        </a:cubicBezTo>
                        <a:cubicBezTo>
                          <a:pt x="189502" y="2052286"/>
                          <a:pt x="183879" y="2054333"/>
                          <a:pt x="177868" y="2054844"/>
                        </a:cubicBezTo>
                        <a:lnTo>
                          <a:pt x="174466" y="2074140"/>
                        </a:lnTo>
                        <a:lnTo>
                          <a:pt x="169203" y="2074140"/>
                        </a:lnTo>
                        <a:cubicBezTo>
                          <a:pt x="165841" y="2074140"/>
                          <a:pt x="163949" y="2073263"/>
                          <a:pt x="163527" y="2071509"/>
                        </a:cubicBezTo>
                        <a:cubicBezTo>
                          <a:pt x="163106" y="2069755"/>
                          <a:pt x="163277" y="2067124"/>
                          <a:pt x="164042" y="2063615"/>
                        </a:cubicBezTo>
                        <a:lnTo>
                          <a:pt x="171779" y="2049582"/>
                        </a:lnTo>
                        <a:cubicBezTo>
                          <a:pt x="171895" y="2048303"/>
                          <a:pt x="171637" y="2046037"/>
                          <a:pt x="171005" y="2042784"/>
                        </a:cubicBezTo>
                        <a:cubicBezTo>
                          <a:pt x="170372" y="2039532"/>
                          <a:pt x="169598" y="2037704"/>
                          <a:pt x="168682" y="2037302"/>
                        </a:cubicBezTo>
                        <a:lnTo>
                          <a:pt x="167754" y="2042565"/>
                        </a:lnTo>
                        <a:cubicBezTo>
                          <a:pt x="163231" y="2045416"/>
                          <a:pt x="157858" y="2049362"/>
                          <a:pt x="151633" y="2054406"/>
                        </a:cubicBezTo>
                        <a:cubicBezTo>
                          <a:pt x="145408" y="2059449"/>
                          <a:pt x="141633" y="2064273"/>
                          <a:pt x="140310" y="2068878"/>
                        </a:cubicBezTo>
                        <a:cubicBezTo>
                          <a:pt x="137380" y="2070778"/>
                          <a:pt x="135063" y="2073556"/>
                          <a:pt x="133359" y="2077210"/>
                        </a:cubicBezTo>
                        <a:cubicBezTo>
                          <a:pt x="131655" y="2080865"/>
                          <a:pt x="130498" y="2084519"/>
                          <a:pt x="129891" y="2088174"/>
                        </a:cubicBezTo>
                        <a:lnTo>
                          <a:pt x="116374" y="2095191"/>
                        </a:lnTo>
                        <a:cubicBezTo>
                          <a:pt x="115914" y="2098005"/>
                          <a:pt x="114849" y="2101148"/>
                          <a:pt x="113177" y="2104619"/>
                        </a:cubicBezTo>
                        <a:cubicBezTo>
                          <a:pt x="111505" y="2108091"/>
                          <a:pt x="109200" y="2110796"/>
                          <a:pt x="106264" y="2112733"/>
                        </a:cubicBezTo>
                        <a:lnTo>
                          <a:pt x="103790" y="2126766"/>
                        </a:lnTo>
                        <a:lnTo>
                          <a:pt x="95845" y="2132029"/>
                        </a:lnTo>
                        <a:cubicBezTo>
                          <a:pt x="94721" y="2137364"/>
                          <a:pt x="91992" y="2142481"/>
                          <a:pt x="87657" y="2147378"/>
                        </a:cubicBezTo>
                        <a:cubicBezTo>
                          <a:pt x="83321" y="2152275"/>
                          <a:pt x="78554" y="2156514"/>
                          <a:pt x="73354" y="2160096"/>
                        </a:cubicBezTo>
                        <a:cubicBezTo>
                          <a:pt x="68787" y="2165687"/>
                          <a:pt x="63426" y="2172046"/>
                          <a:pt x="57272" y="2179172"/>
                        </a:cubicBezTo>
                        <a:cubicBezTo>
                          <a:pt x="51119" y="2186299"/>
                          <a:pt x="44958" y="2192219"/>
                          <a:pt x="38791" y="2196933"/>
                        </a:cubicBezTo>
                        <a:cubicBezTo>
                          <a:pt x="38418" y="2199674"/>
                          <a:pt x="37696" y="2202525"/>
                          <a:pt x="36626" y="2205485"/>
                        </a:cubicBezTo>
                        <a:cubicBezTo>
                          <a:pt x="35555" y="2208445"/>
                          <a:pt x="33595" y="2210857"/>
                          <a:pt x="30745" y="2212721"/>
                        </a:cubicBezTo>
                        <a:cubicBezTo>
                          <a:pt x="29645" y="2218130"/>
                          <a:pt x="27229" y="2223539"/>
                          <a:pt x="23498" y="2228947"/>
                        </a:cubicBezTo>
                        <a:cubicBezTo>
                          <a:pt x="19767" y="2234356"/>
                          <a:pt x="15752" y="2238888"/>
                          <a:pt x="11453" y="2242542"/>
                        </a:cubicBezTo>
                        <a:cubicBezTo>
                          <a:pt x="11131" y="2244370"/>
                          <a:pt x="10409" y="2245978"/>
                          <a:pt x="9287" y="2247366"/>
                        </a:cubicBezTo>
                        <a:cubicBezTo>
                          <a:pt x="8165" y="2248755"/>
                          <a:pt x="6720" y="2249486"/>
                          <a:pt x="4953" y="2249559"/>
                        </a:cubicBezTo>
                        <a:lnTo>
                          <a:pt x="0" y="2247805"/>
                        </a:lnTo>
                        <a:lnTo>
                          <a:pt x="8356" y="2230263"/>
                        </a:lnTo>
                        <a:cubicBezTo>
                          <a:pt x="10438" y="2228399"/>
                          <a:pt x="12179" y="2225987"/>
                          <a:pt x="13578" y="2223027"/>
                        </a:cubicBezTo>
                        <a:cubicBezTo>
                          <a:pt x="14977" y="2220067"/>
                          <a:pt x="15919" y="2217216"/>
                          <a:pt x="16402" y="2214475"/>
                        </a:cubicBezTo>
                        <a:lnTo>
                          <a:pt x="26203" y="2198688"/>
                        </a:lnTo>
                        <a:cubicBezTo>
                          <a:pt x="26533" y="2194741"/>
                          <a:pt x="27160" y="2190355"/>
                          <a:pt x="28084" y="2185531"/>
                        </a:cubicBezTo>
                        <a:cubicBezTo>
                          <a:pt x="29008" y="2180707"/>
                          <a:pt x="31957" y="2178076"/>
                          <a:pt x="36931" y="2177637"/>
                        </a:cubicBezTo>
                        <a:cubicBezTo>
                          <a:pt x="40532" y="2160534"/>
                          <a:pt x="49059" y="2140361"/>
                          <a:pt x="62513" y="2117118"/>
                        </a:cubicBezTo>
                        <a:cubicBezTo>
                          <a:pt x="75967" y="2093875"/>
                          <a:pt x="89448" y="2075456"/>
                          <a:pt x="102955" y="2061861"/>
                        </a:cubicBezTo>
                        <a:cubicBezTo>
                          <a:pt x="104231" y="2055868"/>
                          <a:pt x="106088" y="2050313"/>
                          <a:pt x="108525" y="2045196"/>
                        </a:cubicBezTo>
                        <a:cubicBezTo>
                          <a:pt x="110962" y="2040080"/>
                          <a:pt x="112818" y="2034525"/>
                          <a:pt x="114095" y="2028532"/>
                        </a:cubicBezTo>
                        <a:cubicBezTo>
                          <a:pt x="116709" y="2028422"/>
                          <a:pt x="118729" y="2027326"/>
                          <a:pt x="120156" y="2025242"/>
                        </a:cubicBezTo>
                        <a:cubicBezTo>
                          <a:pt x="121583" y="2023159"/>
                          <a:pt x="122520" y="2020747"/>
                          <a:pt x="122967" y="2018006"/>
                        </a:cubicBezTo>
                        <a:cubicBezTo>
                          <a:pt x="124516" y="2010880"/>
                          <a:pt x="126420" y="2006714"/>
                          <a:pt x="128679" y="2005508"/>
                        </a:cubicBezTo>
                        <a:cubicBezTo>
                          <a:pt x="130939" y="2004302"/>
                          <a:pt x="132611" y="2001451"/>
                          <a:pt x="133696" y="1996956"/>
                        </a:cubicBezTo>
                        <a:lnTo>
                          <a:pt x="145560" y="1979414"/>
                        </a:lnTo>
                        <a:cubicBezTo>
                          <a:pt x="148322" y="1978464"/>
                          <a:pt x="150433" y="1976856"/>
                          <a:pt x="151892" y="1974590"/>
                        </a:cubicBezTo>
                        <a:cubicBezTo>
                          <a:pt x="153352" y="1972324"/>
                          <a:pt x="154302" y="1969839"/>
                          <a:pt x="154742" y="1967135"/>
                        </a:cubicBezTo>
                        <a:lnTo>
                          <a:pt x="154534" y="1958364"/>
                        </a:lnTo>
                        <a:lnTo>
                          <a:pt x="179911" y="1903984"/>
                        </a:lnTo>
                        <a:lnTo>
                          <a:pt x="187855" y="1898722"/>
                        </a:lnTo>
                        <a:lnTo>
                          <a:pt x="194665" y="1889951"/>
                        </a:lnTo>
                        <a:cubicBezTo>
                          <a:pt x="195161" y="1887137"/>
                          <a:pt x="196154" y="1883994"/>
                          <a:pt x="197643" y="1880522"/>
                        </a:cubicBezTo>
                        <a:cubicBezTo>
                          <a:pt x="199132" y="1877050"/>
                          <a:pt x="200925" y="1874346"/>
                          <a:pt x="203020" y="1872409"/>
                        </a:cubicBezTo>
                        <a:cubicBezTo>
                          <a:pt x="202558" y="1869229"/>
                          <a:pt x="203146" y="1865063"/>
                          <a:pt x="204786" y="1859910"/>
                        </a:cubicBezTo>
                        <a:cubicBezTo>
                          <a:pt x="206425" y="1854757"/>
                          <a:pt x="209413" y="1851907"/>
                          <a:pt x="213749" y="1851359"/>
                        </a:cubicBezTo>
                        <a:cubicBezTo>
                          <a:pt x="215221" y="1846535"/>
                          <a:pt x="219756" y="1838641"/>
                          <a:pt x="227353" y="1827677"/>
                        </a:cubicBezTo>
                        <a:cubicBezTo>
                          <a:pt x="234951" y="1816713"/>
                          <a:pt x="240492" y="1810574"/>
                          <a:pt x="243977" y="1809258"/>
                        </a:cubicBezTo>
                        <a:lnTo>
                          <a:pt x="251405" y="1796979"/>
                        </a:lnTo>
                        <a:cubicBezTo>
                          <a:pt x="253850" y="1786015"/>
                          <a:pt x="257597" y="1776367"/>
                          <a:pt x="262648" y="1768035"/>
                        </a:cubicBezTo>
                        <a:cubicBezTo>
                          <a:pt x="267699" y="1759702"/>
                          <a:pt x="271447" y="1750054"/>
                          <a:pt x="273891" y="1739091"/>
                        </a:cubicBezTo>
                        <a:lnTo>
                          <a:pt x="280391" y="1732074"/>
                        </a:lnTo>
                        <a:cubicBezTo>
                          <a:pt x="282342" y="1725569"/>
                          <a:pt x="286899" y="1717967"/>
                          <a:pt x="294060" y="1709269"/>
                        </a:cubicBezTo>
                        <a:cubicBezTo>
                          <a:pt x="301222" y="1700572"/>
                          <a:pt x="305779" y="1692970"/>
                          <a:pt x="307730" y="1686465"/>
                        </a:cubicBezTo>
                        <a:cubicBezTo>
                          <a:pt x="313499" y="1683176"/>
                          <a:pt x="316766" y="1677913"/>
                          <a:pt x="317530" y="1670677"/>
                        </a:cubicBezTo>
                        <a:cubicBezTo>
                          <a:pt x="318295" y="1663441"/>
                          <a:pt x="321561" y="1658179"/>
                          <a:pt x="327331" y="1654890"/>
                        </a:cubicBezTo>
                        <a:cubicBezTo>
                          <a:pt x="329370" y="1649335"/>
                          <a:pt x="336277" y="1635447"/>
                          <a:pt x="348053" y="1613228"/>
                        </a:cubicBezTo>
                        <a:cubicBezTo>
                          <a:pt x="359828" y="1591008"/>
                          <a:pt x="367019" y="1577998"/>
                          <a:pt x="369626" y="1574197"/>
                        </a:cubicBezTo>
                        <a:cubicBezTo>
                          <a:pt x="369125" y="1571237"/>
                          <a:pt x="369559" y="1567948"/>
                          <a:pt x="370928" y="1564330"/>
                        </a:cubicBezTo>
                        <a:cubicBezTo>
                          <a:pt x="372297" y="1560712"/>
                          <a:pt x="375130" y="1558738"/>
                          <a:pt x="379427" y="1558409"/>
                        </a:cubicBezTo>
                        <a:cubicBezTo>
                          <a:pt x="386825" y="1546093"/>
                          <a:pt x="395706" y="1533449"/>
                          <a:pt x="406070" y="1520475"/>
                        </a:cubicBezTo>
                        <a:cubicBezTo>
                          <a:pt x="416434" y="1507501"/>
                          <a:pt x="423200" y="1494418"/>
                          <a:pt x="426366" y="1481225"/>
                        </a:cubicBezTo>
                        <a:cubicBezTo>
                          <a:pt x="427575" y="1480385"/>
                          <a:pt x="429131" y="1479434"/>
                          <a:pt x="431035" y="1478375"/>
                        </a:cubicBezTo>
                        <a:cubicBezTo>
                          <a:pt x="432940" y="1477315"/>
                          <a:pt x="434135" y="1475926"/>
                          <a:pt x="434621" y="1474208"/>
                        </a:cubicBezTo>
                        <a:cubicBezTo>
                          <a:pt x="434549" y="1473368"/>
                          <a:pt x="433763" y="1472856"/>
                          <a:pt x="432260" y="1472673"/>
                        </a:cubicBezTo>
                        <a:cubicBezTo>
                          <a:pt x="430757" y="1472491"/>
                          <a:pt x="429893" y="1472418"/>
                          <a:pt x="429667" y="1472454"/>
                        </a:cubicBezTo>
                        <a:lnTo>
                          <a:pt x="437714" y="1456666"/>
                        </a:lnTo>
                        <a:lnTo>
                          <a:pt x="445349" y="1453158"/>
                        </a:lnTo>
                        <a:cubicBezTo>
                          <a:pt x="449714" y="1448298"/>
                          <a:pt x="453931" y="1441792"/>
                          <a:pt x="458000" y="1433643"/>
                        </a:cubicBezTo>
                        <a:cubicBezTo>
                          <a:pt x="462068" y="1425493"/>
                          <a:pt x="465485" y="1418549"/>
                          <a:pt x="468251" y="1412812"/>
                        </a:cubicBezTo>
                        <a:cubicBezTo>
                          <a:pt x="467945" y="1409157"/>
                          <a:pt x="468659" y="1405941"/>
                          <a:pt x="470391" y="1403164"/>
                        </a:cubicBezTo>
                        <a:cubicBezTo>
                          <a:pt x="472123" y="1400386"/>
                          <a:pt x="475158" y="1398924"/>
                          <a:pt x="479497" y="1398778"/>
                        </a:cubicBezTo>
                        <a:lnTo>
                          <a:pt x="486924" y="1386499"/>
                        </a:lnTo>
                        <a:cubicBezTo>
                          <a:pt x="489480" y="1383612"/>
                          <a:pt x="493112" y="1377107"/>
                          <a:pt x="497821" y="1366984"/>
                        </a:cubicBezTo>
                        <a:cubicBezTo>
                          <a:pt x="502529" y="1356861"/>
                          <a:pt x="505362" y="1349917"/>
                          <a:pt x="506318" y="1346153"/>
                        </a:cubicBezTo>
                        <a:cubicBezTo>
                          <a:pt x="507822" y="1340525"/>
                          <a:pt x="510590" y="1336432"/>
                          <a:pt x="514623" y="1333873"/>
                        </a:cubicBezTo>
                        <a:cubicBezTo>
                          <a:pt x="518655" y="1331315"/>
                          <a:pt x="521424" y="1327222"/>
                          <a:pt x="522928" y="1321594"/>
                        </a:cubicBezTo>
                        <a:lnTo>
                          <a:pt x="541292" y="1297035"/>
                        </a:lnTo>
                        <a:cubicBezTo>
                          <a:pt x="542727" y="1293454"/>
                          <a:pt x="547464" y="1284829"/>
                          <a:pt x="555502" y="1271161"/>
                        </a:cubicBezTo>
                        <a:cubicBezTo>
                          <a:pt x="563540" y="1257493"/>
                          <a:pt x="568122" y="1249745"/>
                          <a:pt x="569249" y="1247918"/>
                        </a:cubicBezTo>
                        <a:cubicBezTo>
                          <a:pt x="569553" y="1244117"/>
                          <a:pt x="570077" y="1240317"/>
                          <a:pt x="570821" y="1236516"/>
                        </a:cubicBezTo>
                        <a:cubicBezTo>
                          <a:pt x="571564" y="1232715"/>
                          <a:pt x="574410" y="1230669"/>
                          <a:pt x="579358" y="1230376"/>
                        </a:cubicBezTo>
                        <a:cubicBezTo>
                          <a:pt x="586934" y="1217878"/>
                          <a:pt x="596568" y="1204283"/>
                          <a:pt x="608258" y="1189591"/>
                        </a:cubicBezTo>
                        <a:cubicBezTo>
                          <a:pt x="619948" y="1174900"/>
                          <a:pt x="627544" y="1160428"/>
                          <a:pt x="631044" y="1146175"/>
                        </a:cubicBezTo>
                        <a:cubicBezTo>
                          <a:pt x="632271" y="1145225"/>
                          <a:pt x="633866" y="1144056"/>
                          <a:pt x="635828" y="1142667"/>
                        </a:cubicBezTo>
                        <a:cubicBezTo>
                          <a:pt x="637791" y="1141278"/>
                          <a:pt x="638947" y="1140109"/>
                          <a:pt x="639298" y="1139158"/>
                        </a:cubicBezTo>
                        <a:cubicBezTo>
                          <a:pt x="639484" y="1137477"/>
                          <a:pt x="639007" y="1136454"/>
                          <a:pt x="637865" y="1136089"/>
                        </a:cubicBezTo>
                        <a:cubicBezTo>
                          <a:pt x="636724" y="1135723"/>
                          <a:pt x="635653" y="1135577"/>
                          <a:pt x="634654" y="1135650"/>
                        </a:cubicBezTo>
                        <a:lnTo>
                          <a:pt x="642700" y="1119862"/>
                        </a:lnTo>
                        <a:cubicBezTo>
                          <a:pt x="645684" y="1118072"/>
                          <a:pt x="648616" y="1115952"/>
                          <a:pt x="651496" y="1113504"/>
                        </a:cubicBezTo>
                        <a:cubicBezTo>
                          <a:pt x="654376" y="1111055"/>
                          <a:pt x="656947" y="1108497"/>
                          <a:pt x="659208" y="1105829"/>
                        </a:cubicBezTo>
                        <a:lnTo>
                          <a:pt x="675920" y="1070745"/>
                        </a:lnTo>
                        <a:cubicBezTo>
                          <a:pt x="675687" y="1067091"/>
                          <a:pt x="676693" y="1063875"/>
                          <a:pt x="678936" y="1061097"/>
                        </a:cubicBezTo>
                        <a:cubicBezTo>
                          <a:pt x="681180" y="1058320"/>
                          <a:pt x="684508" y="1056858"/>
                          <a:pt x="688919" y="1056712"/>
                        </a:cubicBezTo>
                        <a:cubicBezTo>
                          <a:pt x="689706" y="1053496"/>
                          <a:pt x="690995" y="1051157"/>
                          <a:pt x="692788" y="1049695"/>
                        </a:cubicBezTo>
                        <a:cubicBezTo>
                          <a:pt x="694580" y="1048233"/>
                          <a:pt x="695870" y="1045894"/>
                          <a:pt x="696656" y="1042678"/>
                        </a:cubicBezTo>
                        <a:cubicBezTo>
                          <a:pt x="698427" y="1040303"/>
                          <a:pt x="702236" y="1033213"/>
                          <a:pt x="708081" y="1021409"/>
                        </a:cubicBezTo>
                        <a:cubicBezTo>
                          <a:pt x="713927" y="1009604"/>
                          <a:pt x="717374" y="1002076"/>
                          <a:pt x="718423" y="998824"/>
                        </a:cubicBezTo>
                        <a:cubicBezTo>
                          <a:pt x="719940" y="993122"/>
                          <a:pt x="722759" y="988737"/>
                          <a:pt x="726882" y="985667"/>
                        </a:cubicBezTo>
                        <a:cubicBezTo>
                          <a:pt x="731005" y="982597"/>
                          <a:pt x="733825" y="978212"/>
                          <a:pt x="735342" y="972511"/>
                        </a:cubicBezTo>
                        <a:lnTo>
                          <a:pt x="744833" y="958477"/>
                        </a:lnTo>
                        <a:cubicBezTo>
                          <a:pt x="745993" y="954384"/>
                          <a:pt x="748315" y="951168"/>
                          <a:pt x="751797" y="948829"/>
                        </a:cubicBezTo>
                        <a:cubicBezTo>
                          <a:pt x="755279" y="946490"/>
                          <a:pt x="757600" y="943274"/>
                          <a:pt x="758761" y="939181"/>
                        </a:cubicBezTo>
                        <a:cubicBezTo>
                          <a:pt x="764075" y="938889"/>
                          <a:pt x="768099" y="935965"/>
                          <a:pt x="770832" y="930410"/>
                        </a:cubicBezTo>
                        <a:cubicBezTo>
                          <a:pt x="771011" y="929606"/>
                          <a:pt x="771041" y="929022"/>
                          <a:pt x="770922" y="928656"/>
                        </a:cubicBezTo>
                        <a:cubicBezTo>
                          <a:pt x="770804" y="928291"/>
                          <a:pt x="770396" y="927706"/>
                          <a:pt x="769697" y="926902"/>
                        </a:cubicBezTo>
                        <a:lnTo>
                          <a:pt x="774133" y="921639"/>
                        </a:lnTo>
                        <a:cubicBezTo>
                          <a:pt x="775270" y="919958"/>
                          <a:pt x="776039" y="918496"/>
                          <a:pt x="776441" y="917254"/>
                        </a:cubicBezTo>
                        <a:cubicBezTo>
                          <a:pt x="776843" y="916011"/>
                          <a:pt x="777174" y="914549"/>
                          <a:pt x="777434" y="912868"/>
                        </a:cubicBezTo>
                        <a:cubicBezTo>
                          <a:pt x="786283" y="902270"/>
                          <a:pt x="794480" y="891014"/>
                          <a:pt x="802026" y="879100"/>
                        </a:cubicBezTo>
                        <a:cubicBezTo>
                          <a:pt x="809573" y="867186"/>
                          <a:pt x="816609" y="855053"/>
                          <a:pt x="823136" y="842701"/>
                        </a:cubicBezTo>
                        <a:cubicBezTo>
                          <a:pt x="824114" y="839850"/>
                          <a:pt x="827239" y="834149"/>
                          <a:pt x="832511" y="825597"/>
                        </a:cubicBezTo>
                        <a:cubicBezTo>
                          <a:pt x="837783" y="817046"/>
                          <a:pt x="841192" y="812222"/>
                          <a:pt x="842737" y="811126"/>
                        </a:cubicBezTo>
                        <a:cubicBezTo>
                          <a:pt x="843983" y="805095"/>
                          <a:pt x="846339" y="799614"/>
                          <a:pt x="849803" y="794680"/>
                        </a:cubicBezTo>
                        <a:cubicBezTo>
                          <a:pt x="853268" y="789746"/>
                          <a:pt x="856862" y="784703"/>
                          <a:pt x="860584" y="779550"/>
                        </a:cubicBezTo>
                        <a:lnTo>
                          <a:pt x="868529" y="774288"/>
                        </a:lnTo>
                        <a:cubicBezTo>
                          <a:pt x="868757" y="773410"/>
                          <a:pt x="869204" y="772533"/>
                          <a:pt x="869870" y="771656"/>
                        </a:cubicBezTo>
                        <a:cubicBezTo>
                          <a:pt x="870536" y="770779"/>
                          <a:pt x="870983" y="769902"/>
                          <a:pt x="871211" y="769025"/>
                        </a:cubicBezTo>
                        <a:cubicBezTo>
                          <a:pt x="872503" y="766467"/>
                          <a:pt x="873427" y="764128"/>
                          <a:pt x="873983" y="762008"/>
                        </a:cubicBezTo>
                        <a:cubicBezTo>
                          <a:pt x="874540" y="759889"/>
                          <a:pt x="875025" y="757550"/>
                          <a:pt x="875440" y="754992"/>
                        </a:cubicBezTo>
                        <a:cubicBezTo>
                          <a:pt x="876360" y="754955"/>
                          <a:pt x="877228" y="754590"/>
                          <a:pt x="878045" y="753895"/>
                        </a:cubicBezTo>
                        <a:cubicBezTo>
                          <a:pt x="878862" y="753201"/>
                          <a:pt x="879369" y="752397"/>
                          <a:pt x="879567" y="751483"/>
                        </a:cubicBezTo>
                        <a:cubicBezTo>
                          <a:pt x="879808" y="750533"/>
                          <a:pt x="880306" y="749363"/>
                          <a:pt x="881063" y="747975"/>
                        </a:cubicBezTo>
                        <a:cubicBezTo>
                          <a:pt x="881819" y="746586"/>
                          <a:pt x="882318" y="745417"/>
                          <a:pt x="882558" y="744466"/>
                        </a:cubicBezTo>
                        <a:lnTo>
                          <a:pt x="884313" y="744466"/>
                        </a:lnTo>
                        <a:cubicBezTo>
                          <a:pt x="884914" y="742712"/>
                          <a:pt x="886393" y="740958"/>
                          <a:pt x="888749" y="739204"/>
                        </a:cubicBezTo>
                        <a:lnTo>
                          <a:pt x="896795" y="723416"/>
                        </a:lnTo>
                        <a:cubicBezTo>
                          <a:pt x="898280" y="719762"/>
                          <a:pt x="899436" y="716107"/>
                          <a:pt x="900263" y="712452"/>
                        </a:cubicBezTo>
                        <a:cubicBezTo>
                          <a:pt x="901091" y="708798"/>
                          <a:pt x="901653" y="706020"/>
                          <a:pt x="901952" y="704120"/>
                        </a:cubicBezTo>
                        <a:cubicBezTo>
                          <a:pt x="903833" y="704230"/>
                          <a:pt x="905772" y="704010"/>
                          <a:pt x="907769" y="703462"/>
                        </a:cubicBezTo>
                        <a:cubicBezTo>
                          <a:pt x="909766" y="702914"/>
                          <a:pt x="911060" y="701379"/>
                          <a:pt x="911651" y="698858"/>
                        </a:cubicBezTo>
                        <a:cubicBezTo>
                          <a:pt x="911962" y="696263"/>
                          <a:pt x="912577" y="694435"/>
                          <a:pt x="913495" y="693376"/>
                        </a:cubicBezTo>
                        <a:cubicBezTo>
                          <a:pt x="914412" y="692316"/>
                          <a:pt x="916549" y="691804"/>
                          <a:pt x="919905" y="691841"/>
                        </a:cubicBezTo>
                        <a:lnTo>
                          <a:pt x="929396" y="677807"/>
                        </a:lnTo>
                        <a:lnTo>
                          <a:pt x="937341" y="672545"/>
                        </a:lnTo>
                        <a:lnTo>
                          <a:pt x="953641" y="649740"/>
                        </a:lnTo>
                        <a:cubicBezTo>
                          <a:pt x="954527" y="646378"/>
                          <a:pt x="956212" y="643454"/>
                          <a:pt x="958696" y="640969"/>
                        </a:cubicBezTo>
                        <a:cubicBezTo>
                          <a:pt x="961181" y="638484"/>
                          <a:pt x="962866" y="635561"/>
                          <a:pt x="963751" y="632198"/>
                        </a:cubicBezTo>
                        <a:lnTo>
                          <a:pt x="974997" y="618165"/>
                        </a:lnTo>
                        <a:lnTo>
                          <a:pt x="982115" y="607640"/>
                        </a:lnTo>
                        <a:cubicBezTo>
                          <a:pt x="984051" y="601427"/>
                          <a:pt x="986497" y="595434"/>
                          <a:pt x="989452" y="589659"/>
                        </a:cubicBezTo>
                        <a:cubicBezTo>
                          <a:pt x="992407" y="583885"/>
                          <a:pt x="996014" y="578769"/>
                          <a:pt x="1000272" y="574310"/>
                        </a:cubicBezTo>
                        <a:cubicBezTo>
                          <a:pt x="1006706" y="562689"/>
                          <a:pt x="1012148" y="551725"/>
                          <a:pt x="1016596" y="541419"/>
                        </a:cubicBezTo>
                        <a:cubicBezTo>
                          <a:pt x="1021045" y="531113"/>
                          <a:pt x="1024268" y="522781"/>
                          <a:pt x="1026267" y="516422"/>
                        </a:cubicBezTo>
                        <a:cubicBezTo>
                          <a:pt x="1027763" y="517884"/>
                          <a:pt x="1029414" y="518468"/>
                          <a:pt x="1031220" y="518176"/>
                        </a:cubicBezTo>
                        <a:lnTo>
                          <a:pt x="1039165" y="512913"/>
                        </a:lnTo>
                        <a:cubicBezTo>
                          <a:pt x="1040246" y="511963"/>
                          <a:pt x="1040817" y="510794"/>
                          <a:pt x="1040880" y="509405"/>
                        </a:cubicBezTo>
                        <a:cubicBezTo>
                          <a:pt x="1040942" y="508016"/>
                          <a:pt x="1040198" y="506847"/>
                          <a:pt x="1038648" y="505897"/>
                        </a:cubicBezTo>
                        <a:cubicBezTo>
                          <a:pt x="1044453" y="500123"/>
                          <a:pt x="1050717" y="492375"/>
                          <a:pt x="1057437" y="482654"/>
                        </a:cubicBezTo>
                        <a:cubicBezTo>
                          <a:pt x="1064158" y="472933"/>
                          <a:pt x="1068383" y="464308"/>
                          <a:pt x="1070113" y="456780"/>
                        </a:cubicBezTo>
                        <a:cubicBezTo>
                          <a:pt x="1073170" y="454989"/>
                          <a:pt x="1075517" y="452869"/>
                          <a:pt x="1077155" y="450421"/>
                        </a:cubicBezTo>
                        <a:cubicBezTo>
                          <a:pt x="1078792" y="447972"/>
                          <a:pt x="1079024" y="445414"/>
                          <a:pt x="1077850" y="442746"/>
                        </a:cubicBezTo>
                        <a:cubicBezTo>
                          <a:pt x="1080057" y="436862"/>
                          <a:pt x="1083328" y="432404"/>
                          <a:pt x="1087664" y="429370"/>
                        </a:cubicBezTo>
                        <a:cubicBezTo>
                          <a:pt x="1092000" y="426337"/>
                          <a:pt x="1095916" y="423194"/>
                          <a:pt x="1099413" y="419942"/>
                        </a:cubicBezTo>
                        <a:cubicBezTo>
                          <a:pt x="1102207" y="418187"/>
                          <a:pt x="1103686" y="416433"/>
                          <a:pt x="1103849" y="414679"/>
                        </a:cubicBezTo>
                        <a:cubicBezTo>
                          <a:pt x="1104013" y="412925"/>
                          <a:pt x="1103737" y="411171"/>
                          <a:pt x="1103023" y="409416"/>
                        </a:cubicBezTo>
                        <a:lnTo>
                          <a:pt x="1123760" y="381349"/>
                        </a:lnTo>
                        <a:cubicBezTo>
                          <a:pt x="1125129" y="379595"/>
                          <a:pt x="1126904" y="377403"/>
                          <a:pt x="1129086" y="374771"/>
                        </a:cubicBezTo>
                        <a:cubicBezTo>
                          <a:pt x="1131268" y="372140"/>
                          <a:pt x="1132759" y="369070"/>
                          <a:pt x="1133560" y="365562"/>
                        </a:cubicBezTo>
                        <a:cubicBezTo>
                          <a:pt x="1143472" y="355365"/>
                          <a:pt x="1152099" y="343744"/>
                          <a:pt x="1159443" y="330697"/>
                        </a:cubicBezTo>
                        <a:cubicBezTo>
                          <a:pt x="1166787" y="317651"/>
                          <a:pt x="1176214" y="306468"/>
                          <a:pt x="1187724" y="297148"/>
                        </a:cubicBezTo>
                        <a:lnTo>
                          <a:pt x="1188135" y="284869"/>
                        </a:lnTo>
                        <a:lnTo>
                          <a:pt x="1212690" y="255048"/>
                        </a:lnTo>
                        <a:cubicBezTo>
                          <a:pt x="1213824" y="250480"/>
                          <a:pt x="1217641" y="242513"/>
                          <a:pt x="1224140" y="231147"/>
                        </a:cubicBezTo>
                        <a:cubicBezTo>
                          <a:pt x="1230640" y="219781"/>
                          <a:pt x="1236726" y="211376"/>
                          <a:pt x="1242401" y="205931"/>
                        </a:cubicBezTo>
                        <a:cubicBezTo>
                          <a:pt x="1243587" y="199206"/>
                          <a:pt x="1248126" y="193359"/>
                          <a:pt x="1256019" y="188389"/>
                        </a:cubicBezTo>
                        <a:cubicBezTo>
                          <a:pt x="1254299" y="184880"/>
                          <a:pt x="1254694" y="181811"/>
                          <a:pt x="1257205" y="179179"/>
                        </a:cubicBezTo>
                        <a:cubicBezTo>
                          <a:pt x="1259715" y="176548"/>
                          <a:pt x="1262587" y="174355"/>
                          <a:pt x="1265820" y="172601"/>
                        </a:cubicBezTo>
                        <a:lnTo>
                          <a:pt x="1350830" y="58579"/>
                        </a:lnTo>
                        <a:cubicBezTo>
                          <a:pt x="1355606" y="54084"/>
                          <a:pt x="1359415" y="49479"/>
                          <a:pt x="1362256" y="44765"/>
                        </a:cubicBezTo>
                        <a:cubicBezTo>
                          <a:pt x="1365098" y="40050"/>
                          <a:pt x="1369268" y="35884"/>
                          <a:pt x="1374766" y="32266"/>
                        </a:cubicBezTo>
                        <a:cubicBezTo>
                          <a:pt x="1375323" y="29525"/>
                          <a:pt x="1376556" y="26675"/>
                          <a:pt x="1378467" y="23715"/>
                        </a:cubicBezTo>
                        <a:cubicBezTo>
                          <a:pt x="1380378" y="20754"/>
                          <a:pt x="1382411" y="18342"/>
                          <a:pt x="1384567" y="16478"/>
                        </a:cubicBezTo>
                        <a:lnTo>
                          <a:pt x="1393749" y="4199"/>
                        </a:lnTo>
                        <a:cubicBezTo>
                          <a:pt x="1395965" y="2408"/>
                          <a:pt x="1398523" y="1166"/>
                          <a:pt x="1401423" y="4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Freeform 80"/>
                  <p:cNvSpPr/>
                  <p:nvPr/>
                </p:nvSpPr>
                <p:spPr>
                  <a:xfrm>
                    <a:off x="8160595" y="-124843"/>
                    <a:ext cx="1526083" cy="2249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083" h="2249559">
                        <a:moveTo>
                          <a:pt x="176110" y="2025023"/>
                        </a:moveTo>
                        <a:cubicBezTo>
                          <a:pt x="175972" y="2026010"/>
                          <a:pt x="176144" y="2027106"/>
                          <a:pt x="176626" y="2028312"/>
                        </a:cubicBezTo>
                        <a:cubicBezTo>
                          <a:pt x="177108" y="2029518"/>
                          <a:pt x="177796" y="2030176"/>
                          <a:pt x="178690" y="2030286"/>
                        </a:cubicBezTo>
                        <a:cubicBezTo>
                          <a:pt x="179610" y="2030249"/>
                          <a:pt x="180479" y="2029884"/>
                          <a:pt x="181296" y="2029189"/>
                        </a:cubicBezTo>
                        <a:cubicBezTo>
                          <a:pt x="182112" y="2028495"/>
                          <a:pt x="182620" y="2027691"/>
                          <a:pt x="182817" y="2026777"/>
                        </a:cubicBezTo>
                        <a:close/>
                        <a:moveTo>
                          <a:pt x="185601" y="2010990"/>
                        </a:moveTo>
                        <a:cubicBezTo>
                          <a:pt x="185354" y="2011976"/>
                          <a:pt x="185307" y="2013073"/>
                          <a:pt x="185460" y="2014279"/>
                        </a:cubicBezTo>
                        <a:cubicBezTo>
                          <a:pt x="185612" y="2015485"/>
                          <a:pt x="186520" y="2016142"/>
                          <a:pt x="188181" y="2016252"/>
                        </a:cubicBezTo>
                        <a:lnTo>
                          <a:pt x="189936" y="2016252"/>
                        </a:lnTo>
                        <a:cubicBezTo>
                          <a:pt x="190554" y="2012744"/>
                          <a:pt x="189109" y="2010990"/>
                          <a:pt x="185601" y="2010990"/>
                        </a:cubicBezTo>
                        <a:close/>
                        <a:moveTo>
                          <a:pt x="344300" y="1986431"/>
                        </a:moveTo>
                        <a:cubicBezTo>
                          <a:pt x="344089" y="1987418"/>
                          <a:pt x="343969" y="1988514"/>
                          <a:pt x="343939" y="1989720"/>
                        </a:cubicBezTo>
                        <a:cubicBezTo>
                          <a:pt x="343909" y="1990926"/>
                          <a:pt x="344305" y="1991584"/>
                          <a:pt x="345126" y="1991694"/>
                        </a:cubicBezTo>
                        <a:lnTo>
                          <a:pt x="350698" y="1989939"/>
                        </a:lnTo>
                        <a:close/>
                        <a:moveTo>
                          <a:pt x="478855" y="1979414"/>
                        </a:moveTo>
                        <a:lnTo>
                          <a:pt x="483707" y="1991694"/>
                        </a:lnTo>
                        <a:lnTo>
                          <a:pt x="479478" y="2005727"/>
                        </a:lnTo>
                        <a:cubicBezTo>
                          <a:pt x="475039" y="2006239"/>
                          <a:pt x="472412" y="2008285"/>
                          <a:pt x="471598" y="2011867"/>
                        </a:cubicBezTo>
                        <a:cubicBezTo>
                          <a:pt x="470784" y="2015448"/>
                          <a:pt x="466842" y="2017495"/>
                          <a:pt x="459771" y="2018006"/>
                        </a:cubicBezTo>
                        <a:cubicBezTo>
                          <a:pt x="461494" y="2011136"/>
                          <a:pt x="464675" y="2004704"/>
                          <a:pt x="469313" y="1998710"/>
                        </a:cubicBezTo>
                        <a:cubicBezTo>
                          <a:pt x="473952" y="1992717"/>
                          <a:pt x="477132" y="1986285"/>
                          <a:pt x="478855" y="1979414"/>
                        </a:cubicBezTo>
                        <a:close/>
                        <a:moveTo>
                          <a:pt x="390108" y="1935560"/>
                        </a:moveTo>
                        <a:cubicBezTo>
                          <a:pt x="389861" y="1936546"/>
                          <a:pt x="389814" y="1937643"/>
                          <a:pt x="389967" y="1938849"/>
                        </a:cubicBezTo>
                        <a:cubicBezTo>
                          <a:pt x="390119" y="1940055"/>
                          <a:pt x="391027" y="1940713"/>
                          <a:pt x="392689" y="1940822"/>
                        </a:cubicBezTo>
                        <a:lnTo>
                          <a:pt x="396197" y="1940822"/>
                        </a:lnTo>
                        <a:cubicBezTo>
                          <a:pt x="396433" y="1939068"/>
                          <a:pt x="395934" y="1937752"/>
                          <a:pt x="394700" y="1936875"/>
                        </a:cubicBezTo>
                        <a:cubicBezTo>
                          <a:pt x="393466" y="1935998"/>
                          <a:pt x="391935" y="1935560"/>
                          <a:pt x="390108" y="1935560"/>
                        </a:cubicBezTo>
                        <a:close/>
                        <a:moveTo>
                          <a:pt x="514338" y="1877671"/>
                        </a:moveTo>
                        <a:cubicBezTo>
                          <a:pt x="514187" y="1878731"/>
                          <a:pt x="514308" y="1880120"/>
                          <a:pt x="514699" y="1881838"/>
                        </a:cubicBezTo>
                        <a:cubicBezTo>
                          <a:pt x="515091" y="1883555"/>
                          <a:pt x="515727" y="1884506"/>
                          <a:pt x="516609" y="1884688"/>
                        </a:cubicBezTo>
                        <a:cubicBezTo>
                          <a:pt x="518309" y="1884578"/>
                          <a:pt x="519449" y="1883921"/>
                          <a:pt x="520027" y="1882715"/>
                        </a:cubicBezTo>
                        <a:cubicBezTo>
                          <a:pt x="520605" y="1881509"/>
                          <a:pt x="520944" y="1880412"/>
                          <a:pt x="521045" y="1879426"/>
                        </a:cubicBezTo>
                        <a:close/>
                        <a:moveTo>
                          <a:pt x="335614" y="1856621"/>
                        </a:moveTo>
                        <a:lnTo>
                          <a:pt x="334067" y="1865392"/>
                        </a:lnTo>
                        <a:cubicBezTo>
                          <a:pt x="333696" y="1867914"/>
                          <a:pt x="334156" y="1869449"/>
                          <a:pt x="335448" y="1869997"/>
                        </a:cubicBezTo>
                        <a:cubicBezTo>
                          <a:pt x="336740" y="1870545"/>
                          <a:pt x="338310" y="1870764"/>
                          <a:pt x="340156" y="1870655"/>
                        </a:cubicBezTo>
                        <a:close/>
                        <a:moveTo>
                          <a:pt x="464081" y="1844342"/>
                        </a:moveTo>
                        <a:cubicBezTo>
                          <a:pt x="458792" y="1844488"/>
                          <a:pt x="454510" y="1846388"/>
                          <a:pt x="451235" y="1850043"/>
                        </a:cubicBezTo>
                        <a:cubicBezTo>
                          <a:pt x="447959" y="1853698"/>
                          <a:pt x="445844" y="1858229"/>
                          <a:pt x="444891" y="1863638"/>
                        </a:cubicBezTo>
                        <a:lnTo>
                          <a:pt x="444581" y="1865392"/>
                        </a:lnTo>
                        <a:cubicBezTo>
                          <a:pt x="444222" y="1865356"/>
                          <a:pt x="442748" y="1865429"/>
                          <a:pt x="440157" y="1865611"/>
                        </a:cubicBezTo>
                        <a:cubicBezTo>
                          <a:pt x="437567" y="1865794"/>
                          <a:pt x="436015" y="1866306"/>
                          <a:pt x="435501" y="1867146"/>
                        </a:cubicBezTo>
                        <a:cubicBezTo>
                          <a:pt x="435888" y="1868060"/>
                          <a:pt x="438158" y="1868864"/>
                          <a:pt x="442312" y="1869558"/>
                        </a:cubicBezTo>
                        <a:cubicBezTo>
                          <a:pt x="446465" y="1870253"/>
                          <a:pt x="449251" y="1870618"/>
                          <a:pt x="450670" y="1870655"/>
                        </a:cubicBezTo>
                        <a:lnTo>
                          <a:pt x="462742" y="1861884"/>
                        </a:lnTo>
                        <a:cubicBezTo>
                          <a:pt x="460186" y="1861664"/>
                          <a:pt x="458590" y="1860349"/>
                          <a:pt x="457956" y="1857937"/>
                        </a:cubicBezTo>
                        <a:cubicBezTo>
                          <a:pt x="457321" y="1855525"/>
                          <a:pt x="457196" y="1853332"/>
                          <a:pt x="457581" y="1851359"/>
                        </a:cubicBezTo>
                        <a:close/>
                        <a:moveTo>
                          <a:pt x="356558" y="1837325"/>
                        </a:moveTo>
                        <a:cubicBezTo>
                          <a:pt x="355742" y="1837398"/>
                          <a:pt x="355105" y="1837691"/>
                          <a:pt x="354650" y="1838202"/>
                        </a:cubicBezTo>
                        <a:cubicBezTo>
                          <a:pt x="354194" y="1838714"/>
                          <a:pt x="353558" y="1839006"/>
                          <a:pt x="352741" y="1839079"/>
                        </a:cubicBezTo>
                        <a:cubicBezTo>
                          <a:pt x="352590" y="1840139"/>
                          <a:pt x="352711" y="1841528"/>
                          <a:pt x="353102" y="1843246"/>
                        </a:cubicBezTo>
                        <a:cubicBezTo>
                          <a:pt x="353494" y="1844963"/>
                          <a:pt x="354130" y="1845913"/>
                          <a:pt x="355012" y="1846096"/>
                        </a:cubicBezTo>
                        <a:cubicBezTo>
                          <a:pt x="356712" y="1845986"/>
                          <a:pt x="357852" y="1845329"/>
                          <a:pt x="358430" y="1844123"/>
                        </a:cubicBezTo>
                        <a:cubicBezTo>
                          <a:pt x="359008" y="1842917"/>
                          <a:pt x="359347" y="1841820"/>
                          <a:pt x="359448" y="1840833"/>
                        </a:cubicBezTo>
                        <a:cubicBezTo>
                          <a:pt x="359517" y="1838787"/>
                          <a:pt x="358553" y="1837618"/>
                          <a:pt x="356558" y="1837325"/>
                        </a:cubicBezTo>
                        <a:close/>
                        <a:moveTo>
                          <a:pt x="564892" y="1819783"/>
                        </a:moveTo>
                        <a:cubicBezTo>
                          <a:pt x="558997" y="1820258"/>
                          <a:pt x="555179" y="1823255"/>
                          <a:pt x="553439" y="1828773"/>
                        </a:cubicBezTo>
                        <a:cubicBezTo>
                          <a:pt x="551698" y="1834292"/>
                          <a:pt x="550564" y="1839481"/>
                          <a:pt x="550036" y="1844342"/>
                        </a:cubicBezTo>
                        <a:cubicBezTo>
                          <a:pt x="547295" y="1844342"/>
                          <a:pt x="544367" y="1844780"/>
                          <a:pt x="541252" y="1845657"/>
                        </a:cubicBezTo>
                        <a:cubicBezTo>
                          <a:pt x="538137" y="1846535"/>
                          <a:pt x="535493" y="1847850"/>
                          <a:pt x="533320" y="1849604"/>
                        </a:cubicBezTo>
                        <a:lnTo>
                          <a:pt x="534045" y="1865392"/>
                        </a:lnTo>
                        <a:cubicBezTo>
                          <a:pt x="535717" y="1860678"/>
                          <a:pt x="538356" y="1856073"/>
                          <a:pt x="541963" y="1851578"/>
                        </a:cubicBezTo>
                        <a:cubicBezTo>
                          <a:pt x="545569" y="1847083"/>
                          <a:pt x="550015" y="1844671"/>
                          <a:pt x="555299" y="1844342"/>
                        </a:cubicBezTo>
                        <a:cubicBezTo>
                          <a:pt x="556278" y="1840029"/>
                          <a:pt x="557877" y="1835936"/>
                          <a:pt x="560095" y="1832063"/>
                        </a:cubicBezTo>
                        <a:cubicBezTo>
                          <a:pt x="562313" y="1828189"/>
                          <a:pt x="563912" y="1824096"/>
                          <a:pt x="564892" y="1819783"/>
                        </a:cubicBezTo>
                        <a:close/>
                        <a:moveTo>
                          <a:pt x="496474" y="1789962"/>
                        </a:moveTo>
                        <a:cubicBezTo>
                          <a:pt x="494748" y="1790218"/>
                          <a:pt x="493505" y="1791460"/>
                          <a:pt x="492747" y="1793690"/>
                        </a:cubicBezTo>
                        <a:cubicBezTo>
                          <a:pt x="491988" y="1795919"/>
                          <a:pt x="491546" y="1797600"/>
                          <a:pt x="491419" y="1798733"/>
                        </a:cubicBezTo>
                        <a:cubicBezTo>
                          <a:pt x="490566" y="1803155"/>
                          <a:pt x="488714" y="1807029"/>
                          <a:pt x="485861" y="1810355"/>
                        </a:cubicBezTo>
                        <a:cubicBezTo>
                          <a:pt x="483009" y="1813680"/>
                          <a:pt x="479635" y="1816238"/>
                          <a:pt x="475737" y="1818029"/>
                        </a:cubicBezTo>
                        <a:cubicBezTo>
                          <a:pt x="474758" y="1822341"/>
                          <a:pt x="473159" y="1826435"/>
                          <a:pt x="470941" y="1830308"/>
                        </a:cubicBezTo>
                        <a:cubicBezTo>
                          <a:pt x="468723" y="1834182"/>
                          <a:pt x="467124" y="1838275"/>
                          <a:pt x="466144" y="1842588"/>
                        </a:cubicBezTo>
                        <a:cubicBezTo>
                          <a:pt x="472423" y="1836412"/>
                          <a:pt x="478102" y="1829906"/>
                          <a:pt x="483180" y="1823072"/>
                        </a:cubicBezTo>
                        <a:cubicBezTo>
                          <a:pt x="488259" y="1816238"/>
                          <a:pt x="493138" y="1809295"/>
                          <a:pt x="497817" y="1802241"/>
                        </a:cubicBezTo>
                        <a:cubicBezTo>
                          <a:pt x="498006" y="1800962"/>
                          <a:pt x="498040" y="1798697"/>
                          <a:pt x="497919" y="1795444"/>
                        </a:cubicBezTo>
                        <a:cubicBezTo>
                          <a:pt x="497799" y="1792191"/>
                          <a:pt x="497317" y="1790364"/>
                          <a:pt x="496474" y="1789962"/>
                        </a:cubicBezTo>
                        <a:close/>
                        <a:moveTo>
                          <a:pt x="388744" y="1774174"/>
                        </a:moveTo>
                        <a:lnTo>
                          <a:pt x="378016" y="1795225"/>
                        </a:lnTo>
                        <a:cubicBezTo>
                          <a:pt x="377730" y="1795188"/>
                          <a:pt x="376547" y="1795261"/>
                          <a:pt x="374468" y="1795444"/>
                        </a:cubicBezTo>
                        <a:cubicBezTo>
                          <a:pt x="372390" y="1795627"/>
                          <a:pt x="371130" y="1796138"/>
                          <a:pt x="370689" y="1796979"/>
                        </a:cubicBezTo>
                        <a:cubicBezTo>
                          <a:pt x="370726" y="1798843"/>
                          <a:pt x="372279" y="1800816"/>
                          <a:pt x="375347" y="1802899"/>
                        </a:cubicBezTo>
                        <a:cubicBezTo>
                          <a:pt x="378415" y="1804982"/>
                          <a:pt x="380921" y="1806517"/>
                          <a:pt x="382867" y="1807504"/>
                        </a:cubicBezTo>
                        <a:lnTo>
                          <a:pt x="398240" y="1789962"/>
                        </a:lnTo>
                        <a:close/>
                        <a:moveTo>
                          <a:pt x="424129" y="1712778"/>
                        </a:moveTo>
                        <a:cubicBezTo>
                          <a:pt x="414397" y="1726519"/>
                          <a:pt x="405387" y="1741137"/>
                          <a:pt x="397100" y="1756633"/>
                        </a:cubicBezTo>
                        <a:cubicBezTo>
                          <a:pt x="397382" y="1760214"/>
                          <a:pt x="398547" y="1763138"/>
                          <a:pt x="400597" y="1765403"/>
                        </a:cubicBezTo>
                        <a:cubicBezTo>
                          <a:pt x="402646" y="1767669"/>
                          <a:pt x="405436" y="1768839"/>
                          <a:pt x="408968" y="1768912"/>
                        </a:cubicBezTo>
                        <a:cubicBezTo>
                          <a:pt x="411749" y="1763503"/>
                          <a:pt x="415652" y="1755463"/>
                          <a:pt x="420676" y="1744792"/>
                        </a:cubicBezTo>
                        <a:cubicBezTo>
                          <a:pt x="425701" y="1734120"/>
                          <a:pt x="430326" y="1726958"/>
                          <a:pt x="434552" y="1723303"/>
                        </a:cubicBezTo>
                        <a:close/>
                        <a:moveTo>
                          <a:pt x="468284" y="1651381"/>
                        </a:moveTo>
                        <a:lnTo>
                          <a:pt x="457658" y="1661906"/>
                        </a:lnTo>
                        <a:lnTo>
                          <a:pt x="456730" y="1667169"/>
                        </a:lnTo>
                        <a:lnTo>
                          <a:pt x="460238" y="1667169"/>
                        </a:lnTo>
                        <a:cubicBezTo>
                          <a:pt x="463648" y="1667315"/>
                          <a:pt x="466038" y="1667023"/>
                          <a:pt x="467409" y="1666292"/>
                        </a:cubicBezTo>
                        <a:cubicBezTo>
                          <a:pt x="468781" y="1665561"/>
                          <a:pt x="469726" y="1663514"/>
                          <a:pt x="470246" y="1660152"/>
                        </a:cubicBezTo>
                        <a:close/>
                        <a:moveTo>
                          <a:pt x="679198" y="1639102"/>
                        </a:moveTo>
                        <a:lnTo>
                          <a:pt x="661143" y="1661906"/>
                        </a:lnTo>
                        <a:cubicBezTo>
                          <a:pt x="663672" y="1667461"/>
                          <a:pt x="664292" y="1673893"/>
                          <a:pt x="663003" y="1681202"/>
                        </a:cubicBezTo>
                        <a:cubicBezTo>
                          <a:pt x="662030" y="1681129"/>
                          <a:pt x="660907" y="1681275"/>
                          <a:pt x="659637" y="1681641"/>
                        </a:cubicBezTo>
                        <a:cubicBezTo>
                          <a:pt x="658367" y="1682006"/>
                          <a:pt x="657528" y="1683030"/>
                          <a:pt x="657122" y="1684711"/>
                        </a:cubicBezTo>
                        <a:cubicBezTo>
                          <a:pt x="656923" y="1686465"/>
                          <a:pt x="657271" y="1688219"/>
                          <a:pt x="658168" y="1689973"/>
                        </a:cubicBezTo>
                        <a:cubicBezTo>
                          <a:pt x="659064" y="1691728"/>
                          <a:pt x="659851" y="1693482"/>
                          <a:pt x="660529" y="1695236"/>
                        </a:cubicBezTo>
                        <a:lnTo>
                          <a:pt x="671880" y="1700498"/>
                        </a:lnTo>
                        <a:lnTo>
                          <a:pt x="674562" y="1695236"/>
                        </a:lnTo>
                        <a:lnTo>
                          <a:pt x="667029" y="1688219"/>
                        </a:lnTo>
                        <a:cubicBezTo>
                          <a:pt x="667469" y="1685515"/>
                          <a:pt x="668419" y="1683030"/>
                          <a:pt x="669878" y="1680764"/>
                        </a:cubicBezTo>
                        <a:cubicBezTo>
                          <a:pt x="671338" y="1678498"/>
                          <a:pt x="673448" y="1676890"/>
                          <a:pt x="676211" y="1675940"/>
                        </a:cubicBezTo>
                        <a:cubicBezTo>
                          <a:pt x="677476" y="1669800"/>
                          <a:pt x="678632" y="1663661"/>
                          <a:pt x="679678" y="1657521"/>
                        </a:cubicBezTo>
                        <a:cubicBezTo>
                          <a:pt x="680724" y="1651381"/>
                          <a:pt x="680564" y="1645242"/>
                          <a:pt x="679198" y="1639102"/>
                        </a:cubicBezTo>
                        <a:close/>
                        <a:moveTo>
                          <a:pt x="492530" y="1623314"/>
                        </a:moveTo>
                        <a:lnTo>
                          <a:pt x="487784" y="1630331"/>
                        </a:lnTo>
                        <a:cubicBezTo>
                          <a:pt x="490140" y="1628577"/>
                          <a:pt x="491619" y="1626823"/>
                          <a:pt x="492220" y="1625068"/>
                        </a:cubicBezTo>
                        <a:close/>
                        <a:moveTo>
                          <a:pt x="726862" y="1577705"/>
                        </a:moveTo>
                        <a:cubicBezTo>
                          <a:pt x="726260" y="1579460"/>
                          <a:pt x="726536" y="1581214"/>
                          <a:pt x="727688" y="1582968"/>
                        </a:cubicBezTo>
                        <a:lnTo>
                          <a:pt x="728616" y="1577705"/>
                        </a:lnTo>
                        <a:close/>
                        <a:moveTo>
                          <a:pt x="751315" y="1558409"/>
                        </a:moveTo>
                        <a:cubicBezTo>
                          <a:pt x="748099" y="1558409"/>
                          <a:pt x="745450" y="1560164"/>
                          <a:pt x="743370" y="1563672"/>
                        </a:cubicBezTo>
                        <a:lnTo>
                          <a:pt x="748633" y="1563672"/>
                        </a:lnTo>
                        <a:cubicBezTo>
                          <a:pt x="748860" y="1562795"/>
                          <a:pt x="749307" y="1561918"/>
                          <a:pt x="749974" y="1561041"/>
                        </a:cubicBezTo>
                        <a:cubicBezTo>
                          <a:pt x="750640" y="1560164"/>
                          <a:pt x="751087" y="1559286"/>
                          <a:pt x="751315" y="1558409"/>
                        </a:cubicBezTo>
                        <a:close/>
                        <a:moveTo>
                          <a:pt x="766480" y="1532097"/>
                        </a:moveTo>
                        <a:lnTo>
                          <a:pt x="764933" y="1540867"/>
                        </a:lnTo>
                        <a:lnTo>
                          <a:pt x="752654" y="1540867"/>
                        </a:lnTo>
                        <a:lnTo>
                          <a:pt x="751416" y="1547884"/>
                        </a:lnTo>
                        <a:lnTo>
                          <a:pt x="753997" y="1553147"/>
                        </a:lnTo>
                        <a:lnTo>
                          <a:pt x="770196" y="1540867"/>
                        </a:lnTo>
                        <a:lnTo>
                          <a:pt x="771433" y="1533851"/>
                        </a:lnTo>
                        <a:close/>
                        <a:moveTo>
                          <a:pt x="781852" y="1514555"/>
                        </a:moveTo>
                        <a:lnTo>
                          <a:pt x="776280" y="1516309"/>
                        </a:lnTo>
                        <a:lnTo>
                          <a:pt x="773806" y="1530342"/>
                        </a:lnTo>
                        <a:cubicBezTo>
                          <a:pt x="776656" y="1528478"/>
                          <a:pt x="778616" y="1526067"/>
                          <a:pt x="779686" y="1523106"/>
                        </a:cubicBezTo>
                        <a:cubicBezTo>
                          <a:pt x="780756" y="1520146"/>
                          <a:pt x="781478" y="1517296"/>
                          <a:pt x="781852" y="1514555"/>
                        </a:cubicBezTo>
                        <a:close/>
                        <a:moveTo>
                          <a:pt x="803309" y="1472454"/>
                        </a:moveTo>
                        <a:cubicBezTo>
                          <a:pt x="800649" y="1478009"/>
                          <a:pt x="797846" y="1483125"/>
                          <a:pt x="794901" y="1487803"/>
                        </a:cubicBezTo>
                        <a:cubicBezTo>
                          <a:pt x="791957" y="1492481"/>
                          <a:pt x="788741" y="1494966"/>
                          <a:pt x="785255" y="1495259"/>
                        </a:cubicBezTo>
                        <a:cubicBezTo>
                          <a:pt x="785126" y="1496611"/>
                          <a:pt x="785332" y="1499169"/>
                          <a:pt x="785875" y="1502933"/>
                        </a:cubicBezTo>
                        <a:cubicBezTo>
                          <a:pt x="786417" y="1506697"/>
                          <a:pt x="787140" y="1508817"/>
                          <a:pt x="788043" y="1509292"/>
                        </a:cubicBezTo>
                        <a:cubicBezTo>
                          <a:pt x="788902" y="1509182"/>
                          <a:pt x="789530" y="1508525"/>
                          <a:pt x="789925" y="1507319"/>
                        </a:cubicBezTo>
                        <a:cubicBezTo>
                          <a:pt x="790321" y="1506113"/>
                          <a:pt x="790587" y="1505016"/>
                          <a:pt x="790725" y="1504029"/>
                        </a:cubicBezTo>
                        <a:cubicBezTo>
                          <a:pt x="794288" y="1500192"/>
                          <a:pt x="798174" y="1495149"/>
                          <a:pt x="802383" y="1488900"/>
                        </a:cubicBezTo>
                        <a:cubicBezTo>
                          <a:pt x="806591" y="1482650"/>
                          <a:pt x="809239" y="1477168"/>
                          <a:pt x="810326" y="1472454"/>
                        </a:cubicBezTo>
                        <a:close/>
                        <a:moveTo>
                          <a:pt x="871095" y="1416320"/>
                        </a:moveTo>
                        <a:cubicBezTo>
                          <a:pt x="869958" y="1418001"/>
                          <a:pt x="869189" y="1419463"/>
                          <a:pt x="868787" y="1420706"/>
                        </a:cubicBezTo>
                        <a:cubicBezTo>
                          <a:pt x="868385" y="1421948"/>
                          <a:pt x="868055" y="1423410"/>
                          <a:pt x="867795" y="1425091"/>
                        </a:cubicBezTo>
                        <a:cubicBezTo>
                          <a:pt x="868869" y="1424177"/>
                          <a:pt x="869893" y="1422935"/>
                          <a:pt x="870864" y="1421363"/>
                        </a:cubicBezTo>
                        <a:cubicBezTo>
                          <a:pt x="871835" y="1419792"/>
                          <a:pt x="872497" y="1418111"/>
                          <a:pt x="872850" y="1416320"/>
                        </a:cubicBezTo>
                        <a:close/>
                        <a:moveTo>
                          <a:pt x="866757" y="1381236"/>
                        </a:moveTo>
                        <a:cubicBezTo>
                          <a:pt x="864986" y="1387961"/>
                          <a:pt x="861616" y="1393808"/>
                          <a:pt x="856647" y="1398778"/>
                        </a:cubicBezTo>
                        <a:cubicBezTo>
                          <a:pt x="851677" y="1403748"/>
                          <a:pt x="848307" y="1409596"/>
                          <a:pt x="846537" y="1416320"/>
                        </a:cubicBezTo>
                        <a:lnTo>
                          <a:pt x="833537" y="1430354"/>
                        </a:lnTo>
                        <a:cubicBezTo>
                          <a:pt x="832632" y="1431340"/>
                          <a:pt x="832585" y="1432437"/>
                          <a:pt x="833396" y="1433643"/>
                        </a:cubicBezTo>
                        <a:cubicBezTo>
                          <a:pt x="834206" y="1434849"/>
                          <a:pt x="835114" y="1435507"/>
                          <a:pt x="836118" y="1435616"/>
                        </a:cubicBezTo>
                        <a:lnTo>
                          <a:pt x="846952" y="1433862"/>
                        </a:lnTo>
                        <a:cubicBezTo>
                          <a:pt x="849632" y="1429440"/>
                          <a:pt x="852370" y="1424689"/>
                          <a:pt x="855166" y="1419609"/>
                        </a:cubicBezTo>
                        <a:cubicBezTo>
                          <a:pt x="857962" y="1414529"/>
                          <a:pt x="859901" y="1409340"/>
                          <a:pt x="860981" y="1404041"/>
                        </a:cubicBezTo>
                        <a:cubicBezTo>
                          <a:pt x="863350" y="1400350"/>
                          <a:pt x="865886" y="1396330"/>
                          <a:pt x="868590" y="1391981"/>
                        </a:cubicBezTo>
                        <a:cubicBezTo>
                          <a:pt x="871293" y="1387632"/>
                          <a:pt x="874191" y="1384050"/>
                          <a:pt x="877282" y="1381236"/>
                        </a:cubicBezTo>
                        <a:close/>
                        <a:moveTo>
                          <a:pt x="902353" y="1358432"/>
                        </a:moveTo>
                        <a:lnTo>
                          <a:pt x="889972" y="1368957"/>
                        </a:lnTo>
                        <a:cubicBezTo>
                          <a:pt x="890838" y="1366326"/>
                          <a:pt x="889828" y="1365010"/>
                          <a:pt x="886940" y="1365010"/>
                        </a:cubicBezTo>
                        <a:cubicBezTo>
                          <a:pt x="884053" y="1365010"/>
                          <a:pt x="882140" y="1366326"/>
                          <a:pt x="881201" y="1368957"/>
                        </a:cubicBezTo>
                        <a:lnTo>
                          <a:pt x="890697" y="1384745"/>
                        </a:lnTo>
                        <a:lnTo>
                          <a:pt x="897713" y="1384745"/>
                        </a:lnTo>
                        <a:lnTo>
                          <a:pt x="902251" y="1368957"/>
                        </a:lnTo>
                        <a:close/>
                        <a:moveTo>
                          <a:pt x="927217" y="1326857"/>
                        </a:moveTo>
                        <a:lnTo>
                          <a:pt x="915971" y="1340890"/>
                        </a:lnTo>
                        <a:lnTo>
                          <a:pt x="921234" y="1340890"/>
                        </a:lnTo>
                        <a:cubicBezTo>
                          <a:pt x="922463" y="1339099"/>
                          <a:pt x="923641" y="1336980"/>
                          <a:pt x="924767" y="1334531"/>
                        </a:cubicBezTo>
                        <a:cubicBezTo>
                          <a:pt x="925893" y="1332083"/>
                          <a:pt x="926710" y="1329524"/>
                          <a:pt x="927217" y="1326857"/>
                        </a:cubicBezTo>
                        <a:close/>
                        <a:moveTo>
                          <a:pt x="891307" y="1321594"/>
                        </a:moveTo>
                        <a:cubicBezTo>
                          <a:pt x="891092" y="1322398"/>
                          <a:pt x="890697" y="1322983"/>
                          <a:pt x="890121" y="1323348"/>
                        </a:cubicBezTo>
                        <a:cubicBezTo>
                          <a:pt x="889544" y="1323714"/>
                          <a:pt x="889149" y="1324298"/>
                          <a:pt x="888934" y="1325102"/>
                        </a:cubicBezTo>
                        <a:lnTo>
                          <a:pt x="887388" y="1333873"/>
                        </a:lnTo>
                        <a:cubicBezTo>
                          <a:pt x="886750" y="1337491"/>
                          <a:pt x="886531" y="1341219"/>
                          <a:pt x="886731" y="1345056"/>
                        </a:cubicBezTo>
                        <a:cubicBezTo>
                          <a:pt x="886932" y="1348894"/>
                          <a:pt x="887667" y="1352183"/>
                          <a:pt x="888938" y="1354924"/>
                        </a:cubicBezTo>
                        <a:lnTo>
                          <a:pt x="899769" y="1323348"/>
                        </a:lnTo>
                        <a:close/>
                        <a:moveTo>
                          <a:pt x="915243" y="1295281"/>
                        </a:moveTo>
                        <a:lnTo>
                          <a:pt x="907607" y="1298790"/>
                        </a:lnTo>
                        <a:lnTo>
                          <a:pt x="898425" y="1311069"/>
                        </a:lnTo>
                        <a:lnTo>
                          <a:pt x="907815" y="1307561"/>
                        </a:lnTo>
                        <a:lnTo>
                          <a:pt x="914624" y="1298790"/>
                        </a:lnTo>
                        <a:close/>
                        <a:moveTo>
                          <a:pt x="950420" y="1225114"/>
                        </a:moveTo>
                        <a:cubicBezTo>
                          <a:pt x="949587" y="1230669"/>
                          <a:pt x="948599" y="1237101"/>
                          <a:pt x="947456" y="1244410"/>
                        </a:cubicBezTo>
                        <a:cubicBezTo>
                          <a:pt x="946313" y="1251719"/>
                          <a:pt x="944448" y="1258151"/>
                          <a:pt x="941861" y="1263706"/>
                        </a:cubicBezTo>
                        <a:cubicBezTo>
                          <a:pt x="945988" y="1260197"/>
                          <a:pt x="948670" y="1254935"/>
                          <a:pt x="949907" y="1247918"/>
                        </a:cubicBezTo>
                        <a:lnTo>
                          <a:pt x="961771" y="1230376"/>
                        </a:lnTo>
                        <a:close/>
                        <a:moveTo>
                          <a:pt x="1026041" y="1114600"/>
                        </a:moveTo>
                        <a:lnTo>
                          <a:pt x="1022121" y="1126879"/>
                        </a:lnTo>
                        <a:cubicBezTo>
                          <a:pt x="1018970" y="1129620"/>
                          <a:pt x="1015832" y="1132909"/>
                          <a:pt x="1012707" y="1136747"/>
                        </a:cubicBezTo>
                        <a:cubicBezTo>
                          <a:pt x="1009582" y="1140584"/>
                          <a:pt x="1006805" y="1144311"/>
                          <a:pt x="1004376" y="1147929"/>
                        </a:cubicBezTo>
                        <a:cubicBezTo>
                          <a:pt x="1003380" y="1155239"/>
                          <a:pt x="999907" y="1161671"/>
                          <a:pt x="993957" y="1167225"/>
                        </a:cubicBezTo>
                        <a:cubicBezTo>
                          <a:pt x="992162" y="1165800"/>
                          <a:pt x="990076" y="1166019"/>
                          <a:pt x="987701" y="1167883"/>
                        </a:cubicBezTo>
                        <a:cubicBezTo>
                          <a:pt x="985326" y="1169747"/>
                          <a:pt x="984763" y="1171282"/>
                          <a:pt x="986012" y="1172488"/>
                        </a:cubicBezTo>
                        <a:lnTo>
                          <a:pt x="973322" y="1184767"/>
                        </a:lnTo>
                        <a:lnTo>
                          <a:pt x="964966" y="1202309"/>
                        </a:lnTo>
                        <a:lnTo>
                          <a:pt x="961458" y="1202309"/>
                        </a:lnTo>
                        <a:lnTo>
                          <a:pt x="959293" y="1214589"/>
                        </a:lnTo>
                        <a:lnTo>
                          <a:pt x="967445" y="1218097"/>
                        </a:lnTo>
                        <a:cubicBezTo>
                          <a:pt x="966808" y="1217147"/>
                          <a:pt x="966791" y="1216416"/>
                          <a:pt x="967393" y="1215904"/>
                        </a:cubicBezTo>
                        <a:cubicBezTo>
                          <a:pt x="967995" y="1215393"/>
                          <a:pt x="968700" y="1215539"/>
                          <a:pt x="969508" y="1216343"/>
                        </a:cubicBezTo>
                        <a:lnTo>
                          <a:pt x="974254" y="1209326"/>
                        </a:lnTo>
                        <a:cubicBezTo>
                          <a:pt x="975144" y="1209874"/>
                          <a:pt x="976356" y="1209216"/>
                          <a:pt x="977891" y="1207353"/>
                        </a:cubicBezTo>
                        <a:cubicBezTo>
                          <a:pt x="979426" y="1205489"/>
                          <a:pt x="980277" y="1204392"/>
                          <a:pt x="980444" y="1204063"/>
                        </a:cubicBezTo>
                        <a:lnTo>
                          <a:pt x="996436" y="1183013"/>
                        </a:lnTo>
                        <a:cubicBezTo>
                          <a:pt x="997602" y="1178262"/>
                          <a:pt x="1000993" y="1170222"/>
                          <a:pt x="1006609" y="1158893"/>
                        </a:cubicBezTo>
                        <a:cubicBezTo>
                          <a:pt x="1012225" y="1147564"/>
                          <a:pt x="1016777" y="1140401"/>
                          <a:pt x="1020266" y="1137404"/>
                        </a:cubicBezTo>
                        <a:lnTo>
                          <a:pt x="1028109" y="1142667"/>
                        </a:lnTo>
                        <a:cubicBezTo>
                          <a:pt x="1029550" y="1139049"/>
                          <a:pt x="1031231" y="1135321"/>
                          <a:pt x="1033150" y="1131484"/>
                        </a:cubicBezTo>
                        <a:cubicBezTo>
                          <a:pt x="1035069" y="1127647"/>
                          <a:pt x="1037550" y="1124358"/>
                          <a:pt x="1040591" y="1121617"/>
                        </a:cubicBezTo>
                        <a:lnTo>
                          <a:pt x="1032130" y="1119862"/>
                        </a:lnTo>
                        <a:close/>
                        <a:moveTo>
                          <a:pt x="1057201" y="1097058"/>
                        </a:moveTo>
                        <a:cubicBezTo>
                          <a:pt x="1057132" y="1099105"/>
                          <a:pt x="1056342" y="1100274"/>
                          <a:pt x="1054828" y="1100566"/>
                        </a:cubicBezTo>
                        <a:lnTo>
                          <a:pt x="1050599" y="1114600"/>
                        </a:lnTo>
                        <a:lnTo>
                          <a:pt x="1051426" y="1119862"/>
                        </a:lnTo>
                        <a:cubicBezTo>
                          <a:pt x="1053730" y="1117158"/>
                          <a:pt x="1055853" y="1114235"/>
                          <a:pt x="1057796" y="1111092"/>
                        </a:cubicBezTo>
                        <a:cubicBezTo>
                          <a:pt x="1059739" y="1107949"/>
                          <a:pt x="1060986" y="1105025"/>
                          <a:pt x="1061536" y="1102321"/>
                        </a:cubicBezTo>
                        <a:cubicBezTo>
                          <a:pt x="1062154" y="1098812"/>
                          <a:pt x="1060709" y="1097058"/>
                          <a:pt x="1057201" y="1097058"/>
                        </a:cubicBezTo>
                        <a:close/>
                        <a:moveTo>
                          <a:pt x="1042341" y="1091795"/>
                        </a:moveTo>
                        <a:lnTo>
                          <a:pt x="1041104" y="1098812"/>
                        </a:lnTo>
                        <a:cubicBezTo>
                          <a:pt x="1042185" y="1097862"/>
                          <a:pt x="1043195" y="1096693"/>
                          <a:pt x="1044135" y="1095304"/>
                        </a:cubicBezTo>
                        <a:cubicBezTo>
                          <a:pt x="1045074" y="1093915"/>
                          <a:pt x="1045646" y="1092746"/>
                          <a:pt x="1045850" y="1091795"/>
                        </a:cubicBezTo>
                        <a:close/>
                        <a:moveTo>
                          <a:pt x="1081234" y="1030399"/>
                        </a:moveTo>
                        <a:cubicBezTo>
                          <a:pt x="1080101" y="1030399"/>
                          <a:pt x="1078343" y="1030837"/>
                          <a:pt x="1075959" y="1031715"/>
                        </a:cubicBezTo>
                        <a:cubicBezTo>
                          <a:pt x="1073575" y="1032592"/>
                          <a:pt x="1072101" y="1033907"/>
                          <a:pt x="1071536" y="1035661"/>
                        </a:cubicBezTo>
                        <a:cubicBezTo>
                          <a:pt x="1071497" y="1036502"/>
                          <a:pt x="1072064" y="1037014"/>
                          <a:pt x="1073238" y="1037196"/>
                        </a:cubicBezTo>
                        <a:cubicBezTo>
                          <a:pt x="1074412" y="1037379"/>
                          <a:pt x="1075496" y="1037452"/>
                          <a:pt x="1076489" y="1037416"/>
                        </a:cubicBezTo>
                        <a:close/>
                        <a:moveTo>
                          <a:pt x="1181511" y="879539"/>
                        </a:moveTo>
                        <a:lnTo>
                          <a:pt x="1180274" y="886556"/>
                        </a:lnTo>
                        <a:lnTo>
                          <a:pt x="1182956" y="881293"/>
                        </a:lnTo>
                        <a:close/>
                        <a:moveTo>
                          <a:pt x="1198634" y="832176"/>
                        </a:moveTo>
                        <a:lnTo>
                          <a:pt x="1198325" y="833930"/>
                        </a:lnTo>
                        <a:cubicBezTo>
                          <a:pt x="1197818" y="836598"/>
                          <a:pt x="1197956" y="838717"/>
                          <a:pt x="1198738" y="840289"/>
                        </a:cubicBezTo>
                        <a:cubicBezTo>
                          <a:pt x="1199521" y="841860"/>
                          <a:pt x="1201207" y="842664"/>
                          <a:pt x="1203795" y="842701"/>
                        </a:cubicBezTo>
                        <a:close/>
                        <a:moveTo>
                          <a:pt x="1266937" y="783058"/>
                        </a:moveTo>
                        <a:lnTo>
                          <a:pt x="1260747" y="788321"/>
                        </a:lnTo>
                        <a:cubicBezTo>
                          <a:pt x="1261555" y="789125"/>
                          <a:pt x="1262183" y="789710"/>
                          <a:pt x="1262630" y="790075"/>
                        </a:cubicBezTo>
                        <a:cubicBezTo>
                          <a:pt x="1263077" y="790441"/>
                          <a:pt x="1262828" y="791025"/>
                          <a:pt x="1261882" y="791829"/>
                        </a:cubicBezTo>
                        <a:cubicBezTo>
                          <a:pt x="1261281" y="793584"/>
                          <a:pt x="1259802" y="795338"/>
                          <a:pt x="1257446" y="797092"/>
                        </a:cubicBezTo>
                        <a:lnTo>
                          <a:pt x="1247747" y="802354"/>
                        </a:lnTo>
                        <a:lnTo>
                          <a:pt x="1244857" y="798846"/>
                        </a:lnTo>
                        <a:cubicBezTo>
                          <a:pt x="1241883" y="804109"/>
                          <a:pt x="1240095" y="807617"/>
                          <a:pt x="1239493" y="809371"/>
                        </a:cubicBezTo>
                        <a:cubicBezTo>
                          <a:pt x="1234790" y="814488"/>
                          <a:pt x="1230087" y="819604"/>
                          <a:pt x="1225384" y="824720"/>
                        </a:cubicBezTo>
                        <a:cubicBezTo>
                          <a:pt x="1220681" y="829837"/>
                          <a:pt x="1217578" y="835830"/>
                          <a:pt x="1216074" y="842701"/>
                        </a:cubicBezTo>
                        <a:lnTo>
                          <a:pt x="1206274" y="858488"/>
                        </a:lnTo>
                        <a:cubicBezTo>
                          <a:pt x="1203423" y="860352"/>
                          <a:pt x="1201463" y="862764"/>
                          <a:pt x="1200393" y="865725"/>
                        </a:cubicBezTo>
                        <a:cubicBezTo>
                          <a:pt x="1199323" y="868685"/>
                          <a:pt x="1198601" y="871535"/>
                          <a:pt x="1198227" y="874276"/>
                        </a:cubicBezTo>
                        <a:cubicBezTo>
                          <a:pt x="1195958" y="882170"/>
                          <a:pt x="1191058" y="890064"/>
                          <a:pt x="1183526" y="897958"/>
                        </a:cubicBezTo>
                        <a:cubicBezTo>
                          <a:pt x="1175995" y="905852"/>
                          <a:pt x="1171094" y="913745"/>
                          <a:pt x="1168825" y="921639"/>
                        </a:cubicBezTo>
                        <a:lnTo>
                          <a:pt x="1160881" y="926902"/>
                        </a:lnTo>
                        <a:cubicBezTo>
                          <a:pt x="1159275" y="930410"/>
                          <a:pt x="1157122" y="933919"/>
                          <a:pt x="1154420" y="937427"/>
                        </a:cubicBezTo>
                        <a:cubicBezTo>
                          <a:pt x="1151718" y="940935"/>
                          <a:pt x="1149126" y="944444"/>
                          <a:pt x="1146644" y="947952"/>
                        </a:cubicBezTo>
                        <a:lnTo>
                          <a:pt x="1144479" y="960231"/>
                        </a:lnTo>
                        <a:cubicBezTo>
                          <a:pt x="1151274" y="957966"/>
                          <a:pt x="1157726" y="953288"/>
                          <a:pt x="1163837" y="946198"/>
                        </a:cubicBezTo>
                        <a:cubicBezTo>
                          <a:pt x="1169948" y="939108"/>
                          <a:pt x="1173640" y="932676"/>
                          <a:pt x="1174914" y="926902"/>
                        </a:cubicBezTo>
                        <a:cubicBezTo>
                          <a:pt x="1176729" y="926975"/>
                          <a:pt x="1178362" y="926829"/>
                          <a:pt x="1179815" y="926463"/>
                        </a:cubicBezTo>
                        <a:cubicBezTo>
                          <a:pt x="1181269" y="926098"/>
                          <a:pt x="1182180" y="925075"/>
                          <a:pt x="1182550" y="923393"/>
                        </a:cubicBezTo>
                        <a:cubicBezTo>
                          <a:pt x="1182814" y="920653"/>
                          <a:pt x="1183239" y="918240"/>
                          <a:pt x="1183825" y="916157"/>
                        </a:cubicBezTo>
                        <a:cubicBezTo>
                          <a:pt x="1184412" y="914074"/>
                          <a:pt x="1186360" y="912978"/>
                          <a:pt x="1189668" y="912868"/>
                        </a:cubicBezTo>
                        <a:lnTo>
                          <a:pt x="1220616" y="856734"/>
                        </a:lnTo>
                        <a:cubicBezTo>
                          <a:pt x="1226171" y="856734"/>
                          <a:pt x="1229404" y="854980"/>
                          <a:pt x="1230315" y="851472"/>
                        </a:cubicBezTo>
                        <a:cubicBezTo>
                          <a:pt x="1230775" y="848037"/>
                          <a:pt x="1231480" y="845698"/>
                          <a:pt x="1232430" y="844455"/>
                        </a:cubicBezTo>
                        <a:cubicBezTo>
                          <a:pt x="1233380" y="843213"/>
                          <a:pt x="1235529" y="842628"/>
                          <a:pt x="1238879" y="842701"/>
                        </a:cubicBezTo>
                        <a:lnTo>
                          <a:pt x="1250743" y="825159"/>
                        </a:lnTo>
                        <a:cubicBezTo>
                          <a:pt x="1251239" y="822345"/>
                          <a:pt x="1252464" y="817886"/>
                          <a:pt x="1254417" y="811783"/>
                        </a:cubicBezTo>
                        <a:cubicBezTo>
                          <a:pt x="1256370" y="805680"/>
                          <a:pt x="1258859" y="799029"/>
                          <a:pt x="1261882" y="791829"/>
                        </a:cubicBezTo>
                        <a:cubicBezTo>
                          <a:pt x="1263112" y="790039"/>
                          <a:pt x="1264212" y="788358"/>
                          <a:pt x="1265183" y="786786"/>
                        </a:cubicBezTo>
                        <a:cubicBezTo>
                          <a:pt x="1266155" y="785215"/>
                          <a:pt x="1266740" y="783972"/>
                          <a:pt x="1266937" y="783058"/>
                        </a:cubicBezTo>
                        <a:close/>
                        <a:moveTo>
                          <a:pt x="1270958" y="760254"/>
                        </a:moveTo>
                        <a:lnTo>
                          <a:pt x="1269878" y="761699"/>
                        </a:lnTo>
                        <a:lnTo>
                          <a:pt x="1274467" y="760254"/>
                        </a:lnTo>
                        <a:close/>
                        <a:moveTo>
                          <a:pt x="1296702" y="751045"/>
                        </a:moveTo>
                        <a:cubicBezTo>
                          <a:pt x="1294265" y="751191"/>
                          <a:pt x="1292046" y="751337"/>
                          <a:pt x="1290047" y="751483"/>
                        </a:cubicBezTo>
                        <a:cubicBezTo>
                          <a:pt x="1287784" y="754992"/>
                          <a:pt x="1285630" y="758500"/>
                          <a:pt x="1283586" y="762008"/>
                        </a:cubicBezTo>
                        <a:cubicBezTo>
                          <a:pt x="1281542" y="765517"/>
                          <a:pt x="1278950" y="769025"/>
                          <a:pt x="1275810" y="772533"/>
                        </a:cubicBezTo>
                        <a:cubicBezTo>
                          <a:pt x="1279318" y="772533"/>
                          <a:pt x="1282517" y="774288"/>
                          <a:pt x="1285407" y="777796"/>
                        </a:cubicBezTo>
                        <a:lnTo>
                          <a:pt x="1293763" y="760254"/>
                        </a:lnTo>
                        <a:cubicBezTo>
                          <a:pt x="1294917" y="759304"/>
                          <a:pt x="1296220" y="758134"/>
                          <a:pt x="1297671" y="756746"/>
                        </a:cubicBezTo>
                        <a:cubicBezTo>
                          <a:pt x="1299121" y="755357"/>
                          <a:pt x="1299985" y="754187"/>
                          <a:pt x="1300263" y="753237"/>
                        </a:cubicBezTo>
                        <a:cubicBezTo>
                          <a:pt x="1300327" y="751629"/>
                          <a:pt x="1299140" y="750898"/>
                          <a:pt x="1296702" y="751045"/>
                        </a:cubicBezTo>
                        <a:close/>
                        <a:moveTo>
                          <a:pt x="1305724" y="702366"/>
                        </a:moveTo>
                        <a:lnTo>
                          <a:pt x="1298089" y="705874"/>
                        </a:lnTo>
                        <a:cubicBezTo>
                          <a:pt x="1296611" y="712599"/>
                          <a:pt x="1294410" y="718446"/>
                          <a:pt x="1291487" y="723416"/>
                        </a:cubicBezTo>
                        <a:cubicBezTo>
                          <a:pt x="1294628" y="719908"/>
                          <a:pt x="1297220" y="716399"/>
                          <a:pt x="1299264" y="712891"/>
                        </a:cubicBezTo>
                        <a:cubicBezTo>
                          <a:pt x="1301308" y="709383"/>
                          <a:pt x="1303461" y="705874"/>
                          <a:pt x="1305724" y="702366"/>
                        </a:cubicBezTo>
                        <a:close/>
                        <a:moveTo>
                          <a:pt x="1321097" y="684824"/>
                        </a:moveTo>
                        <a:cubicBezTo>
                          <a:pt x="1320237" y="688040"/>
                          <a:pt x="1320410" y="690379"/>
                          <a:pt x="1321614" y="691841"/>
                        </a:cubicBezTo>
                        <a:lnTo>
                          <a:pt x="1325122" y="691841"/>
                        </a:lnTo>
                        <a:cubicBezTo>
                          <a:pt x="1326636" y="691548"/>
                          <a:pt x="1327426" y="690379"/>
                          <a:pt x="1327495" y="688332"/>
                        </a:cubicBezTo>
                        <a:cubicBezTo>
                          <a:pt x="1327791" y="686651"/>
                          <a:pt x="1327533" y="685628"/>
                          <a:pt x="1326721" y="685263"/>
                        </a:cubicBezTo>
                        <a:cubicBezTo>
                          <a:pt x="1325908" y="684897"/>
                          <a:pt x="1324618" y="684751"/>
                          <a:pt x="1322851" y="684824"/>
                        </a:cubicBezTo>
                        <a:close/>
                        <a:moveTo>
                          <a:pt x="1342554" y="642723"/>
                        </a:moveTo>
                        <a:lnTo>
                          <a:pt x="1340389" y="655003"/>
                        </a:lnTo>
                        <a:cubicBezTo>
                          <a:pt x="1338562" y="655003"/>
                          <a:pt x="1336876" y="655441"/>
                          <a:pt x="1335333" y="656318"/>
                        </a:cubicBezTo>
                        <a:cubicBezTo>
                          <a:pt x="1333789" y="657196"/>
                          <a:pt x="1332827" y="658511"/>
                          <a:pt x="1332444" y="660265"/>
                        </a:cubicBezTo>
                        <a:cubicBezTo>
                          <a:pt x="1332109" y="662166"/>
                          <a:pt x="1332212" y="664066"/>
                          <a:pt x="1332755" y="665966"/>
                        </a:cubicBezTo>
                        <a:cubicBezTo>
                          <a:pt x="1333296" y="667867"/>
                          <a:pt x="1334432" y="668890"/>
                          <a:pt x="1336160" y="669036"/>
                        </a:cubicBezTo>
                        <a:cubicBezTo>
                          <a:pt x="1337026" y="668890"/>
                          <a:pt x="1337641" y="668305"/>
                          <a:pt x="1338004" y="667282"/>
                        </a:cubicBezTo>
                        <a:cubicBezTo>
                          <a:pt x="1338367" y="666259"/>
                          <a:pt x="1338544" y="665674"/>
                          <a:pt x="1338533" y="665528"/>
                        </a:cubicBezTo>
                        <a:lnTo>
                          <a:pt x="1350088" y="649740"/>
                        </a:lnTo>
                        <a:close/>
                        <a:moveTo>
                          <a:pt x="1353592" y="619919"/>
                        </a:moveTo>
                        <a:lnTo>
                          <a:pt x="1352664" y="625182"/>
                        </a:lnTo>
                        <a:lnTo>
                          <a:pt x="1344101" y="633953"/>
                        </a:lnTo>
                        <a:lnTo>
                          <a:pt x="1343482" y="637461"/>
                        </a:lnTo>
                        <a:lnTo>
                          <a:pt x="1353490" y="630444"/>
                        </a:lnTo>
                        <a:lnTo>
                          <a:pt x="1354418" y="625182"/>
                        </a:lnTo>
                        <a:cubicBezTo>
                          <a:pt x="1354493" y="624962"/>
                          <a:pt x="1354575" y="624085"/>
                          <a:pt x="1354663" y="622550"/>
                        </a:cubicBezTo>
                        <a:cubicBezTo>
                          <a:pt x="1354751" y="621015"/>
                          <a:pt x="1354394" y="620138"/>
                          <a:pt x="1353592" y="619919"/>
                        </a:cubicBezTo>
                        <a:close/>
                        <a:moveTo>
                          <a:pt x="1294217" y="319953"/>
                        </a:moveTo>
                        <a:lnTo>
                          <a:pt x="1271828" y="337495"/>
                        </a:lnTo>
                        <a:cubicBezTo>
                          <a:pt x="1265500" y="343123"/>
                          <a:pt x="1262422" y="348970"/>
                          <a:pt x="1262595" y="355037"/>
                        </a:cubicBezTo>
                        <a:cubicBezTo>
                          <a:pt x="1262768" y="361103"/>
                          <a:pt x="1261754" y="365196"/>
                          <a:pt x="1259553" y="367316"/>
                        </a:cubicBezTo>
                        <a:lnTo>
                          <a:pt x="1272141" y="365562"/>
                        </a:lnTo>
                        <a:lnTo>
                          <a:pt x="1273896" y="365562"/>
                        </a:lnTo>
                        <a:lnTo>
                          <a:pt x="1275234" y="348020"/>
                        </a:lnTo>
                        <a:lnTo>
                          <a:pt x="1293187" y="335741"/>
                        </a:lnTo>
                        <a:lnTo>
                          <a:pt x="1300924" y="321707"/>
                        </a:lnTo>
                        <a:close/>
                        <a:moveTo>
                          <a:pt x="1401423" y="471"/>
                        </a:moveTo>
                        <a:cubicBezTo>
                          <a:pt x="1404323" y="-223"/>
                          <a:pt x="1406649" y="-150"/>
                          <a:pt x="1408401" y="691"/>
                        </a:cubicBezTo>
                        <a:cubicBezTo>
                          <a:pt x="1408524" y="4967"/>
                          <a:pt x="1403792" y="14395"/>
                          <a:pt x="1394204" y="28977"/>
                        </a:cubicBezTo>
                        <a:cubicBezTo>
                          <a:pt x="1384616" y="43559"/>
                          <a:pt x="1377175" y="53426"/>
                          <a:pt x="1371881" y="58579"/>
                        </a:cubicBezTo>
                        <a:lnTo>
                          <a:pt x="1373635" y="58579"/>
                        </a:lnTo>
                        <a:cubicBezTo>
                          <a:pt x="1375778" y="61137"/>
                          <a:pt x="1376755" y="63476"/>
                          <a:pt x="1376564" y="65596"/>
                        </a:cubicBezTo>
                        <a:cubicBezTo>
                          <a:pt x="1376373" y="67715"/>
                          <a:pt x="1375156" y="70054"/>
                          <a:pt x="1372914" y="72612"/>
                        </a:cubicBezTo>
                        <a:cubicBezTo>
                          <a:pt x="1368376" y="85915"/>
                          <a:pt x="1362006" y="99656"/>
                          <a:pt x="1353805" y="113836"/>
                        </a:cubicBezTo>
                        <a:cubicBezTo>
                          <a:pt x="1345603" y="128016"/>
                          <a:pt x="1338356" y="141757"/>
                          <a:pt x="1332064" y="155059"/>
                        </a:cubicBezTo>
                        <a:cubicBezTo>
                          <a:pt x="1333277" y="157508"/>
                          <a:pt x="1333199" y="159189"/>
                          <a:pt x="1331832" y="160103"/>
                        </a:cubicBezTo>
                        <a:cubicBezTo>
                          <a:pt x="1330465" y="161016"/>
                          <a:pt x="1328273" y="162259"/>
                          <a:pt x="1325255" y="163830"/>
                        </a:cubicBezTo>
                        <a:cubicBezTo>
                          <a:pt x="1324786" y="165657"/>
                          <a:pt x="1324356" y="167265"/>
                          <a:pt x="1323965" y="168654"/>
                        </a:cubicBezTo>
                        <a:cubicBezTo>
                          <a:pt x="1323574" y="170043"/>
                          <a:pt x="1324176" y="170774"/>
                          <a:pt x="1325772" y="170847"/>
                        </a:cubicBezTo>
                        <a:cubicBezTo>
                          <a:pt x="1323983" y="173734"/>
                          <a:pt x="1321550" y="177169"/>
                          <a:pt x="1318472" y="181153"/>
                        </a:cubicBezTo>
                        <a:cubicBezTo>
                          <a:pt x="1315395" y="185136"/>
                          <a:pt x="1314355" y="188133"/>
                          <a:pt x="1315352" y="190143"/>
                        </a:cubicBezTo>
                        <a:lnTo>
                          <a:pt x="1327733" y="179618"/>
                        </a:lnTo>
                        <a:cubicBezTo>
                          <a:pt x="1329870" y="177864"/>
                          <a:pt x="1331349" y="176110"/>
                          <a:pt x="1332170" y="174355"/>
                        </a:cubicBezTo>
                        <a:cubicBezTo>
                          <a:pt x="1332991" y="172601"/>
                          <a:pt x="1332715" y="170847"/>
                          <a:pt x="1331343" y="169093"/>
                        </a:cubicBezTo>
                        <a:cubicBezTo>
                          <a:pt x="1333536" y="167229"/>
                          <a:pt x="1335935" y="164817"/>
                          <a:pt x="1338540" y="161857"/>
                        </a:cubicBezTo>
                        <a:cubicBezTo>
                          <a:pt x="1341145" y="158897"/>
                          <a:pt x="1343182" y="156046"/>
                          <a:pt x="1344652" y="153305"/>
                        </a:cubicBezTo>
                        <a:lnTo>
                          <a:pt x="1364254" y="121730"/>
                        </a:lnTo>
                        <a:lnTo>
                          <a:pt x="1376325" y="112959"/>
                        </a:lnTo>
                        <a:cubicBezTo>
                          <a:pt x="1378548" y="111131"/>
                          <a:pt x="1380371" y="109085"/>
                          <a:pt x="1381793" y="106819"/>
                        </a:cubicBezTo>
                        <a:cubicBezTo>
                          <a:pt x="1383216" y="104553"/>
                          <a:pt x="1383285" y="102507"/>
                          <a:pt x="1381999" y="100679"/>
                        </a:cubicBezTo>
                        <a:lnTo>
                          <a:pt x="1391490" y="86646"/>
                        </a:lnTo>
                        <a:cubicBezTo>
                          <a:pt x="1391644" y="80799"/>
                          <a:pt x="1394275" y="75828"/>
                          <a:pt x="1399382" y="71735"/>
                        </a:cubicBezTo>
                        <a:cubicBezTo>
                          <a:pt x="1404489" y="67642"/>
                          <a:pt x="1407120" y="62672"/>
                          <a:pt x="1407274" y="56825"/>
                        </a:cubicBezTo>
                        <a:lnTo>
                          <a:pt x="1433481" y="37529"/>
                        </a:lnTo>
                        <a:cubicBezTo>
                          <a:pt x="1437003" y="42426"/>
                          <a:pt x="1438602" y="45788"/>
                          <a:pt x="1438280" y="47615"/>
                        </a:cubicBezTo>
                        <a:cubicBezTo>
                          <a:pt x="1437958" y="49443"/>
                          <a:pt x="1435327" y="51928"/>
                          <a:pt x="1430387" y="55071"/>
                        </a:cubicBezTo>
                        <a:cubicBezTo>
                          <a:pt x="1432843" y="60004"/>
                          <a:pt x="1432113" y="63732"/>
                          <a:pt x="1428196" y="66253"/>
                        </a:cubicBezTo>
                        <a:cubicBezTo>
                          <a:pt x="1424280" y="68775"/>
                          <a:pt x="1423188" y="72064"/>
                          <a:pt x="1424921" y="76121"/>
                        </a:cubicBezTo>
                        <a:cubicBezTo>
                          <a:pt x="1421010" y="80689"/>
                          <a:pt x="1416247" y="88217"/>
                          <a:pt x="1410633" y="98706"/>
                        </a:cubicBezTo>
                        <a:cubicBezTo>
                          <a:pt x="1405019" y="109195"/>
                          <a:pt x="1402527" y="116284"/>
                          <a:pt x="1403155" y="119975"/>
                        </a:cubicBezTo>
                        <a:lnTo>
                          <a:pt x="1383244" y="153305"/>
                        </a:lnTo>
                        <a:cubicBezTo>
                          <a:pt x="1386113" y="157764"/>
                          <a:pt x="1387188" y="162441"/>
                          <a:pt x="1386471" y="167339"/>
                        </a:cubicBezTo>
                        <a:cubicBezTo>
                          <a:pt x="1385754" y="172236"/>
                          <a:pt x="1382444" y="176913"/>
                          <a:pt x="1376541" y="181372"/>
                        </a:cubicBezTo>
                        <a:cubicBezTo>
                          <a:pt x="1373511" y="188608"/>
                          <a:pt x="1369565" y="196063"/>
                          <a:pt x="1364704" y="203738"/>
                        </a:cubicBezTo>
                        <a:cubicBezTo>
                          <a:pt x="1359842" y="211413"/>
                          <a:pt x="1354297" y="217991"/>
                          <a:pt x="1348067" y="223473"/>
                        </a:cubicBezTo>
                        <a:lnTo>
                          <a:pt x="1350855" y="237506"/>
                        </a:lnTo>
                        <a:lnTo>
                          <a:pt x="1337030" y="246277"/>
                        </a:lnTo>
                        <a:lnTo>
                          <a:pt x="1333627" y="265573"/>
                        </a:lnTo>
                        <a:cubicBezTo>
                          <a:pt x="1330693" y="269155"/>
                          <a:pt x="1328565" y="272517"/>
                          <a:pt x="1327244" y="275660"/>
                        </a:cubicBezTo>
                        <a:cubicBezTo>
                          <a:pt x="1325922" y="278803"/>
                          <a:pt x="1323510" y="281288"/>
                          <a:pt x="1320009" y="283115"/>
                        </a:cubicBezTo>
                        <a:cubicBezTo>
                          <a:pt x="1318850" y="285125"/>
                          <a:pt x="1318253" y="287683"/>
                          <a:pt x="1318217" y="290789"/>
                        </a:cubicBezTo>
                        <a:cubicBezTo>
                          <a:pt x="1318181" y="293896"/>
                          <a:pt x="1318538" y="296016"/>
                          <a:pt x="1319288" y="297148"/>
                        </a:cubicBezTo>
                        <a:cubicBezTo>
                          <a:pt x="1319985" y="298793"/>
                          <a:pt x="1320966" y="299451"/>
                          <a:pt x="1322230" y="299122"/>
                        </a:cubicBezTo>
                        <a:cubicBezTo>
                          <a:pt x="1323494" y="298793"/>
                          <a:pt x="1324267" y="298135"/>
                          <a:pt x="1324551" y="297148"/>
                        </a:cubicBezTo>
                        <a:cubicBezTo>
                          <a:pt x="1321897" y="291886"/>
                          <a:pt x="1323256" y="287500"/>
                          <a:pt x="1328625" y="283992"/>
                        </a:cubicBezTo>
                        <a:cubicBezTo>
                          <a:pt x="1333995" y="280484"/>
                          <a:pt x="1338552" y="277852"/>
                          <a:pt x="1342296" y="276098"/>
                        </a:cubicBezTo>
                        <a:lnTo>
                          <a:pt x="1346936" y="249785"/>
                        </a:lnTo>
                        <a:lnTo>
                          <a:pt x="1348690" y="249785"/>
                        </a:lnTo>
                        <a:cubicBezTo>
                          <a:pt x="1349999" y="247958"/>
                          <a:pt x="1351018" y="245912"/>
                          <a:pt x="1351746" y="243646"/>
                        </a:cubicBezTo>
                        <a:cubicBezTo>
                          <a:pt x="1352475" y="241380"/>
                          <a:pt x="1352178" y="239333"/>
                          <a:pt x="1350855" y="237506"/>
                        </a:cubicBezTo>
                        <a:cubicBezTo>
                          <a:pt x="1356558" y="232938"/>
                          <a:pt x="1361222" y="228041"/>
                          <a:pt x="1364848" y="222815"/>
                        </a:cubicBezTo>
                        <a:cubicBezTo>
                          <a:pt x="1368474" y="217589"/>
                          <a:pt x="1373061" y="213130"/>
                          <a:pt x="1378609" y="209439"/>
                        </a:cubicBezTo>
                        <a:cubicBezTo>
                          <a:pt x="1373834" y="203774"/>
                          <a:pt x="1372934" y="199754"/>
                          <a:pt x="1375912" y="197379"/>
                        </a:cubicBezTo>
                        <a:cubicBezTo>
                          <a:pt x="1378889" y="195003"/>
                          <a:pt x="1384052" y="191422"/>
                          <a:pt x="1391401" y="186635"/>
                        </a:cubicBezTo>
                        <a:cubicBezTo>
                          <a:pt x="1396216" y="181920"/>
                          <a:pt x="1400720" y="173369"/>
                          <a:pt x="1404915" y="160980"/>
                        </a:cubicBezTo>
                        <a:cubicBezTo>
                          <a:pt x="1409109" y="148591"/>
                          <a:pt x="1414130" y="139600"/>
                          <a:pt x="1419977" y="134009"/>
                        </a:cubicBezTo>
                        <a:cubicBezTo>
                          <a:pt x="1421909" y="133205"/>
                          <a:pt x="1423616" y="133059"/>
                          <a:pt x="1425097" y="133570"/>
                        </a:cubicBezTo>
                        <a:cubicBezTo>
                          <a:pt x="1426578" y="134082"/>
                          <a:pt x="1427692" y="134813"/>
                          <a:pt x="1428438" y="135763"/>
                        </a:cubicBezTo>
                        <a:cubicBezTo>
                          <a:pt x="1431571" y="140587"/>
                          <a:pt x="1431370" y="146288"/>
                          <a:pt x="1427834" y="152867"/>
                        </a:cubicBezTo>
                        <a:cubicBezTo>
                          <a:pt x="1424299" y="159445"/>
                          <a:pt x="1420305" y="164269"/>
                          <a:pt x="1415854" y="167339"/>
                        </a:cubicBezTo>
                        <a:cubicBezTo>
                          <a:pt x="1409696" y="178631"/>
                          <a:pt x="1404293" y="189375"/>
                          <a:pt x="1399645" y="199572"/>
                        </a:cubicBezTo>
                        <a:cubicBezTo>
                          <a:pt x="1394996" y="209768"/>
                          <a:pt x="1389671" y="220074"/>
                          <a:pt x="1383668" y="230489"/>
                        </a:cubicBezTo>
                        <a:cubicBezTo>
                          <a:pt x="1384980" y="232170"/>
                          <a:pt x="1385014" y="233632"/>
                          <a:pt x="1383772" y="234875"/>
                        </a:cubicBezTo>
                        <a:cubicBezTo>
                          <a:pt x="1382529" y="236117"/>
                          <a:pt x="1380810" y="237579"/>
                          <a:pt x="1378613" y="239260"/>
                        </a:cubicBezTo>
                        <a:cubicBezTo>
                          <a:pt x="1376616" y="241051"/>
                          <a:pt x="1375735" y="242732"/>
                          <a:pt x="1375970" y="244304"/>
                        </a:cubicBezTo>
                        <a:cubicBezTo>
                          <a:pt x="1376204" y="245875"/>
                          <a:pt x="1377155" y="247118"/>
                          <a:pt x="1378821" y="248031"/>
                        </a:cubicBezTo>
                        <a:cubicBezTo>
                          <a:pt x="1375603" y="250736"/>
                          <a:pt x="1372675" y="253659"/>
                          <a:pt x="1370038" y="256802"/>
                        </a:cubicBezTo>
                        <a:cubicBezTo>
                          <a:pt x="1367401" y="259945"/>
                          <a:pt x="1365789" y="262869"/>
                          <a:pt x="1365202" y="265573"/>
                        </a:cubicBezTo>
                        <a:lnTo>
                          <a:pt x="1356020" y="277852"/>
                        </a:lnTo>
                        <a:cubicBezTo>
                          <a:pt x="1357947" y="281434"/>
                          <a:pt x="1358378" y="284796"/>
                          <a:pt x="1357312" y="287939"/>
                        </a:cubicBezTo>
                        <a:cubicBezTo>
                          <a:pt x="1356246" y="291082"/>
                          <a:pt x="1354200" y="293567"/>
                          <a:pt x="1351173" y="295394"/>
                        </a:cubicBezTo>
                        <a:cubicBezTo>
                          <a:pt x="1357207" y="294956"/>
                          <a:pt x="1365105" y="294517"/>
                          <a:pt x="1374867" y="294079"/>
                        </a:cubicBezTo>
                        <a:cubicBezTo>
                          <a:pt x="1384629" y="293640"/>
                          <a:pt x="1391625" y="295833"/>
                          <a:pt x="1395854" y="300657"/>
                        </a:cubicBezTo>
                        <a:cubicBezTo>
                          <a:pt x="1397834" y="304348"/>
                          <a:pt x="1398519" y="307929"/>
                          <a:pt x="1397906" y="311401"/>
                        </a:cubicBezTo>
                        <a:cubicBezTo>
                          <a:pt x="1397294" y="314873"/>
                          <a:pt x="1395579" y="317139"/>
                          <a:pt x="1392761" y="318199"/>
                        </a:cubicBezTo>
                        <a:cubicBezTo>
                          <a:pt x="1392398" y="319222"/>
                          <a:pt x="1391628" y="320684"/>
                          <a:pt x="1390453" y="322584"/>
                        </a:cubicBezTo>
                        <a:cubicBezTo>
                          <a:pt x="1389277" y="324485"/>
                          <a:pt x="1388946" y="325946"/>
                          <a:pt x="1389460" y="326970"/>
                        </a:cubicBezTo>
                        <a:lnTo>
                          <a:pt x="1395341" y="323461"/>
                        </a:lnTo>
                        <a:lnTo>
                          <a:pt x="1421239" y="305919"/>
                        </a:lnTo>
                        <a:lnTo>
                          <a:pt x="1426912" y="293640"/>
                        </a:lnTo>
                        <a:cubicBezTo>
                          <a:pt x="1425736" y="291192"/>
                          <a:pt x="1425740" y="289510"/>
                          <a:pt x="1426925" y="288597"/>
                        </a:cubicBezTo>
                        <a:cubicBezTo>
                          <a:pt x="1428109" y="287683"/>
                          <a:pt x="1429790" y="286440"/>
                          <a:pt x="1431967" y="284869"/>
                        </a:cubicBezTo>
                        <a:cubicBezTo>
                          <a:pt x="1433074" y="283151"/>
                          <a:pt x="1433465" y="281763"/>
                          <a:pt x="1433141" y="280703"/>
                        </a:cubicBezTo>
                        <a:cubicBezTo>
                          <a:pt x="1432816" y="279643"/>
                          <a:pt x="1432252" y="278693"/>
                          <a:pt x="1431450" y="277852"/>
                        </a:cubicBezTo>
                        <a:cubicBezTo>
                          <a:pt x="1437521" y="272444"/>
                          <a:pt x="1443229" y="266596"/>
                          <a:pt x="1448577" y="260311"/>
                        </a:cubicBezTo>
                        <a:cubicBezTo>
                          <a:pt x="1453925" y="254025"/>
                          <a:pt x="1459634" y="248177"/>
                          <a:pt x="1465704" y="242769"/>
                        </a:cubicBezTo>
                        <a:cubicBezTo>
                          <a:pt x="1468955" y="234692"/>
                          <a:pt x="1473645" y="227164"/>
                          <a:pt x="1479773" y="220183"/>
                        </a:cubicBezTo>
                        <a:cubicBezTo>
                          <a:pt x="1485901" y="213203"/>
                          <a:pt x="1492835" y="207868"/>
                          <a:pt x="1500576" y="204176"/>
                        </a:cubicBezTo>
                        <a:lnTo>
                          <a:pt x="1500368" y="195406"/>
                        </a:lnTo>
                        <a:cubicBezTo>
                          <a:pt x="1500035" y="192738"/>
                          <a:pt x="1500778" y="190180"/>
                          <a:pt x="1502599" y="187731"/>
                        </a:cubicBezTo>
                        <a:cubicBezTo>
                          <a:pt x="1504419" y="185282"/>
                          <a:pt x="1506839" y="183163"/>
                          <a:pt x="1509860" y="181372"/>
                        </a:cubicBezTo>
                        <a:cubicBezTo>
                          <a:pt x="1514657" y="174063"/>
                          <a:pt x="1518371" y="172893"/>
                          <a:pt x="1521003" y="177864"/>
                        </a:cubicBezTo>
                        <a:cubicBezTo>
                          <a:pt x="1524095" y="181262"/>
                          <a:pt x="1525781" y="184552"/>
                          <a:pt x="1526061" y="187731"/>
                        </a:cubicBezTo>
                        <a:cubicBezTo>
                          <a:pt x="1526341" y="190910"/>
                          <a:pt x="1524002" y="194638"/>
                          <a:pt x="1519046" y="198914"/>
                        </a:cubicBezTo>
                        <a:cubicBezTo>
                          <a:pt x="1515086" y="202093"/>
                          <a:pt x="1509954" y="207575"/>
                          <a:pt x="1503647" y="215360"/>
                        </a:cubicBezTo>
                        <a:cubicBezTo>
                          <a:pt x="1497341" y="223144"/>
                          <a:pt x="1495046" y="229941"/>
                          <a:pt x="1496762" y="235752"/>
                        </a:cubicBezTo>
                        <a:cubicBezTo>
                          <a:pt x="1494841" y="241051"/>
                          <a:pt x="1490973" y="249310"/>
                          <a:pt x="1485157" y="260530"/>
                        </a:cubicBezTo>
                        <a:cubicBezTo>
                          <a:pt x="1479342" y="271749"/>
                          <a:pt x="1473203" y="280447"/>
                          <a:pt x="1466742" y="286623"/>
                        </a:cubicBezTo>
                        <a:cubicBezTo>
                          <a:pt x="1468726" y="289255"/>
                          <a:pt x="1469144" y="291447"/>
                          <a:pt x="1467994" y="293202"/>
                        </a:cubicBezTo>
                        <a:cubicBezTo>
                          <a:pt x="1466844" y="294956"/>
                          <a:pt x="1465223" y="296271"/>
                          <a:pt x="1463132" y="297148"/>
                        </a:cubicBezTo>
                        <a:cubicBezTo>
                          <a:pt x="1459757" y="300328"/>
                          <a:pt x="1459311" y="304933"/>
                          <a:pt x="1461792" y="310963"/>
                        </a:cubicBezTo>
                        <a:cubicBezTo>
                          <a:pt x="1464274" y="316993"/>
                          <a:pt x="1466097" y="321159"/>
                          <a:pt x="1467263" y="323461"/>
                        </a:cubicBezTo>
                        <a:cubicBezTo>
                          <a:pt x="1462360" y="329089"/>
                          <a:pt x="1454034" y="341076"/>
                          <a:pt x="1442284" y="359422"/>
                        </a:cubicBezTo>
                        <a:cubicBezTo>
                          <a:pt x="1430534" y="377768"/>
                          <a:pt x="1425277" y="389755"/>
                          <a:pt x="1426514" y="395383"/>
                        </a:cubicBezTo>
                        <a:lnTo>
                          <a:pt x="1410315" y="407662"/>
                        </a:lnTo>
                        <a:cubicBezTo>
                          <a:pt x="1406732" y="412852"/>
                          <a:pt x="1403298" y="417822"/>
                          <a:pt x="1400012" y="422573"/>
                        </a:cubicBezTo>
                        <a:cubicBezTo>
                          <a:pt x="1396725" y="427324"/>
                          <a:pt x="1393729" y="432294"/>
                          <a:pt x="1391023" y="437483"/>
                        </a:cubicBezTo>
                        <a:lnTo>
                          <a:pt x="1391850" y="442746"/>
                        </a:lnTo>
                        <a:cubicBezTo>
                          <a:pt x="1397660" y="441504"/>
                          <a:pt x="1402703" y="436533"/>
                          <a:pt x="1406977" y="427835"/>
                        </a:cubicBezTo>
                        <a:cubicBezTo>
                          <a:pt x="1411252" y="419138"/>
                          <a:pt x="1416733" y="414167"/>
                          <a:pt x="1423421" y="412925"/>
                        </a:cubicBezTo>
                        <a:cubicBezTo>
                          <a:pt x="1426688" y="412632"/>
                          <a:pt x="1430988" y="411463"/>
                          <a:pt x="1436319" y="409416"/>
                        </a:cubicBezTo>
                        <a:lnTo>
                          <a:pt x="1424967" y="404154"/>
                        </a:lnTo>
                        <a:lnTo>
                          <a:pt x="1430849" y="400646"/>
                        </a:lnTo>
                        <a:cubicBezTo>
                          <a:pt x="1433727" y="399038"/>
                          <a:pt x="1436044" y="398745"/>
                          <a:pt x="1437801" y="399768"/>
                        </a:cubicBezTo>
                        <a:cubicBezTo>
                          <a:pt x="1439557" y="400792"/>
                          <a:pt x="1441127" y="402254"/>
                          <a:pt x="1442509" y="404154"/>
                        </a:cubicBezTo>
                        <a:cubicBezTo>
                          <a:pt x="1444788" y="401596"/>
                          <a:pt x="1446808" y="399257"/>
                          <a:pt x="1448571" y="397137"/>
                        </a:cubicBezTo>
                        <a:cubicBezTo>
                          <a:pt x="1450333" y="395018"/>
                          <a:pt x="1451476" y="392678"/>
                          <a:pt x="1452001" y="390120"/>
                        </a:cubicBezTo>
                        <a:cubicBezTo>
                          <a:pt x="1453980" y="388220"/>
                          <a:pt x="1455566" y="385443"/>
                          <a:pt x="1456759" y="381788"/>
                        </a:cubicBezTo>
                        <a:cubicBezTo>
                          <a:pt x="1457951" y="378133"/>
                          <a:pt x="1459254" y="374479"/>
                          <a:pt x="1460666" y="370824"/>
                        </a:cubicBezTo>
                        <a:cubicBezTo>
                          <a:pt x="1455162" y="370532"/>
                          <a:pt x="1451000" y="367608"/>
                          <a:pt x="1448179" y="362053"/>
                        </a:cubicBezTo>
                        <a:cubicBezTo>
                          <a:pt x="1454352" y="358545"/>
                          <a:pt x="1458204" y="353282"/>
                          <a:pt x="1459734" y="346266"/>
                        </a:cubicBezTo>
                        <a:lnTo>
                          <a:pt x="1476657" y="349774"/>
                        </a:lnTo>
                        <a:cubicBezTo>
                          <a:pt x="1473744" y="352405"/>
                          <a:pt x="1471599" y="355037"/>
                          <a:pt x="1470221" y="357668"/>
                        </a:cubicBezTo>
                        <a:cubicBezTo>
                          <a:pt x="1468844" y="360299"/>
                          <a:pt x="1467137" y="362930"/>
                          <a:pt x="1465102" y="365562"/>
                        </a:cubicBezTo>
                        <a:lnTo>
                          <a:pt x="1471191" y="370824"/>
                        </a:lnTo>
                        <a:cubicBezTo>
                          <a:pt x="1474699" y="370824"/>
                          <a:pt x="1476144" y="372579"/>
                          <a:pt x="1475525" y="376087"/>
                        </a:cubicBezTo>
                        <a:cubicBezTo>
                          <a:pt x="1474754" y="379632"/>
                          <a:pt x="1473125" y="383067"/>
                          <a:pt x="1470638" y="386393"/>
                        </a:cubicBezTo>
                        <a:cubicBezTo>
                          <a:pt x="1468152" y="389718"/>
                          <a:pt x="1465723" y="392715"/>
                          <a:pt x="1463352" y="395383"/>
                        </a:cubicBezTo>
                        <a:cubicBezTo>
                          <a:pt x="1465964" y="396114"/>
                          <a:pt x="1468763" y="396406"/>
                          <a:pt x="1471749" y="396260"/>
                        </a:cubicBezTo>
                        <a:cubicBezTo>
                          <a:pt x="1474735" y="396114"/>
                          <a:pt x="1477095" y="396406"/>
                          <a:pt x="1478830" y="397137"/>
                        </a:cubicBezTo>
                        <a:cubicBezTo>
                          <a:pt x="1479594" y="400061"/>
                          <a:pt x="1477681" y="403862"/>
                          <a:pt x="1473092" y="408539"/>
                        </a:cubicBezTo>
                        <a:cubicBezTo>
                          <a:pt x="1468503" y="413217"/>
                          <a:pt x="1464398" y="417018"/>
                          <a:pt x="1460776" y="419942"/>
                        </a:cubicBezTo>
                        <a:cubicBezTo>
                          <a:pt x="1460058" y="423596"/>
                          <a:pt x="1458760" y="426812"/>
                          <a:pt x="1456882" y="429590"/>
                        </a:cubicBezTo>
                        <a:cubicBezTo>
                          <a:pt x="1455003" y="432367"/>
                          <a:pt x="1453137" y="433829"/>
                          <a:pt x="1451284" y="433975"/>
                        </a:cubicBezTo>
                        <a:lnTo>
                          <a:pt x="1440348" y="446254"/>
                        </a:lnTo>
                        <a:lnTo>
                          <a:pt x="1437564" y="462042"/>
                        </a:lnTo>
                        <a:lnTo>
                          <a:pt x="1443755" y="456780"/>
                        </a:lnTo>
                        <a:lnTo>
                          <a:pt x="1453246" y="442746"/>
                        </a:lnTo>
                        <a:cubicBezTo>
                          <a:pt x="1454506" y="440992"/>
                          <a:pt x="1455907" y="439676"/>
                          <a:pt x="1457451" y="438799"/>
                        </a:cubicBezTo>
                        <a:cubicBezTo>
                          <a:pt x="1458994" y="437922"/>
                          <a:pt x="1460241" y="437483"/>
                          <a:pt x="1461191" y="437483"/>
                        </a:cubicBezTo>
                        <a:cubicBezTo>
                          <a:pt x="1460871" y="438470"/>
                          <a:pt x="1460015" y="440005"/>
                          <a:pt x="1458625" y="442088"/>
                        </a:cubicBezTo>
                        <a:cubicBezTo>
                          <a:pt x="1457234" y="444171"/>
                          <a:pt x="1456301" y="446145"/>
                          <a:pt x="1455827" y="448009"/>
                        </a:cubicBezTo>
                        <a:cubicBezTo>
                          <a:pt x="1457035" y="452759"/>
                          <a:pt x="1453665" y="458607"/>
                          <a:pt x="1445717" y="465551"/>
                        </a:cubicBezTo>
                        <a:cubicBezTo>
                          <a:pt x="1437768" y="472494"/>
                          <a:pt x="1434398" y="478341"/>
                          <a:pt x="1435607" y="483092"/>
                        </a:cubicBezTo>
                        <a:lnTo>
                          <a:pt x="1426425" y="495372"/>
                        </a:lnTo>
                        <a:cubicBezTo>
                          <a:pt x="1426073" y="497162"/>
                          <a:pt x="1425333" y="499282"/>
                          <a:pt x="1424207" y="501731"/>
                        </a:cubicBezTo>
                        <a:cubicBezTo>
                          <a:pt x="1423081" y="504179"/>
                          <a:pt x="1421826" y="506737"/>
                          <a:pt x="1420442" y="509405"/>
                        </a:cubicBezTo>
                        <a:cubicBezTo>
                          <a:pt x="1424943" y="505020"/>
                          <a:pt x="1429302" y="500196"/>
                          <a:pt x="1433519" y="494933"/>
                        </a:cubicBezTo>
                        <a:cubicBezTo>
                          <a:pt x="1437736" y="489671"/>
                          <a:pt x="1440495" y="483969"/>
                          <a:pt x="1441797" y="477830"/>
                        </a:cubicBezTo>
                        <a:lnTo>
                          <a:pt x="1454903" y="483092"/>
                        </a:lnTo>
                        <a:lnTo>
                          <a:pt x="1447992" y="502388"/>
                        </a:lnTo>
                        <a:lnTo>
                          <a:pt x="1457072" y="500634"/>
                        </a:lnTo>
                        <a:lnTo>
                          <a:pt x="1463987" y="511159"/>
                        </a:lnTo>
                        <a:lnTo>
                          <a:pt x="1450577" y="537472"/>
                        </a:lnTo>
                        <a:cubicBezTo>
                          <a:pt x="1442626" y="544014"/>
                          <a:pt x="1435597" y="551542"/>
                          <a:pt x="1429491" y="560057"/>
                        </a:cubicBezTo>
                        <a:cubicBezTo>
                          <a:pt x="1423384" y="568573"/>
                          <a:pt x="1417310" y="575662"/>
                          <a:pt x="1411268" y="581327"/>
                        </a:cubicBezTo>
                        <a:lnTo>
                          <a:pt x="1407760" y="581327"/>
                        </a:lnTo>
                        <a:lnTo>
                          <a:pt x="1406832" y="586589"/>
                        </a:lnTo>
                        <a:lnTo>
                          <a:pt x="1393214" y="604131"/>
                        </a:lnTo>
                        <a:cubicBezTo>
                          <a:pt x="1391168" y="611587"/>
                          <a:pt x="1387085" y="618165"/>
                          <a:pt x="1380963" y="623866"/>
                        </a:cubicBezTo>
                        <a:cubicBezTo>
                          <a:pt x="1374841" y="629567"/>
                          <a:pt x="1370603" y="637022"/>
                          <a:pt x="1368248" y="646232"/>
                        </a:cubicBezTo>
                        <a:cubicBezTo>
                          <a:pt x="1365478" y="649923"/>
                          <a:pt x="1361166" y="656136"/>
                          <a:pt x="1355314" y="664870"/>
                        </a:cubicBezTo>
                        <a:cubicBezTo>
                          <a:pt x="1349461" y="673605"/>
                          <a:pt x="1345382" y="678502"/>
                          <a:pt x="1343075" y="679561"/>
                        </a:cubicBezTo>
                        <a:cubicBezTo>
                          <a:pt x="1342388" y="685116"/>
                          <a:pt x="1340669" y="691548"/>
                          <a:pt x="1337918" y="698858"/>
                        </a:cubicBezTo>
                        <a:lnTo>
                          <a:pt x="1339673" y="698858"/>
                        </a:lnTo>
                        <a:cubicBezTo>
                          <a:pt x="1341410" y="700612"/>
                          <a:pt x="1340516" y="702366"/>
                          <a:pt x="1336991" y="704120"/>
                        </a:cubicBezTo>
                        <a:lnTo>
                          <a:pt x="1333482" y="704120"/>
                        </a:lnTo>
                        <a:cubicBezTo>
                          <a:pt x="1330559" y="709090"/>
                          <a:pt x="1327223" y="711429"/>
                          <a:pt x="1323474" y="711137"/>
                        </a:cubicBezTo>
                        <a:cubicBezTo>
                          <a:pt x="1322112" y="717203"/>
                          <a:pt x="1319911" y="723051"/>
                          <a:pt x="1316872" y="728679"/>
                        </a:cubicBezTo>
                        <a:cubicBezTo>
                          <a:pt x="1313834" y="734307"/>
                          <a:pt x="1311633" y="740154"/>
                          <a:pt x="1310271" y="746221"/>
                        </a:cubicBezTo>
                        <a:lnTo>
                          <a:pt x="1318321" y="760254"/>
                        </a:lnTo>
                        <a:cubicBezTo>
                          <a:pt x="1319241" y="760218"/>
                          <a:pt x="1320033" y="760291"/>
                          <a:pt x="1320695" y="760473"/>
                        </a:cubicBezTo>
                        <a:cubicBezTo>
                          <a:pt x="1321357" y="760656"/>
                          <a:pt x="1321632" y="761168"/>
                          <a:pt x="1321520" y="762008"/>
                        </a:cubicBezTo>
                        <a:cubicBezTo>
                          <a:pt x="1321119" y="763872"/>
                          <a:pt x="1320040" y="765846"/>
                          <a:pt x="1318284" y="767929"/>
                        </a:cubicBezTo>
                        <a:cubicBezTo>
                          <a:pt x="1316528" y="770012"/>
                          <a:pt x="1314649" y="771547"/>
                          <a:pt x="1312648" y="772533"/>
                        </a:cubicBezTo>
                        <a:cubicBezTo>
                          <a:pt x="1312238" y="775274"/>
                          <a:pt x="1311228" y="777686"/>
                          <a:pt x="1309618" y="779769"/>
                        </a:cubicBezTo>
                        <a:cubicBezTo>
                          <a:pt x="1308008" y="781852"/>
                          <a:pt x="1305476" y="782949"/>
                          <a:pt x="1302021" y="783058"/>
                        </a:cubicBezTo>
                        <a:lnTo>
                          <a:pt x="1296758" y="783058"/>
                        </a:lnTo>
                        <a:lnTo>
                          <a:pt x="1291602" y="802354"/>
                        </a:lnTo>
                        <a:lnTo>
                          <a:pt x="1268183" y="835684"/>
                        </a:lnTo>
                        <a:lnTo>
                          <a:pt x="1260238" y="840947"/>
                        </a:lnTo>
                        <a:cubicBezTo>
                          <a:pt x="1259102" y="846355"/>
                          <a:pt x="1256682" y="852203"/>
                          <a:pt x="1252979" y="858488"/>
                        </a:cubicBezTo>
                        <a:cubicBezTo>
                          <a:pt x="1249276" y="864774"/>
                          <a:pt x="1245540" y="870622"/>
                          <a:pt x="1241772" y="876030"/>
                        </a:cubicBezTo>
                        <a:lnTo>
                          <a:pt x="1238061" y="897081"/>
                        </a:lnTo>
                        <a:lnTo>
                          <a:pt x="1221862" y="909360"/>
                        </a:lnTo>
                        <a:lnTo>
                          <a:pt x="1211752" y="926902"/>
                        </a:lnTo>
                        <a:lnTo>
                          <a:pt x="1199680" y="935673"/>
                        </a:lnTo>
                        <a:cubicBezTo>
                          <a:pt x="1198157" y="941410"/>
                          <a:pt x="1195273" y="946161"/>
                          <a:pt x="1191027" y="949926"/>
                        </a:cubicBezTo>
                        <a:cubicBezTo>
                          <a:pt x="1186782" y="953690"/>
                          <a:pt x="1183821" y="958879"/>
                          <a:pt x="1182143" y="965494"/>
                        </a:cubicBezTo>
                        <a:lnTo>
                          <a:pt x="1161097" y="995315"/>
                        </a:lnTo>
                        <a:cubicBezTo>
                          <a:pt x="1155628" y="996485"/>
                          <a:pt x="1151733" y="1001162"/>
                          <a:pt x="1149413" y="1009349"/>
                        </a:cubicBezTo>
                        <a:cubicBezTo>
                          <a:pt x="1147092" y="1017535"/>
                          <a:pt x="1142320" y="1022213"/>
                          <a:pt x="1135097" y="1023382"/>
                        </a:cubicBezTo>
                        <a:lnTo>
                          <a:pt x="1145512" y="974265"/>
                        </a:lnTo>
                        <a:lnTo>
                          <a:pt x="1135606" y="970757"/>
                        </a:lnTo>
                        <a:lnTo>
                          <a:pt x="1126424" y="983036"/>
                        </a:lnTo>
                        <a:cubicBezTo>
                          <a:pt x="1123054" y="990126"/>
                          <a:pt x="1118524" y="1000066"/>
                          <a:pt x="1112833" y="1012857"/>
                        </a:cubicBezTo>
                        <a:cubicBezTo>
                          <a:pt x="1107142" y="1025648"/>
                          <a:pt x="1103489" y="1035588"/>
                          <a:pt x="1101874" y="1042678"/>
                        </a:cubicBezTo>
                        <a:cubicBezTo>
                          <a:pt x="1100845" y="1050170"/>
                          <a:pt x="1099061" y="1054482"/>
                          <a:pt x="1096523" y="1055615"/>
                        </a:cubicBezTo>
                        <a:cubicBezTo>
                          <a:pt x="1093984" y="1056748"/>
                          <a:pt x="1088511" y="1057114"/>
                          <a:pt x="1080103" y="1056712"/>
                        </a:cubicBezTo>
                        <a:lnTo>
                          <a:pt x="1077421" y="1061974"/>
                        </a:lnTo>
                        <a:cubicBezTo>
                          <a:pt x="1079227" y="1064167"/>
                          <a:pt x="1080440" y="1067237"/>
                          <a:pt x="1081059" y="1071184"/>
                        </a:cubicBezTo>
                        <a:cubicBezTo>
                          <a:pt x="1081679" y="1075131"/>
                          <a:pt x="1079538" y="1077323"/>
                          <a:pt x="1074637" y="1077762"/>
                        </a:cubicBezTo>
                        <a:cubicBezTo>
                          <a:pt x="1073425" y="1077799"/>
                          <a:pt x="1071387" y="1078164"/>
                          <a:pt x="1068523" y="1078858"/>
                        </a:cubicBezTo>
                        <a:cubicBezTo>
                          <a:pt x="1065660" y="1079553"/>
                          <a:pt x="1063983" y="1080357"/>
                          <a:pt x="1063493" y="1081270"/>
                        </a:cubicBezTo>
                        <a:lnTo>
                          <a:pt x="1063184" y="1083025"/>
                        </a:lnTo>
                        <a:lnTo>
                          <a:pt x="1085268" y="1097058"/>
                        </a:lnTo>
                        <a:cubicBezTo>
                          <a:pt x="1090416" y="1092526"/>
                          <a:pt x="1094513" y="1087118"/>
                          <a:pt x="1097558" y="1080832"/>
                        </a:cubicBezTo>
                        <a:cubicBezTo>
                          <a:pt x="1100603" y="1074546"/>
                          <a:pt x="1102662" y="1068260"/>
                          <a:pt x="1103734" y="1061974"/>
                        </a:cubicBezTo>
                        <a:cubicBezTo>
                          <a:pt x="1106786" y="1059380"/>
                          <a:pt x="1109090" y="1056675"/>
                          <a:pt x="1110646" y="1053861"/>
                        </a:cubicBezTo>
                        <a:cubicBezTo>
                          <a:pt x="1112202" y="1051047"/>
                          <a:pt x="1113268" y="1047904"/>
                          <a:pt x="1113844" y="1044432"/>
                        </a:cubicBezTo>
                        <a:lnTo>
                          <a:pt x="1123644" y="1028645"/>
                        </a:lnTo>
                        <a:cubicBezTo>
                          <a:pt x="1123795" y="1027585"/>
                          <a:pt x="1124112" y="1026196"/>
                          <a:pt x="1124598" y="1024479"/>
                        </a:cubicBezTo>
                        <a:cubicBezTo>
                          <a:pt x="1125084" y="1022761"/>
                          <a:pt x="1125763" y="1021811"/>
                          <a:pt x="1126636" y="1021628"/>
                        </a:cubicBezTo>
                        <a:cubicBezTo>
                          <a:pt x="1130108" y="1022249"/>
                          <a:pt x="1132477" y="1025392"/>
                          <a:pt x="1133744" y="1031057"/>
                        </a:cubicBezTo>
                        <a:cubicBezTo>
                          <a:pt x="1135011" y="1036721"/>
                          <a:pt x="1135394" y="1041180"/>
                          <a:pt x="1134894" y="1044432"/>
                        </a:cubicBezTo>
                        <a:cubicBezTo>
                          <a:pt x="1134793" y="1045419"/>
                          <a:pt x="1134453" y="1046516"/>
                          <a:pt x="1133875" y="1047722"/>
                        </a:cubicBezTo>
                        <a:cubicBezTo>
                          <a:pt x="1133297" y="1048928"/>
                          <a:pt x="1132158" y="1049585"/>
                          <a:pt x="1130457" y="1049695"/>
                        </a:cubicBezTo>
                        <a:cubicBezTo>
                          <a:pt x="1127326" y="1057296"/>
                          <a:pt x="1122757" y="1066214"/>
                          <a:pt x="1116750" y="1076446"/>
                        </a:cubicBezTo>
                        <a:cubicBezTo>
                          <a:pt x="1110743" y="1086679"/>
                          <a:pt x="1104136" y="1094719"/>
                          <a:pt x="1096929" y="1100566"/>
                        </a:cubicBezTo>
                        <a:cubicBezTo>
                          <a:pt x="1096129" y="1103856"/>
                          <a:pt x="1094788" y="1106487"/>
                          <a:pt x="1092905" y="1108460"/>
                        </a:cubicBezTo>
                        <a:cubicBezTo>
                          <a:pt x="1091023" y="1110434"/>
                          <a:pt x="1089682" y="1113065"/>
                          <a:pt x="1088882" y="1116354"/>
                        </a:cubicBezTo>
                        <a:cubicBezTo>
                          <a:pt x="1085149" y="1122603"/>
                          <a:pt x="1080958" y="1128962"/>
                          <a:pt x="1076309" y="1135431"/>
                        </a:cubicBezTo>
                        <a:cubicBezTo>
                          <a:pt x="1071660" y="1141899"/>
                          <a:pt x="1066669" y="1147820"/>
                          <a:pt x="1061336" y="1153192"/>
                        </a:cubicBezTo>
                        <a:cubicBezTo>
                          <a:pt x="1061001" y="1155092"/>
                          <a:pt x="1060228" y="1156993"/>
                          <a:pt x="1059015" y="1158893"/>
                        </a:cubicBezTo>
                        <a:cubicBezTo>
                          <a:pt x="1057803" y="1160793"/>
                          <a:pt x="1056307" y="1161817"/>
                          <a:pt x="1054527" y="1161963"/>
                        </a:cubicBezTo>
                        <a:cubicBezTo>
                          <a:pt x="1051341" y="1161378"/>
                          <a:pt x="1050077" y="1158601"/>
                          <a:pt x="1050734" y="1153631"/>
                        </a:cubicBezTo>
                        <a:cubicBezTo>
                          <a:pt x="1051391" y="1148660"/>
                          <a:pt x="1052035" y="1145006"/>
                          <a:pt x="1052667" y="1142667"/>
                        </a:cubicBezTo>
                        <a:lnTo>
                          <a:pt x="1037706" y="1147929"/>
                        </a:lnTo>
                        <a:lnTo>
                          <a:pt x="1032858" y="1165471"/>
                        </a:lnTo>
                        <a:lnTo>
                          <a:pt x="1011503" y="1197047"/>
                        </a:lnTo>
                        <a:lnTo>
                          <a:pt x="1009749" y="1197047"/>
                        </a:lnTo>
                        <a:lnTo>
                          <a:pt x="990148" y="1228622"/>
                        </a:lnTo>
                        <a:cubicBezTo>
                          <a:pt x="988295" y="1230011"/>
                          <a:pt x="987048" y="1232935"/>
                          <a:pt x="986408" y="1237393"/>
                        </a:cubicBezTo>
                        <a:cubicBezTo>
                          <a:pt x="985768" y="1241852"/>
                          <a:pt x="985399" y="1244775"/>
                          <a:pt x="985300" y="1246164"/>
                        </a:cubicBezTo>
                        <a:cubicBezTo>
                          <a:pt x="987757" y="1244044"/>
                          <a:pt x="989679" y="1244337"/>
                          <a:pt x="991066" y="1247041"/>
                        </a:cubicBezTo>
                        <a:cubicBezTo>
                          <a:pt x="992453" y="1249745"/>
                          <a:pt x="991873" y="1251792"/>
                          <a:pt x="989326" y="1253181"/>
                        </a:cubicBezTo>
                        <a:cubicBezTo>
                          <a:pt x="988352" y="1253108"/>
                          <a:pt x="987230" y="1253254"/>
                          <a:pt x="985959" y="1253619"/>
                        </a:cubicBezTo>
                        <a:cubicBezTo>
                          <a:pt x="984689" y="1253985"/>
                          <a:pt x="983850" y="1255008"/>
                          <a:pt x="983444" y="1256689"/>
                        </a:cubicBezTo>
                        <a:cubicBezTo>
                          <a:pt x="983268" y="1258516"/>
                          <a:pt x="983931" y="1260563"/>
                          <a:pt x="985432" y="1262829"/>
                        </a:cubicBezTo>
                        <a:cubicBezTo>
                          <a:pt x="986932" y="1265094"/>
                          <a:pt x="988472" y="1267141"/>
                          <a:pt x="990050" y="1268968"/>
                        </a:cubicBezTo>
                        <a:cubicBezTo>
                          <a:pt x="989060" y="1272513"/>
                          <a:pt x="986167" y="1278141"/>
                          <a:pt x="981372" y="1285852"/>
                        </a:cubicBezTo>
                        <a:cubicBezTo>
                          <a:pt x="976577" y="1293564"/>
                          <a:pt x="973039" y="1297876"/>
                          <a:pt x="970758" y="1298790"/>
                        </a:cubicBezTo>
                        <a:cubicBezTo>
                          <a:pt x="969964" y="1304747"/>
                          <a:pt x="968769" y="1308620"/>
                          <a:pt x="967174" y="1310411"/>
                        </a:cubicBezTo>
                        <a:cubicBezTo>
                          <a:pt x="965579" y="1312202"/>
                          <a:pt x="961856" y="1313006"/>
                          <a:pt x="956004" y="1312823"/>
                        </a:cubicBezTo>
                        <a:lnTo>
                          <a:pt x="952602" y="1332119"/>
                        </a:lnTo>
                        <a:cubicBezTo>
                          <a:pt x="948607" y="1329488"/>
                          <a:pt x="944909" y="1326418"/>
                          <a:pt x="941508" y="1322910"/>
                        </a:cubicBezTo>
                        <a:cubicBezTo>
                          <a:pt x="938107" y="1319401"/>
                          <a:pt x="935440" y="1315454"/>
                          <a:pt x="933509" y="1311069"/>
                        </a:cubicBezTo>
                        <a:cubicBezTo>
                          <a:pt x="933183" y="1314577"/>
                          <a:pt x="931980" y="1318086"/>
                          <a:pt x="929899" y="1321594"/>
                        </a:cubicBezTo>
                        <a:lnTo>
                          <a:pt x="937331" y="1339136"/>
                        </a:lnTo>
                        <a:cubicBezTo>
                          <a:pt x="934165" y="1345897"/>
                          <a:pt x="927525" y="1358688"/>
                          <a:pt x="917408" y="1377509"/>
                        </a:cubicBezTo>
                        <a:cubicBezTo>
                          <a:pt x="907292" y="1396330"/>
                          <a:pt x="897529" y="1406928"/>
                          <a:pt x="888120" y="1409303"/>
                        </a:cubicBezTo>
                        <a:cubicBezTo>
                          <a:pt x="887338" y="1412702"/>
                          <a:pt x="885060" y="1417745"/>
                          <a:pt x="881286" y="1424433"/>
                        </a:cubicBezTo>
                        <a:cubicBezTo>
                          <a:pt x="877512" y="1431121"/>
                          <a:pt x="874151" y="1434849"/>
                          <a:pt x="871201" y="1435616"/>
                        </a:cubicBezTo>
                        <a:cubicBezTo>
                          <a:pt x="870399" y="1435397"/>
                          <a:pt x="870042" y="1434520"/>
                          <a:pt x="870130" y="1432985"/>
                        </a:cubicBezTo>
                        <a:cubicBezTo>
                          <a:pt x="870218" y="1431450"/>
                          <a:pt x="870300" y="1430573"/>
                          <a:pt x="870375" y="1430354"/>
                        </a:cubicBezTo>
                        <a:lnTo>
                          <a:pt x="863668" y="1428599"/>
                        </a:lnTo>
                        <a:lnTo>
                          <a:pt x="857168" y="1435616"/>
                        </a:lnTo>
                        <a:lnTo>
                          <a:pt x="867282" y="1447896"/>
                        </a:lnTo>
                        <a:cubicBezTo>
                          <a:pt x="865454" y="1457434"/>
                          <a:pt x="862046" y="1465986"/>
                          <a:pt x="857057" y="1473551"/>
                        </a:cubicBezTo>
                        <a:cubicBezTo>
                          <a:pt x="852069" y="1481115"/>
                          <a:pt x="846261" y="1488352"/>
                          <a:pt x="839634" y="1495259"/>
                        </a:cubicBezTo>
                        <a:cubicBezTo>
                          <a:pt x="839706" y="1497963"/>
                          <a:pt x="840338" y="1503079"/>
                          <a:pt x="841533" y="1510608"/>
                        </a:cubicBezTo>
                        <a:cubicBezTo>
                          <a:pt x="842727" y="1518136"/>
                          <a:pt x="842198" y="1522375"/>
                          <a:pt x="839948" y="1523326"/>
                        </a:cubicBezTo>
                        <a:cubicBezTo>
                          <a:pt x="837366" y="1523252"/>
                          <a:pt x="835229" y="1522522"/>
                          <a:pt x="833537" y="1521133"/>
                        </a:cubicBezTo>
                        <a:cubicBezTo>
                          <a:pt x="831845" y="1519744"/>
                          <a:pt x="830301" y="1518136"/>
                          <a:pt x="828906" y="1516309"/>
                        </a:cubicBezTo>
                        <a:cubicBezTo>
                          <a:pt x="827772" y="1522741"/>
                          <a:pt x="825683" y="1529611"/>
                          <a:pt x="822640" y="1536920"/>
                        </a:cubicBezTo>
                        <a:cubicBezTo>
                          <a:pt x="819597" y="1544230"/>
                          <a:pt x="815909" y="1550223"/>
                          <a:pt x="811576" y="1554901"/>
                        </a:cubicBezTo>
                        <a:lnTo>
                          <a:pt x="805279" y="1540867"/>
                        </a:lnTo>
                        <a:lnTo>
                          <a:pt x="813635" y="1523326"/>
                        </a:lnTo>
                        <a:cubicBezTo>
                          <a:pt x="812803" y="1522448"/>
                          <a:pt x="811861" y="1521571"/>
                          <a:pt x="810810" y="1520694"/>
                        </a:cubicBezTo>
                        <a:cubicBezTo>
                          <a:pt x="809759" y="1519817"/>
                          <a:pt x="809255" y="1518940"/>
                          <a:pt x="809300" y="1518063"/>
                        </a:cubicBezTo>
                        <a:cubicBezTo>
                          <a:pt x="809999" y="1516382"/>
                          <a:pt x="812007" y="1515359"/>
                          <a:pt x="815324" y="1514993"/>
                        </a:cubicBezTo>
                        <a:cubicBezTo>
                          <a:pt x="818641" y="1514628"/>
                          <a:pt x="820932" y="1514481"/>
                          <a:pt x="822198" y="1514555"/>
                        </a:cubicBezTo>
                        <a:cubicBezTo>
                          <a:pt x="823249" y="1509219"/>
                          <a:pt x="825325" y="1503664"/>
                          <a:pt x="828426" y="1497890"/>
                        </a:cubicBezTo>
                        <a:cubicBezTo>
                          <a:pt x="831527" y="1492116"/>
                          <a:pt x="834919" y="1486561"/>
                          <a:pt x="838601" y="1481225"/>
                        </a:cubicBezTo>
                        <a:cubicBezTo>
                          <a:pt x="838744" y="1480202"/>
                          <a:pt x="838637" y="1478740"/>
                          <a:pt x="838277" y="1476840"/>
                        </a:cubicBezTo>
                        <a:cubicBezTo>
                          <a:pt x="837918" y="1474939"/>
                          <a:pt x="837372" y="1473477"/>
                          <a:pt x="836639" y="1472454"/>
                        </a:cubicBezTo>
                        <a:lnTo>
                          <a:pt x="821576" y="1488242"/>
                        </a:lnTo>
                        <a:lnTo>
                          <a:pt x="812495" y="1489996"/>
                        </a:lnTo>
                        <a:lnTo>
                          <a:pt x="808165" y="1514555"/>
                        </a:lnTo>
                        <a:cubicBezTo>
                          <a:pt x="801026" y="1519598"/>
                          <a:pt x="794230" y="1527053"/>
                          <a:pt x="787776" y="1536920"/>
                        </a:cubicBezTo>
                        <a:cubicBezTo>
                          <a:pt x="781321" y="1546788"/>
                          <a:pt x="776563" y="1555120"/>
                          <a:pt x="773500" y="1561918"/>
                        </a:cubicBezTo>
                        <a:cubicBezTo>
                          <a:pt x="772615" y="1565280"/>
                          <a:pt x="770930" y="1568203"/>
                          <a:pt x="768446" y="1570689"/>
                        </a:cubicBezTo>
                        <a:cubicBezTo>
                          <a:pt x="765961" y="1573174"/>
                          <a:pt x="764276" y="1576097"/>
                          <a:pt x="763391" y="1579460"/>
                        </a:cubicBezTo>
                        <a:lnTo>
                          <a:pt x="755654" y="1593493"/>
                        </a:lnTo>
                        <a:lnTo>
                          <a:pt x="757408" y="1593493"/>
                        </a:lnTo>
                        <a:cubicBezTo>
                          <a:pt x="756522" y="1596855"/>
                          <a:pt x="754837" y="1599779"/>
                          <a:pt x="752353" y="1602264"/>
                        </a:cubicBezTo>
                        <a:cubicBezTo>
                          <a:pt x="749868" y="1604749"/>
                          <a:pt x="748183" y="1607673"/>
                          <a:pt x="747298" y="1611035"/>
                        </a:cubicBezTo>
                        <a:cubicBezTo>
                          <a:pt x="746961" y="1613776"/>
                          <a:pt x="746243" y="1616188"/>
                          <a:pt x="745145" y="1618271"/>
                        </a:cubicBezTo>
                        <a:cubicBezTo>
                          <a:pt x="744047" y="1620354"/>
                          <a:pt x="741807" y="1621450"/>
                          <a:pt x="738425" y="1621560"/>
                        </a:cubicBezTo>
                        <a:cubicBezTo>
                          <a:pt x="737742" y="1626676"/>
                          <a:pt x="736711" y="1630039"/>
                          <a:pt x="735331" y="1631647"/>
                        </a:cubicBezTo>
                        <a:cubicBezTo>
                          <a:pt x="733951" y="1633255"/>
                          <a:pt x="730752" y="1633985"/>
                          <a:pt x="725735" y="1633839"/>
                        </a:cubicBezTo>
                        <a:lnTo>
                          <a:pt x="722332" y="1653135"/>
                        </a:lnTo>
                        <a:lnTo>
                          <a:pt x="714180" y="1649627"/>
                        </a:lnTo>
                        <a:lnTo>
                          <a:pt x="699324" y="1674186"/>
                        </a:lnTo>
                        <a:lnTo>
                          <a:pt x="702214" y="1677694"/>
                        </a:lnTo>
                        <a:lnTo>
                          <a:pt x="694269" y="1682957"/>
                        </a:lnTo>
                        <a:lnTo>
                          <a:pt x="689524" y="1689973"/>
                        </a:lnTo>
                        <a:lnTo>
                          <a:pt x="692621" y="1702253"/>
                        </a:lnTo>
                        <a:lnTo>
                          <a:pt x="688392" y="1716286"/>
                        </a:lnTo>
                        <a:cubicBezTo>
                          <a:pt x="683977" y="1716871"/>
                          <a:pt x="681226" y="1719210"/>
                          <a:pt x="680138" y="1723303"/>
                        </a:cubicBezTo>
                        <a:cubicBezTo>
                          <a:pt x="679051" y="1727396"/>
                          <a:pt x="674546" y="1729735"/>
                          <a:pt x="666622" y="1730320"/>
                        </a:cubicBezTo>
                        <a:lnTo>
                          <a:pt x="668168" y="1721549"/>
                        </a:lnTo>
                        <a:lnTo>
                          <a:pt x="662597" y="1723303"/>
                        </a:lnTo>
                        <a:cubicBezTo>
                          <a:pt x="661062" y="1725788"/>
                          <a:pt x="658560" y="1730027"/>
                          <a:pt x="655091" y="1736021"/>
                        </a:cubicBezTo>
                        <a:cubicBezTo>
                          <a:pt x="651623" y="1742014"/>
                          <a:pt x="649276" y="1745377"/>
                          <a:pt x="648050" y="1746107"/>
                        </a:cubicBezTo>
                        <a:cubicBezTo>
                          <a:pt x="647236" y="1745961"/>
                          <a:pt x="646827" y="1745377"/>
                          <a:pt x="646825" y="1744353"/>
                        </a:cubicBezTo>
                        <a:cubicBezTo>
                          <a:pt x="646822" y="1743330"/>
                          <a:pt x="646852" y="1742745"/>
                          <a:pt x="646915" y="1742599"/>
                        </a:cubicBezTo>
                        <a:cubicBezTo>
                          <a:pt x="642142" y="1742307"/>
                          <a:pt x="640672" y="1740699"/>
                          <a:pt x="642503" y="1737775"/>
                        </a:cubicBezTo>
                        <a:cubicBezTo>
                          <a:pt x="644334" y="1734851"/>
                          <a:pt x="646526" y="1732366"/>
                          <a:pt x="649080" y="1730320"/>
                        </a:cubicBezTo>
                        <a:lnTo>
                          <a:pt x="644847" y="1714532"/>
                        </a:lnTo>
                        <a:lnTo>
                          <a:pt x="654029" y="1702253"/>
                        </a:lnTo>
                        <a:lnTo>
                          <a:pt x="642678" y="1696990"/>
                        </a:lnTo>
                        <a:cubicBezTo>
                          <a:pt x="641129" y="1702874"/>
                          <a:pt x="638141" y="1708210"/>
                          <a:pt x="633716" y="1712997"/>
                        </a:cubicBezTo>
                        <a:cubicBezTo>
                          <a:pt x="629290" y="1717785"/>
                          <a:pt x="626225" y="1723559"/>
                          <a:pt x="624521" y="1730320"/>
                        </a:cubicBezTo>
                        <a:cubicBezTo>
                          <a:pt x="618045" y="1737410"/>
                          <a:pt x="611859" y="1744719"/>
                          <a:pt x="605964" y="1752247"/>
                        </a:cubicBezTo>
                        <a:cubicBezTo>
                          <a:pt x="600068" y="1759775"/>
                          <a:pt x="594321" y="1767084"/>
                          <a:pt x="588721" y="1774174"/>
                        </a:cubicBezTo>
                        <a:cubicBezTo>
                          <a:pt x="587097" y="1778414"/>
                          <a:pt x="584363" y="1783969"/>
                          <a:pt x="580520" y="1790839"/>
                        </a:cubicBezTo>
                        <a:cubicBezTo>
                          <a:pt x="576678" y="1797710"/>
                          <a:pt x="572499" y="1801510"/>
                          <a:pt x="567985" y="1802241"/>
                        </a:cubicBezTo>
                        <a:cubicBezTo>
                          <a:pt x="567966" y="1803594"/>
                          <a:pt x="568392" y="1806152"/>
                          <a:pt x="569263" y="1809916"/>
                        </a:cubicBezTo>
                        <a:cubicBezTo>
                          <a:pt x="570134" y="1813680"/>
                          <a:pt x="570637" y="1815800"/>
                          <a:pt x="570773" y="1816275"/>
                        </a:cubicBezTo>
                        <a:cubicBezTo>
                          <a:pt x="571652" y="1816056"/>
                          <a:pt x="572318" y="1815179"/>
                          <a:pt x="572772" y="1813644"/>
                        </a:cubicBezTo>
                        <a:cubicBezTo>
                          <a:pt x="573225" y="1812109"/>
                          <a:pt x="573453" y="1811232"/>
                          <a:pt x="573455" y="1811012"/>
                        </a:cubicBezTo>
                        <a:cubicBezTo>
                          <a:pt x="580249" y="1800670"/>
                          <a:pt x="587862" y="1790656"/>
                          <a:pt x="596294" y="1780972"/>
                        </a:cubicBezTo>
                        <a:cubicBezTo>
                          <a:pt x="604726" y="1771287"/>
                          <a:pt x="610662" y="1760835"/>
                          <a:pt x="614102" y="1749616"/>
                        </a:cubicBezTo>
                        <a:lnTo>
                          <a:pt x="622873" y="1749616"/>
                        </a:lnTo>
                        <a:cubicBezTo>
                          <a:pt x="626925" y="1749433"/>
                          <a:pt x="631539" y="1749798"/>
                          <a:pt x="636713" y="1750712"/>
                        </a:cubicBezTo>
                        <a:cubicBezTo>
                          <a:pt x="641888" y="1751626"/>
                          <a:pt x="644360" y="1754184"/>
                          <a:pt x="644131" y="1758387"/>
                        </a:cubicBezTo>
                        <a:cubicBezTo>
                          <a:pt x="642543" y="1766354"/>
                          <a:pt x="639350" y="1774101"/>
                          <a:pt x="634551" y="1781630"/>
                        </a:cubicBezTo>
                        <a:cubicBezTo>
                          <a:pt x="629751" y="1789158"/>
                          <a:pt x="624520" y="1796029"/>
                          <a:pt x="618856" y="1802241"/>
                        </a:cubicBezTo>
                        <a:cubicBezTo>
                          <a:pt x="618328" y="1806481"/>
                          <a:pt x="618535" y="1810281"/>
                          <a:pt x="619477" y="1813644"/>
                        </a:cubicBezTo>
                        <a:cubicBezTo>
                          <a:pt x="620419" y="1817006"/>
                          <a:pt x="620626" y="1820807"/>
                          <a:pt x="620098" y="1825046"/>
                        </a:cubicBezTo>
                        <a:lnTo>
                          <a:pt x="608437" y="1821537"/>
                        </a:lnTo>
                        <a:cubicBezTo>
                          <a:pt x="607556" y="1826946"/>
                          <a:pt x="605940" y="1832793"/>
                          <a:pt x="603590" y="1839079"/>
                        </a:cubicBezTo>
                        <a:cubicBezTo>
                          <a:pt x="601239" y="1845365"/>
                          <a:pt x="597869" y="1851212"/>
                          <a:pt x="593480" y="1856621"/>
                        </a:cubicBezTo>
                        <a:lnTo>
                          <a:pt x="586874" y="1844342"/>
                        </a:lnTo>
                        <a:lnTo>
                          <a:pt x="594920" y="1828554"/>
                        </a:lnTo>
                        <a:cubicBezTo>
                          <a:pt x="594088" y="1827677"/>
                          <a:pt x="593147" y="1826800"/>
                          <a:pt x="592095" y="1825923"/>
                        </a:cubicBezTo>
                        <a:cubicBezTo>
                          <a:pt x="591044" y="1825046"/>
                          <a:pt x="590541" y="1824169"/>
                          <a:pt x="590586" y="1823292"/>
                        </a:cubicBezTo>
                        <a:cubicBezTo>
                          <a:pt x="591211" y="1821611"/>
                          <a:pt x="592926" y="1820587"/>
                          <a:pt x="595732" y="1820222"/>
                        </a:cubicBezTo>
                        <a:cubicBezTo>
                          <a:pt x="598537" y="1819856"/>
                          <a:pt x="600536" y="1819710"/>
                          <a:pt x="601729" y="1819783"/>
                        </a:cubicBezTo>
                        <a:lnTo>
                          <a:pt x="617513" y="1789962"/>
                        </a:lnTo>
                        <a:lnTo>
                          <a:pt x="616996" y="1782945"/>
                        </a:lnTo>
                        <a:lnTo>
                          <a:pt x="611526" y="1774174"/>
                        </a:lnTo>
                        <a:lnTo>
                          <a:pt x="601208" y="1782945"/>
                        </a:lnTo>
                        <a:lnTo>
                          <a:pt x="589450" y="1819783"/>
                        </a:lnTo>
                        <a:cubicBezTo>
                          <a:pt x="583178" y="1824680"/>
                          <a:pt x="576996" y="1831551"/>
                          <a:pt x="570905" y="1840395"/>
                        </a:cubicBezTo>
                        <a:cubicBezTo>
                          <a:pt x="564814" y="1849239"/>
                          <a:pt x="560232" y="1856987"/>
                          <a:pt x="557159" y="1863638"/>
                        </a:cubicBezTo>
                        <a:cubicBezTo>
                          <a:pt x="555870" y="1869705"/>
                          <a:pt x="553523" y="1875552"/>
                          <a:pt x="550119" y="1881180"/>
                        </a:cubicBezTo>
                        <a:cubicBezTo>
                          <a:pt x="546714" y="1886808"/>
                          <a:pt x="543490" y="1892655"/>
                          <a:pt x="540447" y="1898722"/>
                        </a:cubicBezTo>
                        <a:cubicBezTo>
                          <a:pt x="530680" y="1906031"/>
                          <a:pt x="521635" y="1914217"/>
                          <a:pt x="513312" y="1923280"/>
                        </a:cubicBezTo>
                        <a:lnTo>
                          <a:pt x="494847" y="1958364"/>
                        </a:lnTo>
                        <a:cubicBezTo>
                          <a:pt x="493800" y="1958291"/>
                          <a:pt x="492385" y="1958437"/>
                          <a:pt x="490603" y="1958803"/>
                        </a:cubicBezTo>
                        <a:cubicBezTo>
                          <a:pt x="488821" y="1959168"/>
                          <a:pt x="487690" y="1960191"/>
                          <a:pt x="487211" y="1961872"/>
                        </a:cubicBezTo>
                        <a:cubicBezTo>
                          <a:pt x="487226" y="1962823"/>
                          <a:pt x="487970" y="1963992"/>
                          <a:pt x="489443" y="1965381"/>
                        </a:cubicBezTo>
                        <a:cubicBezTo>
                          <a:pt x="490916" y="1966770"/>
                          <a:pt x="492098" y="1967939"/>
                          <a:pt x="492991" y="1968889"/>
                        </a:cubicBezTo>
                        <a:lnTo>
                          <a:pt x="471839" y="1979414"/>
                        </a:lnTo>
                        <a:lnTo>
                          <a:pt x="459559" y="1979414"/>
                        </a:lnTo>
                        <a:cubicBezTo>
                          <a:pt x="461072" y="1972909"/>
                          <a:pt x="463204" y="1966623"/>
                          <a:pt x="465954" y="1960557"/>
                        </a:cubicBezTo>
                        <a:cubicBezTo>
                          <a:pt x="468705" y="1954490"/>
                          <a:pt x="470424" y="1945573"/>
                          <a:pt x="471110" y="1933805"/>
                        </a:cubicBezTo>
                        <a:cubicBezTo>
                          <a:pt x="466480" y="1938922"/>
                          <a:pt x="462070" y="1944038"/>
                          <a:pt x="457878" y="1949155"/>
                        </a:cubicBezTo>
                        <a:cubicBezTo>
                          <a:pt x="453687" y="1954271"/>
                          <a:pt x="450876" y="1960264"/>
                          <a:pt x="449445" y="1967135"/>
                        </a:cubicBezTo>
                        <a:cubicBezTo>
                          <a:pt x="444484" y="1970607"/>
                          <a:pt x="439833" y="1974188"/>
                          <a:pt x="435491" y="1977879"/>
                        </a:cubicBezTo>
                        <a:cubicBezTo>
                          <a:pt x="431149" y="1981571"/>
                          <a:pt x="426858" y="1985590"/>
                          <a:pt x="422620" y="1989939"/>
                        </a:cubicBezTo>
                        <a:cubicBezTo>
                          <a:pt x="412707" y="1990816"/>
                          <a:pt x="408361" y="1994325"/>
                          <a:pt x="409581" y="2000465"/>
                        </a:cubicBezTo>
                        <a:cubicBezTo>
                          <a:pt x="410801" y="2006604"/>
                          <a:pt x="408647" y="2010113"/>
                          <a:pt x="403120" y="2010990"/>
                        </a:cubicBezTo>
                        <a:lnTo>
                          <a:pt x="396104" y="2010990"/>
                        </a:lnTo>
                        <a:cubicBezTo>
                          <a:pt x="394941" y="2015923"/>
                          <a:pt x="393114" y="2019651"/>
                          <a:pt x="390623" y="2022173"/>
                        </a:cubicBezTo>
                        <a:cubicBezTo>
                          <a:pt x="388132" y="2024694"/>
                          <a:pt x="386383" y="2027983"/>
                          <a:pt x="385375" y="2032040"/>
                        </a:cubicBezTo>
                        <a:lnTo>
                          <a:pt x="371240" y="2042565"/>
                        </a:lnTo>
                        <a:lnTo>
                          <a:pt x="366698" y="2028532"/>
                        </a:lnTo>
                        <a:cubicBezTo>
                          <a:pt x="363189" y="2028532"/>
                          <a:pt x="361744" y="2026777"/>
                          <a:pt x="362363" y="2023269"/>
                        </a:cubicBezTo>
                        <a:cubicBezTo>
                          <a:pt x="364093" y="2016362"/>
                          <a:pt x="367338" y="2009564"/>
                          <a:pt x="372098" y="2002877"/>
                        </a:cubicBezTo>
                        <a:cubicBezTo>
                          <a:pt x="376859" y="1996189"/>
                          <a:pt x="380182" y="1988953"/>
                          <a:pt x="382066" y="1981169"/>
                        </a:cubicBezTo>
                        <a:cubicBezTo>
                          <a:pt x="382128" y="1981022"/>
                          <a:pt x="382158" y="1980438"/>
                          <a:pt x="382156" y="1979414"/>
                        </a:cubicBezTo>
                        <a:cubicBezTo>
                          <a:pt x="382154" y="1978391"/>
                          <a:pt x="381745" y="1977806"/>
                          <a:pt x="380930" y="1977660"/>
                        </a:cubicBezTo>
                        <a:cubicBezTo>
                          <a:pt x="379909" y="1978062"/>
                          <a:pt x="378418" y="1979889"/>
                          <a:pt x="376455" y="1983142"/>
                        </a:cubicBezTo>
                        <a:cubicBezTo>
                          <a:pt x="374493" y="1986395"/>
                          <a:pt x="372924" y="1988660"/>
                          <a:pt x="371748" y="1989939"/>
                        </a:cubicBezTo>
                        <a:cubicBezTo>
                          <a:pt x="369392" y="1991694"/>
                          <a:pt x="367914" y="1993448"/>
                          <a:pt x="367312" y="1995202"/>
                        </a:cubicBezTo>
                        <a:cubicBezTo>
                          <a:pt x="367048" y="1997943"/>
                          <a:pt x="366623" y="2000355"/>
                          <a:pt x="366036" y="2002438"/>
                        </a:cubicBezTo>
                        <a:cubicBezTo>
                          <a:pt x="365450" y="2004521"/>
                          <a:pt x="363502" y="2005617"/>
                          <a:pt x="360194" y="2005727"/>
                        </a:cubicBezTo>
                        <a:lnTo>
                          <a:pt x="352558" y="2009236"/>
                        </a:lnTo>
                        <a:lnTo>
                          <a:pt x="334707" y="2010990"/>
                        </a:lnTo>
                        <a:lnTo>
                          <a:pt x="326970" y="2025023"/>
                        </a:lnTo>
                        <a:cubicBezTo>
                          <a:pt x="324128" y="2026010"/>
                          <a:pt x="321299" y="2027545"/>
                          <a:pt x="318483" y="2029628"/>
                        </a:cubicBezTo>
                        <a:cubicBezTo>
                          <a:pt x="315668" y="2031711"/>
                          <a:pt x="313200" y="2033684"/>
                          <a:pt x="311080" y="2035548"/>
                        </a:cubicBezTo>
                        <a:cubicBezTo>
                          <a:pt x="309187" y="2035512"/>
                          <a:pt x="307196" y="2036023"/>
                          <a:pt x="305109" y="2037083"/>
                        </a:cubicBezTo>
                        <a:cubicBezTo>
                          <a:pt x="303021" y="2038143"/>
                          <a:pt x="301676" y="2039970"/>
                          <a:pt x="301072" y="2042565"/>
                        </a:cubicBezTo>
                        <a:lnTo>
                          <a:pt x="301589" y="2049582"/>
                        </a:lnTo>
                        <a:lnTo>
                          <a:pt x="285802" y="2049582"/>
                        </a:lnTo>
                        <a:cubicBezTo>
                          <a:pt x="287095" y="2046183"/>
                          <a:pt x="289666" y="2041140"/>
                          <a:pt x="293513" y="2034452"/>
                        </a:cubicBezTo>
                        <a:cubicBezTo>
                          <a:pt x="297360" y="2027764"/>
                          <a:pt x="297505" y="2024036"/>
                          <a:pt x="293950" y="2023269"/>
                        </a:cubicBezTo>
                        <a:cubicBezTo>
                          <a:pt x="292140" y="2023379"/>
                          <a:pt x="290342" y="2024036"/>
                          <a:pt x="288558" y="2025242"/>
                        </a:cubicBezTo>
                        <a:cubicBezTo>
                          <a:pt x="286774" y="2026448"/>
                          <a:pt x="285338" y="2027545"/>
                          <a:pt x="284251" y="2028532"/>
                        </a:cubicBezTo>
                        <a:lnTo>
                          <a:pt x="277031" y="2049582"/>
                        </a:lnTo>
                        <a:lnTo>
                          <a:pt x="266094" y="2061861"/>
                        </a:lnTo>
                        <a:cubicBezTo>
                          <a:pt x="265179" y="2067051"/>
                          <a:pt x="263503" y="2071582"/>
                          <a:pt x="261066" y="2075456"/>
                        </a:cubicBezTo>
                        <a:cubicBezTo>
                          <a:pt x="258629" y="2079330"/>
                          <a:pt x="255353" y="2082984"/>
                          <a:pt x="251239" y="2086420"/>
                        </a:cubicBezTo>
                        <a:lnTo>
                          <a:pt x="248764" y="2100453"/>
                        </a:lnTo>
                        <a:cubicBezTo>
                          <a:pt x="242815" y="2106008"/>
                          <a:pt x="239342" y="2112440"/>
                          <a:pt x="238345" y="2119749"/>
                        </a:cubicBezTo>
                        <a:cubicBezTo>
                          <a:pt x="235679" y="2118909"/>
                          <a:pt x="232910" y="2119274"/>
                          <a:pt x="230039" y="2120846"/>
                        </a:cubicBezTo>
                        <a:cubicBezTo>
                          <a:pt x="227167" y="2122417"/>
                          <a:pt x="225327" y="2124975"/>
                          <a:pt x="224519" y="2128520"/>
                        </a:cubicBezTo>
                        <a:lnTo>
                          <a:pt x="211210" y="2144308"/>
                        </a:lnTo>
                        <a:lnTo>
                          <a:pt x="198105" y="2139045"/>
                        </a:lnTo>
                        <a:cubicBezTo>
                          <a:pt x="201412" y="2133344"/>
                          <a:pt x="204107" y="2126766"/>
                          <a:pt x="206189" y="2119311"/>
                        </a:cubicBezTo>
                        <a:cubicBezTo>
                          <a:pt x="208271" y="2111855"/>
                          <a:pt x="211250" y="2106154"/>
                          <a:pt x="215125" y="2102207"/>
                        </a:cubicBezTo>
                        <a:cubicBezTo>
                          <a:pt x="215813" y="2096652"/>
                          <a:pt x="218667" y="2093729"/>
                          <a:pt x="223689" y="2093436"/>
                        </a:cubicBezTo>
                        <a:cubicBezTo>
                          <a:pt x="227444" y="2093692"/>
                          <a:pt x="232135" y="2093619"/>
                          <a:pt x="237761" y="2093217"/>
                        </a:cubicBezTo>
                        <a:cubicBezTo>
                          <a:pt x="243387" y="2092815"/>
                          <a:pt x="243202" y="2090549"/>
                          <a:pt x="237205" y="2086420"/>
                        </a:cubicBezTo>
                        <a:lnTo>
                          <a:pt x="247315" y="2068878"/>
                        </a:lnTo>
                        <a:lnTo>
                          <a:pt x="240299" y="2068878"/>
                        </a:lnTo>
                        <a:lnTo>
                          <a:pt x="248862" y="2060107"/>
                        </a:lnTo>
                        <a:lnTo>
                          <a:pt x="251955" y="2042565"/>
                        </a:lnTo>
                        <a:lnTo>
                          <a:pt x="265781" y="2033794"/>
                        </a:lnTo>
                        <a:lnTo>
                          <a:pt x="268565" y="2018006"/>
                        </a:lnTo>
                        <a:cubicBezTo>
                          <a:pt x="272760" y="2012451"/>
                          <a:pt x="277678" y="2007774"/>
                          <a:pt x="283319" y="2003973"/>
                        </a:cubicBezTo>
                        <a:lnTo>
                          <a:pt x="291056" y="1989939"/>
                        </a:lnTo>
                        <a:cubicBezTo>
                          <a:pt x="285819" y="1988551"/>
                          <a:pt x="285121" y="1982557"/>
                          <a:pt x="288964" y="1971959"/>
                        </a:cubicBezTo>
                        <a:cubicBezTo>
                          <a:pt x="292806" y="1961361"/>
                          <a:pt x="295772" y="1954490"/>
                          <a:pt x="297861" y="1951347"/>
                        </a:cubicBezTo>
                        <a:cubicBezTo>
                          <a:pt x="301292" y="1950543"/>
                          <a:pt x="303690" y="1946889"/>
                          <a:pt x="305056" y="1940384"/>
                        </a:cubicBezTo>
                        <a:cubicBezTo>
                          <a:pt x="306423" y="1933879"/>
                          <a:pt x="307222" y="1929347"/>
                          <a:pt x="307454" y="1926789"/>
                        </a:cubicBezTo>
                        <a:cubicBezTo>
                          <a:pt x="310229" y="1925765"/>
                          <a:pt x="312391" y="1923865"/>
                          <a:pt x="313941" y="1921088"/>
                        </a:cubicBezTo>
                        <a:cubicBezTo>
                          <a:pt x="315490" y="1918310"/>
                          <a:pt x="316492" y="1915533"/>
                          <a:pt x="316945" y="1912755"/>
                        </a:cubicBezTo>
                        <a:cubicBezTo>
                          <a:pt x="317233" y="1909466"/>
                          <a:pt x="316527" y="1906835"/>
                          <a:pt x="314829" y="1904861"/>
                        </a:cubicBezTo>
                        <a:cubicBezTo>
                          <a:pt x="313130" y="1902888"/>
                          <a:pt x="312424" y="1900257"/>
                          <a:pt x="312712" y="1896968"/>
                        </a:cubicBezTo>
                        <a:cubicBezTo>
                          <a:pt x="305719" y="1898283"/>
                          <a:pt x="301648" y="1903546"/>
                          <a:pt x="300499" y="1912755"/>
                        </a:cubicBezTo>
                        <a:cubicBezTo>
                          <a:pt x="299351" y="1921965"/>
                          <a:pt x="295718" y="1927227"/>
                          <a:pt x="289602" y="1928543"/>
                        </a:cubicBezTo>
                        <a:cubicBezTo>
                          <a:pt x="288472" y="1933915"/>
                          <a:pt x="285756" y="1938958"/>
                          <a:pt x="281453" y="1943673"/>
                        </a:cubicBezTo>
                        <a:cubicBezTo>
                          <a:pt x="277150" y="1948387"/>
                          <a:pt x="272472" y="1952115"/>
                          <a:pt x="267421" y="1954856"/>
                        </a:cubicBezTo>
                        <a:lnTo>
                          <a:pt x="263400" y="1977660"/>
                        </a:lnTo>
                        <a:cubicBezTo>
                          <a:pt x="246706" y="1985079"/>
                          <a:pt x="236087" y="1993484"/>
                          <a:pt x="231544" y="2002877"/>
                        </a:cubicBezTo>
                        <a:cubicBezTo>
                          <a:pt x="227001" y="2012269"/>
                          <a:pt x="220356" y="2025498"/>
                          <a:pt x="211609" y="2042565"/>
                        </a:cubicBezTo>
                        <a:cubicBezTo>
                          <a:pt x="205598" y="2043077"/>
                          <a:pt x="199975" y="2045123"/>
                          <a:pt x="194738" y="2048705"/>
                        </a:cubicBezTo>
                        <a:cubicBezTo>
                          <a:pt x="189502" y="2052286"/>
                          <a:pt x="183879" y="2054333"/>
                          <a:pt x="177868" y="2054844"/>
                        </a:cubicBezTo>
                        <a:lnTo>
                          <a:pt x="174466" y="2074140"/>
                        </a:lnTo>
                        <a:lnTo>
                          <a:pt x="169203" y="2074140"/>
                        </a:lnTo>
                        <a:cubicBezTo>
                          <a:pt x="165841" y="2074140"/>
                          <a:pt x="163949" y="2073263"/>
                          <a:pt x="163527" y="2071509"/>
                        </a:cubicBezTo>
                        <a:cubicBezTo>
                          <a:pt x="163106" y="2069755"/>
                          <a:pt x="163277" y="2067124"/>
                          <a:pt x="164042" y="2063615"/>
                        </a:cubicBezTo>
                        <a:lnTo>
                          <a:pt x="171779" y="2049582"/>
                        </a:lnTo>
                        <a:cubicBezTo>
                          <a:pt x="171895" y="2048303"/>
                          <a:pt x="171637" y="2046037"/>
                          <a:pt x="171005" y="2042784"/>
                        </a:cubicBezTo>
                        <a:cubicBezTo>
                          <a:pt x="170372" y="2039532"/>
                          <a:pt x="169598" y="2037704"/>
                          <a:pt x="168682" y="2037302"/>
                        </a:cubicBezTo>
                        <a:lnTo>
                          <a:pt x="167754" y="2042565"/>
                        </a:lnTo>
                        <a:cubicBezTo>
                          <a:pt x="163231" y="2045416"/>
                          <a:pt x="157858" y="2049362"/>
                          <a:pt x="151633" y="2054406"/>
                        </a:cubicBezTo>
                        <a:cubicBezTo>
                          <a:pt x="145408" y="2059449"/>
                          <a:pt x="141633" y="2064273"/>
                          <a:pt x="140310" y="2068878"/>
                        </a:cubicBezTo>
                        <a:cubicBezTo>
                          <a:pt x="137380" y="2070778"/>
                          <a:pt x="135063" y="2073556"/>
                          <a:pt x="133359" y="2077210"/>
                        </a:cubicBezTo>
                        <a:cubicBezTo>
                          <a:pt x="131655" y="2080865"/>
                          <a:pt x="130498" y="2084519"/>
                          <a:pt x="129891" y="2088174"/>
                        </a:cubicBezTo>
                        <a:lnTo>
                          <a:pt x="116374" y="2095191"/>
                        </a:lnTo>
                        <a:cubicBezTo>
                          <a:pt x="115914" y="2098005"/>
                          <a:pt x="114849" y="2101148"/>
                          <a:pt x="113177" y="2104619"/>
                        </a:cubicBezTo>
                        <a:cubicBezTo>
                          <a:pt x="111505" y="2108091"/>
                          <a:pt x="109200" y="2110796"/>
                          <a:pt x="106264" y="2112733"/>
                        </a:cubicBezTo>
                        <a:lnTo>
                          <a:pt x="103790" y="2126766"/>
                        </a:lnTo>
                        <a:lnTo>
                          <a:pt x="95845" y="2132029"/>
                        </a:lnTo>
                        <a:cubicBezTo>
                          <a:pt x="94721" y="2137364"/>
                          <a:pt x="91992" y="2142481"/>
                          <a:pt x="87657" y="2147378"/>
                        </a:cubicBezTo>
                        <a:cubicBezTo>
                          <a:pt x="83321" y="2152275"/>
                          <a:pt x="78554" y="2156514"/>
                          <a:pt x="73354" y="2160096"/>
                        </a:cubicBezTo>
                        <a:cubicBezTo>
                          <a:pt x="68787" y="2165687"/>
                          <a:pt x="63426" y="2172046"/>
                          <a:pt x="57272" y="2179172"/>
                        </a:cubicBezTo>
                        <a:cubicBezTo>
                          <a:pt x="51119" y="2186299"/>
                          <a:pt x="44958" y="2192219"/>
                          <a:pt x="38791" y="2196933"/>
                        </a:cubicBezTo>
                        <a:cubicBezTo>
                          <a:pt x="38418" y="2199674"/>
                          <a:pt x="37696" y="2202525"/>
                          <a:pt x="36626" y="2205485"/>
                        </a:cubicBezTo>
                        <a:cubicBezTo>
                          <a:pt x="35555" y="2208445"/>
                          <a:pt x="33595" y="2210857"/>
                          <a:pt x="30745" y="2212721"/>
                        </a:cubicBezTo>
                        <a:cubicBezTo>
                          <a:pt x="29645" y="2218130"/>
                          <a:pt x="27229" y="2223539"/>
                          <a:pt x="23498" y="2228947"/>
                        </a:cubicBezTo>
                        <a:cubicBezTo>
                          <a:pt x="19767" y="2234356"/>
                          <a:pt x="15752" y="2238888"/>
                          <a:pt x="11453" y="2242542"/>
                        </a:cubicBezTo>
                        <a:cubicBezTo>
                          <a:pt x="11131" y="2244370"/>
                          <a:pt x="10409" y="2245978"/>
                          <a:pt x="9287" y="2247366"/>
                        </a:cubicBezTo>
                        <a:cubicBezTo>
                          <a:pt x="8165" y="2248755"/>
                          <a:pt x="6720" y="2249486"/>
                          <a:pt x="4953" y="2249559"/>
                        </a:cubicBezTo>
                        <a:lnTo>
                          <a:pt x="0" y="2247805"/>
                        </a:lnTo>
                        <a:lnTo>
                          <a:pt x="8356" y="2230263"/>
                        </a:lnTo>
                        <a:cubicBezTo>
                          <a:pt x="10438" y="2228399"/>
                          <a:pt x="12179" y="2225987"/>
                          <a:pt x="13578" y="2223027"/>
                        </a:cubicBezTo>
                        <a:cubicBezTo>
                          <a:pt x="14977" y="2220067"/>
                          <a:pt x="15919" y="2217216"/>
                          <a:pt x="16402" y="2214475"/>
                        </a:cubicBezTo>
                        <a:lnTo>
                          <a:pt x="26203" y="2198688"/>
                        </a:lnTo>
                        <a:cubicBezTo>
                          <a:pt x="26533" y="2194741"/>
                          <a:pt x="27160" y="2190355"/>
                          <a:pt x="28084" y="2185531"/>
                        </a:cubicBezTo>
                        <a:cubicBezTo>
                          <a:pt x="29008" y="2180707"/>
                          <a:pt x="31957" y="2178076"/>
                          <a:pt x="36931" y="2177637"/>
                        </a:cubicBezTo>
                        <a:cubicBezTo>
                          <a:pt x="40532" y="2160534"/>
                          <a:pt x="49059" y="2140361"/>
                          <a:pt x="62513" y="2117118"/>
                        </a:cubicBezTo>
                        <a:cubicBezTo>
                          <a:pt x="75967" y="2093875"/>
                          <a:pt x="89448" y="2075456"/>
                          <a:pt x="102955" y="2061861"/>
                        </a:cubicBezTo>
                        <a:cubicBezTo>
                          <a:pt x="104231" y="2055868"/>
                          <a:pt x="106088" y="2050313"/>
                          <a:pt x="108525" y="2045196"/>
                        </a:cubicBezTo>
                        <a:cubicBezTo>
                          <a:pt x="110962" y="2040080"/>
                          <a:pt x="112818" y="2034525"/>
                          <a:pt x="114095" y="2028532"/>
                        </a:cubicBezTo>
                        <a:cubicBezTo>
                          <a:pt x="116709" y="2028422"/>
                          <a:pt x="118729" y="2027326"/>
                          <a:pt x="120156" y="2025242"/>
                        </a:cubicBezTo>
                        <a:cubicBezTo>
                          <a:pt x="121583" y="2023159"/>
                          <a:pt x="122520" y="2020747"/>
                          <a:pt x="122967" y="2018006"/>
                        </a:cubicBezTo>
                        <a:cubicBezTo>
                          <a:pt x="124516" y="2010880"/>
                          <a:pt x="126420" y="2006714"/>
                          <a:pt x="128679" y="2005508"/>
                        </a:cubicBezTo>
                        <a:cubicBezTo>
                          <a:pt x="130939" y="2004302"/>
                          <a:pt x="132611" y="2001451"/>
                          <a:pt x="133696" y="1996956"/>
                        </a:cubicBezTo>
                        <a:lnTo>
                          <a:pt x="145560" y="1979414"/>
                        </a:lnTo>
                        <a:cubicBezTo>
                          <a:pt x="148322" y="1978464"/>
                          <a:pt x="150433" y="1976856"/>
                          <a:pt x="151892" y="1974590"/>
                        </a:cubicBezTo>
                        <a:cubicBezTo>
                          <a:pt x="153352" y="1972324"/>
                          <a:pt x="154302" y="1969839"/>
                          <a:pt x="154742" y="1967135"/>
                        </a:cubicBezTo>
                        <a:lnTo>
                          <a:pt x="154534" y="1958364"/>
                        </a:lnTo>
                        <a:lnTo>
                          <a:pt x="179911" y="1903984"/>
                        </a:lnTo>
                        <a:lnTo>
                          <a:pt x="187855" y="1898722"/>
                        </a:lnTo>
                        <a:lnTo>
                          <a:pt x="194665" y="1889951"/>
                        </a:lnTo>
                        <a:cubicBezTo>
                          <a:pt x="195161" y="1887137"/>
                          <a:pt x="196154" y="1883994"/>
                          <a:pt x="197643" y="1880522"/>
                        </a:cubicBezTo>
                        <a:cubicBezTo>
                          <a:pt x="199132" y="1877050"/>
                          <a:pt x="200925" y="1874346"/>
                          <a:pt x="203020" y="1872409"/>
                        </a:cubicBezTo>
                        <a:cubicBezTo>
                          <a:pt x="202558" y="1869229"/>
                          <a:pt x="203146" y="1865063"/>
                          <a:pt x="204786" y="1859910"/>
                        </a:cubicBezTo>
                        <a:cubicBezTo>
                          <a:pt x="206425" y="1854757"/>
                          <a:pt x="209413" y="1851907"/>
                          <a:pt x="213749" y="1851359"/>
                        </a:cubicBezTo>
                        <a:cubicBezTo>
                          <a:pt x="215221" y="1846535"/>
                          <a:pt x="219756" y="1838641"/>
                          <a:pt x="227353" y="1827677"/>
                        </a:cubicBezTo>
                        <a:cubicBezTo>
                          <a:pt x="234951" y="1816713"/>
                          <a:pt x="240492" y="1810574"/>
                          <a:pt x="243977" y="1809258"/>
                        </a:cubicBezTo>
                        <a:lnTo>
                          <a:pt x="251405" y="1796979"/>
                        </a:lnTo>
                        <a:cubicBezTo>
                          <a:pt x="253850" y="1786015"/>
                          <a:pt x="257597" y="1776367"/>
                          <a:pt x="262648" y="1768035"/>
                        </a:cubicBezTo>
                        <a:cubicBezTo>
                          <a:pt x="267699" y="1759702"/>
                          <a:pt x="271447" y="1750054"/>
                          <a:pt x="273891" y="1739091"/>
                        </a:cubicBezTo>
                        <a:lnTo>
                          <a:pt x="280391" y="1732074"/>
                        </a:lnTo>
                        <a:cubicBezTo>
                          <a:pt x="282342" y="1725569"/>
                          <a:pt x="286899" y="1717967"/>
                          <a:pt x="294060" y="1709269"/>
                        </a:cubicBezTo>
                        <a:cubicBezTo>
                          <a:pt x="301222" y="1700572"/>
                          <a:pt x="305779" y="1692970"/>
                          <a:pt x="307730" y="1686465"/>
                        </a:cubicBezTo>
                        <a:cubicBezTo>
                          <a:pt x="313499" y="1683176"/>
                          <a:pt x="316766" y="1677913"/>
                          <a:pt x="317530" y="1670677"/>
                        </a:cubicBezTo>
                        <a:cubicBezTo>
                          <a:pt x="318295" y="1663441"/>
                          <a:pt x="321561" y="1658179"/>
                          <a:pt x="327331" y="1654890"/>
                        </a:cubicBezTo>
                        <a:cubicBezTo>
                          <a:pt x="329370" y="1649335"/>
                          <a:pt x="336277" y="1635447"/>
                          <a:pt x="348053" y="1613228"/>
                        </a:cubicBezTo>
                        <a:cubicBezTo>
                          <a:pt x="359828" y="1591008"/>
                          <a:pt x="367019" y="1577998"/>
                          <a:pt x="369626" y="1574197"/>
                        </a:cubicBezTo>
                        <a:cubicBezTo>
                          <a:pt x="369125" y="1571237"/>
                          <a:pt x="369559" y="1567948"/>
                          <a:pt x="370928" y="1564330"/>
                        </a:cubicBezTo>
                        <a:cubicBezTo>
                          <a:pt x="372297" y="1560712"/>
                          <a:pt x="375130" y="1558738"/>
                          <a:pt x="379427" y="1558409"/>
                        </a:cubicBezTo>
                        <a:cubicBezTo>
                          <a:pt x="386825" y="1546093"/>
                          <a:pt x="395706" y="1533449"/>
                          <a:pt x="406070" y="1520475"/>
                        </a:cubicBezTo>
                        <a:cubicBezTo>
                          <a:pt x="416434" y="1507501"/>
                          <a:pt x="423200" y="1494418"/>
                          <a:pt x="426366" y="1481225"/>
                        </a:cubicBezTo>
                        <a:cubicBezTo>
                          <a:pt x="427575" y="1480385"/>
                          <a:pt x="429131" y="1479434"/>
                          <a:pt x="431035" y="1478375"/>
                        </a:cubicBezTo>
                        <a:cubicBezTo>
                          <a:pt x="432940" y="1477315"/>
                          <a:pt x="434135" y="1475926"/>
                          <a:pt x="434621" y="1474208"/>
                        </a:cubicBezTo>
                        <a:cubicBezTo>
                          <a:pt x="434549" y="1473368"/>
                          <a:pt x="433763" y="1472856"/>
                          <a:pt x="432260" y="1472673"/>
                        </a:cubicBezTo>
                        <a:cubicBezTo>
                          <a:pt x="430757" y="1472491"/>
                          <a:pt x="429893" y="1472418"/>
                          <a:pt x="429667" y="1472454"/>
                        </a:cubicBezTo>
                        <a:lnTo>
                          <a:pt x="437714" y="1456666"/>
                        </a:lnTo>
                        <a:lnTo>
                          <a:pt x="445349" y="1453158"/>
                        </a:lnTo>
                        <a:cubicBezTo>
                          <a:pt x="449714" y="1448298"/>
                          <a:pt x="453931" y="1441792"/>
                          <a:pt x="458000" y="1433643"/>
                        </a:cubicBezTo>
                        <a:cubicBezTo>
                          <a:pt x="462068" y="1425493"/>
                          <a:pt x="465485" y="1418549"/>
                          <a:pt x="468251" y="1412812"/>
                        </a:cubicBezTo>
                        <a:cubicBezTo>
                          <a:pt x="467945" y="1409157"/>
                          <a:pt x="468659" y="1405941"/>
                          <a:pt x="470391" y="1403164"/>
                        </a:cubicBezTo>
                        <a:cubicBezTo>
                          <a:pt x="472123" y="1400386"/>
                          <a:pt x="475158" y="1398924"/>
                          <a:pt x="479497" y="1398778"/>
                        </a:cubicBezTo>
                        <a:lnTo>
                          <a:pt x="486924" y="1386499"/>
                        </a:lnTo>
                        <a:cubicBezTo>
                          <a:pt x="489480" y="1383612"/>
                          <a:pt x="493112" y="1377107"/>
                          <a:pt x="497821" y="1366984"/>
                        </a:cubicBezTo>
                        <a:cubicBezTo>
                          <a:pt x="502529" y="1356861"/>
                          <a:pt x="505362" y="1349917"/>
                          <a:pt x="506318" y="1346153"/>
                        </a:cubicBezTo>
                        <a:cubicBezTo>
                          <a:pt x="507822" y="1340525"/>
                          <a:pt x="510590" y="1336432"/>
                          <a:pt x="514623" y="1333873"/>
                        </a:cubicBezTo>
                        <a:cubicBezTo>
                          <a:pt x="518655" y="1331315"/>
                          <a:pt x="521424" y="1327222"/>
                          <a:pt x="522928" y="1321594"/>
                        </a:cubicBezTo>
                        <a:lnTo>
                          <a:pt x="541292" y="1297035"/>
                        </a:lnTo>
                        <a:cubicBezTo>
                          <a:pt x="542727" y="1293454"/>
                          <a:pt x="547464" y="1284829"/>
                          <a:pt x="555502" y="1271161"/>
                        </a:cubicBezTo>
                        <a:cubicBezTo>
                          <a:pt x="563540" y="1257493"/>
                          <a:pt x="568122" y="1249745"/>
                          <a:pt x="569249" y="1247918"/>
                        </a:cubicBezTo>
                        <a:cubicBezTo>
                          <a:pt x="569553" y="1244117"/>
                          <a:pt x="570077" y="1240317"/>
                          <a:pt x="570821" y="1236516"/>
                        </a:cubicBezTo>
                        <a:cubicBezTo>
                          <a:pt x="571564" y="1232715"/>
                          <a:pt x="574410" y="1230669"/>
                          <a:pt x="579358" y="1230376"/>
                        </a:cubicBezTo>
                        <a:cubicBezTo>
                          <a:pt x="586934" y="1217878"/>
                          <a:pt x="596568" y="1204283"/>
                          <a:pt x="608258" y="1189591"/>
                        </a:cubicBezTo>
                        <a:cubicBezTo>
                          <a:pt x="619948" y="1174900"/>
                          <a:pt x="627544" y="1160428"/>
                          <a:pt x="631044" y="1146175"/>
                        </a:cubicBezTo>
                        <a:cubicBezTo>
                          <a:pt x="632271" y="1145225"/>
                          <a:pt x="633866" y="1144056"/>
                          <a:pt x="635828" y="1142667"/>
                        </a:cubicBezTo>
                        <a:cubicBezTo>
                          <a:pt x="637791" y="1141278"/>
                          <a:pt x="638947" y="1140109"/>
                          <a:pt x="639298" y="1139158"/>
                        </a:cubicBezTo>
                        <a:cubicBezTo>
                          <a:pt x="639484" y="1137477"/>
                          <a:pt x="639007" y="1136454"/>
                          <a:pt x="637865" y="1136089"/>
                        </a:cubicBezTo>
                        <a:cubicBezTo>
                          <a:pt x="636724" y="1135723"/>
                          <a:pt x="635653" y="1135577"/>
                          <a:pt x="634654" y="1135650"/>
                        </a:cubicBezTo>
                        <a:lnTo>
                          <a:pt x="642700" y="1119862"/>
                        </a:lnTo>
                        <a:cubicBezTo>
                          <a:pt x="645684" y="1118072"/>
                          <a:pt x="648616" y="1115952"/>
                          <a:pt x="651496" y="1113504"/>
                        </a:cubicBezTo>
                        <a:cubicBezTo>
                          <a:pt x="654376" y="1111055"/>
                          <a:pt x="656947" y="1108497"/>
                          <a:pt x="659208" y="1105829"/>
                        </a:cubicBezTo>
                        <a:lnTo>
                          <a:pt x="675920" y="1070745"/>
                        </a:lnTo>
                        <a:cubicBezTo>
                          <a:pt x="675687" y="1067091"/>
                          <a:pt x="676693" y="1063875"/>
                          <a:pt x="678936" y="1061097"/>
                        </a:cubicBezTo>
                        <a:cubicBezTo>
                          <a:pt x="681180" y="1058320"/>
                          <a:pt x="684508" y="1056858"/>
                          <a:pt x="688919" y="1056712"/>
                        </a:cubicBezTo>
                        <a:cubicBezTo>
                          <a:pt x="689706" y="1053496"/>
                          <a:pt x="690995" y="1051157"/>
                          <a:pt x="692788" y="1049695"/>
                        </a:cubicBezTo>
                        <a:cubicBezTo>
                          <a:pt x="694580" y="1048233"/>
                          <a:pt x="695870" y="1045894"/>
                          <a:pt x="696656" y="1042678"/>
                        </a:cubicBezTo>
                        <a:cubicBezTo>
                          <a:pt x="698427" y="1040303"/>
                          <a:pt x="702236" y="1033213"/>
                          <a:pt x="708081" y="1021409"/>
                        </a:cubicBezTo>
                        <a:cubicBezTo>
                          <a:pt x="713927" y="1009604"/>
                          <a:pt x="717374" y="1002076"/>
                          <a:pt x="718423" y="998824"/>
                        </a:cubicBezTo>
                        <a:cubicBezTo>
                          <a:pt x="719940" y="993122"/>
                          <a:pt x="722759" y="988737"/>
                          <a:pt x="726882" y="985667"/>
                        </a:cubicBezTo>
                        <a:cubicBezTo>
                          <a:pt x="731005" y="982597"/>
                          <a:pt x="733825" y="978212"/>
                          <a:pt x="735342" y="972511"/>
                        </a:cubicBezTo>
                        <a:lnTo>
                          <a:pt x="744833" y="958477"/>
                        </a:lnTo>
                        <a:cubicBezTo>
                          <a:pt x="745993" y="954384"/>
                          <a:pt x="748315" y="951168"/>
                          <a:pt x="751797" y="948829"/>
                        </a:cubicBezTo>
                        <a:cubicBezTo>
                          <a:pt x="755279" y="946490"/>
                          <a:pt x="757600" y="943274"/>
                          <a:pt x="758761" y="939181"/>
                        </a:cubicBezTo>
                        <a:cubicBezTo>
                          <a:pt x="764075" y="938889"/>
                          <a:pt x="768099" y="935965"/>
                          <a:pt x="770832" y="930410"/>
                        </a:cubicBezTo>
                        <a:cubicBezTo>
                          <a:pt x="771011" y="929606"/>
                          <a:pt x="771041" y="929022"/>
                          <a:pt x="770922" y="928656"/>
                        </a:cubicBezTo>
                        <a:cubicBezTo>
                          <a:pt x="770804" y="928291"/>
                          <a:pt x="770396" y="927706"/>
                          <a:pt x="769697" y="926902"/>
                        </a:cubicBezTo>
                        <a:lnTo>
                          <a:pt x="774133" y="921639"/>
                        </a:lnTo>
                        <a:cubicBezTo>
                          <a:pt x="775270" y="919958"/>
                          <a:pt x="776039" y="918496"/>
                          <a:pt x="776441" y="917254"/>
                        </a:cubicBezTo>
                        <a:cubicBezTo>
                          <a:pt x="776843" y="916011"/>
                          <a:pt x="777174" y="914549"/>
                          <a:pt x="777434" y="912868"/>
                        </a:cubicBezTo>
                        <a:cubicBezTo>
                          <a:pt x="786283" y="902270"/>
                          <a:pt x="794480" y="891014"/>
                          <a:pt x="802026" y="879100"/>
                        </a:cubicBezTo>
                        <a:cubicBezTo>
                          <a:pt x="809573" y="867186"/>
                          <a:pt x="816609" y="855053"/>
                          <a:pt x="823136" y="842701"/>
                        </a:cubicBezTo>
                        <a:cubicBezTo>
                          <a:pt x="824114" y="839850"/>
                          <a:pt x="827239" y="834149"/>
                          <a:pt x="832511" y="825597"/>
                        </a:cubicBezTo>
                        <a:cubicBezTo>
                          <a:pt x="837783" y="817046"/>
                          <a:pt x="841192" y="812222"/>
                          <a:pt x="842737" y="811126"/>
                        </a:cubicBezTo>
                        <a:cubicBezTo>
                          <a:pt x="843983" y="805095"/>
                          <a:pt x="846339" y="799614"/>
                          <a:pt x="849803" y="794680"/>
                        </a:cubicBezTo>
                        <a:cubicBezTo>
                          <a:pt x="853268" y="789746"/>
                          <a:pt x="856862" y="784703"/>
                          <a:pt x="860584" y="779550"/>
                        </a:cubicBezTo>
                        <a:lnTo>
                          <a:pt x="868529" y="774288"/>
                        </a:lnTo>
                        <a:cubicBezTo>
                          <a:pt x="868757" y="773410"/>
                          <a:pt x="869204" y="772533"/>
                          <a:pt x="869870" y="771656"/>
                        </a:cubicBezTo>
                        <a:cubicBezTo>
                          <a:pt x="870536" y="770779"/>
                          <a:pt x="870983" y="769902"/>
                          <a:pt x="871211" y="769025"/>
                        </a:cubicBezTo>
                        <a:cubicBezTo>
                          <a:pt x="872503" y="766467"/>
                          <a:pt x="873427" y="764128"/>
                          <a:pt x="873983" y="762008"/>
                        </a:cubicBezTo>
                        <a:cubicBezTo>
                          <a:pt x="874540" y="759889"/>
                          <a:pt x="875025" y="757550"/>
                          <a:pt x="875440" y="754992"/>
                        </a:cubicBezTo>
                        <a:cubicBezTo>
                          <a:pt x="876360" y="754955"/>
                          <a:pt x="877228" y="754590"/>
                          <a:pt x="878045" y="753895"/>
                        </a:cubicBezTo>
                        <a:cubicBezTo>
                          <a:pt x="878862" y="753201"/>
                          <a:pt x="879369" y="752397"/>
                          <a:pt x="879567" y="751483"/>
                        </a:cubicBezTo>
                        <a:cubicBezTo>
                          <a:pt x="879808" y="750533"/>
                          <a:pt x="880306" y="749363"/>
                          <a:pt x="881063" y="747975"/>
                        </a:cubicBezTo>
                        <a:cubicBezTo>
                          <a:pt x="881819" y="746586"/>
                          <a:pt x="882318" y="745417"/>
                          <a:pt x="882558" y="744466"/>
                        </a:cubicBezTo>
                        <a:lnTo>
                          <a:pt x="884313" y="744466"/>
                        </a:lnTo>
                        <a:cubicBezTo>
                          <a:pt x="884914" y="742712"/>
                          <a:pt x="886393" y="740958"/>
                          <a:pt x="888749" y="739204"/>
                        </a:cubicBezTo>
                        <a:lnTo>
                          <a:pt x="896795" y="723416"/>
                        </a:lnTo>
                        <a:cubicBezTo>
                          <a:pt x="898280" y="719762"/>
                          <a:pt x="899436" y="716107"/>
                          <a:pt x="900263" y="712452"/>
                        </a:cubicBezTo>
                        <a:cubicBezTo>
                          <a:pt x="901091" y="708798"/>
                          <a:pt x="901653" y="706020"/>
                          <a:pt x="901952" y="704120"/>
                        </a:cubicBezTo>
                        <a:cubicBezTo>
                          <a:pt x="903833" y="704230"/>
                          <a:pt x="905772" y="704010"/>
                          <a:pt x="907769" y="703462"/>
                        </a:cubicBezTo>
                        <a:cubicBezTo>
                          <a:pt x="909766" y="702914"/>
                          <a:pt x="911060" y="701379"/>
                          <a:pt x="911651" y="698858"/>
                        </a:cubicBezTo>
                        <a:cubicBezTo>
                          <a:pt x="911962" y="696263"/>
                          <a:pt x="912577" y="694435"/>
                          <a:pt x="913495" y="693376"/>
                        </a:cubicBezTo>
                        <a:cubicBezTo>
                          <a:pt x="914412" y="692316"/>
                          <a:pt x="916549" y="691804"/>
                          <a:pt x="919905" y="691841"/>
                        </a:cubicBezTo>
                        <a:lnTo>
                          <a:pt x="929396" y="677807"/>
                        </a:lnTo>
                        <a:lnTo>
                          <a:pt x="937341" y="672545"/>
                        </a:lnTo>
                        <a:lnTo>
                          <a:pt x="953641" y="649740"/>
                        </a:lnTo>
                        <a:cubicBezTo>
                          <a:pt x="954527" y="646378"/>
                          <a:pt x="956212" y="643454"/>
                          <a:pt x="958696" y="640969"/>
                        </a:cubicBezTo>
                        <a:cubicBezTo>
                          <a:pt x="961181" y="638484"/>
                          <a:pt x="962866" y="635561"/>
                          <a:pt x="963751" y="632198"/>
                        </a:cubicBezTo>
                        <a:lnTo>
                          <a:pt x="974997" y="618165"/>
                        </a:lnTo>
                        <a:lnTo>
                          <a:pt x="982115" y="607640"/>
                        </a:lnTo>
                        <a:cubicBezTo>
                          <a:pt x="984051" y="601427"/>
                          <a:pt x="986497" y="595434"/>
                          <a:pt x="989452" y="589659"/>
                        </a:cubicBezTo>
                        <a:cubicBezTo>
                          <a:pt x="992407" y="583885"/>
                          <a:pt x="996014" y="578769"/>
                          <a:pt x="1000272" y="574310"/>
                        </a:cubicBezTo>
                        <a:cubicBezTo>
                          <a:pt x="1006706" y="562689"/>
                          <a:pt x="1012148" y="551725"/>
                          <a:pt x="1016596" y="541419"/>
                        </a:cubicBezTo>
                        <a:cubicBezTo>
                          <a:pt x="1021045" y="531113"/>
                          <a:pt x="1024268" y="522781"/>
                          <a:pt x="1026267" y="516422"/>
                        </a:cubicBezTo>
                        <a:cubicBezTo>
                          <a:pt x="1027763" y="517884"/>
                          <a:pt x="1029414" y="518468"/>
                          <a:pt x="1031220" y="518176"/>
                        </a:cubicBezTo>
                        <a:lnTo>
                          <a:pt x="1039165" y="512913"/>
                        </a:lnTo>
                        <a:cubicBezTo>
                          <a:pt x="1040246" y="511963"/>
                          <a:pt x="1040817" y="510794"/>
                          <a:pt x="1040880" y="509405"/>
                        </a:cubicBezTo>
                        <a:cubicBezTo>
                          <a:pt x="1040942" y="508016"/>
                          <a:pt x="1040198" y="506847"/>
                          <a:pt x="1038648" y="505897"/>
                        </a:cubicBezTo>
                        <a:cubicBezTo>
                          <a:pt x="1044453" y="500123"/>
                          <a:pt x="1050717" y="492375"/>
                          <a:pt x="1057437" y="482654"/>
                        </a:cubicBezTo>
                        <a:cubicBezTo>
                          <a:pt x="1064158" y="472933"/>
                          <a:pt x="1068383" y="464308"/>
                          <a:pt x="1070113" y="456780"/>
                        </a:cubicBezTo>
                        <a:cubicBezTo>
                          <a:pt x="1073170" y="454989"/>
                          <a:pt x="1075517" y="452869"/>
                          <a:pt x="1077155" y="450421"/>
                        </a:cubicBezTo>
                        <a:cubicBezTo>
                          <a:pt x="1078792" y="447972"/>
                          <a:pt x="1079024" y="445414"/>
                          <a:pt x="1077850" y="442746"/>
                        </a:cubicBezTo>
                        <a:cubicBezTo>
                          <a:pt x="1080057" y="436862"/>
                          <a:pt x="1083328" y="432404"/>
                          <a:pt x="1087664" y="429370"/>
                        </a:cubicBezTo>
                        <a:cubicBezTo>
                          <a:pt x="1092000" y="426337"/>
                          <a:pt x="1095916" y="423194"/>
                          <a:pt x="1099413" y="419942"/>
                        </a:cubicBezTo>
                        <a:cubicBezTo>
                          <a:pt x="1102207" y="418187"/>
                          <a:pt x="1103686" y="416433"/>
                          <a:pt x="1103849" y="414679"/>
                        </a:cubicBezTo>
                        <a:cubicBezTo>
                          <a:pt x="1104013" y="412925"/>
                          <a:pt x="1103737" y="411171"/>
                          <a:pt x="1103023" y="409416"/>
                        </a:cubicBezTo>
                        <a:lnTo>
                          <a:pt x="1123760" y="381349"/>
                        </a:lnTo>
                        <a:cubicBezTo>
                          <a:pt x="1125129" y="379595"/>
                          <a:pt x="1126904" y="377403"/>
                          <a:pt x="1129086" y="374771"/>
                        </a:cubicBezTo>
                        <a:cubicBezTo>
                          <a:pt x="1131268" y="372140"/>
                          <a:pt x="1132759" y="369070"/>
                          <a:pt x="1133560" y="365562"/>
                        </a:cubicBezTo>
                        <a:cubicBezTo>
                          <a:pt x="1143472" y="355365"/>
                          <a:pt x="1152099" y="343744"/>
                          <a:pt x="1159443" y="330697"/>
                        </a:cubicBezTo>
                        <a:cubicBezTo>
                          <a:pt x="1166787" y="317651"/>
                          <a:pt x="1176214" y="306468"/>
                          <a:pt x="1187724" y="297148"/>
                        </a:cubicBezTo>
                        <a:lnTo>
                          <a:pt x="1188135" y="284869"/>
                        </a:lnTo>
                        <a:lnTo>
                          <a:pt x="1212690" y="255048"/>
                        </a:lnTo>
                        <a:cubicBezTo>
                          <a:pt x="1213824" y="250480"/>
                          <a:pt x="1217641" y="242513"/>
                          <a:pt x="1224140" y="231147"/>
                        </a:cubicBezTo>
                        <a:cubicBezTo>
                          <a:pt x="1230640" y="219781"/>
                          <a:pt x="1236726" y="211376"/>
                          <a:pt x="1242401" y="205931"/>
                        </a:cubicBezTo>
                        <a:cubicBezTo>
                          <a:pt x="1243587" y="199206"/>
                          <a:pt x="1248126" y="193359"/>
                          <a:pt x="1256019" y="188389"/>
                        </a:cubicBezTo>
                        <a:cubicBezTo>
                          <a:pt x="1254299" y="184880"/>
                          <a:pt x="1254694" y="181811"/>
                          <a:pt x="1257205" y="179179"/>
                        </a:cubicBezTo>
                        <a:cubicBezTo>
                          <a:pt x="1259715" y="176548"/>
                          <a:pt x="1262587" y="174355"/>
                          <a:pt x="1265820" y="172601"/>
                        </a:cubicBezTo>
                        <a:lnTo>
                          <a:pt x="1350830" y="58579"/>
                        </a:lnTo>
                        <a:cubicBezTo>
                          <a:pt x="1355606" y="54084"/>
                          <a:pt x="1359415" y="49479"/>
                          <a:pt x="1362256" y="44765"/>
                        </a:cubicBezTo>
                        <a:cubicBezTo>
                          <a:pt x="1365098" y="40050"/>
                          <a:pt x="1369268" y="35884"/>
                          <a:pt x="1374766" y="32266"/>
                        </a:cubicBezTo>
                        <a:cubicBezTo>
                          <a:pt x="1375323" y="29525"/>
                          <a:pt x="1376556" y="26675"/>
                          <a:pt x="1378467" y="23715"/>
                        </a:cubicBezTo>
                        <a:cubicBezTo>
                          <a:pt x="1380378" y="20754"/>
                          <a:pt x="1382411" y="18342"/>
                          <a:pt x="1384567" y="16478"/>
                        </a:cubicBezTo>
                        <a:lnTo>
                          <a:pt x="1393749" y="4199"/>
                        </a:lnTo>
                        <a:cubicBezTo>
                          <a:pt x="1395965" y="2408"/>
                          <a:pt x="1398523" y="1166"/>
                          <a:pt x="1401423" y="4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Freeform 81"/>
                  <p:cNvSpPr/>
                  <p:nvPr/>
                </p:nvSpPr>
                <p:spPr>
                  <a:xfrm>
                    <a:off x="8694226" y="43515"/>
                    <a:ext cx="1526083" cy="2249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083" h="2249559">
                        <a:moveTo>
                          <a:pt x="176110" y="2025023"/>
                        </a:moveTo>
                        <a:cubicBezTo>
                          <a:pt x="175972" y="2026010"/>
                          <a:pt x="176144" y="2027106"/>
                          <a:pt x="176626" y="2028312"/>
                        </a:cubicBezTo>
                        <a:cubicBezTo>
                          <a:pt x="177108" y="2029518"/>
                          <a:pt x="177796" y="2030176"/>
                          <a:pt x="178690" y="2030286"/>
                        </a:cubicBezTo>
                        <a:cubicBezTo>
                          <a:pt x="179610" y="2030249"/>
                          <a:pt x="180479" y="2029884"/>
                          <a:pt x="181296" y="2029189"/>
                        </a:cubicBezTo>
                        <a:cubicBezTo>
                          <a:pt x="182112" y="2028495"/>
                          <a:pt x="182620" y="2027691"/>
                          <a:pt x="182817" y="2026777"/>
                        </a:cubicBezTo>
                        <a:close/>
                        <a:moveTo>
                          <a:pt x="185601" y="2010990"/>
                        </a:moveTo>
                        <a:cubicBezTo>
                          <a:pt x="185354" y="2011976"/>
                          <a:pt x="185307" y="2013073"/>
                          <a:pt x="185460" y="2014279"/>
                        </a:cubicBezTo>
                        <a:cubicBezTo>
                          <a:pt x="185612" y="2015485"/>
                          <a:pt x="186520" y="2016142"/>
                          <a:pt x="188181" y="2016252"/>
                        </a:cubicBezTo>
                        <a:lnTo>
                          <a:pt x="189936" y="2016252"/>
                        </a:lnTo>
                        <a:cubicBezTo>
                          <a:pt x="190554" y="2012744"/>
                          <a:pt x="189109" y="2010990"/>
                          <a:pt x="185601" y="2010990"/>
                        </a:cubicBezTo>
                        <a:close/>
                        <a:moveTo>
                          <a:pt x="344300" y="1986431"/>
                        </a:moveTo>
                        <a:cubicBezTo>
                          <a:pt x="344089" y="1987418"/>
                          <a:pt x="343969" y="1988514"/>
                          <a:pt x="343939" y="1989720"/>
                        </a:cubicBezTo>
                        <a:cubicBezTo>
                          <a:pt x="343909" y="1990926"/>
                          <a:pt x="344305" y="1991584"/>
                          <a:pt x="345126" y="1991694"/>
                        </a:cubicBezTo>
                        <a:lnTo>
                          <a:pt x="350698" y="1989939"/>
                        </a:lnTo>
                        <a:close/>
                        <a:moveTo>
                          <a:pt x="478855" y="1979414"/>
                        </a:moveTo>
                        <a:lnTo>
                          <a:pt x="483707" y="1991694"/>
                        </a:lnTo>
                        <a:lnTo>
                          <a:pt x="479478" y="2005727"/>
                        </a:lnTo>
                        <a:cubicBezTo>
                          <a:pt x="475039" y="2006239"/>
                          <a:pt x="472412" y="2008285"/>
                          <a:pt x="471598" y="2011867"/>
                        </a:cubicBezTo>
                        <a:cubicBezTo>
                          <a:pt x="470784" y="2015448"/>
                          <a:pt x="466842" y="2017495"/>
                          <a:pt x="459771" y="2018006"/>
                        </a:cubicBezTo>
                        <a:cubicBezTo>
                          <a:pt x="461494" y="2011136"/>
                          <a:pt x="464675" y="2004704"/>
                          <a:pt x="469313" y="1998710"/>
                        </a:cubicBezTo>
                        <a:cubicBezTo>
                          <a:pt x="473952" y="1992717"/>
                          <a:pt x="477132" y="1986285"/>
                          <a:pt x="478855" y="1979414"/>
                        </a:cubicBezTo>
                        <a:close/>
                        <a:moveTo>
                          <a:pt x="390108" y="1935560"/>
                        </a:moveTo>
                        <a:cubicBezTo>
                          <a:pt x="389861" y="1936546"/>
                          <a:pt x="389814" y="1937643"/>
                          <a:pt x="389967" y="1938849"/>
                        </a:cubicBezTo>
                        <a:cubicBezTo>
                          <a:pt x="390119" y="1940055"/>
                          <a:pt x="391027" y="1940713"/>
                          <a:pt x="392689" y="1940822"/>
                        </a:cubicBezTo>
                        <a:lnTo>
                          <a:pt x="396197" y="1940822"/>
                        </a:lnTo>
                        <a:cubicBezTo>
                          <a:pt x="396433" y="1939068"/>
                          <a:pt x="395934" y="1937752"/>
                          <a:pt x="394700" y="1936875"/>
                        </a:cubicBezTo>
                        <a:cubicBezTo>
                          <a:pt x="393466" y="1935998"/>
                          <a:pt x="391935" y="1935560"/>
                          <a:pt x="390108" y="1935560"/>
                        </a:cubicBezTo>
                        <a:close/>
                        <a:moveTo>
                          <a:pt x="514338" y="1877671"/>
                        </a:moveTo>
                        <a:cubicBezTo>
                          <a:pt x="514187" y="1878731"/>
                          <a:pt x="514308" y="1880120"/>
                          <a:pt x="514699" y="1881838"/>
                        </a:cubicBezTo>
                        <a:cubicBezTo>
                          <a:pt x="515091" y="1883555"/>
                          <a:pt x="515727" y="1884506"/>
                          <a:pt x="516609" y="1884688"/>
                        </a:cubicBezTo>
                        <a:cubicBezTo>
                          <a:pt x="518309" y="1884578"/>
                          <a:pt x="519449" y="1883921"/>
                          <a:pt x="520027" y="1882715"/>
                        </a:cubicBezTo>
                        <a:cubicBezTo>
                          <a:pt x="520605" y="1881509"/>
                          <a:pt x="520944" y="1880412"/>
                          <a:pt x="521045" y="1879426"/>
                        </a:cubicBezTo>
                        <a:close/>
                        <a:moveTo>
                          <a:pt x="335614" y="1856621"/>
                        </a:moveTo>
                        <a:lnTo>
                          <a:pt x="334067" y="1865392"/>
                        </a:lnTo>
                        <a:cubicBezTo>
                          <a:pt x="333696" y="1867914"/>
                          <a:pt x="334156" y="1869449"/>
                          <a:pt x="335448" y="1869997"/>
                        </a:cubicBezTo>
                        <a:cubicBezTo>
                          <a:pt x="336740" y="1870545"/>
                          <a:pt x="338310" y="1870764"/>
                          <a:pt x="340156" y="1870655"/>
                        </a:cubicBezTo>
                        <a:close/>
                        <a:moveTo>
                          <a:pt x="464081" y="1844342"/>
                        </a:moveTo>
                        <a:cubicBezTo>
                          <a:pt x="458792" y="1844488"/>
                          <a:pt x="454510" y="1846388"/>
                          <a:pt x="451235" y="1850043"/>
                        </a:cubicBezTo>
                        <a:cubicBezTo>
                          <a:pt x="447959" y="1853698"/>
                          <a:pt x="445844" y="1858229"/>
                          <a:pt x="444891" y="1863638"/>
                        </a:cubicBezTo>
                        <a:lnTo>
                          <a:pt x="444581" y="1865392"/>
                        </a:lnTo>
                        <a:cubicBezTo>
                          <a:pt x="444222" y="1865356"/>
                          <a:pt x="442748" y="1865429"/>
                          <a:pt x="440157" y="1865611"/>
                        </a:cubicBezTo>
                        <a:cubicBezTo>
                          <a:pt x="437567" y="1865794"/>
                          <a:pt x="436015" y="1866306"/>
                          <a:pt x="435501" y="1867146"/>
                        </a:cubicBezTo>
                        <a:cubicBezTo>
                          <a:pt x="435888" y="1868060"/>
                          <a:pt x="438158" y="1868864"/>
                          <a:pt x="442312" y="1869558"/>
                        </a:cubicBezTo>
                        <a:cubicBezTo>
                          <a:pt x="446465" y="1870253"/>
                          <a:pt x="449251" y="1870618"/>
                          <a:pt x="450670" y="1870655"/>
                        </a:cubicBezTo>
                        <a:lnTo>
                          <a:pt x="462742" y="1861884"/>
                        </a:lnTo>
                        <a:cubicBezTo>
                          <a:pt x="460186" y="1861664"/>
                          <a:pt x="458590" y="1860349"/>
                          <a:pt x="457956" y="1857937"/>
                        </a:cubicBezTo>
                        <a:cubicBezTo>
                          <a:pt x="457321" y="1855525"/>
                          <a:pt x="457196" y="1853332"/>
                          <a:pt x="457581" y="1851359"/>
                        </a:cubicBezTo>
                        <a:close/>
                        <a:moveTo>
                          <a:pt x="356558" y="1837325"/>
                        </a:moveTo>
                        <a:cubicBezTo>
                          <a:pt x="355742" y="1837398"/>
                          <a:pt x="355105" y="1837691"/>
                          <a:pt x="354650" y="1838202"/>
                        </a:cubicBezTo>
                        <a:cubicBezTo>
                          <a:pt x="354194" y="1838714"/>
                          <a:pt x="353558" y="1839006"/>
                          <a:pt x="352741" y="1839079"/>
                        </a:cubicBezTo>
                        <a:cubicBezTo>
                          <a:pt x="352590" y="1840139"/>
                          <a:pt x="352711" y="1841528"/>
                          <a:pt x="353102" y="1843246"/>
                        </a:cubicBezTo>
                        <a:cubicBezTo>
                          <a:pt x="353494" y="1844963"/>
                          <a:pt x="354130" y="1845913"/>
                          <a:pt x="355012" y="1846096"/>
                        </a:cubicBezTo>
                        <a:cubicBezTo>
                          <a:pt x="356712" y="1845986"/>
                          <a:pt x="357852" y="1845329"/>
                          <a:pt x="358430" y="1844123"/>
                        </a:cubicBezTo>
                        <a:cubicBezTo>
                          <a:pt x="359008" y="1842917"/>
                          <a:pt x="359347" y="1841820"/>
                          <a:pt x="359448" y="1840833"/>
                        </a:cubicBezTo>
                        <a:cubicBezTo>
                          <a:pt x="359517" y="1838787"/>
                          <a:pt x="358553" y="1837618"/>
                          <a:pt x="356558" y="1837325"/>
                        </a:cubicBezTo>
                        <a:close/>
                        <a:moveTo>
                          <a:pt x="564892" y="1819783"/>
                        </a:moveTo>
                        <a:cubicBezTo>
                          <a:pt x="558997" y="1820258"/>
                          <a:pt x="555179" y="1823255"/>
                          <a:pt x="553439" y="1828773"/>
                        </a:cubicBezTo>
                        <a:cubicBezTo>
                          <a:pt x="551698" y="1834292"/>
                          <a:pt x="550564" y="1839481"/>
                          <a:pt x="550036" y="1844342"/>
                        </a:cubicBezTo>
                        <a:cubicBezTo>
                          <a:pt x="547295" y="1844342"/>
                          <a:pt x="544367" y="1844780"/>
                          <a:pt x="541252" y="1845657"/>
                        </a:cubicBezTo>
                        <a:cubicBezTo>
                          <a:pt x="538137" y="1846535"/>
                          <a:pt x="535493" y="1847850"/>
                          <a:pt x="533320" y="1849604"/>
                        </a:cubicBezTo>
                        <a:lnTo>
                          <a:pt x="534045" y="1865392"/>
                        </a:lnTo>
                        <a:cubicBezTo>
                          <a:pt x="535717" y="1860678"/>
                          <a:pt x="538356" y="1856073"/>
                          <a:pt x="541963" y="1851578"/>
                        </a:cubicBezTo>
                        <a:cubicBezTo>
                          <a:pt x="545569" y="1847083"/>
                          <a:pt x="550015" y="1844671"/>
                          <a:pt x="555299" y="1844342"/>
                        </a:cubicBezTo>
                        <a:cubicBezTo>
                          <a:pt x="556278" y="1840029"/>
                          <a:pt x="557877" y="1835936"/>
                          <a:pt x="560095" y="1832063"/>
                        </a:cubicBezTo>
                        <a:cubicBezTo>
                          <a:pt x="562313" y="1828189"/>
                          <a:pt x="563912" y="1824096"/>
                          <a:pt x="564892" y="1819783"/>
                        </a:cubicBezTo>
                        <a:close/>
                        <a:moveTo>
                          <a:pt x="496474" y="1789962"/>
                        </a:moveTo>
                        <a:cubicBezTo>
                          <a:pt x="494748" y="1790218"/>
                          <a:pt x="493505" y="1791460"/>
                          <a:pt x="492747" y="1793690"/>
                        </a:cubicBezTo>
                        <a:cubicBezTo>
                          <a:pt x="491988" y="1795919"/>
                          <a:pt x="491546" y="1797600"/>
                          <a:pt x="491419" y="1798733"/>
                        </a:cubicBezTo>
                        <a:cubicBezTo>
                          <a:pt x="490566" y="1803155"/>
                          <a:pt x="488714" y="1807029"/>
                          <a:pt x="485861" y="1810355"/>
                        </a:cubicBezTo>
                        <a:cubicBezTo>
                          <a:pt x="483009" y="1813680"/>
                          <a:pt x="479635" y="1816238"/>
                          <a:pt x="475737" y="1818029"/>
                        </a:cubicBezTo>
                        <a:cubicBezTo>
                          <a:pt x="474758" y="1822341"/>
                          <a:pt x="473159" y="1826435"/>
                          <a:pt x="470941" y="1830308"/>
                        </a:cubicBezTo>
                        <a:cubicBezTo>
                          <a:pt x="468723" y="1834182"/>
                          <a:pt x="467124" y="1838275"/>
                          <a:pt x="466144" y="1842588"/>
                        </a:cubicBezTo>
                        <a:cubicBezTo>
                          <a:pt x="472423" y="1836412"/>
                          <a:pt x="478102" y="1829906"/>
                          <a:pt x="483180" y="1823072"/>
                        </a:cubicBezTo>
                        <a:cubicBezTo>
                          <a:pt x="488259" y="1816238"/>
                          <a:pt x="493138" y="1809295"/>
                          <a:pt x="497817" y="1802241"/>
                        </a:cubicBezTo>
                        <a:cubicBezTo>
                          <a:pt x="498006" y="1800962"/>
                          <a:pt x="498040" y="1798697"/>
                          <a:pt x="497919" y="1795444"/>
                        </a:cubicBezTo>
                        <a:cubicBezTo>
                          <a:pt x="497799" y="1792191"/>
                          <a:pt x="497317" y="1790364"/>
                          <a:pt x="496474" y="1789962"/>
                        </a:cubicBezTo>
                        <a:close/>
                        <a:moveTo>
                          <a:pt x="388744" y="1774174"/>
                        </a:moveTo>
                        <a:lnTo>
                          <a:pt x="378016" y="1795225"/>
                        </a:lnTo>
                        <a:cubicBezTo>
                          <a:pt x="377730" y="1795188"/>
                          <a:pt x="376547" y="1795261"/>
                          <a:pt x="374468" y="1795444"/>
                        </a:cubicBezTo>
                        <a:cubicBezTo>
                          <a:pt x="372390" y="1795627"/>
                          <a:pt x="371130" y="1796138"/>
                          <a:pt x="370689" y="1796979"/>
                        </a:cubicBezTo>
                        <a:cubicBezTo>
                          <a:pt x="370726" y="1798843"/>
                          <a:pt x="372279" y="1800816"/>
                          <a:pt x="375347" y="1802899"/>
                        </a:cubicBezTo>
                        <a:cubicBezTo>
                          <a:pt x="378415" y="1804982"/>
                          <a:pt x="380921" y="1806517"/>
                          <a:pt x="382867" y="1807504"/>
                        </a:cubicBezTo>
                        <a:lnTo>
                          <a:pt x="398240" y="1789962"/>
                        </a:lnTo>
                        <a:close/>
                        <a:moveTo>
                          <a:pt x="424129" y="1712778"/>
                        </a:moveTo>
                        <a:cubicBezTo>
                          <a:pt x="414397" y="1726519"/>
                          <a:pt x="405387" y="1741137"/>
                          <a:pt x="397100" y="1756633"/>
                        </a:cubicBezTo>
                        <a:cubicBezTo>
                          <a:pt x="397382" y="1760214"/>
                          <a:pt x="398547" y="1763138"/>
                          <a:pt x="400597" y="1765403"/>
                        </a:cubicBezTo>
                        <a:cubicBezTo>
                          <a:pt x="402646" y="1767669"/>
                          <a:pt x="405436" y="1768839"/>
                          <a:pt x="408968" y="1768912"/>
                        </a:cubicBezTo>
                        <a:cubicBezTo>
                          <a:pt x="411749" y="1763503"/>
                          <a:pt x="415652" y="1755463"/>
                          <a:pt x="420676" y="1744792"/>
                        </a:cubicBezTo>
                        <a:cubicBezTo>
                          <a:pt x="425701" y="1734120"/>
                          <a:pt x="430326" y="1726958"/>
                          <a:pt x="434552" y="1723303"/>
                        </a:cubicBezTo>
                        <a:close/>
                        <a:moveTo>
                          <a:pt x="468284" y="1651381"/>
                        </a:moveTo>
                        <a:lnTo>
                          <a:pt x="457658" y="1661906"/>
                        </a:lnTo>
                        <a:lnTo>
                          <a:pt x="456730" y="1667169"/>
                        </a:lnTo>
                        <a:lnTo>
                          <a:pt x="460238" y="1667169"/>
                        </a:lnTo>
                        <a:cubicBezTo>
                          <a:pt x="463648" y="1667315"/>
                          <a:pt x="466038" y="1667023"/>
                          <a:pt x="467409" y="1666292"/>
                        </a:cubicBezTo>
                        <a:cubicBezTo>
                          <a:pt x="468781" y="1665561"/>
                          <a:pt x="469726" y="1663514"/>
                          <a:pt x="470246" y="1660152"/>
                        </a:cubicBezTo>
                        <a:close/>
                        <a:moveTo>
                          <a:pt x="679198" y="1639102"/>
                        </a:moveTo>
                        <a:lnTo>
                          <a:pt x="661143" y="1661906"/>
                        </a:lnTo>
                        <a:cubicBezTo>
                          <a:pt x="663672" y="1667461"/>
                          <a:pt x="664292" y="1673893"/>
                          <a:pt x="663003" y="1681202"/>
                        </a:cubicBezTo>
                        <a:cubicBezTo>
                          <a:pt x="662030" y="1681129"/>
                          <a:pt x="660907" y="1681275"/>
                          <a:pt x="659637" y="1681641"/>
                        </a:cubicBezTo>
                        <a:cubicBezTo>
                          <a:pt x="658367" y="1682006"/>
                          <a:pt x="657528" y="1683030"/>
                          <a:pt x="657122" y="1684711"/>
                        </a:cubicBezTo>
                        <a:cubicBezTo>
                          <a:pt x="656923" y="1686465"/>
                          <a:pt x="657271" y="1688219"/>
                          <a:pt x="658168" y="1689973"/>
                        </a:cubicBezTo>
                        <a:cubicBezTo>
                          <a:pt x="659064" y="1691728"/>
                          <a:pt x="659851" y="1693482"/>
                          <a:pt x="660529" y="1695236"/>
                        </a:cubicBezTo>
                        <a:lnTo>
                          <a:pt x="671880" y="1700498"/>
                        </a:lnTo>
                        <a:lnTo>
                          <a:pt x="674562" y="1695236"/>
                        </a:lnTo>
                        <a:lnTo>
                          <a:pt x="667029" y="1688219"/>
                        </a:lnTo>
                        <a:cubicBezTo>
                          <a:pt x="667469" y="1685515"/>
                          <a:pt x="668419" y="1683030"/>
                          <a:pt x="669878" y="1680764"/>
                        </a:cubicBezTo>
                        <a:cubicBezTo>
                          <a:pt x="671338" y="1678498"/>
                          <a:pt x="673448" y="1676890"/>
                          <a:pt x="676211" y="1675940"/>
                        </a:cubicBezTo>
                        <a:cubicBezTo>
                          <a:pt x="677476" y="1669800"/>
                          <a:pt x="678632" y="1663661"/>
                          <a:pt x="679678" y="1657521"/>
                        </a:cubicBezTo>
                        <a:cubicBezTo>
                          <a:pt x="680724" y="1651381"/>
                          <a:pt x="680564" y="1645242"/>
                          <a:pt x="679198" y="1639102"/>
                        </a:cubicBezTo>
                        <a:close/>
                        <a:moveTo>
                          <a:pt x="492530" y="1623314"/>
                        </a:moveTo>
                        <a:lnTo>
                          <a:pt x="487784" y="1630331"/>
                        </a:lnTo>
                        <a:cubicBezTo>
                          <a:pt x="490140" y="1628577"/>
                          <a:pt x="491619" y="1626823"/>
                          <a:pt x="492220" y="1625068"/>
                        </a:cubicBezTo>
                        <a:close/>
                        <a:moveTo>
                          <a:pt x="726862" y="1577705"/>
                        </a:moveTo>
                        <a:cubicBezTo>
                          <a:pt x="726260" y="1579460"/>
                          <a:pt x="726536" y="1581214"/>
                          <a:pt x="727688" y="1582968"/>
                        </a:cubicBezTo>
                        <a:lnTo>
                          <a:pt x="728616" y="1577705"/>
                        </a:lnTo>
                        <a:close/>
                        <a:moveTo>
                          <a:pt x="751315" y="1558409"/>
                        </a:moveTo>
                        <a:cubicBezTo>
                          <a:pt x="748099" y="1558409"/>
                          <a:pt x="745450" y="1560164"/>
                          <a:pt x="743370" y="1563672"/>
                        </a:cubicBezTo>
                        <a:lnTo>
                          <a:pt x="748633" y="1563672"/>
                        </a:lnTo>
                        <a:cubicBezTo>
                          <a:pt x="748860" y="1562795"/>
                          <a:pt x="749307" y="1561918"/>
                          <a:pt x="749974" y="1561041"/>
                        </a:cubicBezTo>
                        <a:cubicBezTo>
                          <a:pt x="750640" y="1560164"/>
                          <a:pt x="751087" y="1559286"/>
                          <a:pt x="751315" y="1558409"/>
                        </a:cubicBezTo>
                        <a:close/>
                        <a:moveTo>
                          <a:pt x="766480" y="1532097"/>
                        </a:moveTo>
                        <a:lnTo>
                          <a:pt x="764933" y="1540867"/>
                        </a:lnTo>
                        <a:lnTo>
                          <a:pt x="752654" y="1540867"/>
                        </a:lnTo>
                        <a:lnTo>
                          <a:pt x="751416" y="1547884"/>
                        </a:lnTo>
                        <a:lnTo>
                          <a:pt x="753997" y="1553147"/>
                        </a:lnTo>
                        <a:lnTo>
                          <a:pt x="770196" y="1540867"/>
                        </a:lnTo>
                        <a:lnTo>
                          <a:pt x="771433" y="1533851"/>
                        </a:lnTo>
                        <a:close/>
                        <a:moveTo>
                          <a:pt x="781852" y="1514555"/>
                        </a:moveTo>
                        <a:lnTo>
                          <a:pt x="776280" y="1516309"/>
                        </a:lnTo>
                        <a:lnTo>
                          <a:pt x="773806" y="1530342"/>
                        </a:lnTo>
                        <a:cubicBezTo>
                          <a:pt x="776656" y="1528478"/>
                          <a:pt x="778616" y="1526067"/>
                          <a:pt x="779686" y="1523106"/>
                        </a:cubicBezTo>
                        <a:cubicBezTo>
                          <a:pt x="780756" y="1520146"/>
                          <a:pt x="781478" y="1517296"/>
                          <a:pt x="781852" y="1514555"/>
                        </a:cubicBezTo>
                        <a:close/>
                        <a:moveTo>
                          <a:pt x="803309" y="1472454"/>
                        </a:moveTo>
                        <a:cubicBezTo>
                          <a:pt x="800649" y="1478009"/>
                          <a:pt x="797846" y="1483125"/>
                          <a:pt x="794901" y="1487803"/>
                        </a:cubicBezTo>
                        <a:cubicBezTo>
                          <a:pt x="791957" y="1492481"/>
                          <a:pt x="788741" y="1494966"/>
                          <a:pt x="785255" y="1495259"/>
                        </a:cubicBezTo>
                        <a:cubicBezTo>
                          <a:pt x="785126" y="1496611"/>
                          <a:pt x="785332" y="1499169"/>
                          <a:pt x="785875" y="1502933"/>
                        </a:cubicBezTo>
                        <a:cubicBezTo>
                          <a:pt x="786417" y="1506697"/>
                          <a:pt x="787140" y="1508817"/>
                          <a:pt x="788043" y="1509292"/>
                        </a:cubicBezTo>
                        <a:cubicBezTo>
                          <a:pt x="788902" y="1509182"/>
                          <a:pt x="789530" y="1508525"/>
                          <a:pt x="789925" y="1507319"/>
                        </a:cubicBezTo>
                        <a:cubicBezTo>
                          <a:pt x="790321" y="1506113"/>
                          <a:pt x="790587" y="1505016"/>
                          <a:pt x="790725" y="1504029"/>
                        </a:cubicBezTo>
                        <a:cubicBezTo>
                          <a:pt x="794288" y="1500192"/>
                          <a:pt x="798174" y="1495149"/>
                          <a:pt x="802383" y="1488900"/>
                        </a:cubicBezTo>
                        <a:cubicBezTo>
                          <a:pt x="806591" y="1482650"/>
                          <a:pt x="809239" y="1477168"/>
                          <a:pt x="810326" y="1472454"/>
                        </a:cubicBezTo>
                        <a:close/>
                        <a:moveTo>
                          <a:pt x="871095" y="1416320"/>
                        </a:moveTo>
                        <a:cubicBezTo>
                          <a:pt x="869958" y="1418001"/>
                          <a:pt x="869189" y="1419463"/>
                          <a:pt x="868787" y="1420706"/>
                        </a:cubicBezTo>
                        <a:cubicBezTo>
                          <a:pt x="868385" y="1421948"/>
                          <a:pt x="868055" y="1423410"/>
                          <a:pt x="867795" y="1425091"/>
                        </a:cubicBezTo>
                        <a:cubicBezTo>
                          <a:pt x="868869" y="1424177"/>
                          <a:pt x="869893" y="1422935"/>
                          <a:pt x="870864" y="1421363"/>
                        </a:cubicBezTo>
                        <a:cubicBezTo>
                          <a:pt x="871835" y="1419792"/>
                          <a:pt x="872497" y="1418111"/>
                          <a:pt x="872850" y="1416320"/>
                        </a:cubicBezTo>
                        <a:close/>
                        <a:moveTo>
                          <a:pt x="866757" y="1381236"/>
                        </a:moveTo>
                        <a:cubicBezTo>
                          <a:pt x="864986" y="1387961"/>
                          <a:pt x="861616" y="1393808"/>
                          <a:pt x="856647" y="1398778"/>
                        </a:cubicBezTo>
                        <a:cubicBezTo>
                          <a:pt x="851677" y="1403748"/>
                          <a:pt x="848307" y="1409596"/>
                          <a:pt x="846537" y="1416320"/>
                        </a:cubicBezTo>
                        <a:lnTo>
                          <a:pt x="833537" y="1430354"/>
                        </a:lnTo>
                        <a:cubicBezTo>
                          <a:pt x="832632" y="1431340"/>
                          <a:pt x="832585" y="1432437"/>
                          <a:pt x="833396" y="1433643"/>
                        </a:cubicBezTo>
                        <a:cubicBezTo>
                          <a:pt x="834206" y="1434849"/>
                          <a:pt x="835114" y="1435507"/>
                          <a:pt x="836118" y="1435616"/>
                        </a:cubicBezTo>
                        <a:lnTo>
                          <a:pt x="846952" y="1433862"/>
                        </a:lnTo>
                        <a:cubicBezTo>
                          <a:pt x="849632" y="1429440"/>
                          <a:pt x="852370" y="1424689"/>
                          <a:pt x="855166" y="1419609"/>
                        </a:cubicBezTo>
                        <a:cubicBezTo>
                          <a:pt x="857962" y="1414529"/>
                          <a:pt x="859901" y="1409340"/>
                          <a:pt x="860981" y="1404041"/>
                        </a:cubicBezTo>
                        <a:cubicBezTo>
                          <a:pt x="863350" y="1400350"/>
                          <a:pt x="865886" y="1396330"/>
                          <a:pt x="868590" y="1391981"/>
                        </a:cubicBezTo>
                        <a:cubicBezTo>
                          <a:pt x="871293" y="1387632"/>
                          <a:pt x="874191" y="1384050"/>
                          <a:pt x="877282" y="1381236"/>
                        </a:cubicBezTo>
                        <a:close/>
                        <a:moveTo>
                          <a:pt x="902353" y="1358432"/>
                        </a:moveTo>
                        <a:lnTo>
                          <a:pt x="889972" y="1368957"/>
                        </a:lnTo>
                        <a:cubicBezTo>
                          <a:pt x="890838" y="1366326"/>
                          <a:pt x="889828" y="1365010"/>
                          <a:pt x="886940" y="1365010"/>
                        </a:cubicBezTo>
                        <a:cubicBezTo>
                          <a:pt x="884053" y="1365010"/>
                          <a:pt x="882140" y="1366326"/>
                          <a:pt x="881201" y="1368957"/>
                        </a:cubicBezTo>
                        <a:lnTo>
                          <a:pt x="890697" y="1384745"/>
                        </a:lnTo>
                        <a:lnTo>
                          <a:pt x="897713" y="1384745"/>
                        </a:lnTo>
                        <a:lnTo>
                          <a:pt x="902251" y="1368957"/>
                        </a:lnTo>
                        <a:close/>
                        <a:moveTo>
                          <a:pt x="927217" y="1326857"/>
                        </a:moveTo>
                        <a:lnTo>
                          <a:pt x="915971" y="1340890"/>
                        </a:lnTo>
                        <a:lnTo>
                          <a:pt x="921234" y="1340890"/>
                        </a:lnTo>
                        <a:cubicBezTo>
                          <a:pt x="922463" y="1339099"/>
                          <a:pt x="923641" y="1336980"/>
                          <a:pt x="924767" y="1334531"/>
                        </a:cubicBezTo>
                        <a:cubicBezTo>
                          <a:pt x="925893" y="1332083"/>
                          <a:pt x="926710" y="1329524"/>
                          <a:pt x="927217" y="1326857"/>
                        </a:cubicBezTo>
                        <a:close/>
                        <a:moveTo>
                          <a:pt x="891307" y="1321594"/>
                        </a:moveTo>
                        <a:cubicBezTo>
                          <a:pt x="891092" y="1322398"/>
                          <a:pt x="890697" y="1322983"/>
                          <a:pt x="890121" y="1323348"/>
                        </a:cubicBezTo>
                        <a:cubicBezTo>
                          <a:pt x="889544" y="1323714"/>
                          <a:pt x="889149" y="1324298"/>
                          <a:pt x="888934" y="1325102"/>
                        </a:cubicBezTo>
                        <a:lnTo>
                          <a:pt x="887388" y="1333873"/>
                        </a:lnTo>
                        <a:cubicBezTo>
                          <a:pt x="886750" y="1337491"/>
                          <a:pt x="886531" y="1341219"/>
                          <a:pt x="886731" y="1345056"/>
                        </a:cubicBezTo>
                        <a:cubicBezTo>
                          <a:pt x="886932" y="1348894"/>
                          <a:pt x="887667" y="1352183"/>
                          <a:pt x="888938" y="1354924"/>
                        </a:cubicBezTo>
                        <a:lnTo>
                          <a:pt x="899769" y="1323348"/>
                        </a:lnTo>
                        <a:close/>
                        <a:moveTo>
                          <a:pt x="915243" y="1295281"/>
                        </a:moveTo>
                        <a:lnTo>
                          <a:pt x="907607" y="1298790"/>
                        </a:lnTo>
                        <a:lnTo>
                          <a:pt x="898425" y="1311069"/>
                        </a:lnTo>
                        <a:lnTo>
                          <a:pt x="907815" y="1307561"/>
                        </a:lnTo>
                        <a:lnTo>
                          <a:pt x="914624" y="1298790"/>
                        </a:lnTo>
                        <a:close/>
                        <a:moveTo>
                          <a:pt x="950420" y="1225114"/>
                        </a:moveTo>
                        <a:cubicBezTo>
                          <a:pt x="949587" y="1230669"/>
                          <a:pt x="948599" y="1237101"/>
                          <a:pt x="947456" y="1244410"/>
                        </a:cubicBezTo>
                        <a:cubicBezTo>
                          <a:pt x="946313" y="1251719"/>
                          <a:pt x="944448" y="1258151"/>
                          <a:pt x="941861" y="1263706"/>
                        </a:cubicBezTo>
                        <a:cubicBezTo>
                          <a:pt x="945988" y="1260197"/>
                          <a:pt x="948670" y="1254935"/>
                          <a:pt x="949907" y="1247918"/>
                        </a:cubicBezTo>
                        <a:lnTo>
                          <a:pt x="961771" y="1230376"/>
                        </a:lnTo>
                        <a:close/>
                        <a:moveTo>
                          <a:pt x="1026041" y="1114600"/>
                        </a:moveTo>
                        <a:lnTo>
                          <a:pt x="1022121" y="1126879"/>
                        </a:lnTo>
                        <a:cubicBezTo>
                          <a:pt x="1018970" y="1129620"/>
                          <a:pt x="1015832" y="1132909"/>
                          <a:pt x="1012707" y="1136747"/>
                        </a:cubicBezTo>
                        <a:cubicBezTo>
                          <a:pt x="1009582" y="1140584"/>
                          <a:pt x="1006805" y="1144311"/>
                          <a:pt x="1004376" y="1147929"/>
                        </a:cubicBezTo>
                        <a:cubicBezTo>
                          <a:pt x="1003380" y="1155239"/>
                          <a:pt x="999907" y="1161671"/>
                          <a:pt x="993957" y="1167225"/>
                        </a:cubicBezTo>
                        <a:cubicBezTo>
                          <a:pt x="992162" y="1165800"/>
                          <a:pt x="990076" y="1166019"/>
                          <a:pt x="987701" y="1167883"/>
                        </a:cubicBezTo>
                        <a:cubicBezTo>
                          <a:pt x="985326" y="1169747"/>
                          <a:pt x="984763" y="1171282"/>
                          <a:pt x="986012" y="1172488"/>
                        </a:cubicBezTo>
                        <a:lnTo>
                          <a:pt x="973322" y="1184767"/>
                        </a:lnTo>
                        <a:lnTo>
                          <a:pt x="964966" y="1202309"/>
                        </a:lnTo>
                        <a:lnTo>
                          <a:pt x="961458" y="1202309"/>
                        </a:lnTo>
                        <a:lnTo>
                          <a:pt x="959293" y="1214589"/>
                        </a:lnTo>
                        <a:lnTo>
                          <a:pt x="967445" y="1218097"/>
                        </a:lnTo>
                        <a:cubicBezTo>
                          <a:pt x="966808" y="1217147"/>
                          <a:pt x="966791" y="1216416"/>
                          <a:pt x="967393" y="1215904"/>
                        </a:cubicBezTo>
                        <a:cubicBezTo>
                          <a:pt x="967995" y="1215393"/>
                          <a:pt x="968700" y="1215539"/>
                          <a:pt x="969508" y="1216343"/>
                        </a:cubicBezTo>
                        <a:lnTo>
                          <a:pt x="974254" y="1209326"/>
                        </a:lnTo>
                        <a:cubicBezTo>
                          <a:pt x="975144" y="1209874"/>
                          <a:pt x="976356" y="1209216"/>
                          <a:pt x="977891" y="1207353"/>
                        </a:cubicBezTo>
                        <a:cubicBezTo>
                          <a:pt x="979426" y="1205489"/>
                          <a:pt x="980277" y="1204392"/>
                          <a:pt x="980444" y="1204063"/>
                        </a:cubicBezTo>
                        <a:lnTo>
                          <a:pt x="996436" y="1183013"/>
                        </a:lnTo>
                        <a:cubicBezTo>
                          <a:pt x="997602" y="1178262"/>
                          <a:pt x="1000993" y="1170222"/>
                          <a:pt x="1006609" y="1158893"/>
                        </a:cubicBezTo>
                        <a:cubicBezTo>
                          <a:pt x="1012225" y="1147564"/>
                          <a:pt x="1016777" y="1140401"/>
                          <a:pt x="1020266" y="1137404"/>
                        </a:cubicBezTo>
                        <a:lnTo>
                          <a:pt x="1028109" y="1142667"/>
                        </a:lnTo>
                        <a:cubicBezTo>
                          <a:pt x="1029550" y="1139049"/>
                          <a:pt x="1031231" y="1135321"/>
                          <a:pt x="1033150" y="1131484"/>
                        </a:cubicBezTo>
                        <a:cubicBezTo>
                          <a:pt x="1035069" y="1127647"/>
                          <a:pt x="1037550" y="1124358"/>
                          <a:pt x="1040591" y="1121617"/>
                        </a:cubicBezTo>
                        <a:lnTo>
                          <a:pt x="1032130" y="1119862"/>
                        </a:lnTo>
                        <a:close/>
                        <a:moveTo>
                          <a:pt x="1057201" y="1097058"/>
                        </a:moveTo>
                        <a:cubicBezTo>
                          <a:pt x="1057132" y="1099105"/>
                          <a:pt x="1056342" y="1100274"/>
                          <a:pt x="1054828" y="1100566"/>
                        </a:cubicBezTo>
                        <a:lnTo>
                          <a:pt x="1050599" y="1114600"/>
                        </a:lnTo>
                        <a:lnTo>
                          <a:pt x="1051426" y="1119862"/>
                        </a:lnTo>
                        <a:cubicBezTo>
                          <a:pt x="1053730" y="1117158"/>
                          <a:pt x="1055853" y="1114235"/>
                          <a:pt x="1057796" y="1111092"/>
                        </a:cubicBezTo>
                        <a:cubicBezTo>
                          <a:pt x="1059739" y="1107949"/>
                          <a:pt x="1060986" y="1105025"/>
                          <a:pt x="1061536" y="1102321"/>
                        </a:cubicBezTo>
                        <a:cubicBezTo>
                          <a:pt x="1062154" y="1098812"/>
                          <a:pt x="1060709" y="1097058"/>
                          <a:pt x="1057201" y="1097058"/>
                        </a:cubicBezTo>
                        <a:close/>
                        <a:moveTo>
                          <a:pt x="1042341" y="1091795"/>
                        </a:moveTo>
                        <a:lnTo>
                          <a:pt x="1041104" y="1098812"/>
                        </a:lnTo>
                        <a:cubicBezTo>
                          <a:pt x="1042185" y="1097862"/>
                          <a:pt x="1043195" y="1096693"/>
                          <a:pt x="1044135" y="1095304"/>
                        </a:cubicBezTo>
                        <a:cubicBezTo>
                          <a:pt x="1045074" y="1093915"/>
                          <a:pt x="1045646" y="1092746"/>
                          <a:pt x="1045850" y="1091795"/>
                        </a:cubicBezTo>
                        <a:close/>
                        <a:moveTo>
                          <a:pt x="1081234" y="1030399"/>
                        </a:moveTo>
                        <a:cubicBezTo>
                          <a:pt x="1080101" y="1030399"/>
                          <a:pt x="1078343" y="1030837"/>
                          <a:pt x="1075959" y="1031715"/>
                        </a:cubicBezTo>
                        <a:cubicBezTo>
                          <a:pt x="1073575" y="1032592"/>
                          <a:pt x="1072101" y="1033907"/>
                          <a:pt x="1071536" y="1035661"/>
                        </a:cubicBezTo>
                        <a:cubicBezTo>
                          <a:pt x="1071497" y="1036502"/>
                          <a:pt x="1072064" y="1037014"/>
                          <a:pt x="1073238" y="1037196"/>
                        </a:cubicBezTo>
                        <a:cubicBezTo>
                          <a:pt x="1074412" y="1037379"/>
                          <a:pt x="1075496" y="1037452"/>
                          <a:pt x="1076489" y="1037416"/>
                        </a:cubicBezTo>
                        <a:close/>
                        <a:moveTo>
                          <a:pt x="1181511" y="879539"/>
                        </a:moveTo>
                        <a:lnTo>
                          <a:pt x="1180274" y="886556"/>
                        </a:lnTo>
                        <a:lnTo>
                          <a:pt x="1182956" y="881293"/>
                        </a:lnTo>
                        <a:close/>
                        <a:moveTo>
                          <a:pt x="1198634" y="832176"/>
                        </a:moveTo>
                        <a:lnTo>
                          <a:pt x="1198325" y="833930"/>
                        </a:lnTo>
                        <a:cubicBezTo>
                          <a:pt x="1197818" y="836598"/>
                          <a:pt x="1197956" y="838717"/>
                          <a:pt x="1198738" y="840289"/>
                        </a:cubicBezTo>
                        <a:cubicBezTo>
                          <a:pt x="1199521" y="841860"/>
                          <a:pt x="1201207" y="842664"/>
                          <a:pt x="1203795" y="842701"/>
                        </a:cubicBezTo>
                        <a:close/>
                        <a:moveTo>
                          <a:pt x="1266937" y="783058"/>
                        </a:moveTo>
                        <a:lnTo>
                          <a:pt x="1260747" y="788321"/>
                        </a:lnTo>
                        <a:cubicBezTo>
                          <a:pt x="1261555" y="789125"/>
                          <a:pt x="1262183" y="789710"/>
                          <a:pt x="1262630" y="790075"/>
                        </a:cubicBezTo>
                        <a:cubicBezTo>
                          <a:pt x="1263077" y="790441"/>
                          <a:pt x="1262828" y="791025"/>
                          <a:pt x="1261882" y="791829"/>
                        </a:cubicBezTo>
                        <a:cubicBezTo>
                          <a:pt x="1261281" y="793584"/>
                          <a:pt x="1259802" y="795338"/>
                          <a:pt x="1257446" y="797092"/>
                        </a:cubicBezTo>
                        <a:lnTo>
                          <a:pt x="1247747" y="802354"/>
                        </a:lnTo>
                        <a:lnTo>
                          <a:pt x="1244857" y="798846"/>
                        </a:lnTo>
                        <a:cubicBezTo>
                          <a:pt x="1241883" y="804109"/>
                          <a:pt x="1240095" y="807617"/>
                          <a:pt x="1239493" y="809371"/>
                        </a:cubicBezTo>
                        <a:cubicBezTo>
                          <a:pt x="1234790" y="814488"/>
                          <a:pt x="1230087" y="819604"/>
                          <a:pt x="1225384" y="824720"/>
                        </a:cubicBezTo>
                        <a:cubicBezTo>
                          <a:pt x="1220681" y="829837"/>
                          <a:pt x="1217578" y="835830"/>
                          <a:pt x="1216074" y="842701"/>
                        </a:cubicBezTo>
                        <a:lnTo>
                          <a:pt x="1206274" y="858488"/>
                        </a:lnTo>
                        <a:cubicBezTo>
                          <a:pt x="1203423" y="860352"/>
                          <a:pt x="1201463" y="862764"/>
                          <a:pt x="1200393" y="865725"/>
                        </a:cubicBezTo>
                        <a:cubicBezTo>
                          <a:pt x="1199323" y="868685"/>
                          <a:pt x="1198601" y="871535"/>
                          <a:pt x="1198227" y="874276"/>
                        </a:cubicBezTo>
                        <a:cubicBezTo>
                          <a:pt x="1195958" y="882170"/>
                          <a:pt x="1191058" y="890064"/>
                          <a:pt x="1183526" y="897958"/>
                        </a:cubicBezTo>
                        <a:cubicBezTo>
                          <a:pt x="1175995" y="905852"/>
                          <a:pt x="1171094" y="913745"/>
                          <a:pt x="1168825" y="921639"/>
                        </a:cubicBezTo>
                        <a:lnTo>
                          <a:pt x="1160881" y="926902"/>
                        </a:lnTo>
                        <a:cubicBezTo>
                          <a:pt x="1159275" y="930410"/>
                          <a:pt x="1157122" y="933919"/>
                          <a:pt x="1154420" y="937427"/>
                        </a:cubicBezTo>
                        <a:cubicBezTo>
                          <a:pt x="1151718" y="940935"/>
                          <a:pt x="1149126" y="944444"/>
                          <a:pt x="1146644" y="947952"/>
                        </a:cubicBezTo>
                        <a:lnTo>
                          <a:pt x="1144479" y="960231"/>
                        </a:lnTo>
                        <a:cubicBezTo>
                          <a:pt x="1151274" y="957966"/>
                          <a:pt x="1157726" y="953288"/>
                          <a:pt x="1163837" y="946198"/>
                        </a:cubicBezTo>
                        <a:cubicBezTo>
                          <a:pt x="1169948" y="939108"/>
                          <a:pt x="1173640" y="932676"/>
                          <a:pt x="1174914" y="926902"/>
                        </a:cubicBezTo>
                        <a:cubicBezTo>
                          <a:pt x="1176729" y="926975"/>
                          <a:pt x="1178362" y="926829"/>
                          <a:pt x="1179815" y="926463"/>
                        </a:cubicBezTo>
                        <a:cubicBezTo>
                          <a:pt x="1181269" y="926098"/>
                          <a:pt x="1182180" y="925075"/>
                          <a:pt x="1182550" y="923393"/>
                        </a:cubicBezTo>
                        <a:cubicBezTo>
                          <a:pt x="1182814" y="920653"/>
                          <a:pt x="1183239" y="918240"/>
                          <a:pt x="1183825" y="916157"/>
                        </a:cubicBezTo>
                        <a:cubicBezTo>
                          <a:pt x="1184412" y="914074"/>
                          <a:pt x="1186360" y="912978"/>
                          <a:pt x="1189668" y="912868"/>
                        </a:cubicBezTo>
                        <a:lnTo>
                          <a:pt x="1220616" y="856734"/>
                        </a:lnTo>
                        <a:cubicBezTo>
                          <a:pt x="1226171" y="856734"/>
                          <a:pt x="1229404" y="854980"/>
                          <a:pt x="1230315" y="851472"/>
                        </a:cubicBezTo>
                        <a:cubicBezTo>
                          <a:pt x="1230775" y="848037"/>
                          <a:pt x="1231480" y="845698"/>
                          <a:pt x="1232430" y="844455"/>
                        </a:cubicBezTo>
                        <a:cubicBezTo>
                          <a:pt x="1233380" y="843213"/>
                          <a:pt x="1235529" y="842628"/>
                          <a:pt x="1238879" y="842701"/>
                        </a:cubicBezTo>
                        <a:lnTo>
                          <a:pt x="1250743" y="825159"/>
                        </a:lnTo>
                        <a:cubicBezTo>
                          <a:pt x="1251239" y="822345"/>
                          <a:pt x="1252464" y="817886"/>
                          <a:pt x="1254417" y="811783"/>
                        </a:cubicBezTo>
                        <a:cubicBezTo>
                          <a:pt x="1256370" y="805680"/>
                          <a:pt x="1258859" y="799029"/>
                          <a:pt x="1261882" y="791829"/>
                        </a:cubicBezTo>
                        <a:cubicBezTo>
                          <a:pt x="1263112" y="790039"/>
                          <a:pt x="1264212" y="788358"/>
                          <a:pt x="1265183" y="786786"/>
                        </a:cubicBezTo>
                        <a:cubicBezTo>
                          <a:pt x="1266155" y="785215"/>
                          <a:pt x="1266740" y="783972"/>
                          <a:pt x="1266937" y="783058"/>
                        </a:cubicBezTo>
                        <a:close/>
                        <a:moveTo>
                          <a:pt x="1270958" y="760254"/>
                        </a:moveTo>
                        <a:lnTo>
                          <a:pt x="1269878" y="761699"/>
                        </a:lnTo>
                        <a:lnTo>
                          <a:pt x="1274467" y="760254"/>
                        </a:lnTo>
                        <a:close/>
                        <a:moveTo>
                          <a:pt x="1296702" y="751045"/>
                        </a:moveTo>
                        <a:cubicBezTo>
                          <a:pt x="1294265" y="751191"/>
                          <a:pt x="1292046" y="751337"/>
                          <a:pt x="1290047" y="751483"/>
                        </a:cubicBezTo>
                        <a:cubicBezTo>
                          <a:pt x="1287784" y="754992"/>
                          <a:pt x="1285630" y="758500"/>
                          <a:pt x="1283586" y="762008"/>
                        </a:cubicBezTo>
                        <a:cubicBezTo>
                          <a:pt x="1281542" y="765517"/>
                          <a:pt x="1278950" y="769025"/>
                          <a:pt x="1275810" y="772533"/>
                        </a:cubicBezTo>
                        <a:cubicBezTo>
                          <a:pt x="1279318" y="772533"/>
                          <a:pt x="1282517" y="774288"/>
                          <a:pt x="1285407" y="777796"/>
                        </a:cubicBezTo>
                        <a:lnTo>
                          <a:pt x="1293763" y="760254"/>
                        </a:lnTo>
                        <a:cubicBezTo>
                          <a:pt x="1294917" y="759304"/>
                          <a:pt x="1296220" y="758134"/>
                          <a:pt x="1297671" y="756746"/>
                        </a:cubicBezTo>
                        <a:cubicBezTo>
                          <a:pt x="1299121" y="755357"/>
                          <a:pt x="1299985" y="754187"/>
                          <a:pt x="1300263" y="753237"/>
                        </a:cubicBezTo>
                        <a:cubicBezTo>
                          <a:pt x="1300327" y="751629"/>
                          <a:pt x="1299140" y="750898"/>
                          <a:pt x="1296702" y="751045"/>
                        </a:cubicBezTo>
                        <a:close/>
                        <a:moveTo>
                          <a:pt x="1305724" y="702366"/>
                        </a:moveTo>
                        <a:lnTo>
                          <a:pt x="1298089" y="705874"/>
                        </a:lnTo>
                        <a:cubicBezTo>
                          <a:pt x="1296611" y="712599"/>
                          <a:pt x="1294410" y="718446"/>
                          <a:pt x="1291487" y="723416"/>
                        </a:cubicBezTo>
                        <a:cubicBezTo>
                          <a:pt x="1294628" y="719908"/>
                          <a:pt x="1297220" y="716399"/>
                          <a:pt x="1299264" y="712891"/>
                        </a:cubicBezTo>
                        <a:cubicBezTo>
                          <a:pt x="1301308" y="709383"/>
                          <a:pt x="1303461" y="705874"/>
                          <a:pt x="1305724" y="702366"/>
                        </a:cubicBezTo>
                        <a:close/>
                        <a:moveTo>
                          <a:pt x="1321097" y="684824"/>
                        </a:moveTo>
                        <a:cubicBezTo>
                          <a:pt x="1320237" y="688040"/>
                          <a:pt x="1320410" y="690379"/>
                          <a:pt x="1321614" y="691841"/>
                        </a:cubicBezTo>
                        <a:lnTo>
                          <a:pt x="1325122" y="691841"/>
                        </a:lnTo>
                        <a:cubicBezTo>
                          <a:pt x="1326636" y="691548"/>
                          <a:pt x="1327426" y="690379"/>
                          <a:pt x="1327495" y="688332"/>
                        </a:cubicBezTo>
                        <a:cubicBezTo>
                          <a:pt x="1327791" y="686651"/>
                          <a:pt x="1327533" y="685628"/>
                          <a:pt x="1326721" y="685263"/>
                        </a:cubicBezTo>
                        <a:cubicBezTo>
                          <a:pt x="1325908" y="684897"/>
                          <a:pt x="1324618" y="684751"/>
                          <a:pt x="1322851" y="684824"/>
                        </a:cubicBezTo>
                        <a:close/>
                        <a:moveTo>
                          <a:pt x="1342554" y="642723"/>
                        </a:moveTo>
                        <a:lnTo>
                          <a:pt x="1340389" y="655003"/>
                        </a:lnTo>
                        <a:cubicBezTo>
                          <a:pt x="1338562" y="655003"/>
                          <a:pt x="1336876" y="655441"/>
                          <a:pt x="1335333" y="656318"/>
                        </a:cubicBezTo>
                        <a:cubicBezTo>
                          <a:pt x="1333789" y="657196"/>
                          <a:pt x="1332827" y="658511"/>
                          <a:pt x="1332444" y="660265"/>
                        </a:cubicBezTo>
                        <a:cubicBezTo>
                          <a:pt x="1332109" y="662166"/>
                          <a:pt x="1332212" y="664066"/>
                          <a:pt x="1332755" y="665966"/>
                        </a:cubicBezTo>
                        <a:cubicBezTo>
                          <a:pt x="1333296" y="667867"/>
                          <a:pt x="1334432" y="668890"/>
                          <a:pt x="1336160" y="669036"/>
                        </a:cubicBezTo>
                        <a:cubicBezTo>
                          <a:pt x="1337026" y="668890"/>
                          <a:pt x="1337641" y="668305"/>
                          <a:pt x="1338004" y="667282"/>
                        </a:cubicBezTo>
                        <a:cubicBezTo>
                          <a:pt x="1338367" y="666259"/>
                          <a:pt x="1338544" y="665674"/>
                          <a:pt x="1338533" y="665528"/>
                        </a:cubicBezTo>
                        <a:lnTo>
                          <a:pt x="1350088" y="649740"/>
                        </a:lnTo>
                        <a:close/>
                        <a:moveTo>
                          <a:pt x="1353592" y="619919"/>
                        </a:moveTo>
                        <a:lnTo>
                          <a:pt x="1352664" y="625182"/>
                        </a:lnTo>
                        <a:lnTo>
                          <a:pt x="1344101" y="633953"/>
                        </a:lnTo>
                        <a:lnTo>
                          <a:pt x="1343482" y="637461"/>
                        </a:lnTo>
                        <a:lnTo>
                          <a:pt x="1353490" y="630444"/>
                        </a:lnTo>
                        <a:lnTo>
                          <a:pt x="1354418" y="625182"/>
                        </a:lnTo>
                        <a:cubicBezTo>
                          <a:pt x="1354493" y="624962"/>
                          <a:pt x="1354575" y="624085"/>
                          <a:pt x="1354663" y="622550"/>
                        </a:cubicBezTo>
                        <a:cubicBezTo>
                          <a:pt x="1354751" y="621015"/>
                          <a:pt x="1354394" y="620138"/>
                          <a:pt x="1353592" y="619919"/>
                        </a:cubicBezTo>
                        <a:close/>
                        <a:moveTo>
                          <a:pt x="1294217" y="319953"/>
                        </a:moveTo>
                        <a:lnTo>
                          <a:pt x="1271828" y="337495"/>
                        </a:lnTo>
                        <a:cubicBezTo>
                          <a:pt x="1265500" y="343123"/>
                          <a:pt x="1262422" y="348970"/>
                          <a:pt x="1262595" y="355037"/>
                        </a:cubicBezTo>
                        <a:cubicBezTo>
                          <a:pt x="1262768" y="361103"/>
                          <a:pt x="1261754" y="365196"/>
                          <a:pt x="1259553" y="367316"/>
                        </a:cubicBezTo>
                        <a:lnTo>
                          <a:pt x="1272141" y="365562"/>
                        </a:lnTo>
                        <a:lnTo>
                          <a:pt x="1273896" y="365562"/>
                        </a:lnTo>
                        <a:lnTo>
                          <a:pt x="1275234" y="348020"/>
                        </a:lnTo>
                        <a:lnTo>
                          <a:pt x="1293187" y="335741"/>
                        </a:lnTo>
                        <a:lnTo>
                          <a:pt x="1300924" y="321707"/>
                        </a:lnTo>
                        <a:close/>
                        <a:moveTo>
                          <a:pt x="1401423" y="471"/>
                        </a:moveTo>
                        <a:cubicBezTo>
                          <a:pt x="1404323" y="-223"/>
                          <a:pt x="1406649" y="-150"/>
                          <a:pt x="1408401" y="691"/>
                        </a:cubicBezTo>
                        <a:cubicBezTo>
                          <a:pt x="1408524" y="4967"/>
                          <a:pt x="1403792" y="14395"/>
                          <a:pt x="1394204" y="28977"/>
                        </a:cubicBezTo>
                        <a:cubicBezTo>
                          <a:pt x="1384616" y="43559"/>
                          <a:pt x="1377175" y="53426"/>
                          <a:pt x="1371881" y="58579"/>
                        </a:cubicBezTo>
                        <a:lnTo>
                          <a:pt x="1373635" y="58579"/>
                        </a:lnTo>
                        <a:cubicBezTo>
                          <a:pt x="1375778" y="61137"/>
                          <a:pt x="1376755" y="63476"/>
                          <a:pt x="1376564" y="65596"/>
                        </a:cubicBezTo>
                        <a:cubicBezTo>
                          <a:pt x="1376373" y="67715"/>
                          <a:pt x="1375156" y="70054"/>
                          <a:pt x="1372914" y="72612"/>
                        </a:cubicBezTo>
                        <a:cubicBezTo>
                          <a:pt x="1368376" y="85915"/>
                          <a:pt x="1362006" y="99656"/>
                          <a:pt x="1353805" y="113836"/>
                        </a:cubicBezTo>
                        <a:cubicBezTo>
                          <a:pt x="1345603" y="128016"/>
                          <a:pt x="1338356" y="141757"/>
                          <a:pt x="1332064" y="155059"/>
                        </a:cubicBezTo>
                        <a:cubicBezTo>
                          <a:pt x="1333277" y="157508"/>
                          <a:pt x="1333199" y="159189"/>
                          <a:pt x="1331832" y="160103"/>
                        </a:cubicBezTo>
                        <a:cubicBezTo>
                          <a:pt x="1330465" y="161016"/>
                          <a:pt x="1328273" y="162259"/>
                          <a:pt x="1325255" y="163830"/>
                        </a:cubicBezTo>
                        <a:cubicBezTo>
                          <a:pt x="1324786" y="165657"/>
                          <a:pt x="1324356" y="167265"/>
                          <a:pt x="1323965" y="168654"/>
                        </a:cubicBezTo>
                        <a:cubicBezTo>
                          <a:pt x="1323574" y="170043"/>
                          <a:pt x="1324176" y="170774"/>
                          <a:pt x="1325772" y="170847"/>
                        </a:cubicBezTo>
                        <a:cubicBezTo>
                          <a:pt x="1323983" y="173734"/>
                          <a:pt x="1321550" y="177169"/>
                          <a:pt x="1318472" y="181153"/>
                        </a:cubicBezTo>
                        <a:cubicBezTo>
                          <a:pt x="1315395" y="185136"/>
                          <a:pt x="1314355" y="188133"/>
                          <a:pt x="1315352" y="190143"/>
                        </a:cubicBezTo>
                        <a:lnTo>
                          <a:pt x="1327733" y="179618"/>
                        </a:lnTo>
                        <a:cubicBezTo>
                          <a:pt x="1329870" y="177864"/>
                          <a:pt x="1331349" y="176110"/>
                          <a:pt x="1332170" y="174355"/>
                        </a:cubicBezTo>
                        <a:cubicBezTo>
                          <a:pt x="1332991" y="172601"/>
                          <a:pt x="1332715" y="170847"/>
                          <a:pt x="1331343" y="169093"/>
                        </a:cubicBezTo>
                        <a:cubicBezTo>
                          <a:pt x="1333536" y="167229"/>
                          <a:pt x="1335935" y="164817"/>
                          <a:pt x="1338540" y="161857"/>
                        </a:cubicBezTo>
                        <a:cubicBezTo>
                          <a:pt x="1341145" y="158897"/>
                          <a:pt x="1343182" y="156046"/>
                          <a:pt x="1344652" y="153305"/>
                        </a:cubicBezTo>
                        <a:lnTo>
                          <a:pt x="1364254" y="121730"/>
                        </a:lnTo>
                        <a:lnTo>
                          <a:pt x="1376325" y="112959"/>
                        </a:lnTo>
                        <a:cubicBezTo>
                          <a:pt x="1378548" y="111131"/>
                          <a:pt x="1380371" y="109085"/>
                          <a:pt x="1381793" y="106819"/>
                        </a:cubicBezTo>
                        <a:cubicBezTo>
                          <a:pt x="1383216" y="104553"/>
                          <a:pt x="1383285" y="102507"/>
                          <a:pt x="1381999" y="100679"/>
                        </a:cubicBezTo>
                        <a:lnTo>
                          <a:pt x="1391490" y="86646"/>
                        </a:lnTo>
                        <a:cubicBezTo>
                          <a:pt x="1391644" y="80799"/>
                          <a:pt x="1394275" y="75828"/>
                          <a:pt x="1399382" y="71735"/>
                        </a:cubicBezTo>
                        <a:cubicBezTo>
                          <a:pt x="1404489" y="67642"/>
                          <a:pt x="1407120" y="62672"/>
                          <a:pt x="1407274" y="56825"/>
                        </a:cubicBezTo>
                        <a:lnTo>
                          <a:pt x="1433481" y="37529"/>
                        </a:lnTo>
                        <a:cubicBezTo>
                          <a:pt x="1437003" y="42426"/>
                          <a:pt x="1438602" y="45788"/>
                          <a:pt x="1438280" y="47615"/>
                        </a:cubicBezTo>
                        <a:cubicBezTo>
                          <a:pt x="1437958" y="49443"/>
                          <a:pt x="1435327" y="51928"/>
                          <a:pt x="1430387" y="55071"/>
                        </a:cubicBezTo>
                        <a:cubicBezTo>
                          <a:pt x="1432843" y="60004"/>
                          <a:pt x="1432113" y="63732"/>
                          <a:pt x="1428196" y="66253"/>
                        </a:cubicBezTo>
                        <a:cubicBezTo>
                          <a:pt x="1424280" y="68775"/>
                          <a:pt x="1423188" y="72064"/>
                          <a:pt x="1424921" y="76121"/>
                        </a:cubicBezTo>
                        <a:cubicBezTo>
                          <a:pt x="1421010" y="80689"/>
                          <a:pt x="1416247" y="88217"/>
                          <a:pt x="1410633" y="98706"/>
                        </a:cubicBezTo>
                        <a:cubicBezTo>
                          <a:pt x="1405019" y="109195"/>
                          <a:pt x="1402527" y="116284"/>
                          <a:pt x="1403155" y="119975"/>
                        </a:cubicBezTo>
                        <a:lnTo>
                          <a:pt x="1383244" y="153305"/>
                        </a:lnTo>
                        <a:cubicBezTo>
                          <a:pt x="1386113" y="157764"/>
                          <a:pt x="1387188" y="162441"/>
                          <a:pt x="1386471" y="167339"/>
                        </a:cubicBezTo>
                        <a:cubicBezTo>
                          <a:pt x="1385754" y="172236"/>
                          <a:pt x="1382444" y="176913"/>
                          <a:pt x="1376541" y="181372"/>
                        </a:cubicBezTo>
                        <a:cubicBezTo>
                          <a:pt x="1373511" y="188608"/>
                          <a:pt x="1369565" y="196063"/>
                          <a:pt x="1364704" y="203738"/>
                        </a:cubicBezTo>
                        <a:cubicBezTo>
                          <a:pt x="1359842" y="211413"/>
                          <a:pt x="1354297" y="217991"/>
                          <a:pt x="1348067" y="223473"/>
                        </a:cubicBezTo>
                        <a:lnTo>
                          <a:pt x="1350855" y="237506"/>
                        </a:lnTo>
                        <a:lnTo>
                          <a:pt x="1337030" y="246277"/>
                        </a:lnTo>
                        <a:lnTo>
                          <a:pt x="1333627" y="265573"/>
                        </a:lnTo>
                        <a:cubicBezTo>
                          <a:pt x="1330693" y="269155"/>
                          <a:pt x="1328565" y="272517"/>
                          <a:pt x="1327244" y="275660"/>
                        </a:cubicBezTo>
                        <a:cubicBezTo>
                          <a:pt x="1325922" y="278803"/>
                          <a:pt x="1323510" y="281288"/>
                          <a:pt x="1320009" y="283115"/>
                        </a:cubicBezTo>
                        <a:cubicBezTo>
                          <a:pt x="1318850" y="285125"/>
                          <a:pt x="1318253" y="287683"/>
                          <a:pt x="1318217" y="290789"/>
                        </a:cubicBezTo>
                        <a:cubicBezTo>
                          <a:pt x="1318181" y="293896"/>
                          <a:pt x="1318538" y="296016"/>
                          <a:pt x="1319288" y="297148"/>
                        </a:cubicBezTo>
                        <a:cubicBezTo>
                          <a:pt x="1319985" y="298793"/>
                          <a:pt x="1320966" y="299451"/>
                          <a:pt x="1322230" y="299122"/>
                        </a:cubicBezTo>
                        <a:cubicBezTo>
                          <a:pt x="1323494" y="298793"/>
                          <a:pt x="1324267" y="298135"/>
                          <a:pt x="1324551" y="297148"/>
                        </a:cubicBezTo>
                        <a:cubicBezTo>
                          <a:pt x="1321897" y="291886"/>
                          <a:pt x="1323256" y="287500"/>
                          <a:pt x="1328625" y="283992"/>
                        </a:cubicBezTo>
                        <a:cubicBezTo>
                          <a:pt x="1333995" y="280484"/>
                          <a:pt x="1338552" y="277852"/>
                          <a:pt x="1342296" y="276098"/>
                        </a:cubicBezTo>
                        <a:lnTo>
                          <a:pt x="1346936" y="249785"/>
                        </a:lnTo>
                        <a:lnTo>
                          <a:pt x="1348690" y="249785"/>
                        </a:lnTo>
                        <a:cubicBezTo>
                          <a:pt x="1349999" y="247958"/>
                          <a:pt x="1351018" y="245912"/>
                          <a:pt x="1351746" y="243646"/>
                        </a:cubicBezTo>
                        <a:cubicBezTo>
                          <a:pt x="1352475" y="241380"/>
                          <a:pt x="1352178" y="239333"/>
                          <a:pt x="1350855" y="237506"/>
                        </a:cubicBezTo>
                        <a:cubicBezTo>
                          <a:pt x="1356558" y="232938"/>
                          <a:pt x="1361222" y="228041"/>
                          <a:pt x="1364848" y="222815"/>
                        </a:cubicBezTo>
                        <a:cubicBezTo>
                          <a:pt x="1368474" y="217589"/>
                          <a:pt x="1373061" y="213130"/>
                          <a:pt x="1378609" y="209439"/>
                        </a:cubicBezTo>
                        <a:cubicBezTo>
                          <a:pt x="1373834" y="203774"/>
                          <a:pt x="1372934" y="199754"/>
                          <a:pt x="1375912" y="197379"/>
                        </a:cubicBezTo>
                        <a:cubicBezTo>
                          <a:pt x="1378889" y="195003"/>
                          <a:pt x="1384052" y="191422"/>
                          <a:pt x="1391401" y="186635"/>
                        </a:cubicBezTo>
                        <a:cubicBezTo>
                          <a:pt x="1396216" y="181920"/>
                          <a:pt x="1400720" y="173369"/>
                          <a:pt x="1404915" y="160980"/>
                        </a:cubicBezTo>
                        <a:cubicBezTo>
                          <a:pt x="1409109" y="148591"/>
                          <a:pt x="1414130" y="139600"/>
                          <a:pt x="1419977" y="134009"/>
                        </a:cubicBezTo>
                        <a:cubicBezTo>
                          <a:pt x="1421909" y="133205"/>
                          <a:pt x="1423616" y="133059"/>
                          <a:pt x="1425097" y="133570"/>
                        </a:cubicBezTo>
                        <a:cubicBezTo>
                          <a:pt x="1426578" y="134082"/>
                          <a:pt x="1427692" y="134813"/>
                          <a:pt x="1428438" y="135763"/>
                        </a:cubicBezTo>
                        <a:cubicBezTo>
                          <a:pt x="1431571" y="140587"/>
                          <a:pt x="1431370" y="146288"/>
                          <a:pt x="1427834" y="152867"/>
                        </a:cubicBezTo>
                        <a:cubicBezTo>
                          <a:pt x="1424299" y="159445"/>
                          <a:pt x="1420305" y="164269"/>
                          <a:pt x="1415854" y="167339"/>
                        </a:cubicBezTo>
                        <a:cubicBezTo>
                          <a:pt x="1409696" y="178631"/>
                          <a:pt x="1404293" y="189375"/>
                          <a:pt x="1399645" y="199572"/>
                        </a:cubicBezTo>
                        <a:cubicBezTo>
                          <a:pt x="1394996" y="209768"/>
                          <a:pt x="1389671" y="220074"/>
                          <a:pt x="1383668" y="230489"/>
                        </a:cubicBezTo>
                        <a:cubicBezTo>
                          <a:pt x="1384980" y="232170"/>
                          <a:pt x="1385014" y="233632"/>
                          <a:pt x="1383772" y="234875"/>
                        </a:cubicBezTo>
                        <a:cubicBezTo>
                          <a:pt x="1382529" y="236117"/>
                          <a:pt x="1380810" y="237579"/>
                          <a:pt x="1378613" y="239260"/>
                        </a:cubicBezTo>
                        <a:cubicBezTo>
                          <a:pt x="1376616" y="241051"/>
                          <a:pt x="1375735" y="242732"/>
                          <a:pt x="1375970" y="244304"/>
                        </a:cubicBezTo>
                        <a:cubicBezTo>
                          <a:pt x="1376204" y="245875"/>
                          <a:pt x="1377155" y="247118"/>
                          <a:pt x="1378821" y="248031"/>
                        </a:cubicBezTo>
                        <a:cubicBezTo>
                          <a:pt x="1375603" y="250736"/>
                          <a:pt x="1372675" y="253659"/>
                          <a:pt x="1370038" y="256802"/>
                        </a:cubicBezTo>
                        <a:cubicBezTo>
                          <a:pt x="1367401" y="259945"/>
                          <a:pt x="1365789" y="262869"/>
                          <a:pt x="1365202" y="265573"/>
                        </a:cubicBezTo>
                        <a:lnTo>
                          <a:pt x="1356020" y="277852"/>
                        </a:lnTo>
                        <a:cubicBezTo>
                          <a:pt x="1357947" y="281434"/>
                          <a:pt x="1358378" y="284796"/>
                          <a:pt x="1357312" y="287939"/>
                        </a:cubicBezTo>
                        <a:cubicBezTo>
                          <a:pt x="1356246" y="291082"/>
                          <a:pt x="1354200" y="293567"/>
                          <a:pt x="1351173" y="295394"/>
                        </a:cubicBezTo>
                        <a:cubicBezTo>
                          <a:pt x="1357207" y="294956"/>
                          <a:pt x="1365105" y="294517"/>
                          <a:pt x="1374867" y="294079"/>
                        </a:cubicBezTo>
                        <a:cubicBezTo>
                          <a:pt x="1384629" y="293640"/>
                          <a:pt x="1391625" y="295833"/>
                          <a:pt x="1395854" y="300657"/>
                        </a:cubicBezTo>
                        <a:cubicBezTo>
                          <a:pt x="1397834" y="304348"/>
                          <a:pt x="1398519" y="307929"/>
                          <a:pt x="1397906" y="311401"/>
                        </a:cubicBezTo>
                        <a:cubicBezTo>
                          <a:pt x="1397294" y="314873"/>
                          <a:pt x="1395579" y="317139"/>
                          <a:pt x="1392761" y="318199"/>
                        </a:cubicBezTo>
                        <a:cubicBezTo>
                          <a:pt x="1392398" y="319222"/>
                          <a:pt x="1391628" y="320684"/>
                          <a:pt x="1390453" y="322584"/>
                        </a:cubicBezTo>
                        <a:cubicBezTo>
                          <a:pt x="1389277" y="324485"/>
                          <a:pt x="1388946" y="325946"/>
                          <a:pt x="1389460" y="326970"/>
                        </a:cubicBezTo>
                        <a:lnTo>
                          <a:pt x="1395341" y="323461"/>
                        </a:lnTo>
                        <a:lnTo>
                          <a:pt x="1421239" y="305919"/>
                        </a:lnTo>
                        <a:lnTo>
                          <a:pt x="1426912" y="293640"/>
                        </a:lnTo>
                        <a:cubicBezTo>
                          <a:pt x="1425736" y="291192"/>
                          <a:pt x="1425740" y="289510"/>
                          <a:pt x="1426925" y="288597"/>
                        </a:cubicBezTo>
                        <a:cubicBezTo>
                          <a:pt x="1428109" y="287683"/>
                          <a:pt x="1429790" y="286440"/>
                          <a:pt x="1431967" y="284869"/>
                        </a:cubicBezTo>
                        <a:cubicBezTo>
                          <a:pt x="1433074" y="283151"/>
                          <a:pt x="1433465" y="281763"/>
                          <a:pt x="1433141" y="280703"/>
                        </a:cubicBezTo>
                        <a:cubicBezTo>
                          <a:pt x="1432816" y="279643"/>
                          <a:pt x="1432252" y="278693"/>
                          <a:pt x="1431450" y="277852"/>
                        </a:cubicBezTo>
                        <a:cubicBezTo>
                          <a:pt x="1437521" y="272444"/>
                          <a:pt x="1443229" y="266596"/>
                          <a:pt x="1448577" y="260311"/>
                        </a:cubicBezTo>
                        <a:cubicBezTo>
                          <a:pt x="1453925" y="254025"/>
                          <a:pt x="1459634" y="248177"/>
                          <a:pt x="1465704" y="242769"/>
                        </a:cubicBezTo>
                        <a:cubicBezTo>
                          <a:pt x="1468955" y="234692"/>
                          <a:pt x="1473645" y="227164"/>
                          <a:pt x="1479773" y="220183"/>
                        </a:cubicBezTo>
                        <a:cubicBezTo>
                          <a:pt x="1485901" y="213203"/>
                          <a:pt x="1492835" y="207868"/>
                          <a:pt x="1500576" y="204176"/>
                        </a:cubicBezTo>
                        <a:lnTo>
                          <a:pt x="1500368" y="195406"/>
                        </a:lnTo>
                        <a:cubicBezTo>
                          <a:pt x="1500035" y="192738"/>
                          <a:pt x="1500778" y="190180"/>
                          <a:pt x="1502599" y="187731"/>
                        </a:cubicBezTo>
                        <a:cubicBezTo>
                          <a:pt x="1504419" y="185282"/>
                          <a:pt x="1506839" y="183163"/>
                          <a:pt x="1509860" y="181372"/>
                        </a:cubicBezTo>
                        <a:cubicBezTo>
                          <a:pt x="1514657" y="174063"/>
                          <a:pt x="1518371" y="172893"/>
                          <a:pt x="1521003" y="177864"/>
                        </a:cubicBezTo>
                        <a:cubicBezTo>
                          <a:pt x="1524095" y="181262"/>
                          <a:pt x="1525781" y="184552"/>
                          <a:pt x="1526061" y="187731"/>
                        </a:cubicBezTo>
                        <a:cubicBezTo>
                          <a:pt x="1526341" y="190910"/>
                          <a:pt x="1524002" y="194638"/>
                          <a:pt x="1519046" y="198914"/>
                        </a:cubicBezTo>
                        <a:cubicBezTo>
                          <a:pt x="1515086" y="202093"/>
                          <a:pt x="1509954" y="207575"/>
                          <a:pt x="1503647" y="215360"/>
                        </a:cubicBezTo>
                        <a:cubicBezTo>
                          <a:pt x="1497341" y="223144"/>
                          <a:pt x="1495046" y="229941"/>
                          <a:pt x="1496762" y="235752"/>
                        </a:cubicBezTo>
                        <a:cubicBezTo>
                          <a:pt x="1494841" y="241051"/>
                          <a:pt x="1490973" y="249310"/>
                          <a:pt x="1485157" y="260530"/>
                        </a:cubicBezTo>
                        <a:cubicBezTo>
                          <a:pt x="1479342" y="271749"/>
                          <a:pt x="1473203" y="280447"/>
                          <a:pt x="1466742" y="286623"/>
                        </a:cubicBezTo>
                        <a:cubicBezTo>
                          <a:pt x="1468726" y="289255"/>
                          <a:pt x="1469144" y="291447"/>
                          <a:pt x="1467994" y="293202"/>
                        </a:cubicBezTo>
                        <a:cubicBezTo>
                          <a:pt x="1466844" y="294956"/>
                          <a:pt x="1465223" y="296271"/>
                          <a:pt x="1463132" y="297148"/>
                        </a:cubicBezTo>
                        <a:cubicBezTo>
                          <a:pt x="1459757" y="300328"/>
                          <a:pt x="1459311" y="304933"/>
                          <a:pt x="1461792" y="310963"/>
                        </a:cubicBezTo>
                        <a:cubicBezTo>
                          <a:pt x="1464274" y="316993"/>
                          <a:pt x="1466097" y="321159"/>
                          <a:pt x="1467263" y="323461"/>
                        </a:cubicBezTo>
                        <a:cubicBezTo>
                          <a:pt x="1462360" y="329089"/>
                          <a:pt x="1454034" y="341076"/>
                          <a:pt x="1442284" y="359422"/>
                        </a:cubicBezTo>
                        <a:cubicBezTo>
                          <a:pt x="1430534" y="377768"/>
                          <a:pt x="1425277" y="389755"/>
                          <a:pt x="1426514" y="395383"/>
                        </a:cubicBezTo>
                        <a:lnTo>
                          <a:pt x="1410315" y="407662"/>
                        </a:lnTo>
                        <a:cubicBezTo>
                          <a:pt x="1406732" y="412852"/>
                          <a:pt x="1403298" y="417822"/>
                          <a:pt x="1400012" y="422573"/>
                        </a:cubicBezTo>
                        <a:cubicBezTo>
                          <a:pt x="1396725" y="427324"/>
                          <a:pt x="1393729" y="432294"/>
                          <a:pt x="1391023" y="437483"/>
                        </a:cubicBezTo>
                        <a:lnTo>
                          <a:pt x="1391850" y="442746"/>
                        </a:lnTo>
                        <a:cubicBezTo>
                          <a:pt x="1397660" y="441504"/>
                          <a:pt x="1402703" y="436533"/>
                          <a:pt x="1406977" y="427835"/>
                        </a:cubicBezTo>
                        <a:cubicBezTo>
                          <a:pt x="1411252" y="419138"/>
                          <a:pt x="1416733" y="414167"/>
                          <a:pt x="1423421" y="412925"/>
                        </a:cubicBezTo>
                        <a:cubicBezTo>
                          <a:pt x="1426688" y="412632"/>
                          <a:pt x="1430988" y="411463"/>
                          <a:pt x="1436319" y="409416"/>
                        </a:cubicBezTo>
                        <a:lnTo>
                          <a:pt x="1424967" y="404154"/>
                        </a:lnTo>
                        <a:lnTo>
                          <a:pt x="1430849" y="400646"/>
                        </a:lnTo>
                        <a:cubicBezTo>
                          <a:pt x="1433727" y="399038"/>
                          <a:pt x="1436044" y="398745"/>
                          <a:pt x="1437801" y="399768"/>
                        </a:cubicBezTo>
                        <a:cubicBezTo>
                          <a:pt x="1439557" y="400792"/>
                          <a:pt x="1441127" y="402254"/>
                          <a:pt x="1442509" y="404154"/>
                        </a:cubicBezTo>
                        <a:cubicBezTo>
                          <a:pt x="1444788" y="401596"/>
                          <a:pt x="1446808" y="399257"/>
                          <a:pt x="1448571" y="397137"/>
                        </a:cubicBezTo>
                        <a:cubicBezTo>
                          <a:pt x="1450333" y="395018"/>
                          <a:pt x="1451476" y="392678"/>
                          <a:pt x="1452001" y="390120"/>
                        </a:cubicBezTo>
                        <a:cubicBezTo>
                          <a:pt x="1453980" y="388220"/>
                          <a:pt x="1455566" y="385443"/>
                          <a:pt x="1456759" y="381788"/>
                        </a:cubicBezTo>
                        <a:cubicBezTo>
                          <a:pt x="1457951" y="378133"/>
                          <a:pt x="1459254" y="374479"/>
                          <a:pt x="1460666" y="370824"/>
                        </a:cubicBezTo>
                        <a:cubicBezTo>
                          <a:pt x="1455162" y="370532"/>
                          <a:pt x="1451000" y="367608"/>
                          <a:pt x="1448179" y="362053"/>
                        </a:cubicBezTo>
                        <a:cubicBezTo>
                          <a:pt x="1454352" y="358545"/>
                          <a:pt x="1458204" y="353282"/>
                          <a:pt x="1459734" y="346266"/>
                        </a:cubicBezTo>
                        <a:lnTo>
                          <a:pt x="1476657" y="349774"/>
                        </a:lnTo>
                        <a:cubicBezTo>
                          <a:pt x="1473744" y="352405"/>
                          <a:pt x="1471599" y="355037"/>
                          <a:pt x="1470221" y="357668"/>
                        </a:cubicBezTo>
                        <a:cubicBezTo>
                          <a:pt x="1468844" y="360299"/>
                          <a:pt x="1467137" y="362930"/>
                          <a:pt x="1465102" y="365562"/>
                        </a:cubicBezTo>
                        <a:lnTo>
                          <a:pt x="1471191" y="370824"/>
                        </a:lnTo>
                        <a:cubicBezTo>
                          <a:pt x="1474699" y="370824"/>
                          <a:pt x="1476144" y="372579"/>
                          <a:pt x="1475525" y="376087"/>
                        </a:cubicBezTo>
                        <a:cubicBezTo>
                          <a:pt x="1474754" y="379632"/>
                          <a:pt x="1473125" y="383067"/>
                          <a:pt x="1470638" y="386393"/>
                        </a:cubicBezTo>
                        <a:cubicBezTo>
                          <a:pt x="1468152" y="389718"/>
                          <a:pt x="1465723" y="392715"/>
                          <a:pt x="1463352" y="395383"/>
                        </a:cubicBezTo>
                        <a:cubicBezTo>
                          <a:pt x="1465964" y="396114"/>
                          <a:pt x="1468763" y="396406"/>
                          <a:pt x="1471749" y="396260"/>
                        </a:cubicBezTo>
                        <a:cubicBezTo>
                          <a:pt x="1474735" y="396114"/>
                          <a:pt x="1477095" y="396406"/>
                          <a:pt x="1478830" y="397137"/>
                        </a:cubicBezTo>
                        <a:cubicBezTo>
                          <a:pt x="1479594" y="400061"/>
                          <a:pt x="1477681" y="403862"/>
                          <a:pt x="1473092" y="408539"/>
                        </a:cubicBezTo>
                        <a:cubicBezTo>
                          <a:pt x="1468503" y="413217"/>
                          <a:pt x="1464398" y="417018"/>
                          <a:pt x="1460776" y="419942"/>
                        </a:cubicBezTo>
                        <a:cubicBezTo>
                          <a:pt x="1460058" y="423596"/>
                          <a:pt x="1458760" y="426812"/>
                          <a:pt x="1456882" y="429590"/>
                        </a:cubicBezTo>
                        <a:cubicBezTo>
                          <a:pt x="1455003" y="432367"/>
                          <a:pt x="1453137" y="433829"/>
                          <a:pt x="1451284" y="433975"/>
                        </a:cubicBezTo>
                        <a:lnTo>
                          <a:pt x="1440348" y="446254"/>
                        </a:lnTo>
                        <a:lnTo>
                          <a:pt x="1437564" y="462042"/>
                        </a:lnTo>
                        <a:lnTo>
                          <a:pt x="1443755" y="456780"/>
                        </a:lnTo>
                        <a:lnTo>
                          <a:pt x="1453246" y="442746"/>
                        </a:lnTo>
                        <a:cubicBezTo>
                          <a:pt x="1454506" y="440992"/>
                          <a:pt x="1455907" y="439676"/>
                          <a:pt x="1457451" y="438799"/>
                        </a:cubicBezTo>
                        <a:cubicBezTo>
                          <a:pt x="1458994" y="437922"/>
                          <a:pt x="1460241" y="437483"/>
                          <a:pt x="1461191" y="437483"/>
                        </a:cubicBezTo>
                        <a:cubicBezTo>
                          <a:pt x="1460871" y="438470"/>
                          <a:pt x="1460015" y="440005"/>
                          <a:pt x="1458625" y="442088"/>
                        </a:cubicBezTo>
                        <a:cubicBezTo>
                          <a:pt x="1457234" y="444171"/>
                          <a:pt x="1456301" y="446145"/>
                          <a:pt x="1455827" y="448009"/>
                        </a:cubicBezTo>
                        <a:cubicBezTo>
                          <a:pt x="1457035" y="452759"/>
                          <a:pt x="1453665" y="458607"/>
                          <a:pt x="1445717" y="465551"/>
                        </a:cubicBezTo>
                        <a:cubicBezTo>
                          <a:pt x="1437768" y="472494"/>
                          <a:pt x="1434398" y="478341"/>
                          <a:pt x="1435607" y="483092"/>
                        </a:cubicBezTo>
                        <a:lnTo>
                          <a:pt x="1426425" y="495372"/>
                        </a:lnTo>
                        <a:cubicBezTo>
                          <a:pt x="1426073" y="497162"/>
                          <a:pt x="1425333" y="499282"/>
                          <a:pt x="1424207" y="501731"/>
                        </a:cubicBezTo>
                        <a:cubicBezTo>
                          <a:pt x="1423081" y="504179"/>
                          <a:pt x="1421826" y="506737"/>
                          <a:pt x="1420442" y="509405"/>
                        </a:cubicBezTo>
                        <a:cubicBezTo>
                          <a:pt x="1424943" y="505020"/>
                          <a:pt x="1429302" y="500196"/>
                          <a:pt x="1433519" y="494933"/>
                        </a:cubicBezTo>
                        <a:cubicBezTo>
                          <a:pt x="1437736" y="489671"/>
                          <a:pt x="1440495" y="483969"/>
                          <a:pt x="1441797" y="477830"/>
                        </a:cubicBezTo>
                        <a:lnTo>
                          <a:pt x="1454903" y="483092"/>
                        </a:lnTo>
                        <a:lnTo>
                          <a:pt x="1447992" y="502388"/>
                        </a:lnTo>
                        <a:lnTo>
                          <a:pt x="1457072" y="500634"/>
                        </a:lnTo>
                        <a:lnTo>
                          <a:pt x="1463987" y="511159"/>
                        </a:lnTo>
                        <a:lnTo>
                          <a:pt x="1450577" y="537472"/>
                        </a:lnTo>
                        <a:cubicBezTo>
                          <a:pt x="1442626" y="544014"/>
                          <a:pt x="1435597" y="551542"/>
                          <a:pt x="1429491" y="560057"/>
                        </a:cubicBezTo>
                        <a:cubicBezTo>
                          <a:pt x="1423384" y="568573"/>
                          <a:pt x="1417310" y="575662"/>
                          <a:pt x="1411268" y="581327"/>
                        </a:cubicBezTo>
                        <a:lnTo>
                          <a:pt x="1407760" y="581327"/>
                        </a:lnTo>
                        <a:lnTo>
                          <a:pt x="1406832" y="586589"/>
                        </a:lnTo>
                        <a:lnTo>
                          <a:pt x="1393214" y="604131"/>
                        </a:lnTo>
                        <a:cubicBezTo>
                          <a:pt x="1391168" y="611587"/>
                          <a:pt x="1387085" y="618165"/>
                          <a:pt x="1380963" y="623866"/>
                        </a:cubicBezTo>
                        <a:cubicBezTo>
                          <a:pt x="1374841" y="629567"/>
                          <a:pt x="1370603" y="637022"/>
                          <a:pt x="1368248" y="646232"/>
                        </a:cubicBezTo>
                        <a:cubicBezTo>
                          <a:pt x="1365478" y="649923"/>
                          <a:pt x="1361166" y="656136"/>
                          <a:pt x="1355314" y="664870"/>
                        </a:cubicBezTo>
                        <a:cubicBezTo>
                          <a:pt x="1349461" y="673605"/>
                          <a:pt x="1345382" y="678502"/>
                          <a:pt x="1343075" y="679561"/>
                        </a:cubicBezTo>
                        <a:cubicBezTo>
                          <a:pt x="1342388" y="685116"/>
                          <a:pt x="1340669" y="691548"/>
                          <a:pt x="1337918" y="698858"/>
                        </a:cubicBezTo>
                        <a:lnTo>
                          <a:pt x="1339673" y="698858"/>
                        </a:lnTo>
                        <a:cubicBezTo>
                          <a:pt x="1341410" y="700612"/>
                          <a:pt x="1340516" y="702366"/>
                          <a:pt x="1336991" y="704120"/>
                        </a:cubicBezTo>
                        <a:lnTo>
                          <a:pt x="1333482" y="704120"/>
                        </a:lnTo>
                        <a:cubicBezTo>
                          <a:pt x="1330559" y="709090"/>
                          <a:pt x="1327223" y="711429"/>
                          <a:pt x="1323474" y="711137"/>
                        </a:cubicBezTo>
                        <a:cubicBezTo>
                          <a:pt x="1322112" y="717203"/>
                          <a:pt x="1319911" y="723051"/>
                          <a:pt x="1316872" y="728679"/>
                        </a:cubicBezTo>
                        <a:cubicBezTo>
                          <a:pt x="1313834" y="734307"/>
                          <a:pt x="1311633" y="740154"/>
                          <a:pt x="1310271" y="746221"/>
                        </a:cubicBezTo>
                        <a:lnTo>
                          <a:pt x="1318321" y="760254"/>
                        </a:lnTo>
                        <a:cubicBezTo>
                          <a:pt x="1319241" y="760218"/>
                          <a:pt x="1320033" y="760291"/>
                          <a:pt x="1320695" y="760473"/>
                        </a:cubicBezTo>
                        <a:cubicBezTo>
                          <a:pt x="1321357" y="760656"/>
                          <a:pt x="1321632" y="761168"/>
                          <a:pt x="1321520" y="762008"/>
                        </a:cubicBezTo>
                        <a:cubicBezTo>
                          <a:pt x="1321119" y="763872"/>
                          <a:pt x="1320040" y="765846"/>
                          <a:pt x="1318284" y="767929"/>
                        </a:cubicBezTo>
                        <a:cubicBezTo>
                          <a:pt x="1316528" y="770012"/>
                          <a:pt x="1314649" y="771547"/>
                          <a:pt x="1312648" y="772533"/>
                        </a:cubicBezTo>
                        <a:cubicBezTo>
                          <a:pt x="1312238" y="775274"/>
                          <a:pt x="1311228" y="777686"/>
                          <a:pt x="1309618" y="779769"/>
                        </a:cubicBezTo>
                        <a:cubicBezTo>
                          <a:pt x="1308008" y="781852"/>
                          <a:pt x="1305476" y="782949"/>
                          <a:pt x="1302021" y="783058"/>
                        </a:cubicBezTo>
                        <a:lnTo>
                          <a:pt x="1296758" y="783058"/>
                        </a:lnTo>
                        <a:lnTo>
                          <a:pt x="1291602" y="802354"/>
                        </a:lnTo>
                        <a:lnTo>
                          <a:pt x="1268183" y="835684"/>
                        </a:lnTo>
                        <a:lnTo>
                          <a:pt x="1260238" y="840947"/>
                        </a:lnTo>
                        <a:cubicBezTo>
                          <a:pt x="1259102" y="846355"/>
                          <a:pt x="1256682" y="852203"/>
                          <a:pt x="1252979" y="858488"/>
                        </a:cubicBezTo>
                        <a:cubicBezTo>
                          <a:pt x="1249276" y="864774"/>
                          <a:pt x="1245540" y="870622"/>
                          <a:pt x="1241772" y="876030"/>
                        </a:cubicBezTo>
                        <a:lnTo>
                          <a:pt x="1238061" y="897081"/>
                        </a:lnTo>
                        <a:lnTo>
                          <a:pt x="1221862" y="909360"/>
                        </a:lnTo>
                        <a:lnTo>
                          <a:pt x="1211752" y="926902"/>
                        </a:lnTo>
                        <a:lnTo>
                          <a:pt x="1199680" y="935673"/>
                        </a:lnTo>
                        <a:cubicBezTo>
                          <a:pt x="1198157" y="941410"/>
                          <a:pt x="1195273" y="946161"/>
                          <a:pt x="1191027" y="949926"/>
                        </a:cubicBezTo>
                        <a:cubicBezTo>
                          <a:pt x="1186782" y="953690"/>
                          <a:pt x="1183821" y="958879"/>
                          <a:pt x="1182143" y="965494"/>
                        </a:cubicBezTo>
                        <a:lnTo>
                          <a:pt x="1161097" y="995315"/>
                        </a:lnTo>
                        <a:cubicBezTo>
                          <a:pt x="1155628" y="996485"/>
                          <a:pt x="1151733" y="1001162"/>
                          <a:pt x="1149413" y="1009349"/>
                        </a:cubicBezTo>
                        <a:cubicBezTo>
                          <a:pt x="1147092" y="1017535"/>
                          <a:pt x="1142320" y="1022213"/>
                          <a:pt x="1135097" y="1023382"/>
                        </a:cubicBezTo>
                        <a:lnTo>
                          <a:pt x="1145512" y="974265"/>
                        </a:lnTo>
                        <a:lnTo>
                          <a:pt x="1135606" y="970757"/>
                        </a:lnTo>
                        <a:lnTo>
                          <a:pt x="1126424" y="983036"/>
                        </a:lnTo>
                        <a:cubicBezTo>
                          <a:pt x="1123054" y="990126"/>
                          <a:pt x="1118524" y="1000066"/>
                          <a:pt x="1112833" y="1012857"/>
                        </a:cubicBezTo>
                        <a:cubicBezTo>
                          <a:pt x="1107142" y="1025648"/>
                          <a:pt x="1103489" y="1035588"/>
                          <a:pt x="1101874" y="1042678"/>
                        </a:cubicBezTo>
                        <a:cubicBezTo>
                          <a:pt x="1100845" y="1050170"/>
                          <a:pt x="1099061" y="1054482"/>
                          <a:pt x="1096523" y="1055615"/>
                        </a:cubicBezTo>
                        <a:cubicBezTo>
                          <a:pt x="1093984" y="1056748"/>
                          <a:pt x="1088511" y="1057114"/>
                          <a:pt x="1080103" y="1056712"/>
                        </a:cubicBezTo>
                        <a:lnTo>
                          <a:pt x="1077421" y="1061974"/>
                        </a:lnTo>
                        <a:cubicBezTo>
                          <a:pt x="1079227" y="1064167"/>
                          <a:pt x="1080440" y="1067237"/>
                          <a:pt x="1081059" y="1071184"/>
                        </a:cubicBezTo>
                        <a:cubicBezTo>
                          <a:pt x="1081679" y="1075131"/>
                          <a:pt x="1079538" y="1077323"/>
                          <a:pt x="1074637" y="1077762"/>
                        </a:cubicBezTo>
                        <a:cubicBezTo>
                          <a:pt x="1073425" y="1077799"/>
                          <a:pt x="1071387" y="1078164"/>
                          <a:pt x="1068523" y="1078858"/>
                        </a:cubicBezTo>
                        <a:cubicBezTo>
                          <a:pt x="1065660" y="1079553"/>
                          <a:pt x="1063983" y="1080357"/>
                          <a:pt x="1063493" y="1081270"/>
                        </a:cubicBezTo>
                        <a:lnTo>
                          <a:pt x="1063184" y="1083025"/>
                        </a:lnTo>
                        <a:lnTo>
                          <a:pt x="1085268" y="1097058"/>
                        </a:lnTo>
                        <a:cubicBezTo>
                          <a:pt x="1090416" y="1092526"/>
                          <a:pt x="1094513" y="1087118"/>
                          <a:pt x="1097558" y="1080832"/>
                        </a:cubicBezTo>
                        <a:cubicBezTo>
                          <a:pt x="1100603" y="1074546"/>
                          <a:pt x="1102662" y="1068260"/>
                          <a:pt x="1103734" y="1061974"/>
                        </a:cubicBezTo>
                        <a:cubicBezTo>
                          <a:pt x="1106786" y="1059380"/>
                          <a:pt x="1109090" y="1056675"/>
                          <a:pt x="1110646" y="1053861"/>
                        </a:cubicBezTo>
                        <a:cubicBezTo>
                          <a:pt x="1112202" y="1051047"/>
                          <a:pt x="1113268" y="1047904"/>
                          <a:pt x="1113844" y="1044432"/>
                        </a:cubicBezTo>
                        <a:lnTo>
                          <a:pt x="1123644" y="1028645"/>
                        </a:lnTo>
                        <a:cubicBezTo>
                          <a:pt x="1123795" y="1027585"/>
                          <a:pt x="1124112" y="1026196"/>
                          <a:pt x="1124598" y="1024479"/>
                        </a:cubicBezTo>
                        <a:cubicBezTo>
                          <a:pt x="1125084" y="1022761"/>
                          <a:pt x="1125763" y="1021811"/>
                          <a:pt x="1126636" y="1021628"/>
                        </a:cubicBezTo>
                        <a:cubicBezTo>
                          <a:pt x="1130108" y="1022249"/>
                          <a:pt x="1132477" y="1025392"/>
                          <a:pt x="1133744" y="1031057"/>
                        </a:cubicBezTo>
                        <a:cubicBezTo>
                          <a:pt x="1135011" y="1036721"/>
                          <a:pt x="1135394" y="1041180"/>
                          <a:pt x="1134894" y="1044432"/>
                        </a:cubicBezTo>
                        <a:cubicBezTo>
                          <a:pt x="1134793" y="1045419"/>
                          <a:pt x="1134453" y="1046516"/>
                          <a:pt x="1133875" y="1047722"/>
                        </a:cubicBezTo>
                        <a:cubicBezTo>
                          <a:pt x="1133297" y="1048928"/>
                          <a:pt x="1132158" y="1049585"/>
                          <a:pt x="1130457" y="1049695"/>
                        </a:cubicBezTo>
                        <a:cubicBezTo>
                          <a:pt x="1127326" y="1057296"/>
                          <a:pt x="1122757" y="1066214"/>
                          <a:pt x="1116750" y="1076446"/>
                        </a:cubicBezTo>
                        <a:cubicBezTo>
                          <a:pt x="1110743" y="1086679"/>
                          <a:pt x="1104136" y="1094719"/>
                          <a:pt x="1096929" y="1100566"/>
                        </a:cubicBezTo>
                        <a:cubicBezTo>
                          <a:pt x="1096129" y="1103856"/>
                          <a:pt x="1094788" y="1106487"/>
                          <a:pt x="1092905" y="1108460"/>
                        </a:cubicBezTo>
                        <a:cubicBezTo>
                          <a:pt x="1091023" y="1110434"/>
                          <a:pt x="1089682" y="1113065"/>
                          <a:pt x="1088882" y="1116354"/>
                        </a:cubicBezTo>
                        <a:cubicBezTo>
                          <a:pt x="1085149" y="1122603"/>
                          <a:pt x="1080958" y="1128962"/>
                          <a:pt x="1076309" y="1135431"/>
                        </a:cubicBezTo>
                        <a:cubicBezTo>
                          <a:pt x="1071660" y="1141899"/>
                          <a:pt x="1066669" y="1147820"/>
                          <a:pt x="1061336" y="1153192"/>
                        </a:cubicBezTo>
                        <a:cubicBezTo>
                          <a:pt x="1061001" y="1155092"/>
                          <a:pt x="1060228" y="1156993"/>
                          <a:pt x="1059015" y="1158893"/>
                        </a:cubicBezTo>
                        <a:cubicBezTo>
                          <a:pt x="1057803" y="1160793"/>
                          <a:pt x="1056307" y="1161817"/>
                          <a:pt x="1054527" y="1161963"/>
                        </a:cubicBezTo>
                        <a:cubicBezTo>
                          <a:pt x="1051341" y="1161378"/>
                          <a:pt x="1050077" y="1158601"/>
                          <a:pt x="1050734" y="1153631"/>
                        </a:cubicBezTo>
                        <a:cubicBezTo>
                          <a:pt x="1051391" y="1148660"/>
                          <a:pt x="1052035" y="1145006"/>
                          <a:pt x="1052667" y="1142667"/>
                        </a:cubicBezTo>
                        <a:lnTo>
                          <a:pt x="1037706" y="1147929"/>
                        </a:lnTo>
                        <a:lnTo>
                          <a:pt x="1032858" y="1165471"/>
                        </a:lnTo>
                        <a:lnTo>
                          <a:pt x="1011503" y="1197047"/>
                        </a:lnTo>
                        <a:lnTo>
                          <a:pt x="1009749" y="1197047"/>
                        </a:lnTo>
                        <a:lnTo>
                          <a:pt x="990148" y="1228622"/>
                        </a:lnTo>
                        <a:cubicBezTo>
                          <a:pt x="988295" y="1230011"/>
                          <a:pt x="987048" y="1232935"/>
                          <a:pt x="986408" y="1237393"/>
                        </a:cubicBezTo>
                        <a:cubicBezTo>
                          <a:pt x="985768" y="1241852"/>
                          <a:pt x="985399" y="1244775"/>
                          <a:pt x="985300" y="1246164"/>
                        </a:cubicBezTo>
                        <a:cubicBezTo>
                          <a:pt x="987757" y="1244044"/>
                          <a:pt x="989679" y="1244337"/>
                          <a:pt x="991066" y="1247041"/>
                        </a:cubicBezTo>
                        <a:cubicBezTo>
                          <a:pt x="992453" y="1249745"/>
                          <a:pt x="991873" y="1251792"/>
                          <a:pt x="989326" y="1253181"/>
                        </a:cubicBezTo>
                        <a:cubicBezTo>
                          <a:pt x="988352" y="1253108"/>
                          <a:pt x="987230" y="1253254"/>
                          <a:pt x="985959" y="1253619"/>
                        </a:cubicBezTo>
                        <a:cubicBezTo>
                          <a:pt x="984689" y="1253985"/>
                          <a:pt x="983850" y="1255008"/>
                          <a:pt x="983444" y="1256689"/>
                        </a:cubicBezTo>
                        <a:cubicBezTo>
                          <a:pt x="983268" y="1258516"/>
                          <a:pt x="983931" y="1260563"/>
                          <a:pt x="985432" y="1262829"/>
                        </a:cubicBezTo>
                        <a:cubicBezTo>
                          <a:pt x="986932" y="1265094"/>
                          <a:pt x="988472" y="1267141"/>
                          <a:pt x="990050" y="1268968"/>
                        </a:cubicBezTo>
                        <a:cubicBezTo>
                          <a:pt x="989060" y="1272513"/>
                          <a:pt x="986167" y="1278141"/>
                          <a:pt x="981372" y="1285852"/>
                        </a:cubicBezTo>
                        <a:cubicBezTo>
                          <a:pt x="976577" y="1293564"/>
                          <a:pt x="973039" y="1297876"/>
                          <a:pt x="970758" y="1298790"/>
                        </a:cubicBezTo>
                        <a:cubicBezTo>
                          <a:pt x="969964" y="1304747"/>
                          <a:pt x="968769" y="1308620"/>
                          <a:pt x="967174" y="1310411"/>
                        </a:cubicBezTo>
                        <a:cubicBezTo>
                          <a:pt x="965579" y="1312202"/>
                          <a:pt x="961856" y="1313006"/>
                          <a:pt x="956004" y="1312823"/>
                        </a:cubicBezTo>
                        <a:lnTo>
                          <a:pt x="952602" y="1332119"/>
                        </a:lnTo>
                        <a:cubicBezTo>
                          <a:pt x="948607" y="1329488"/>
                          <a:pt x="944909" y="1326418"/>
                          <a:pt x="941508" y="1322910"/>
                        </a:cubicBezTo>
                        <a:cubicBezTo>
                          <a:pt x="938107" y="1319401"/>
                          <a:pt x="935440" y="1315454"/>
                          <a:pt x="933509" y="1311069"/>
                        </a:cubicBezTo>
                        <a:cubicBezTo>
                          <a:pt x="933183" y="1314577"/>
                          <a:pt x="931980" y="1318086"/>
                          <a:pt x="929899" y="1321594"/>
                        </a:cubicBezTo>
                        <a:lnTo>
                          <a:pt x="937331" y="1339136"/>
                        </a:lnTo>
                        <a:cubicBezTo>
                          <a:pt x="934165" y="1345897"/>
                          <a:pt x="927525" y="1358688"/>
                          <a:pt x="917408" y="1377509"/>
                        </a:cubicBezTo>
                        <a:cubicBezTo>
                          <a:pt x="907292" y="1396330"/>
                          <a:pt x="897529" y="1406928"/>
                          <a:pt x="888120" y="1409303"/>
                        </a:cubicBezTo>
                        <a:cubicBezTo>
                          <a:pt x="887338" y="1412702"/>
                          <a:pt x="885060" y="1417745"/>
                          <a:pt x="881286" y="1424433"/>
                        </a:cubicBezTo>
                        <a:cubicBezTo>
                          <a:pt x="877512" y="1431121"/>
                          <a:pt x="874151" y="1434849"/>
                          <a:pt x="871201" y="1435616"/>
                        </a:cubicBezTo>
                        <a:cubicBezTo>
                          <a:pt x="870399" y="1435397"/>
                          <a:pt x="870042" y="1434520"/>
                          <a:pt x="870130" y="1432985"/>
                        </a:cubicBezTo>
                        <a:cubicBezTo>
                          <a:pt x="870218" y="1431450"/>
                          <a:pt x="870300" y="1430573"/>
                          <a:pt x="870375" y="1430354"/>
                        </a:cubicBezTo>
                        <a:lnTo>
                          <a:pt x="863668" y="1428599"/>
                        </a:lnTo>
                        <a:lnTo>
                          <a:pt x="857168" y="1435616"/>
                        </a:lnTo>
                        <a:lnTo>
                          <a:pt x="867282" y="1447896"/>
                        </a:lnTo>
                        <a:cubicBezTo>
                          <a:pt x="865454" y="1457434"/>
                          <a:pt x="862046" y="1465986"/>
                          <a:pt x="857057" y="1473551"/>
                        </a:cubicBezTo>
                        <a:cubicBezTo>
                          <a:pt x="852069" y="1481115"/>
                          <a:pt x="846261" y="1488352"/>
                          <a:pt x="839634" y="1495259"/>
                        </a:cubicBezTo>
                        <a:cubicBezTo>
                          <a:pt x="839706" y="1497963"/>
                          <a:pt x="840338" y="1503079"/>
                          <a:pt x="841533" y="1510608"/>
                        </a:cubicBezTo>
                        <a:cubicBezTo>
                          <a:pt x="842727" y="1518136"/>
                          <a:pt x="842198" y="1522375"/>
                          <a:pt x="839948" y="1523326"/>
                        </a:cubicBezTo>
                        <a:cubicBezTo>
                          <a:pt x="837366" y="1523252"/>
                          <a:pt x="835229" y="1522522"/>
                          <a:pt x="833537" y="1521133"/>
                        </a:cubicBezTo>
                        <a:cubicBezTo>
                          <a:pt x="831845" y="1519744"/>
                          <a:pt x="830301" y="1518136"/>
                          <a:pt x="828906" y="1516309"/>
                        </a:cubicBezTo>
                        <a:cubicBezTo>
                          <a:pt x="827772" y="1522741"/>
                          <a:pt x="825683" y="1529611"/>
                          <a:pt x="822640" y="1536920"/>
                        </a:cubicBezTo>
                        <a:cubicBezTo>
                          <a:pt x="819597" y="1544230"/>
                          <a:pt x="815909" y="1550223"/>
                          <a:pt x="811576" y="1554901"/>
                        </a:cubicBezTo>
                        <a:lnTo>
                          <a:pt x="805279" y="1540867"/>
                        </a:lnTo>
                        <a:lnTo>
                          <a:pt x="813635" y="1523326"/>
                        </a:lnTo>
                        <a:cubicBezTo>
                          <a:pt x="812803" y="1522448"/>
                          <a:pt x="811861" y="1521571"/>
                          <a:pt x="810810" y="1520694"/>
                        </a:cubicBezTo>
                        <a:cubicBezTo>
                          <a:pt x="809759" y="1519817"/>
                          <a:pt x="809255" y="1518940"/>
                          <a:pt x="809300" y="1518063"/>
                        </a:cubicBezTo>
                        <a:cubicBezTo>
                          <a:pt x="809999" y="1516382"/>
                          <a:pt x="812007" y="1515359"/>
                          <a:pt x="815324" y="1514993"/>
                        </a:cubicBezTo>
                        <a:cubicBezTo>
                          <a:pt x="818641" y="1514628"/>
                          <a:pt x="820932" y="1514481"/>
                          <a:pt x="822198" y="1514555"/>
                        </a:cubicBezTo>
                        <a:cubicBezTo>
                          <a:pt x="823249" y="1509219"/>
                          <a:pt x="825325" y="1503664"/>
                          <a:pt x="828426" y="1497890"/>
                        </a:cubicBezTo>
                        <a:cubicBezTo>
                          <a:pt x="831527" y="1492116"/>
                          <a:pt x="834919" y="1486561"/>
                          <a:pt x="838601" y="1481225"/>
                        </a:cubicBezTo>
                        <a:cubicBezTo>
                          <a:pt x="838744" y="1480202"/>
                          <a:pt x="838637" y="1478740"/>
                          <a:pt x="838277" y="1476840"/>
                        </a:cubicBezTo>
                        <a:cubicBezTo>
                          <a:pt x="837918" y="1474939"/>
                          <a:pt x="837372" y="1473477"/>
                          <a:pt x="836639" y="1472454"/>
                        </a:cubicBezTo>
                        <a:lnTo>
                          <a:pt x="821576" y="1488242"/>
                        </a:lnTo>
                        <a:lnTo>
                          <a:pt x="812495" y="1489996"/>
                        </a:lnTo>
                        <a:lnTo>
                          <a:pt x="808165" y="1514555"/>
                        </a:lnTo>
                        <a:cubicBezTo>
                          <a:pt x="801026" y="1519598"/>
                          <a:pt x="794230" y="1527053"/>
                          <a:pt x="787776" y="1536920"/>
                        </a:cubicBezTo>
                        <a:cubicBezTo>
                          <a:pt x="781321" y="1546788"/>
                          <a:pt x="776563" y="1555120"/>
                          <a:pt x="773500" y="1561918"/>
                        </a:cubicBezTo>
                        <a:cubicBezTo>
                          <a:pt x="772615" y="1565280"/>
                          <a:pt x="770930" y="1568203"/>
                          <a:pt x="768446" y="1570689"/>
                        </a:cubicBezTo>
                        <a:cubicBezTo>
                          <a:pt x="765961" y="1573174"/>
                          <a:pt x="764276" y="1576097"/>
                          <a:pt x="763391" y="1579460"/>
                        </a:cubicBezTo>
                        <a:lnTo>
                          <a:pt x="755654" y="1593493"/>
                        </a:lnTo>
                        <a:lnTo>
                          <a:pt x="757408" y="1593493"/>
                        </a:lnTo>
                        <a:cubicBezTo>
                          <a:pt x="756522" y="1596855"/>
                          <a:pt x="754837" y="1599779"/>
                          <a:pt x="752353" y="1602264"/>
                        </a:cubicBezTo>
                        <a:cubicBezTo>
                          <a:pt x="749868" y="1604749"/>
                          <a:pt x="748183" y="1607673"/>
                          <a:pt x="747298" y="1611035"/>
                        </a:cubicBezTo>
                        <a:cubicBezTo>
                          <a:pt x="746961" y="1613776"/>
                          <a:pt x="746243" y="1616188"/>
                          <a:pt x="745145" y="1618271"/>
                        </a:cubicBezTo>
                        <a:cubicBezTo>
                          <a:pt x="744047" y="1620354"/>
                          <a:pt x="741807" y="1621450"/>
                          <a:pt x="738425" y="1621560"/>
                        </a:cubicBezTo>
                        <a:cubicBezTo>
                          <a:pt x="737742" y="1626676"/>
                          <a:pt x="736711" y="1630039"/>
                          <a:pt x="735331" y="1631647"/>
                        </a:cubicBezTo>
                        <a:cubicBezTo>
                          <a:pt x="733951" y="1633255"/>
                          <a:pt x="730752" y="1633985"/>
                          <a:pt x="725735" y="1633839"/>
                        </a:cubicBezTo>
                        <a:lnTo>
                          <a:pt x="722332" y="1653135"/>
                        </a:lnTo>
                        <a:lnTo>
                          <a:pt x="714180" y="1649627"/>
                        </a:lnTo>
                        <a:lnTo>
                          <a:pt x="699324" y="1674186"/>
                        </a:lnTo>
                        <a:lnTo>
                          <a:pt x="702214" y="1677694"/>
                        </a:lnTo>
                        <a:lnTo>
                          <a:pt x="694269" y="1682957"/>
                        </a:lnTo>
                        <a:lnTo>
                          <a:pt x="689524" y="1689973"/>
                        </a:lnTo>
                        <a:lnTo>
                          <a:pt x="692621" y="1702253"/>
                        </a:lnTo>
                        <a:lnTo>
                          <a:pt x="688392" y="1716286"/>
                        </a:lnTo>
                        <a:cubicBezTo>
                          <a:pt x="683977" y="1716871"/>
                          <a:pt x="681226" y="1719210"/>
                          <a:pt x="680138" y="1723303"/>
                        </a:cubicBezTo>
                        <a:cubicBezTo>
                          <a:pt x="679051" y="1727396"/>
                          <a:pt x="674546" y="1729735"/>
                          <a:pt x="666622" y="1730320"/>
                        </a:cubicBezTo>
                        <a:lnTo>
                          <a:pt x="668168" y="1721549"/>
                        </a:lnTo>
                        <a:lnTo>
                          <a:pt x="662597" y="1723303"/>
                        </a:lnTo>
                        <a:cubicBezTo>
                          <a:pt x="661062" y="1725788"/>
                          <a:pt x="658560" y="1730027"/>
                          <a:pt x="655091" y="1736021"/>
                        </a:cubicBezTo>
                        <a:cubicBezTo>
                          <a:pt x="651623" y="1742014"/>
                          <a:pt x="649276" y="1745377"/>
                          <a:pt x="648050" y="1746107"/>
                        </a:cubicBezTo>
                        <a:cubicBezTo>
                          <a:pt x="647236" y="1745961"/>
                          <a:pt x="646827" y="1745377"/>
                          <a:pt x="646825" y="1744353"/>
                        </a:cubicBezTo>
                        <a:cubicBezTo>
                          <a:pt x="646822" y="1743330"/>
                          <a:pt x="646852" y="1742745"/>
                          <a:pt x="646915" y="1742599"/>
                        </a:cubicBezTo>
                        <a:cubicBezTo>
                          <a:pt x="642142" y="1742307"/>
                          <a:pt x="640672" y="1740699"/>
                          <a:pt x="642503" y="1737775"/>
                        </a:cubicBezTo>
                        <a:cubicBezTo>
                          <a:pt x="644334" y="1734851"/>
                          <a:pt x="646526" y="1732366"/>
                          <a:pt x="649080" y="1730320"/>
                        </a:cubicBezTo>
                        <a:lnTo>
                          <a:pt x="644847" y="1714532"/>
                        </a:lnTo>
                        <a:lnTo>
                          <a:pt x="654029" y="1702253"/>
                        </a:lnTo>
                        <a:lnTo>
                          <a:pt x="642678" y="1696990"/>
                        </a:lnTo>
                        <a:cubicBezTo>
                          <a:pt x="641129" y="1702874"/>
                          <a:pt x="638141" y="1708210"/>
                          <a:pt x="633716" y="1712997"/>
                        </a:cubicBezTo>
                        <a:cubicBezTo>
                          <a:pt x="629290" y="1717785"/>
                          <a:pt x="626225" y="1723559"/>
                          <a:pt x="624521" y="1730320"/>
                        </a:cubicBezTo>
                        <a:cubicBezTo>
                          <a:pt x="618045" y="1737410"/>
                          <a:pt x="611859" y="1744719"/>
                          <a:pt x="605964" y="1752247"/>
                        </a:cubicBezTo>
                        <a:cubicBezTo>
                          <a:pt x="600068" y="1759775"/>
                          <a:pt x="594321" y="1767084"/>
                          <a:pt x="588721" y="1774174"/>
                        </a:cubicBezTo>
                        <a:cubicBezTo>
                          <a:pt x="587097" y="1778414"/>
                          <a:pt x="584363" y="1783969"/>
                          <a:pt x="580520" y="1790839"/>
                        </a:cubicBezTo>
                        <a:cubicBezTo>
                          <a:pt x="576678" y="1797710"/>
                          <a:pt x="572499" y="1801510"/>
                          <a:pt x="567985" y="1802241"/>
                        </a:cubicBezTo>
                        <a:cubicBezTo>
                          <a:pt x="567966" y="1803594"/>
                          <a:pt x="568392" y="1806152"/>
                          <a:pt x="569263" y="1809916"/>
                        </a:cubicBezTo>
                        <a:cubicBezTo>
                          <a:pt x="570134" y="1813680"/>
                          <a:pt x="570637" y="1815800"/>
                          <a:pt x="570773" y="1816275"/>
                        </a:cubicBezTo>
                        <a:cubicBezTo>
                          <a:pt x="571652" y="1816056"/>
                          <a:pt x="572318" y="1815179"/>
                          <a:pt x="572772" y="1813644"/>
                        </a:cubicBezTo>
                        <a:cubicBezTo>
                          <a:pt x="573225" y="1812109"/>
                          <a:pt x="573453" y="1811232"/>
                          <a:pt x="573455" y="1811012"/>
                        </a:cubicBezTo>
                        <a:cubicBezTo>
                          <a:pt x="580249" y="1800670"/>
                          <a:pt x="587862" y="1790656"/>
                          <a:pt x="596294" y="1780972"/>
                        </a:cubicBezTo>
                        <a:cubicBezTo>
                          <a:pt x="604726" y="1771287"/>
                          <a:pt x="610662" y="1760835"/>
                          <a:pt x="614102" y="1749616"/>
                        </a:cubicBezTo>
                        <a:lnTo>
                          <a:pt x="622873" y="1749616"/>
                        </a:lnTo>
                        <a:cubicBezTo>
                          <a:pt x="626925" y="1749433"/>
                          <a:pt x="631539" y="1749798"/>
                          <a:pt x="636713" y="1750712"/>
                        </a:cubicBezTo>
                        <a:cubicBezTo>
                          <a:pt x="641888" y="1751626"/>
                          <a:pt x="644360" y="1754184"/>
                          <a:pt x="644131" y="1758387"/>
                        </a:cubicBezTo>
                        <a:cubicBezTo>
                          <a:pt x="642543" y="1766354"/>
                          <a:pt x="639350" y="1774101"/>
                          <a:pt x="634551" y="1781630"/>
                        </a:cubicBezTo>
                        <a:cubicBezTo>
                          <a:pt x="629751" y="1789158"/>
                          <a:pt x="624520" y="1796029"/>
                          <a:pt x="618856" y="1802241"/>
                        </a:cubicBezTo>
                        <a:cubicBezTo>
                          <a:pt x="618328" y="1806481"/>
                          <a:pt x="618535" y="1810281"/>
                          <a:pt x="619477" y="1813644"/>
                        </a:cubicBezTo>
                        <a:cubicBezTo>
                          <a:pt x="620419" y="1817006"/>
                          <a:pt x="620626" y="1820807"/>
                          <a:pt x="620098" y="1825046"/>
                        </a:cubicBezTo>
                        <a:lnTo>
                          <a:pt x="608437" y="1821537"/>
                        </a:lnTo>
                        <a:cubicBezTo>
                          <a:pt x="607556" y="1826946"/>
                          <a:pt x="605940" y="1832793"/>
                          <a:pt x="603590" y="1839079"/>
                        </a:cubicBezTo>
                        <a:cubicBezTo>
                          <a:pt x="601239" y="1845365"/>
                          <a:pt x="597869" y="1851212"/>
                          <a:pt x="593480" y="1856621"/>
                        </a:cubicBezTo>
                        <a:lnTo>
                          <a:pt x="586874" y="1844342"/>
                        </a:lnTo>
                        <a:lnTo>
                          <a:pt x="594920" y="1828554"/>
                        </a:lnTo>
                        <a:cubicBezTo>
                          <a:pt x="594088" y="1827677"/>
                          <a:pt x="593147" y="1826800"/>
                          <a:pt x="592095" y="1825923"/>
                        </a:cubicBezTo>
                        <a:cubicBezTo>
                          <a:pt x="591044" y="1825046"/>
                          <a:pt x="590541" y="1824169"/>
                          <a:pt x="590586" y="1823292"/>
                        </a:cubicBezTo>
                        <a:cubicBezTo>
                          <a:pt x="591211" y="1821611"/>
                          <a:pt x="592926" y="1820587"/>
                          <a:pt x="595732" y="1820222"/>
                        </a:cubicBezTo>
                        <a:cubicBezTo>
                          <a:pt x="598537" y="1819856"/>
                          <a:pt x="600536" y="1819710"/>
                          <a:pt x="601729" y="1819783"/>
                        </a:cubicBezTo>
                        <a:lnTo>
                          <a:pt x="617513" y="1789962"/>
                        </a:lnTo>
                        <a:lnTo>
                          <a:pt x="616996" y="1782945"/>
                        </a:lnTo>
                        <a:lnTo>
                          <a:pt x="611526" y="1774174"/>
                        </a:lnTo>
                        <a:lnTo>
                          <a:pt x="601208" y="1782945"/>
                        </a:lnTo>
                        <a:lnTo>
                          <a:pt x="589450" y="1819783"/>
                        </a:lnTo>
                        <a:cubicBezTo>
                          <a:pt x="583178" y="1824680"/>
                          <a:pt x="576996" y="1831551"/>
                          <a:pt x="570905" y="1840395"/>
                        </a:cubicBezTo>
                        <a:cubicBezTo>
                          <a:pt x="564814" y="1849239"/>
                          <a:pt x="560232" y="1856987"/>
                          <a:pt x="557159" y="1863638"/>
                        </a:cubicBezTo>
                        <a:cubicBezTo>
                          <a:pt x="555870" y="1869705"/>
                          <a:pt x="553523" y="1875552"/>
                          <a:pt x="550119" y="1881180"/>
                        </a:cubicBezTo>
                        <a:cubicBezTo>
                          <a:pt x="546714" y="1886808"/>
                          <a:pt x="543490" y="1892655"/>
                          <a:pt x="540447" y="1898722"/>
                        </a:cubicBezTo>
                        <a:cubicBezTo>
                          <a:pt x="530680" y="1906031"/>
                          <a:pt x="521635" y="1914217"/>
                          <a:pt x="513312" y="1923280"/>
                        </a:cubicBezTo>
                        <a:lnTo>
                          <a:pt x="494847" y="1958364"/>
                        </a:lnTo>
                        <a:cubicBezTo>
                          <a:pt x="493800" y="1958291"/>
                          <a:pt x="492385" y="1958437"/>
                          <a:pt x="490603" y="1958803"/>
                        </a:cubicBezTo>
                        <a:cubicBezTo>
                          <a:pt x="488821" y="1959168"/>
                          <a:pt x="487690" y="1960191"/>
                          <a:pt x="487211" y="1961872"/>
                        </a:cubicBezTo>
                        <a:cubicBezTo>
                          <a:pt x="487226" y="1962823"/>
                          <a:pt x="487970" y="1963992"/>
                          <a:pt x="489443" y="1965381"/>
                        </a:cubicBezTo>
                        <a:cubicBezTo>
                          <a:pt x="490916" y="1966770"/>
                          <a:pt x="492098" y="1967939"/>
                          <a:pt x="492991" y="1968889"/>
                        </a:cubicBezTo>
                        <a:lnTo>
                          <a:pt x="471839" y="1979414"/>
                        </a:lnTo>
                        <a:lnTo>
                          <a:pt x="459559" y="1979414"/>
                        </a:lnTo>
                        <a:cubicBezTo>
                          <a:pt x="461072" y="1972909"/>
                          <a:pt x="463204" y="1966623"/>
                          <a:pt x="465954" y="1960557"/>
                        </a:cubicBezTo>
                        <a:cubicBezTo>
                          <a:pt x="468705" y="1954490"/>
                          <a:pt x="470424" y="1945573"/>
                          <a:pt x="471110" y="1933805"/>
                        </a:cubicBezTo>
                        <a:cubicBezTo>
                          <a:pt x="466480" y="1938922"/>
                          <a:pt x="462070" y="1944038"/>
                          <a:pt x="457878" y="1949155"/>
                        </a:cubicBezTo>
                        <a:cubicBezTo>
                          <a:pt x="453687" y="1954271"/>
                          <a:pt x="450876" y="1960264"/>
                          <a:pt x="449445" y="1967135"/>
                        </a:cubicBezTo>
                        <a:cubicBezTo>
                          <a:pt x="444484" y="1970607"/>
                          <a:pt x="439833" y="1974188"/>
                          <a:pt x="435491" y="1977879"/>
                        </a:cubicBezTo>
                        <a:cubicBezTo>
                          <a:pt x="431149" y="1981571"/>
                          <a:pt x="426858" y="1985590"/>
                          <a:pt x="422620" y="1989939"/>
                        </a:cubicBezTo>
                        <a:cubicBezTo>
                          <a:pt x="412707" y="1990816"/>
                          <a:pt x="408361" y="1994325"/>
                          <a:pt x="409581" y="2000465"/>
                        </a:cubicBezTo>
                        <a:cubicBezTo>
                          <a:pt x="410801" y="2006604"/>
                          <a:pt x="408647" y="2010113"/>
                          <a:pt x="403120" y="2010990"/>
                        </a:cubicBezTo>
                        <a:lnTo>
                          <a:pt x="396104" y="2010990"/>
                        </a:lnTo>
                        <a:cubicBezTo>
                          <a:pt x="394941" y="2015923"/>
                          <a:pt x="393114" y="2019651"/>
                          <a:pt x="390623" y="2022173"/>
                        </a:cubicBezTo>
                        <a:cubicBezTo>
                          <a:pt x="388132" y="2024694"/>
                          <a:pt x="386383" y="2027983"/>
                          <a:pt x="385375" y="2032040"/>
                        </a:cubicBezTo>
                        <a:lnTo>
                          <a:pt x="371240" y="2042565"/>
                        </a:lnTo>
                        <a:lnTo>
                          <a:pt x="366698" y="2028532"/>
                        </a:lnTo>
                        <a:cubicBezTo>
                          <a:pt x="363189" y="2028532"/>
                          <a:pt x="361744" y="2026777"/>
                          <a:pt x="362363" y="2023269"/>
                        </a:cubicBezTo>
                        <a:cubicBezTo>
                          <a:pt x="364093" y="2016362"/>
                          <a:pt x="367338" y="2009564"/>
                          <a:pt x="372098" y="2002877"/>
                        </a:cubicBezTo>
                        <a:cubicBezTo>
                          <a:pt x="376859" y="1996189"/>
                          <a:pt x="380182" y="1988953"/>
                          <a:pt x="382066" y="1981169"/>
                        </a:cubicBezTo>
                        <a:cubicBezTo>
                          <a:pt x="382128" y="1981022"/>
                          <a:pt x="382158" y="1980438"/>
                          <a:pt x="382156" y="1979414"/>
                        </a:cubicBezTo>
                        <a:cubicBezTo>
                          <a:pt x="382154" y="1978391"/>
                          <a:pt x="381745" y="1977806"/>
                          <a:pt x="380930" y="1977660"/>
                        </a:cubicBezTo>
                        <a:cubicBezTo>
                          <a:pt x="379909" y="1978062"/>
                          <a:pt x="378418" y="1979889"/>
                          <a:pt x="376455" y="1983142"/>
                        </a:cubicBezTo>
                        <a:cubicBezTo>
                          <a:pt x="374493" y="1986395"/>
                          <a:pt x="372924" y="1988660"/>
                          <a:pt x="371748" y="1989939"/>
                        </a:cubicBezTo>
                        <a:cubicBezTo>
                          <a:pt x="369392" y="1991694"/>
                          <a:pt x="367914" y="1993448"/>
                          <a:pt x="367312" y="1995202"/>
                        </a:cubicBezTo>
                        <a:cubicBezTo>
                          <a:pt x="367048" y="1997943"/>
                          <a:pt x="366623" y="2000355"/>
                          <a:pt x="366036" y="2002438"/>
                        </a:cubicBezTo>
                        <a:cubicBezTo>
                          <a:pt x="365450" y="2004521"/>
                          <a:pt x="363502" y="2005617"/>
                          <a:pt x="360194" y="2005727"/>
                        </a:cubicBezTo>
                        <a:lnTo>
                          <a:pt x="352558" y="2009236"/>
                        </a:lnTo>
                        <a:lnTo>
                          <a:pt x="334707" y="2010990"/>
                        </a:lnTo>
                        <a:lnTo>
                          <a:pt x="326970" y="2025023"/>
                        </a:lnTo>
                        <a:cubicBezTo>
                          <a:pt x="324128" y="2026010"/>
                          <a:pt x="321299" y="2027545"/>
                          <a:pt x="318483" y="2029628"/>
                        </a:cubicBezTo>
                        <a:cubicBezTo>
                          <a:pt x="315668" y="2031711"/>
                          <a:pt x="313200" y="2033684"/>
                          <a:pt x="311080" y="2035548"/>
                        </a:cubicBezTo>
                        <a:cubicBezTo>
                          <a:pt x="309187" y="2035512"/>
                          <a:pt x="307196" y="2036023"/>
                          <a:pt x="305109" y="2037083"/>
                        </a:cubicBezTo>
                        <a:cubicBezTo>
                          <a:pt x="303021" y="2038143"/>
                          <a:pt x="301676" y="2039970"/>
                          <a:pt x="301072" y="2042565"/>
                        </a:cubicBezTo>
                        <a:lnTo>
                          <a:pt x="301589" y="2049582"/>
                        </a:lnTo>
                        <a:lnTo>
                          <a:pt x="285802" y="2049582"/>
                        </a:lnTo>
                        <a:cubicBezTo>
                          <a:pt x="287095" y="2046183"/>
                          <a:pt x="289666" y="2041140"/>
                          <a:pt x="293513" y="2034452"/>
                        </a:cubicBezTo>
                        <a:cubicBezTo>
                          <a:pt x="297360" y="2027764"/>
                          <a:pt x="297505" y="2024036"/>
                          <a:pt x="293950" y="2023269"/>
                        </a:cubicBezTo>
                        <a:cubicBezTo>
                          <a:pt x="292140" y="2023379"/>
                          <a:pt x="290342" y="2024036"/>
                          <a:pt x="288558" y="2025242"/>
                        </a:cubicBezTo>
                        <a:cubicBezTo>
                          <a:pt x="286774" y="2026448"/>
                          <a:pt x="285338" y="2027545"/>
                          <a:pt x="284251" y="2028532"/>
                        </a:cubicBezTo>
                        <a:lnTo>
                          <a:pt x="277031" y="2049582"/>
                        </a:lnTo>
                        <a:lnTo>
                          <a:pt x="266094" y="2061861"/>
                        </a:lnTo>
                        <a:cubicBezTo>
                          <a:pt x="265179" y="2067051"/>
                          <a:pt x="263503" y="2071582"/>
                          <a:pt x="261066" y="2075456"/>
                        </a:cubicBezTo>
                        <a:cubicBezTo>
                          <a:pt x="258629" y="2079330"/>
                          <a:pt x="255353" y="2082984"/>
                          <a:pt x="251239" y="2086420"/>
                        </a:cubicBezTo>
                        <a:lnTo>
                          <a:pt x="248764" y="2100453"/>
                        </a:lnTo>
                        <a:cubicBezTo>
                          <a:pt x="242815" y="2106008"/>
                          <a:pt x="239342" y="2112440"/>
                          <a:pt x="238345" y="2119749"/>
                        </a:cubicBezTo>
                        <a:cubicBezTo>
                          <a:pt x="235679" y="2118909"/>
                          <a:pt x="232910" y="2119274"/>
                          <a:pt x="230039" y="2120846"/>
                        </a:cubicBezTo>
                        <a:cubicBezTo>
                          <a:pt x="227167" y="2122417"/>
                          <a:pt x="225327" y="2124975"/>
                          <a:pt x="224519" y="2128520"/>
                        </a:cubicBezTo>
                        <a:lnTo>
                          <a:pt x="211210" y="2144308"/>
                        </a:lnTo>
                        <a:lnTo>
                          <a:pt x="198105" y="2139045"/>
                        </a:lnTo>
                        <a:cubicBezTo>
                          <a:pt x="201412" y="2133344"/>
                          <a:pt x="204107" y="2126766"/>
                          <a:pt x="206189" y="2119311"/>
                        </a:cubicBezTo>
                        <a:cubicBezTo>
                          <a:pt x="208271" y="2111855"/>
                          <a:pt x="211250" y="2106154"/>
                          <a:pt x="215125" y="2102207"/>
                        </a:cubicBezTo>
                        <a:cubicBezTo>
                          <a:pt x="215813" y="2096652"/>
                          <a:pt x="218667" y="2093729"/>
                          <a:pt x="223689" y="2093436"/>
                        </a:cubicBezTo>
                        <a:cubicBezTo>
                          <a:pt x="227444" y="2093692"/>
                          <a:pt x="232135" y="2093619"/>
                          <a:pt x="237761" y="2093217"/>
                        </a:cubicBezTo>
                        <a:cubicBezTo>
                          <a:pt x="243387" y="2092815"/>
                          <a:pt x="243202" y="2090549"/>
                          <a:pt x="237205" y="2086420"/>
                        </a:cubicBezTo>
                        <a:lnTo>
                          <a:pt x="247315" y="2068878"/>
                        </a:lnTo>
                        <a:lnTo>
                          <a:pt x="240299" y="2068878"/>
                        </a:lnTo>
                        <a:lnTo>
                          <a:pt x="248862" y="2060107"/>
                        </a:lnTo>
                        <a:lnTo>
                          <a:pt x="251955" y="2042565"/>
                        </a:lnTo>
                        <a:lnTo>
                          <a:pt x="265781" y="2033794"/>
                        </a:lnTo>
                        <a:lnTo>
                          <a:pt x="268565" y="2018006"/>
                        </a:lnTo>
                        <a:cubicBezTo>
                          <a:pt x="272760" y="2012451"/>
                          <a:pt x="277678" y="2007774"/>
                          <a:pt x="283319" y="2003973"/>
                        </a:cubicBezTo>
                        <a:lnTo>
                          <a:pt x="291056" y="1989939"/>
                        </a:lnTo>
                        <a:cubicBezTo>
                          <a:pt x="285819" y="1988551"/>
                          <a:pt x="285121" y="1982557"/>
                          <a:pt x="288964" y="1971959"/>
                        </a:cubicBezTo>
                        <a:cubicBezTo>
                          <a:pt x="292806" y="1961361"/>
                          <a:pt x="295772" y="1954490"/>
                          <a:pt x="297861" y="1951347"/>
                        </a:cubicBezTo>
                        <a:cubicBezTo>
                          <a:pt x="301292" y="1950543"/>
                          <a:pt x="303690" y="1946889"/>
                          <a:pt x="305056" y="1940384"/>
                        </a:cubicBezTo>
                        <a:cubicBezTo>
                          <a:pt x="306423" y="1933879"/>
                          <a:pt x="307222" y="1929347"/>
                          <a:pt x="307454" y="1926789"/>
                        </a:cubicBezTo>
                        <a:cubicBezTo>
                          <a:pt x="310229" y="1925765"/>
                          <a:pt x="312391" y="1923865"/>
                          <a:pt x="313941" y="1921088"/>
                        </a:cubicBezTo>
                        <a:cubicBezTo>
                          <a:pt x="315490" y="1918310"/>
                          <a:pt x="316492" y="1915533"/>
                          <a:pt x="316945" y="1912755"/>
                        </a:cubicBezTo>
                        <a:cubicBezTo>
                          <a:pt x="317233" y="1909466"/>
                          <a:pt x="316527" y="1906835"/>
                          <a:pt x="314829" y="1904861"/>
                        </a:cubicBezTo>
                        <a:cubicBezTo>
                          <a:pt x="313130" y="1902888"/>
                          <a:pt x="312424" y="1900257"/>
                          <a:pt x="312712" y="1896968"/>
                        </a:cubicBezTo>
                        <a:cubicBezTo>
                          <a:pt x="305719" y="1898283"/>
                          <a:pt x="301648" y="1903546"/>
                          <a:pt x="300499" y="1912755"/>
                        </a:cubicBezTo>
                        <a:cubicBezTo>
                          <a:pt x="299351" y="1921965"/>
                          <a:pt x="295718" y="1927227"/>
                          <a:pt x="289602" y="1928543"/>
                        </a:cubicBezTo>
                        <a:cubicBezTo>
                          <a:pt x="288472" y="1933915"/>
                          <a:pt x="285756" y="1938958"/>
                          <a:pt x="281453" y="1943673"/>
                        </a:cubicBezTo>
                        <a:cubicBezTo>
                          <a:pt x="277150" y="1948387"/>
                          <a:pt x="272472" y="1952115"/>
                          <a:pt x="267421" y="1954856"/>
                        </a:cubicBezTo>
                        <a:lnTo>
                          <a:pt x="263400" y="1977660"/>
                        </a:lnTo>
                        <a:cubicBezTo>
                          <a:pt x="246706" y="1985079"/>
                          <a:pt x="236087" y="1993484"/>
                          <a:pt x="231544" y="2002877"/>
                        </a:cubicBezTo>
                        <a:cubicBezTo>
                          <a:pt x="227001" y="2012269"/>
                          <a:pt x="220356" y="2025498"/>
                          <a:pt x="211609" y="2042565"/>
                        </a:cubicBezTo>
                        <a:cubicBezTo>
                          <a:pt x="205598" y="2043077"/>
                          <a:pt x="199975" y="2045123"/>
                          <a:pt x="194738" y="2048705"/>
                        </a:cubicBezTo>
                        <a:cubicBezTo>
                          <a:pt x="189502" y="2052286"/>
                          <a:pt x="183879" y="2054333"/>
                          <a:pt x="177868" y="2054844"/>
                        </a:cubicBezTo>
                        <a:lnTo>
                          <a:pt x="174466" y="2074140"/>
                        </a:lnTo>
                        <a:lnTo>
                          <a:pt x="169203" y="2074140"/>
                        </a:lnTo>
                        <a:cubicBezTo>
                          <a:pt x="165841" y="2074140"/>
                          <a:pt x="163949" y="2073263"/>
                          <a:pt x="163527" y="2071509"/>
                        </a:cubicBezTo>
                        <a:cubicBezTo>
                          <a:pt x="163106" y="2069755"/>
                          <a:pt x="163277" y="2067124"/>
                          <a:pt x="164042" y="2063615"/>
                        </a:cubicBezTo>
                        <a:lnTo>
                          <a:pt x="171779" y="2049582"/>
                        </a:lnTo>
                        <a:cubicBezTo>
                          <a:pt x="171895" y="2048303"/>
                          <a:pt x="171637" y="2046037"/>
                          <a:pt x="171005" y="2042784"/>
                        </a:cubicBezTo>
                        <a:cubicBezTo>
                          <a:pt x="170372" y="2039532"/>
                          <a:pt x="169598" y="2037704"/>
                          <a:pt x="168682" y="2037302"/>
                        </a:cubicBezTo>
                        <a:lnTo>
                          <a:pt x="167754" y="2042565"/>
                        </a:lnTo>
                        <a:cubicBezTo>
                          <a:pt x="163231" y="2045416"/>
                          <a:pt x="157858" y="2049362"/>
                          <a:pt x="151633" y="2054406"/>
                        </a:cubicBezTo>
                        <a:cubicBezTo>
                          <a:pt x="145408" y="2059449"/>
                          <a:pt x="141633" y="2064273"/>
                          <a:pt x="140310" y="2068878"/>
                        </a:cubicBezTo>
                        <a:cubicBezTo>
                          <a:pt x="137380" y="2070778"/>
                          <a:pt x="135063" y="2073556"/>
                          <a:pt x="133359" y="2077210"/>
                        </a:cubicBezTo>
                        <a:cubicBezTo>
                          <a:pt x="131655" y="2080865"/>
                          <a:pt x="130498" y="2084519"/>
                          <a:pt x="129891" y="2088174"/>
                        </a:cubicBezTo>
                        <a:lnTo>
                          <a:pt x="116374" y="2095191"/>
                        </a:lnTo>
                        <a:cubicBezTo>
                          <a:pt x="115914" y="2098005"/>
                          <a:pt x="114849" y="2101148"/>
                          <a:pt x="113177" y="2104619"/>
                        </a:cubicBezTo>
                        <a:cubicBezTo>
                          <a:pt x="111505" y="2108091"/>
                          <a:pt x="109200" y="2110796"/>
                          <a:pt x="106264" y="2112733"/>
                        </a:cubicBezTo>
                        <a:lnTo>
                          <a:pt x="103790" y="2126766"/>
                        </a:lnTo>
                        <a:lnTo>
                          <a:pt x="95845" y="2132029"/>
                        </a:lnTo>
                        <a:cubicBezTo>
                          <a:pt x="94721" y="2137364"/>
                          <a:pt x="91992" y="2142481"/>
                          <a:pt x="87657" y="2147378"/>
                        </a:cubicBezTo>
                        <a:cubicBezTo>
                          <a:pt x="83321" y="2152275"/>
                          <a:pt x="78554" y="2156514"/>
                          <a:pt x="73354" y="2160096"/>
                        </a:cubicBezTo>
                        <a:cubicBezTo>
                          <a:pt x="68787" y="2165687"/>
                          <a:pt x="63426" y="2172046"/>
                          <a:pt x="57272" y="2179172"/>
                        </a:cubicBezTo>
                        <a:cubicBezTo>
                          <a:pt x="51119" y="2186299"/>
                          <a:pt x="44958" y="2192219"/>
                          <a:pt x="38791" y="2196933"/>
                        </a:cubicBezTo>
                        <a:cubicBezTo>
                          <a:pt x="38418" y="2199674"/>
                          <a:pt x="37696" y="2202525"/>
                          <a:pt x="36626" y="2205485"/>
                        </a:cubicBezTo>
                        <a:cubicBezTo>
                          <a:pt x="35555" y="2208445"/>
                          <a:pt x="33595" y="2210857"/>
                          <a:pt x="30745" y="2212721"/>
                        </a:cubicBezTo>
                        <a:cubicBezTo>
                          <a:pt x="29645" y="2218130"/>
                          <a:pt x="27229" y="2223539"/>
                          <a:pt x="23498" y="2228947"/>
                        </a:cubicBezTo>
                        <a:cubicBezTo>
                          <a:pt x="19767" y="2234356"/>
                          <a:pt x="15752" y="2238888"/>
                          <a:pt x="11453" y="2242542"/>
                        </a:cubicBezTo>
                        <a:cubicBezTo>
                          <a:pt x="11131" y="2244370"/>
                          <a:pt x="10409" y="2245978"/>
                          <a:pt x="9287" y="2247366"/>
                        </a:cubicBezTo>
                        <a:cubicBezTo>
                          <a:pt x="8165" y="2248755"/>
                          <a:pt x="6720" y="2249486"/>
                          <a:pt x="4953" y="2249559"/>
                        </a:cubicBezTo>
                        <a:lnTo>
                          <a:pt x="0" y="2247805"/>
                        </a:lnTo>
                        <a:lnTo>
                          <a:pt x="8356" y="2230263"/>
                        </a:lnTo>
                        <a:cubicBezTo>
                          <a:pt x="10438" y="2228399"/>
                          <a:pt x="12179" y="2225987"/>
                          <a:pt x="13578" y="2223027"/>
                        </a:cubicBezTo>
                        <a:cubicBezTo>
                          <a:pt x="14977" y="2220067"/>
                          <a:pt x="15919" y="2217216"/>
                          <a:pt x="16402" y="2214475"/>
                        </a:cubicBezTo>
                        <a:lnTo>
                          <a:pt x="26203" y="2198688"/>
                        </a:lnTo>
                        <a:cubicBezTo>
                          <a:pt x="26533" y="2194741"/>
                          <a:pt x="27160" y="2190355"/>
                          <a:pt x="28084" y="2185531"/>
                        </a:cubicBezTo>
                        <a:cubicBezTo>
                          <a:pt x="29008" y="2180707"/>
                          <a:pt x="31957" y="2178076"/>
                          <a:pt x="36931" y="2177637"/>
                        </a:cubicBezTo>
                        <a:cubicBezTo>
                          <a:pt x="40532" y="2160534"/>
                          <a:pt x="49059" y="2140361"/>
                          <a:pt x="62513" y="2117118"/>
                        </a:cubicBezTo>
                        <a:cubicBezTo>
                          <a:pt x="75967" y="2093875"/>
                          <a:pt x="89448" y="2075456"/>
                          <a:pt x="102955" y="2061861"/>
                        </a:cubicBezTo>
                        <a:cubicBezTo>
                          <a:pt x="104231" y="2055868"/>
                          <a:pt x="106088" y="2050313"/>
                          <a:pt x="108525" y="2045196"/>
                        </a:cubicBezTo>
                        <a:cubicBezTo>
                          <a:pt x="110962" y="2040080"/>
                          <a:pt x="112818" y="2034525"/>
                          <a:pt x="114095" y="2028532"/>
                        </a:cubicBezTo>
                        <a:cubicBezTo>
                          <a:pt x="116709" y="2028422"/>
                          <a:pt x="118729" y="2027326"/>
                          <a:pt x="120156" y="2025242"/>
                        </a:cubicBezTo>
                        <a:cubicBezTo>
                          <a:pt x="121583" y="2023159"/>
                          <a:pt x="122520" y="2020747"/>
                          <a:pt x="122967" y="2018006"/>
                        </a:cubicBezTo>
                        <a:cubicBezTo>
                          <a:pt x="124516" y="2010880"/>
                          <a:pt x="126420" y="2006714"/>
                          <a:pt x="128679" y="2005508"/>
                        </a:cubicBezTo>
                        <a:cubicBezTo>
                          <a:pt x="130939" y="2004302"/>
                          <a:pt x="132611" y="2001451"/>
                          <a:pt x="133696" y="1996956"/>
                        </a:cubicBezTo>
                        <a:lnTo>
                          <a:pt x="145560" y="1979414"/>
                        </a:lnTo>
                        <a:cubicBezTo>
                          <a:pt x="148322" y="1978464"/>
                          <a:pt x="150433" y="1976856"/>
                          <a:pt x="151892" y="1974590"/>
                        </a:cubicBezTo>
                        <a:cubicBezTo>
                          <a:pt x="153352" y="1972324"/>
                          <a:pt x="154302" y="1969839"/>
                          <a:pt x="154742" y="1967135"/>
                        </a:cubicBezTo>
                        <a:lnTo>
                          <a:pt x="154534" y="1958364"/>
                        </a:lnTo>
                        <a:lnTo>
                          <a:pt x="179911" y="1903984"/>
                        </a:lnTo>
                        <a:lnTo>
                          <a:pt x="187855" y="1898722"/>
                        </a:lnTo>
                        <a:lnTo>
                          <a:pt x="194665" y="1889951"/>
                        </a:lnTo>
                        <a:cubicBezTo>
                          <a:pt x="195161" y="1887137"/>
                          <a:pt x="196154" y="1883994"/>
                          <a:pt x="197643" y="1880522"/>
                        </a:cubicBezTo>
                        <a:cubicBezTo>
                          <a:pt x="199132" y="1877050"/>
                          <a:pt x="200925" y="1874346"/>
                          <a:pt x="203020" y="1872409"/>
                        </a:cubicBezTo>
                        <a:cubicBezTo>
                          <a:pt x="202558" y="1869229"/>
                          <a:pt x="203146" y="1865063"/>
                          <a:pt x="204786" y="1859910"/>
                        </a:cubicBezTo>
                        <a:cubicBezTo>
                          <a:pt x="206425" y="1854757"/>
                          <a:pt x="209413" y="1851907"/>
                          <a:pt x="213749" y="1851359"/>
                        </a:cubicBezTo>
                        <a:cubicBezTo>
                          <a:pt x="215221" y="1846535"/>
                          <a:pt x="219756" y="1838641"/>
                          <a:pt x="227353" y="1827677"/>
                        </a:cubicBezTo>
                        <a:cubicBezTo>
                          <a:pt x="234951" y="1816713"/>
                          <a:pt x="240492" y="1810574"/>
                          <a:pt x="243977" y="1809258"/>
                        </a:cubicBezTo>
                        <a:lnTo>
                          <a:pt x="251405" y="1796979"/>
                        </a:lnTo>
                        <a:cubicBezTo>
                          <a:pt x="253850" y="1786015"/>
                          <a:pt x="257597" y="1776367"/>
                          <a:pt x="262648" y="1768035"/>
                        </a:cubicBezTo>
                        <a:cubicBezTo>
                          <a:pt x="267699" y="1759702"/>
                          <a:pt x="271447" y="1750054"/>
                          <a:pt x="273891" y="1739091"/>
                        </a:cubicBezTo>
                        <a:lnTo>
                          <a:pt x="280391" y="1732074"/>
                        </a:lnTo>
                        <a:cubicBezTo>
                          <a:pt x="282342" y="1725569"/>
                          <a:pt x="286899" y="1717967"/>
                          <a:pt x="294060" y="1709269"/>
                        </a:cubicBezTo>
                        <a:cubicBezTo>
                          <a:pt x="301222" y="1700572"/>
                          <a:pt x="305779" y="1692970"/>
                          <a:pt x="307730" y="1686465"/>
                        </a:cubicBezTo>
                        <a:cubicBezTo>
                          <a:pt x="313499" y="1683176"/>
                          <a:pt x="316766" y="1677913"/>
                          <a:pt x="317530" y="1670677"/>
                        </a:cubicBezTo>
                        <a:cubicBezTo>
                          <a:pt x="318295" y="1663441"/>
                          <a:pt x="321561" y="1658179"/>
                          <a:pt x="327331" y="1654890"/>
                        </a:cubicBezTo>
                        <a:cubicBezTo>
                          <a:pt x="329370" y="1649335"/>
                          <a:pt x="336277" y="1635447"/>
                          <a:pt x="348053" y="1613228"/>
                        </a:cubicBezTo>
                        <a:cubicBezTo>
                          <a:pt x="359828" y="1591008"/>
                          <a:pt x="367019" y="1577998"/>
                          <a:pt x="369626" y="1574197"/>
                        </a:cubicBezTo>
                        <a:cubicBezTo>
                          <a:pt x="369125" y="1571237"/>
                          <a:pt x="369559" y="1567948"/>
                          <a:pt x="370928" y="1564330"/>
                        </a:cubicBezTo>
                        <a:cubicBezTo>
                          <a:pt x="372297" y="1560712"/>
                          <a:pt x="375130" y="1558738"/>
                          <a:pt x="379427" y="1558409"/>
                        </a:cubicBezTo>
                        <a:cubicBezTo>
                          <a:pt x="386825" y="1546093"/>
                          <a:pt x="395706" y="1533449"/>
                          <a:pt x="406070" y="1520475"/>
                        </a:cubicBezTo>
                        <a:cubicBezTo>
                          <a:pt x="416434" y="1507501"/>
                          <a:pt x="423200" y="1494418"/>
                          <a:pt x="426366" y="1481225"/>
                        </a:cubicBezTo>
                        <a:cubicBezTo>
                          <a:pt x="427575" y="1480385"/>
                          <a:pt x="429131" y="1479434"/>
                          <a:pt x="431035" y="1478375"/>
                        </a:cubicBezTo>
                        <a:cubicBezTo>
                          <a:pt x="432940" y="1477315"/>
                          <a:pt x="434135" y="1475926"/>
                          <a:pt x="434621" y="1474208"/>
                        </a:cubicBezTo>
                        <a:cubicBezTo>
                          <a:pt x="434549" y="1473368"/>
                          <a:pt x="433763" y="1472856"/>
                          <a:pt x="432260" y="1472673"/>
                        </a:cubicBezTo>
                        <a:cubicBezTo>
                          <a:pt x="430757" y="1472491"/>
                          <a:pt x="429893" y="1472418"/>
                          <a:pt x="429667" y="1472454"/>
                        </a:cubicBezTo>
                        <a:lnTo>
                          <a:pt x="437714" y="1456666"/>
                        </a:lnTo>
                        <a:lnTo>
                          <a:pt x="445349" y="1453158"/>
                        </a:lnTo>
                        <a:cubicBezTo>
                          <a:pt x="449714" y="1448298"/>
                          <a:pt x="453931" y="1441792"/>
                          <a:pt x="458000" y="1433643"/>
                        </a:cubicBezTo>
                        <a:cubicBezTo>
                          <a:pt x="462068" y="1425493"/>
                          <a:pt x="465485" y="1418549"/>
                          <a:pt x="468251" y="1412812"/>
                        </a:cubicBezTo>
                        <a:cubicBezTo>
                          <a:pt x="467945" y="1409157"/>
                          <a:pt x="468659" y="1405941"/>
                          <a:pt x="470391" y="1403164"/>
                        </a:cubicBezTo>
                        <a:cubicBezTo>
                          <a:pt x="472123" y="1400386"/>
                          <a:pt x="475158" y="1398924"/>
                          <a:pt x="479497" y="1398778"/>
                        </a:cubicBezTo>
                        <a:lnTo>
                          <a:pt x="486924" y="1386499"/>
                        </a:lnTo>
                        <a:cubicBezTo>
                          <a:pt x="489480" y="1383612"/>
                          <a:pt x="493112" y="1377107"/>
                          <a:pt x="497821" y="1366984"/>
                        </a:cubicBezTo>
                        <a:cubicBezTo>
                          <a:pt x="502529" y="1356861"/>
                          <a:pt x="505362" y="1349917"/>
                          <a:pt x="506318" y="1346153"/>
                        </a:cubicBezTo>
                        <a:cubicBezTo>
                          <a:pt x="507822" y="1340525"/>
                          <a:pt x="510590" y="1336432"/>
                          <a:pt x="514623" y="1333873"/>
                        </a:cubicBezTo>
                        <a:cubicBezTo>
                          <a:pt x="518655" y="1331315"/>
                          <a:pt x="521424" y="1327222"/>
                          <a:pt x="522928" y="1321594"/>
                        </a:cubicBezTo>
                        <a:lnTo>
                          <a:pt x="541292" y="1297035"/>
                        </a:lnTo>
                        <a:cubicBezTo>
                          <a:pt x="542727" y="1293454"/>
                          <a:pt x="547464" y="1284829"/>
                          <a:pt x="555502" y="1271161"/>
                        </a:cubicBezTo>
                        <a:cubicBezTo>
                          <a:pt x="563540" y="1257493"/>
                          <a:pt x="568122" y="1249745"/>
                          <a:pt x="569249" y="1247918"/>
                        </a:cubicBezTo>
                        <a:cubicBezTo>
                          <a:pt x="569553" y="1244117"/>
                          <a:pt x="570077" y="1240317"/>
                          <a:pt x="570821" y="1236516"/>
                        </a:cubicBezTo>
                        <a:cubicBezTo>
                          <a:pt x="571564" y="1232715"/>
                          <a:pt x="574410" y="1230669"/>
                          <a:pt x="579358" y="1230376"/>
                        </a:cubicBezTo>
                        <a:cubicBezTo>
                          <a:pt x="586934" y="1217878"/>
                          <a:pt x="596568" y="1204283"/>
                          <a:pt x="608258" y="1189591"/>
                        </a:cubicBezTo>
                        <a:cubicBezTo>
                          <a:pt x="619948" y="1174900"/>
                          <a:pt x="627544" y="1160428"/>
                          <a:pt x="631044" y="1146175"/>
                        </a:cubicBezTo>
                        <a:cubicBezTo>
                          <a:pt x="632271" y="1145225"/>
                          <a:pt x="633866" y="1144056"/>
                          <a:pt x="635828" y="1142667"/>
                        </a:cubicBezTo>
                        <a:cubicBezTo>
                          <a:pt x="637791" y="1141278"/>
                          <a:pt x="638947" y="1140109"/>
                          <a:pt x="639298" y="1139158"/>
                        </a:cubicBezTo>
                        <a:cubicBezTo>
                          <a:pt x="639484" y="1137477"/>
                          <a:pt x="639007" y="1136454"/>
                          <a:pt x="637865" y="1136089"/>
                        </a:cubicBezTo>
                        <a:cubicBezTo>
                          <a:pt x="636724" y="1135723"/>
                          <a:pt x="635653" y="1135577"/>
                          <a:pt x="634654" y="1135650"/>
                        </a:cubicBezTo>
                        <a:lnTo>
                          <a:pt x="642700" y="1119862"/>
                        </a:lnTo>
                        <a:cubicBezTo>
                          <a:pt x="645684" y="1118072"/>
                          <a:pt x="648616" y="1115952"/>
                          <a:pt x="651496" y="1113504"/>
                        </a:cubicBezTo>
                        <a:cubicBezTo>
                          <a:pt x="654376" y="1111055"/>
                          <a:pt x="656947" y="1108497"/>
                          <a:pt x="659208" y="1105829"/>
                        </a:cubicBezTo>
                        <a:lnTo>
                          <a:pt x="675920" y="1070745"/>
                        </a:lnTo>
                        <a:cubicBezTo>
                          <a:pt x="675687" y="1067091"/>
                          <a:pt x="676693" y="1063875"/>
                          <a:pt x="678936" y="1061097"/>
                        </a:cubicBezTo>
                        <a:cubicBezTo>
                          <a:pt x="681180" y="1058320"/>
                          <a:pt x="684508" y="1056858"/>
                          <a:pt x="688919" y="1056712"/>
                        </a:cubicBezTo>
                        <a:cubicBezTo>
                          <a:pt x="689706" y="1053496"/>
                          <a:pt x="690995" y="1051157"/>
                          <a:pt x="692788" y="1049695"/>
                        </a:cubicBezTo>
                        <a:cubicBezTo>
                          <a:pt x="694580" y="1048233"/>
                          <a:pt x="695870" y="1045894"/>
                          <a:pt x="696656" y="1042678"/>
                        </a:cubicBezTo>
                        <a:cubicBezTo>
                          <a:pt x="698427" y="1040303"/>
                          <a:pt x="702236" y="1033213"/>
                          <a:pt x="708081" y="1021409"/>
                        </a:cubicBezTo>
                        <a:cubicBezTo>
                          <a:pt x="713927" y="1009604"/>
                          <a:pt x="717374" y="1002076"/>
                          <a:pt x="718423" y="998824"/>
                        </a:cubicBezTo>
                        <a:cubicBezTo>
                          <a:pt x="719940" y="993122"/>
                          <a:pt x="722759" y="988737"/>
                          <a:pt x="726882" y="985667"/>
                        </a:cubicBezTo>
                        <a:cubicBezTo>
                          <a:pt x="731005" y="982597"/>
                          <a:pt x="733825" y="978212"/>
                          <a:pt x="735342" y="972511"/>
                        </a:cubicBezTo>
                        <a:lnTo>
                          <a:pt x="744833" y="958477"/>
                        </a:lnTo>
                        <a:cubicBezTo>
                          <a:pt x="745993" y="954384"/>
                          <a:pt x="748315" y="951168"/>
                          <a:pt x="751797" y="948829"/>
                        </a:cubicBezTo>
                        <a:cubicBezTo>
                          <a:pt x="755279" y="946490"/>
                          <a:pt x="757600" y="943274"/>
                          <a:pt x="758761" y="939181"/>
                        </a:cubicBezTo>
                        <a:cubicBezTo>
                          <a:pt x="764075" y="938889"/>
                          <a:pt x="768099" y="935965"/>
                          <a:pt x="770832" y="930410"/>
                        </a:cubicBezTo>
                        <a:cubicBezTo>
                          <a:pt x="771011" y="929606"/>
                          <a:pt x="771041" y="929022"/>
                          <a:pt x="770922" y="928656"/>
                        </a:cubicBezTo>
                        <a:cubicBezTo>
                          <a:pt x="770804" y="928291"/>
                          <a:pt x="770396" y="927706"/>
                          <a:pt x="769697" y="926902"/>
                        </a:cubicBezTo>
                        <a:lnTo>
                          <a:pt x="774133" y="921639"/>
                        </a:lnTo>
                        <a:cubicBezTo>
                          <a:pt x="775270" y="919958"/>
                          <a:pt x="776039" y="918496"/>
                          <a:pt x="776441" y="917254"/>
                        </a:cubicBezTo>
                        <a:cubicBezTo>
                          <a:pt x="776843" y="916011"/>
                          <a:pt x="777174" y="914549"/>
                          <a:pt x="777434" y="912868"/>
                        </a:cubicBezTo>
                        <a:cubicBezTo>
                          <a:pt x="786283" y="902270"/>
                          <a:pt x="794480" y="891014"/>
                          <a:pt x="802026" y="879100"/>
                        </a:cubicBezTo>
                        <a:cubicBezTo>
                          <a:pt x="809573" y="867186"/>
                          <a:pt x="816609" y="855053"/>
                          <a:pt x="823136" y="842701"/>
                        </a:cubicBezTo>
                        <a:cubicBezTo>
                          <a:pt x="824114" y="839850"/>
                          <a:pt x="827239" y="834149"/>
                          <a:pt x="832511" y="825597"/>
                        </a:cubicBezTo>
                        <a:cubicBezTo>
                          <a:pt x="837783" y="817046"/>
                          <a:pt x="841192" y="812222"/>
                          <a:pt x="842737" y="811126"/>
                        </a:cubicBezTo>
                        <a:cubicBezTo>
                          <a:pt x="843983" y="805095"/>
                          <a:pt x="846339" y="799614"/>
                          <a:pt x="849803" y="794680"/>
                        </a:cubicBezTo>
                        <a:cubicBezTo>
                          <a:pt x="853268" y="789746"/>
                          <a:pt x="856862" y="784703"/>
                          <a:pt x="860584" y="779550"/>
                        </a:cubicBezTo>
                        <a:lnTo>
                          <a:pt x="868529" y="774288"/>
                        </a:lnTo>
                        <a:cubicBezTo>
                          <a:pt x="868757" y="773410"/>
                          <a:pt x="869204" y="772533"/>
                          <a:pt x="869870" y="771656"/>
                        </a:cubicBezTo>
                        <a:cubicBezTo>
                          <a:pt x="870536" y="770779"/>
                          <a:pt x="870983" y="769902"/>
                          <a:pt x="871211" y="769025"/>
                        </a:cubicBezTo>
                        <a:cubicBezTo>
                          <a:pt x="872503" y="766467"/>
                          <a:pt x="873427" y="764128"/>
                          <a:pt x="873983" y="762008"/>
                        </a:cubicBezTo>
                        <a:cubicBezTo>
                          <a:pt x="874540" y="759889"/>
                          <a:pt x="875025" y="757550"/>
                          <a:pt x="875440" y="754992"/>
                        </a:cubicBezTo>
                        <a:cubicBezTo>
                          <a:pt x="876360" y="754955"/>
                          <a:pt x="877228" y="754590"/>
                          <a:pt x="878045" y="753895"/>
                        </a:cubicBezTo>
                        <a:cubicBezTo>
                          <a:pt x="878862" y="753201"/>
                          <a:pt x="879369" y="752397"/>
                          <a:pt x="879567" y="751483"/>
                        </a:cubicBezTo>
                        <a:cubicBezTo>
                          <a:pt x="879808" y="750533"/>
                          <a:pt x="880306" y="749363"/>
                          <a:pt x="881063" y="747975"/>
                        </a:cubicBezTo>
                        <a:cubicBezTo>
                          <a:pt x="881819" y="746586"/>
                          <a:pt x="882318" y="745417"/>
                          <a:pt x="882558" y="744466"/>
                        </a:cubicBezTo>
                        <a:lnTo>
                          <a:pt x="884313" y="744466"/>
                        </a:lnTo>
                        <a:cubicBezTo>
                          <a:pt x="884914" y="742712"/>
                          <a:pt x="886393" y="740958"/>
                          <a:pt x="888749" y="739204"/>
                        </a:cubicBezTo>
                        <a:lnTo>
                          <a:pt x="896795" y="723416"/>
                        </a:lnTo>
                        <a:cubicBezTo>
                          <a:pt x="898280" y="719762"/>
                          <a:pt x="899436" y="716107"/>
                          <a:pt x="900263" y="712452"/>
                        </a:cubicBezTo>
                        <a:cubicBezTo>
                          <a:pt x="901091" y="708798"/>
                          <a:pt x="901653" y="706020"/>
                          <a:pt x="901952" y="704120"/>
                        </a:cubicBezTo>
                        <a:cubicBezTo>
                          <a:pt x="903833" y="704230"/>
                          <a:pt x="905772" y="704010"/>
                          <a:pt x="907769" y="703462"/>
                        </a:cubicBezTo>
                        <a:cubicBezTo>
                          <a:pt x="909766" y="702914"/>
                          <a:pt x="911060" y="701379"/>
                          <a:pt x="911651" y="698858"/>
                        </a:cubicBezTo>
                        <a:cubicBezTo>
                          <a:pt x="911962" y="696263"/>
                          <a:pt x="912577" y="694435"/>
                          <a:pt x="913495" y="693376"/>
                        </a:cubicBezTo>
                        <a:cubicBezTo>
                          <a:pt x="914412" y="692316"/>
                          <a:pt x="916549" y="691804"/>
                          <a:pt x="919905" y="691841"/>
                        </a:cubicBezTo>
                        <a:lnTo>
                          <a:pt x="929396" y="677807"/>
                        </a:lnTo>
                        <a:lnTo>
                          <a:pt x="937341" y="672545"/>
                        </a:lnTo>
                        <a:lnTo>
                          <a:pt x="953641" y="649740"/>
                        </a:lnTo>
                        <a:cubicBezTo>
                          <a:pt x="954527" y="646378"/>
                          <a:pt x="956212" y="643454"/>
                          <a:pt x="958696" y="640969"/>
                        </a:cubicBezTo>
                        <a:cubicBezTo>
                          <a:pt x="961181" y="638484"/>
                          <a:pt x="962866" y="635561"/>
                          <a:pt x="963751" y="632198"/>
                        </a:cubicBezTo>
                        <a:lnTo>
                          <a:pt x="974997" y="618165"/>
                        </a:lnTo>
                        <a:lnTo>
                          <a:pt x="982115" y="607640"/>
                        </a:lnTo>
                        <a:cubicBezTo>
                          <a:pt x="984051" y="601427"/>
                          <a:pt x="986497" y="595434"/>
                          <a:pt x="989452" y="589659"/>
                        </a:cubicBezTo>
                        <a:cubicBezTo>
                          <a:pt x="992407" y="583885"/>
                          <a:pt x="996014" y="578769"/>
                          <a:pt x="1000272" y="574310"/>
                        </a:cubicBezTo>
                        <a:cubicBezTo>
                          <a:pt x="1006706" y="562689"/>
                          <a:pt x="1012148" y="551725"/>
                          <a:pt x="1016596" y="541419"/>
                        </a:cubicBezTo>
                        <a:cubicBezTo>
                          <a:pt x="1021045" y="531113"/>
                          <a:pt x="1024268" y="522781"/>
                          <a:pt x="1026267" y="516422"/>
                        </a:cubicBezTo>
                        <a:cubicBezTo>
                          <a:pt x="1027763" y="517884"/>
                          <a:pt x="1029414" y="518468"/>
                          <a:pt x="1031220" y="518176"/>
                        </a:cubicBezTo>
                        <a:lnTo>
                          <a:pt x="1039165" y="512913"/>
                        </a:lnTo>
                        <a:cubicBezTo>
                          <a:pt x="1040246" y="511963"/>
                          <a:pt x="1040817" y="510794"/>
                          <a:pt x="1040880" y="509405"/>
                        </a:cubicBezTo>
                        <a:cubicBezTo>
                          <a:pt x="1040942" y="508016"/>
                          <a:pt x="1040198" y="506847"/>
                          <a:pt x="1038648" y="505897"/>
                        </a:cubicBezTo>
                        <a:cubicBezTo>
                          <a:pt x="1044453" y="500123"/>
                          <a:pt x="1050717" y="492375"/>
                          <a:pt x="1057437" y="482654"/>
                        </a:cubicBezTo>
                        <a:cubicBezTo>
                          <a:pt x="1064158" y="472933"/>
                          <a:pt x="1068383" y="464308"/>
                          <a:pt x="1070113" y="456780"/>
                        </a:cubicBezTo>
                        <a:cubicBezTo>
                          <a:pt x="1073170" y="454989"/>
                          <a:pt x="1075517" y="452869"/>
                          <a:pt x="1077155" y="450421"/>
                        </a:cubicBezTo>
                        <a:cubicBezTo>
                          <a:pt x="1078792" y="447972"/>
                          <a:pt x="1079024" y="445414"/>
                          <a:pt x="1077850" y="442746"/>
                        </a:cubicBezTo>
                        <a:cubicBezTo>
                          <a:pt x="1080057" y="436862"/>
                          <a:pt x="1083328" y="432404"/>
                          <a:pt x="1087664" y="429370"/>
                        </a:cubicBezTo>
                        <a:cubicBezTo>
                          <a:pt x="1092000" y="426337"/>
                          <a:pt x="1095916" y="423194"/>
                          <a:pt x="1099413" y="419942"/>
                        </a:cubicBezTo>
                        <a:cubicBezTo>
                          <a:pt x="1102207" y="418187"/>
                          <a:pt x="1103686" y="416433"/>
                          <a:pt x="1103849" y="414679"/>
                        </a:cubicBezTo>
                        <a:cubicBezTo>
                          <a:pt x="1104013" y="412925"/>
                          <a:pt x="1103737" y="411171"/>
                          <a:pt x="1103023" y="409416"/>
                        </a:cubicBezTo>
                        <a:lnTo>
                          <a:pt x="1123760" y="381349"/>
                        </a:lnTo>
                        <a:cubicBezTo>
                          <a:pt x="1125129" y="379595"/>
                          <a:pt x="1126904" y="377403"/>
                          <a:pt x="1129086" y="374771"/>
                        </a:cubicBezTo>
                        <a:cubicBezTo>
                          <a:pt x="1131268" y="372140"/>
                          <a:pt x="1132759" y="369070"/>
                          <a:pt x="1133560" y="365562"/>
                        </a:cubicBezTo>
                        <a:cubicBezTo>
                          <a:pt x="1143472" y="355365"/>
                          <a:pt x="1152099" y="343744"/>
                          <a:pt x="1159443" y="330697"/>
                        </a:cubicBezTo>
                        <a:cubicBezTo>
                          <a:pt x="1166787" y="317651"/>
                          <a:pt x="1176214" y="306468"/>
                          <a:pt x="1187724" y="297148"/>
                        </a:cubicBezTo>
                        <a:lnTo>
                          <a:pt x="1188135" y="284869"/>
                        </a:lnTo>
                        <a:lnTo>
                          <a:pt x="1212690" y="255048"/>
                        </a:lnTo>
                        <a:cubicBezTo>
                          <a:pt x="1213824" y="250480"/>
                          <a:pt x="1217641" y="242513"/>
                          <a:pt x="1224140" y="231147"/>
                        </a:cubicBezTo>
                        <a:cubicBezTo>
                          <a:pt x="1230640" y="219781"/>
                          <a:pt x="1236726" y="211376"/>
                          <a:pt x="1242401" y="205931"/>
                        </a:cubicBezTo>
                        <a:cubicBezTo>
                          <a:pt x="1243587" y="199206"/>
                          <a:pt x="1248126" y="193359"/>
                          <a:pt x="1256019" y="188389"/>
                        </a:cubicBezTo>
                        <a:cubicBezTo>
                          <a:pt x="1254299" y="184880"/>
                          <a:pt x="1254694" y="181811"/>
                          <a:pt x="1257205" y="179179"/>
                        </a:cubicBezTo>
                        <a:cubicBezTo>
                          <a:pt x="1259715" y="176548"/>
                          <a:pt x="1262587" y="174355"/>
                          <a:pt x="1265820" y="172601"/>
                        </a:cubicBezTo>
                        <a:lnTo>
                          <a:pt x="1350830" y="58579"/>
                        </a:lnTo>
                        <a:cubicBezTo>
                          <a:pt x="1355606" y="54084"/>
                          <a:pt x="1359415" y="49479"/>
                          <a:pt x="1362256" y="44765"/>
                        </a:cubicBezTo>
                        <a:cubicBezTo>
                          <a:pt x="1365098" y="40050"/>
                          <a:pt x="1369268" y="35884"/>
                          <a:pt x="1374766" y="32266"/>
                        </a:cubicBezTo>
                        <a:cubicBezTo>
                          <a:pt x="1375323" y="29525"/>
                          <a:pt x="1376556" y="26675"/>
                          <a:pt x="1378467" y="23715"/>
                        </a:cubicBezTo>
                        <a:cubicBezTo>
                          <a:pt x="1380378" y="20754"/>
                          <a:pt x="1382411" y="18342"/>
                          <a:pt x="1384567" y="16478"/>
                        </a:cubicBezTo>
                        <a:lnTo>
                          <a:pt x="1393749" y="4199"/>
                        </a:lnTo>
                        <a:cubicBezTo>
                          <a:pt x="1395965" y="2408"/>
                          <a:pt x="1398523" y="1166"/>
                          <a:pt x="1401423" y="4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" name="Freeform 82"/>
                <p:cNvSpPr/>
                <p:nvPr/>
              </p:nvSpPr>
              <p:spPr>
                <a:xfrm>
                  <a:off x="7794903" y="599117"/>
                  <a:ext cx="1056807" cy="1316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83" h="2249559">
                      <a:moveTo>
                        <a:pt x="176110" y="2025023"/>
                      </a:moveTo>
                      <a:cubicBezTo>
                        <a:pt x="175972" y="2026010"/>
                        <a:pt x="176144" y="2027106"/>
                        <a:pt x="176626" y="2028312"/>
                      </a:cubicBezTo>
                      <a:cubicBezTo>
                        <a:pt x="177108" y="2029518"/>
                        <a:pt x="177796" y="2030176"/>
                        <a:pt x="178690" y="2030286"/>
                      </a:cubicBezTo>
                      <a:cubicBezTo>
                        <a:pt x="179610" y="2030249"/>
                        <a:pt x="180479" y="2029884"/>
                        <a:pt x="181296" y="2029189"/>
                      </a:cubicBezTo>
                      <a:cubicBezTo>
                        <a:pt x="182112" y="2028495"/>
                        <a:pt x="182620" y="2027691"/>
                        <a:pt x="182817" y="2026777"/>
                      </a:cubicBezTo>
                      <a:close/>
                      <a:moveTo>
                        <a:pt x="185601" y="2010990"/>
                      </a:moveTo>
                      <a:cubicBezTo>
                        <a:pt x="185354" y="2011976"/>
                        <a:pt x="185307" y="2013073"/>
                        <a:pt x="185460" y="2014279"/>
                      </a:cubicBezTo>
                      <a:cubicBezTo>
                        <a:pt x="185612" y="2015485"/>
                        <a:pt x="186520" y="2016142"/>
                        <a:pt x="188181" y="2016252"/>
                      </a:cubicBezTo>
                      <a:lnTo>
                        <a:pt x="189936" y="2016252"/>
                      </a:lnTo>
                      <a:cubicBezTo>
                        <a:pt x="190554" y="2012744"/>
                        <a:pt x="189109" y="2010990"/>
                        <a:pt x="185601" y="2010990"/>
                      </a:cubicBezTo>
                      <a:close/>
                      <a:moveTo>
                        <a:pt x="344300" y="1986431"/>
                      </a:moveTo>
                      <a:cubicBezTo>
                        <a:pt x="344089" y="1987418"/>
                        <a:pt x="343969" y="1988514"/>
                        <a:pt x="343939" y="1989720"/>
                      </a:cubicBezTo>
                      <a:cubicBezTo>
                        <a:pt x="343909" y="1990926"/>
                        <a:pt x="344305" y="1991584"/>
                        <a:pt x="345126" y="1991694"/>
                      </a:cubicBezTo>
                      <a:lnTo>
                        <a:pt x="350698" y="1989939"/>
                      </a:lnTo>
                      <a:close/>
                      <a:moveTo>
                        <a:pt x="478855" y="1979414"/>
                      </a:moveTo>
                      <a:lnTo>
                        <a:pt x="483707" y="1991694"/>
                      </a:lnTo>
                      <a:lnTo>
                        <a:pt x="479478" y="2005727"/>
                      </a:lnTo>
                      <a:cubicBezTo>
                        <a:pt x="475039" y="2006239"/>
                        <a:pt x="472412" y="2008285"/>
                        <a:pt x="471598" y="2011867"/>
                      </a:cubicBezTo>
                      <a:cubicBezTo>
                        <a:pt x="470784" y="2015448"/>
                        <a:pt x="466842" y="2017495"/>
                        <a:pt x="459771" y="2018006"/>
                      </a:cubicBezTo>
                      <a:cubicBezTo>
                        <a:pt x="461494" y="2011136"/>
                        <a:pt x="464675" y="2004704"/>
                        <a:pt x="469313" y="1998710"/>
                      </a:cubicBezTo>
                      <a:cubicBezTo>
                        <a:pt x="473952" y="1992717"/>
                        <a:pt x="477132" y="1986285"/>
                        <a:pt x="478855" y="1979414"/>
                      </a:cubicBezTo>
                      <a:close/>
                      <a:moveTo>
                        <a:pt x="390108" y="1935560"/>
                      </a:moveTo>
                      <a:cubicBezTo>
                        <a:pt x="389861" y="1936546"/>
                        <a:pt x="389814" y="1937643"/>
                        <a:pt x="389967" y="1938849"/>
                      </a:cubicBezTo>
                      <a:cubicBezTo>
                        <a:pt x="390119" y="1940055"/>
                        <a:pt x="391027" y="1940713"/>
                        <a:pt x="392689" y="1940822"/>
                      </a:cubicBezTo>
                      <a:lnTo>
                        <a:pt x="396197" y="1940822"/>
                      </a:lnTo>
                      <a:cubicBezTo>
                        <a:pt x="396433" y="1939068"/>
                        <a:pt x="395934" y="1937752"/>
                        <a:pt x="394700" y="1936875"/>
                      </a:cubicBezTo>
                      <a:cubicBezTo>
                        <a:pt x="393466" y="1935998"/>
                        <a:pt x="391935" y="1935560"/>
                        <a:pt x="390108" y="1935560"/>
                      </a:cubicBezTo>
                      <a:close/>
                      <a:moveTo>
                        <a:pt x="514338" y="1877671"/>
                      </a:moveTo>
                      <a:cubicBezTo>
                        <a:pt x="514187" y="1878731"/>
                        <a:pt x="514308" y="1880120"/>
                        <a:pt x="514699" y="1881838"/>
                      </a:cubicBezTo>
                      <a:cubicBezTo>
                        <a:pt x="515091" y="1883555"/>
                        <a:pt x="515727" y="1884506"/>
                        <a:pt x="516609" y="1884688"/>
                      </a:cubicBezTo>
                      <a:cubicBezTo>
                        <a:pt x="518309" y="1884578"/>
                        <a:pt x="519449" y="1883921"/>
                        <a:pt x="520027" y="1882715"/>
                      </a:cubicBezTo>
                      <a:cubicBezTo>
                        <a:pt x="520605" y="1881509"/>
                        <a:pt x="520944" y="1880412"/>
                        <a:pt x="521045" y="1879426"/>
                      </a:cubicBezTo>
                      <a:close/>
                      <a:moveTo>
                        <a:pt x="335614" y="1856621"/>
                      </a:moveTo>
                      <a:lnTo>
                        <a:pt x="334067" y="1865392"/>
                      </a:lnTo>
                      <a:cubicBezTo>
                        <a:pt x="333696" y="1867914"/>
                        <a:pt x="334156" y="1869449"/>
                        <a:pt x="335448" y="1869997"/>
                      </a:cubicBezTo>
                      <a:cubicBezTo>
                        <a:pt x="336740" y="1870545"/>
                        <a:pt x="338310" y="1870764"/>
                        <a:pt x="340156" y="1870655"/>
                      </a:cubicBezTo>
                      <a:close/>
                      <a:moveTo>
                        <a:pt x="464081" y="1844342"/>
                      </a:moveTo>
                      <a:cubicBezTo>
                        <a:pt x="458792" y="1844488"/>
                        <a:pt x="454510" y="1846388"/>
                        <a:pt x="451235" y="1850043"/>
                      </a:cubicBezTo>
                      <a:cubicBezTo>
                        <a:pt x="447959" y="1853698"/>
                        <a:pt x="445844" y="1858229"/>
                        <a:pt x="444891" y="1863638"/>
                      </a:cubicBezTo>
                      <a:lnTo>
                        <a:pt x="444581" y="1865392"/>
                      </a:lnTo>
                      <a:cubicBezTo>
                        <a:pt x="444222" y="1865356"/>
                        <a:pt x="442748" y="1865429"/>
                        <a:pt x="440157" y="1865611"/>
                      </a:cubicBezTo>
                      <a:cubicBezTo>
                        <a:pt x="437567" y="1865794"/>
                        <a:pt x="436015" y="1866306"/>
                        <a:pt x="435501" y="1867146"/>
                      </a:cubicBezTo>
                      <a:cubicBezTo>
                        <a:pt x="435888" y="1868060"/>
                        <a:pt x="438158" y="1868864"/>
                        <a:pt x="442312" y="1869558"/>
                      </a:cubicBezTo>
                      <a:cubicBezTo>
                        <a:pt x="446465" y="1870253"/>
                        <a:pt x="449251" y="1870618"/>
                        <a:pt x="450670" y="1870655"/>
                      </a:cubicBezTo>
                      <a:lnTo>
                        <a:pt x="462742" y="1861884"/>
                      </a:lnTo>
                      <a:cubicBezTo>
                        <a:pt x="460186" y="1861664"/>
                        <a:pt x="458590" y="1860349"/>
                        <a:pt x="457956" y="1857937"/>
                      </a:cubicBezTo>
                      <a:cubicBezTo>
                        <a:pt x="457321" y="1855525"/>
                        <a:pt x="457196" y="1853332"/>
                        <a:pt x="457581" y="1851359"/>
                      </a:cubicBezTo>
                      <a:close/>
                      <a:moveTo>
                        <a:pt x="356558" y="1837325"/>
                      </a:moveTo>
                      <a:cubicBezTo>
                        <a:pt x="355742" y="1837398"/>
                        <a:pt x="355105" y="1837691"/>
                        <a:pt x="354650" y="1838202"/>
                      </a:cubicBezTo>
                      <a:cubicBezTo>
                        <a:pt x="354194" y="1838714"/>
                        <a:pt x="353558" y="1839006"/>
                        <a:pt x="352741" y="1839079"/>
                      </a:cubicBezTo>
                      <a:cubicBezTo>
                        <a:pt x="352590" y="1840139"/>
                        <a:pt x="352711" y="1841528"/>
                        <a:pt x="353102" y="1843246"/>
                      </a:cubicBezTo>
                      <a:cubicBezTo>
                        <a:pt x="353494" y="1844963"/>
                        <a:pt x="354130" y="1845913"/>
                        <a:pt x="355012" y="1846096"/>
                      </a:cubicBezTo>
                      <a:cubicBezTo>
                        <a:pt x="356712" y="1845986"/>
                        <a:pt x="357852" y="1845329"/>
                        <a:pt x="358430" y="1844123"/>
                      </a:cubicBezTo>
                      <a:cubicBezTo>
                        <a:pt x="359008" y="1842917"/>
                        <a:pt x="359347" y="1841820"/>
                        <a:pt x="359448" y="1840833"/>
                      </a:cubicBezTo>
                      <a:cubicBezTo>
                        <a:pt x="359517" y="1838787"/>
                        <a:pt x="358553" y="1837618"/>
                        <a:pt x="356558" y="1837325"/>
                      </a:cubicBezTo>
                      <a:close/>
                      <a:moveTo>
                        <a:pt x="564892" y="1819783"/>
                      </a:moveTo>
                      <a:cubicBezTo>
                        <a:pt x="558997" y="1820258"/>
                        <a:pt x="555179" y="1823255"/>
                        <a:pt x="553439" y="1828773"/>
                      </a:cubicBezTo>
                      <a:cubicBezTo>
                        <a:pt x="551698" y="1834292"/>
                        <a:pt x="550564" y="1839481"/>
                        <a:pt x="550036" y="1844342"/>
                      </a:cubicBezTo>
                      <a:cubicBezTo>
                        <a:pt x="547295" y="1844342"/>
                        <a:pt x="544367" y="1844780"/>
                        <a:pt x="541252" y="1845657"/>
                      </a:cubicBezTo>
                      <a:cubicBezTo>
                        <a:pt x="538137" y="1846535"/>
                        <a:pt x="535493" y="1847850"/>
                        <a:pt x="533320" y="1849604"/>
                      </a:cubicBezTo>
                      <a:lnTo>
                        <a:pt x="534045" y="1865392"/>
                      </a:lnTo>
                      <a:cubicBezTo>
                        <a:pt x="535717" y="1860678"/>
                        <a:pt x="538356" y="1856073"/>
                        <a:pt x="541963" y="1851578"/>
                      </a:cubicBezTo>
                      <a:cubicBezTo>
                        <a:pt x="545569" y="1847083"/>
                        <a:pt x="550015" y="1844671"/>
                        <a:pt x="555299" y="1844342"/>
                      </a:cubicBezTo>
                      <a:cubicBezTo>
                        <a:pt x="556278" y="1840029"/>
                        <a:pt x="557877" y="1835936"/>
                        <a:pt x="560095" y="1832063"/>
                      </a:cubicBezTo>
                      <a:cubicBezTo>
                        <a:pt x="562313" y="1828189"/>
                        <a:pt x="563912" y="1824096"/>
                        <a:pt x="564892" y="1819783"/>
                      </a:cubicBezTo>
                      <a:close/>
                      <a:moveTo>
                        <a:pt x="496474" y="1789962"/>
                      </a:moveTo>
                      <a:cubicBezTo>
                        <a:pt x="494748" y="1790218"/>
                        <a:pt x="493505" y="1791460"/>
                        <a:pt x="492747" y="1793690"/>
                      </a:cubicBezTo>
                      <a:cubicBezTo>
                        <a:pt x="491988" y="1795919"/>
                        <a:pt x="491546" y="1797600"/>
                        <a:pt x="491419" y="1798733"/>
                      </a:cubicBezTo>
                      <a:cubicBezTo>
                        <a:pt x="490566" y="1803155"/>
                        <a:pt x="488714" y="1807029"/>
                        <a:pt x="485861" y="1810355"/>
                      </a:cubicBezTo>
                      <a:cubicBezTo>
                        <a:pt x="483009" y="1813680"/>
                        <a:pt x="479635" y="1816238"/>
                        <a:pt x="475737" y="1818029"/>
                      </a:cubicBezTo>
                      <a:cubicBezTo>
                        <a:pt x="474758" y="1822341"/>
                        <a:pt x="473159" y="1826435"/>
                        <a:pt x="470941" y="1830308"/>
                      </a:cubicBezTo>
                      <a:cubicBezTo>
                        <a:pt x="468723" y="1834182"/>
                        <a:pt x="467124" y="1838275"/>
                        <a:pt x="466144" y="1842588"/>
                      </a:cubicBezTo>
                      <a:cubicBezTo>
                        <a:pt x="472423" y="1836412"/>
                        <a:pt x="478102" y="1829906"/>
                        <a:pt x="483180" y="1823072"/>
                      </a:cubicBezTo>
                      <a:cubicBezTo>
                        <a:pt x="488259" y="1816238"/>
                        <a:pt x="493138" y="1809295"/>
                        <a:pt x="497817" y="1802241"/>
                      </a:cubicBezTo>
                      <a:cubicBezTo>
                        <a:pt x="498006" y="1800962"/>
                        <a:pt x="498040" y="1798697"/>
                        <a:pt x="497919" y="1795444"/>
                      </a:cubicBezTo>
                      <a:cubicBezTo>
                        <a:pt x="497799" y="1792191"/>
                        <a:pt x="497317" y="1790364"/>
                        <a:pt x="496474" y="1789962"/>
                      </a:cubicBezTo>
                      <a:close/>
                      <a:moveTo>
                        <a:pt x="388744" y="1774174"/>
                      </a:moveTo>
                      <a:lnTo>
                        <a:pt x="378016" y="1795225"/>
                      </a:lnTo>
                      <a:cubicBezTo>
                        <a:pt x="377730" y="1795188"/>
                        <a:pt x="376547" y="1795261"/>
                        <a:pt x="374468" y="1795444"/>
                      </a:cubicBezTo>
                      <a:cubicBezTo>
                        <a:pt x="372390" y="1795627"/>
                        <a:pt x="371130" y="1796138"/>
                        <a:pt x="370689" y="1796979"/>
                      </a:cubicBezTo>
                      <a:cubicBezTo>
                        <a:pt x="370726" y="1798843"/>
                        <a:pt x="372279" y="1800816"/>
                        <a:pt x="375347" y="1802899"/>
                      </a:cubicBezTo>
                      <a:cubicBezTo>
                        <a:pt x="378415" y="1804982"/>
                        <a:pt x="380921" y="1806517"/>
                        <a:pt x="382867" y="1807504"/>
                      </a:cubicBezTo>
                      <a:lnTo>
                        <a:pt x="398240" y="1789962"/>
                      </a:lnTo>
                      <a:close/>
                      <a:moveTo>
                        <a:pt x="424129" y="1712778"/>
                      </a:moveTo>
                      <a:cubicBezTo>
                        <a:pt x="414397" y="1726519"/>
                        <a:pt x="405387" y="1741137"/>
                        <a:pt x="397100" y="1756633"/>
                      </a:cubicBezTo>
                      <a:cubicBezTo>
                        <a:pt x="397382" y="1760214"/>
                        <a:pt x="398547" y="1763138"/>
                        <a:pt x="400597" y="1765403"/>
                      </a:cubicBezTo>
                      <a:cubicBezTo>
                        <a:pt x="402646" y="1767669"/>
                        <a:pt x="405436" y="1768839"/>
                        <a:pt x="408968" y="1768912"/>
                      </a:cubicBezTo>
                      <a:cubicBezTo>
                        <a:pt x="411749" y="1763503"/>
                        <a:pt x="415652" y="1755463"/>
                        <a:pt x="420676" y="1744792"/>
                      </a:cubicBezTo>
                      <a:cubicBezTo>
                        <a:pt x="425701" y="1734120"/>
                        <a:pt x="430326" y="1726958"/>
                        <a:pt x="434552" y="1723303"/>
                      </a:cubicBezTo>
                      <a:close/>
                      <a:moveTo>
                        <a:pt x="468284" y="1651381"/>
                      </a:moveTo>
                      <a:lnTo>
                        <a:pt x="457658" y="1661906"/>
                      </a:lnTo>
                      <a:lnTo>
                        <a:pt x="456730" y="1667169"/>
                      </a:lnTo>
                      <a:lnTo>
                        <a:pt x="460238" y="1667169"/>
                      </a:lnTo>
                      <a:cubicBezTo>
                        <a:pt x="463648" y="1667315"/>
                        <a:pt x="466038" y="1667023"/>
                        <a:pt x="467409" y="1666292"/>
                      </a:cubicBezTo>
                      <a:cubicBezTo>
                        <a:pt x="468781" y="1665561"/>
                        <a:pt x="469726" y="1663514"/>
                        <a:pt x="470246" y="1660152"/>
                      </a:cubicBezTo>
                      <a:close/>
                      <a:moveTo>
                        <a:pt x="679198" y="1639102"/>
                      </a:moveTo>
                      <a:lnTo>
                        <a:pt x="661143" y="1661906"/>
                      </a:lnTo>
                      <a:cubicBezTo>
                        <a:pt x="663672" y="1667461"/>
                        <a:pt x="664292" y="1673893"/>
                        <a:pt x="663003" y="1681202"/>
                      </a:cubicBezTo>
                      <a:cubicBezTo>
                        <a:pt x="662030" y="1681129"/>
                        <a:pt x="660907" y="1681275"/>
                        <a:pt x="659637" y="1681641"/>
                      </a:cubicBezTo>
                      <a:cubicBezTo>
                        <a:pt x="658367" y="1682006"/>
                        <a:pt x="657528" y="1683030"/>
                        <a:pt x="657122" y="1684711"/>
                      </a:cubicBezTo>
                      <a:cubicBezTo>
                        <a:pt x="656923" y="1686465"/>
                        <a:pt x="657271" y="1688219"/>
                        <a:pt x="658168" y="1689973"/>
                      </a:cubicBezTo>
                      <a:cubicBezTo>
                        <a:pt x="659064" y="1691728"/>
                        <a:pt x="659851" y="1693482"/>
                        <a:pt x="660529" y="1695236"/>
                      </a:cubicBezTo>
                      <a:lnTo>
                        <a:pt x="671880" y="1700498"/>
                      </a:lnTo>
                      <a:lnTo>
                        <a:pt x="674562" y="1695236"/>
                      </a:lnTo>
                      <a:lnTo>
                        <a:pt x="667029" y="1688219"/>
                      </a:lnTo>
                      <a:cubicBezTo>
                        <a:pt x="667469" y="1685515"/>
                        <a:pt x="668419" y="1683030"/>
                        <a:pt x="669878" y="1680764"/>
                      </a:cubicBezTo>
                      <a:cubicBezTo>
                        <a:pt x="671338" y="1678498"/>
                        <a:pt x="673448" y="1676890"/>
                        <a:pt x="676211" y="1675940"/>
                      </a:cubicBezTo>
                      <a:cubicBezTo>
                        <a:pt x="677476" y="1669800"/>
                        <a:pt x="678632" y="1663661"/>
                        <a:pt x="679678" y="1657521"/>
                      </a:cubicBezTo>
                      <a:cubicBezTo>
                        <a:pt x="680724" y="1651381"/>
                        <a:pt x="680564" y="1645242"/>
                        <a:pt x="679198" y="1639102"/>
                      </a:cubicBezTo>
                      <a:close/>
                      <a:moveTo>
                        <a:pt x="492530" y="1623314"/>
                      </a:moveTo>
                      <a:lnTo>
                        <a:pt x="487784" y="1630331"/>
                      </a:lnTo>
                      <a:cubicBezTo>
                        <a:pt x="490140" y="1628577"/>
                        <a:pt x="491619" y="1626823"/>
                        <a:pt x="492220" y="1625068"/>
                      </a:cubicBezTo>
                      <a:close/>
                      <a:moveTo>
                        <a:pt x="726862" y="1577705"/>
                      </a:moveTo>
                      <a:cubicBezTo>
                        <a:pt x="726260" y="1579460"/>
                        <a:pt x="726536" y="1581214"/>
                        <a:pt x="727688" y="1582968"/>
                      </a:cubicBezTo>
                      <a:lnTo>
                        <a:pt x="728616" y="1577705"/>
                      </a:lnTo>
                      <a:close/>
                      <a:moveTo>
                        <a:pt x="751315" y="1558409"/>
                      </a:moveTo>
                      <a:cubicBezTo>
                        <a:pt x="748099" y="1558409"/>
                        <a:pt x="745450" y="1560164"/>
                        <a:pt x="743370" y="1563672"/>
                      </a:cubicBezTo>
                      <a:lnTo>
                        <a:pt x="748633" y="1563672"/>
                      </a:lnTo>
                      <a:cubicBezTo>
                        <a:pt x="748860" y="1562795"/>
                        <a:pt x="749307" y="1561918"/>
                        <a:pt x="749974" y="1561041"/>
                      </a:cubicBezTo>
                      <a:cubicBezTo>
                        <a:pt x="750640" y="1560164"/>
                        <a:pt x="751087" y="1559286"/>
                        <a:pt x="751315" y="1558409"/>
                      </a:cubicBezTo>
                      <a:close/>
                      <a:moveTo>
                        <a:pt x="766480" y="1532097"/>
                      </a:moveTo>
                      <a:lnTo>
                        <a:pt x="764933" y="1540867"/>
                      </a:lnTo>
                      <a:lnTo>
                        <a:pt x="752654" y="1540867"/>
                      </a:lnTo>
                      <a:lnTo>
                        <a:pt x="751416" y="1547884"/>
                      </a:lnTo>
                      <a:lnTo>
                        <a:pt x="753997" y="1553147"/>
                      </a:lnTo>
                      <a:lnTo>
                        <a:pt x="770196" y="1540867"/>
                      </a:lnTo>
                      <a:lnTo>
                        <a:pt x="771433" y="1533851"/>
                      </a:lnTo>
                      <a:close/>
                      <a:moveTo>
                        <a:pt x="781852" y="1514555"/>
                      </a:moveTo>
                      <a:lnTo>
                        <a:pt x="776280" y="1516309"/>
                      </a:lnTo>
                      <a:lnTo>
                        <a:pt x="773806" y="1530342"/>
                      </a:lnTo>
                      <a:cubicBezTo>
                        <a:pt x="776656" y="1528478"/>
                        <a:pt x="778616" y="1526067"/>
                        <a:pt x="779686" y="1523106"/>
                      </a:cubicBezTo>
                      <a:cubicBezTo>
                        <a:pt x="780756" y="1520146"/>
                        <a:pt x="781478" y="1517296"/>
                        <a:pt x="781852" y="1514555"/>
                      </a:cubicBezTo>
                      <a:close/>
                      <a:moveTo>
                        <a:pt x="803309" y="1472454"/>
                      </a:moveTo>
                      <a:cubicBezTo>
                        <a:pt x="800649" y="1478009"/>
                        <a:pt x="797846" y="1483125"/>
                        <a:pt x="794901" y="1487803"/>
                      </a:cubicBezTo>
                      <a:cubicBezTo>
                        <a:pt x="791957" y="1492481"/>
                        <a:pt x="788741" y="1494966"/>
                        <a:pt x="785255" y="1495259"/>
                      </a:cubicBezTo>
                      <a:cubicBezTo>
                        <a:pt x="785126" y="1496611"/>
                        <a:pt x="785332" y="1499169"/>
                        <a:pt x="785875" y="1502933"/>
                      </a:cubicBezTo>
                      <a:cubicBezTo>
                        <a:pt x="786417" y="1506697"/>
                        <a:pt x="787140" y="1508817"/>
                        <a:pt x="788043" y="1509292"/>
                      </a:cubicBezTo>
                      <a:cubicBezTo>
                        <a:pt x="788902" y="1509182"/>
                        <a:pt x="789530" y="1508525"/>
                        <a:pt x="789925" y="1507319"/>
                      </a:cubicBezTo>
                      <a:cubicBezTo>
                        <a:pt x="790321" y="1506113"/>
                        <a:pt x="790587" y="1505016"/>
                        <a:pt x="790725" y="1504029"/>
                      </a:cubicBezTo>
                      <a:cubicBezTo>
                        <a:pt x="794288" y="1500192"/>
                        <a:pt x="798174" y="1495149"/>
                        <a:pt x="802383" y="1488900"/>
                      </a:cubicBezTo>
                      <a:cubicBezTo>
                        <a:pt x="806591" y="1482650"/>
                        <a:pt x="809239" y="1477168"/>
                        <a:pt x="810326" y="1472454"/>
                      </a:cubicBezTo>
                      <a:close/>
                      <a:moveTo>
                        <a:pt x="871095" y="1416320"/>
                      </a:moveTo>
                      <a:cubicBezTo>
                        <a:pt x="869958" y="1418001"/>
                        <a:pt x="869189" y="1419463"/>
                        <a:pt x="868787" y="1420706"/>
                      </a:cubicBezTo>
                      <a:cubicBezTo>
                        <a:pt x="868385" y="1421948"/>
                        <a:pt x="868055" y="1423410"/>
                        <a:pt x="867795" y="1425091"/>
                      </a:cubicBezTo>
                      <a:cubicBezTo>
                        <a:pt x="868869" y="1424177"/>
                        <a:pt x="869893" y="1422935"/>
                        <a:pt x="870864" y="1421363"/>
                      </a:cubicBezTo>
                      <a:cubicBezTo>
                        <a:pt x="871835" y="1419792"/>
                        <a:pt x="872497" y="1418111"/>
                        <a:pt x="872850" y="1416320"/>
                      </a:cubicBezTo>
                      <a:close/>
                      <a:moveTo>
                        <a:pt x="866757" y="1381236"/>
                      </a:moveTo>
                      <a:cubicBezTo>
                        <a:pt x="864986" y="1387961"/>
                        <a:pt x="861616" y="1393808"/>
                        <a:pt x="856647" y="1398778"/>
                      </a:cubicBezTo>
                      <a:cubicBezTo>
                        <a:pt x="851677" y="1403748"/>
                        <a:pt x="848307" y="1409596"/>
                        <a:pt x="846537" y="1416320"/>
                      </a:cubicBezTo>
                      <a:lnTo>
                        <a:pt x="833537" y="1430354"/>
                      </a:lnTo>
                      <a:cubicBezTo>
                        <a:pt x="832632" y="1431340"/>
                        <a:pt x="832585" y="1432437"/>
                        <a:pt x="833396" y="1433643"/>
                      </a:cubicBezTo>
                      <a:cubicBezTo>
                        <a:pt x="834206" y="1434849"/>
                        <a:pt x="835114" y="1435507"/>
                        <a:pt x="836118" y="1435616"/>
                      </a:cubicBezTo>
                      <a:lnTo>
                        <a:pt x="846952" y="1433862"/>
                      </a:lnTo>
                      <a:cubicBezTo>
                        <a:pt x="849632" y="1429440"/>
                        <a:pt x="852370" y="1424689"/>
                        <a:pt x="855166" y="1419609"/>
                      </a:cubicBezTo>
                      <a:cubicBezTo>
                        <a:pt x="857962" y="1414529"/>
                        <a:pt x="859901" y="1409340"/>
                        <a:pt x="860981" y="1404041"/>
                      </a:cubicBezTo>
                      <a:cubicBezTo>
                        <a:pt x="863350" y="1400350"/>
                        <a:pt x="865886" y="1396330"/>
                        <a:pt x="868590" y="1391981"/>
                      </a:cubicBezTo>
                      <a:cubicBezTo>
                        <a:pt x="871293" y="1387632"/>
                        <a:pt x="874191" y="1384050"/>
                        <a:pt x="877282" y="1381236"/>
                      </a:cubicBezTo>
                      <a:close/>
                      <a:moveTo>
                        <a:pt x="902353" y="1358432"/>
                      </a:moveTo>
                      <a:lnTo>
                        <a:pt x="889972" y="1368957"/>
                      </a:lnTo>
                      <a:cubicBezTo>
                        <a:pt x="890838" y="1366326"/>
                        <a:pt x="889828" y="1365010"/>
                        <a:pt x="886940" y="1365010"/>
                      </a:cubicBezTo>
                      <a:cubicBezTo>
                        <a:pt x="884053" y="1365010"/>
                        <a:pt x="882140" y="1366326"/>
                        <a:pt x="881201" y="1368957"/>
                      </a:cubicBezTo>
                      <a:lnTo>
                        <a:pt x="890697" y="1384745"/>
                      </a:lnTo>
                      <a:lnTo>
                        <a:pt x="897713" y="1384745"/>
                      </a:lnTo>
                      <a:lnTo>
                        <a:pt x="902251" y="1368957"/>
                      </a:lnTo>
                      <a:close/>
                      <a:moveTo>
                        <a:pt x="927217" y="1326857"/>
                      </a:moveTo>
                      <a:lnTo>
                        <a:pt x="915971" y="1340890"/>
                      </a:lnTo>
                      <a:lnTo>
                        <a:pt x="921234" y="1340890"/>
                      </a:lnTo>
                      <a:cubicBezTo>
                        <a:pt x="922463" y="1339099"/>
                        <a:pt x="923641" y="1336980"/>
                        <a:pt x="924767" y="1334531"/>
                      </a:cubicBezTo>
                      <a:cubicBezTo>
                        <a:pt x="925893" y="1332083"/>
                        <a:pt x="926710" y="1329524"/>
                        <a:pt x="927217" y="1326857"/>
                      </a:cubicBezTo>
                      <a:close/>
                      <a:moveTo>
                        <a:pt x="891307" y="1321594"/>
                      </a:moveTo>
                      <a:cubicBezTo>
                        <a:pt x="891092" y="1322398"/>
                        <a:pt x="890697" y="1322983"/>
                        <a:pt x="890121" y="1323348"/>
                      </a:cubicBezTo>
                      <a:cubicBezTo>
                        <a:pt x="889544" y="1323714"/>
                        <a:pt x="889149" y="1324298"/>
                        <a:pt x="888934" y="1325102"/>
                      </a:cubicBezTo>
                      <a:lnTo>
                        <a:pt x="887388" y="1333873"/>
                      </a:lnTo>
                      <a:cubicBezTo>
                        <a:pt x="886750" y="1337491"/>
                        <a:pt x="886531" y="1341219"/>
                        <a:pt x="886731" y="1345056"/>
                      </a:cubicBezTo>
                      <a:cubicBezTo>
                        <a:pt x="886932" y="1348894"/>
                        <a:pt x="887667" y="1352183"/>
                        <a:pt x="888938" y="1354924"/>
                      </a:cubicBezTo>
                      <a:lnTo>
                        <a:pt x="899769" y="1323348"/>
                      </a:lnTo>
                      <a:close/>
                      <a:moveTo>
                        <a:pt x="915243" y="1295281"/>
                      </a:moveTo>
                      <a:lnTo>
                        <a:pt x="907607" y="1298790"/>
                      </a:lnTo>
                      <a:lnTo>
                        <a:pt x="898425" y="1311069"/>
                      </a:lnTo>
                      <a:lnTo>
                        <a:pt x="907815" y="1307561"/>
                      </a:lnTo>
                      <a:lnTo>
                        <a:pt x="914624" y="1298790"/>
                      </a:lnTo>
                      <a:close/>
                      <a:moveTo>
                        <a:pt x="950420" y="1225114"/>
                      </a:moveTo>
                      <a:cubicBezTo>
                        <a:pt x="949587" y="1230669"/>
                        <a:pt x="948599" y="1237101"/>
                        <a:pt x="947456" y="1244410"/>
                      </a:cubicBezTo>
                      <a:cubicBezTo>
                        <a:pt x="946313" y="1251719"/>
                        <a:pt x="944448" y="1258151"/>
                        <a:pt x="941861" y="1263706"/>
                      </a:cubicBezTo>
                      <a:cubicBezTo>
                        <a:pt x="945988" y="1260197"/>
                        <a:pt x="948670" y="1254935"/>
                        <a:pt x="949907" y="1247918"/>
                      </a:cubicBezTo>
                      <a:lnTo>
                        <a:pt x="961771" y="1230376"/>
                      </a:lnTo>
                      <a:close/>
                      <a:moveTo>
                        <a:pt x="1026041" y="1114600"/>
                      </a:moveTo>
                      <a:lnTo>
                        <a:pt x="1022121" y="1126879"/>
                      </a:lnTo>
                      <a:cubicBezTo>
                        <a:pt x="1018970" y="1129620"/>
                        <a:pt x="1015832" y="1132909"/>
                        <a:pt x="1012707" y="1136747"/>
                      </a:cubicBezTo>
                      <a:cubicBezTo>
                        <a:pt x="1009582" y="1140584"/>
                        <a:pt x="1006805" y="1144311"/>
                        <a:pt x="1004376" y="1147929"/>
                      </a:cubicBezTo>
                      <a:cubicBezTo>
                        <a:pt x="1003380" y="1155239"/>
                        <a:pt x="999907" y="1161671"/>
                        <a:pt x="993957" y="1167225"/>
                      </a:cubicBezTo>
                      <a:cubicBezTo>
                        <a:pt x="992162" y="1165800"/>
                        <a:pt x="990076" y="1166019"/>
                        <a:pt x="987701" y="1167883"/>
                      </a:cubicBezTo>
                      <a:cubicBezTo>
                        <a:pt x="985326" y="1169747"/>
                        <a:pt x="984763" y="1171282"/>
                        <a:pt x="986012" y="1172488"/>
                      </a:cubicBezTo>
                      <a:lnTo>
                        <a:pt x="973322" y="1184767"/>
                      </a:lnTo>
                      <a:lnTo>
                        <a:pt x="964966" y="1202309"/>
                      </a:lnTo>
                      <a:lnTo>
                        <a:pt x="961458" y="1202309"/>
                      </a:lnTo>
                      <a:lnTo>
                        <a:pt x="959293" y="1214589"/>
                      </a:lnTo>
                      <a:lnTo>
                        <a:pt x="967445" y="1218097"/>
                      </a:lnTo>
                      <a:cubicBezTo>
                        <a:pt x="966808" y="1217147"/>
                        <a:pt x="966791" y="1216416"/>
                        <a:pt x="967393" y="1215904"/>
                      </a:cubicBezTo>
                      <a:cubicBezTo>
                        <a:pt x="967995" y="1215393"/>
                        <a:pt x="968700" y="1215539"/>
                        <a:pt x="969508" y="1216343"/>
                      </a:cubicBezTo>
                      <a:lnTo>
                        <a:pt x="974254" y="1209326"/>
                      </a:lnTo>
                      <a:cubicBezTo>
                        <a:pt x="975144" y="1209874"/>
                        <a:pt x="976356" y="1209216"/>
                        <a:pt x="977891" y="1207353"/>
                      </a:cubicBezTo>
                      <a:cubicBezTo>
                        <a:pt x="979426" y="1205489"/>
                        <a:pt x="980277" y="1204392"/>
                        <a:pt x="980444" y="1204063"/>
                      </a:cubicBezTo>
                      <a:lnTo>
                        <a:pt x="996436" y="1183013"/>
                      </a:lnTo>
                      <a:cubicBezTo>
                        <a:pt x="997602" y="1178262"/>
                        <a:pt x="1000993" y="1170222"/>
                        <a:pt x="1006609" y="1158893"/>
                      </a:cubicBezTo>
                      <a:cubicBezTo>
                        <a:pt x="1012225" y="1147564"/>
                        <a:pt x="1016777" y="1140401"/>
                        <a:pt x="1020266" y="1137404"/>
                      </a:cubicBezTo>
                      <a:lnTo>
                        <a:pt x="1028109" y="1142667"/>
                      </a:lnTo>
                      <a:cubicBezTo>
                        <a:pt x="1029550" y="1139049"/>
                        <a:pt x="1031231" y="1135321"/>
                        <a:pt x="1033150" y="1131484"/>
                      </a:cubicBezTo>
                      <a:cubicBezTo>
                        <a:pt x="1035069" y="1127647"/>
                        <a:pt x="1037550" y="1124358"/>
                        <a:pt x="1040591" y="1121617"/>
                      </a:cubicBezTo>
                      <a:lnTo>
                        <a:pt x="1032130" y="1119862"/>
                      </a:lnTo>
                      <a:close/>
                      <a:moveTo>
                        <a:pt x="1057201" y="1097058"/>
                      </a:moveTo>
                      <a:cubicBezTo>
                        <a:pt x="1057132" y="1099105"/>
                        <a:pt x="1056342" y="1100274"/>
                        <a:pt x="1054828" y="1100566"/>
                      </a:cubicBezTo>
                      <a:lnTo>
                        <a:pt x="1050599" y="1114600"/>
                      </a:lnTo>
                      <a:lnTo>
                        <a:pt x="1051426" y="1119862"/>
                      </a:lnTo>
                      <a:cubicBezTo>
                        <a:pt x="1053730" y="1117158"/>
                        <a:pt x="1055853" y="1114235"/>
                        <a:pt x="1057796" y="1111092"/>
                      </a:cubicBezTo>
                      <a:cubicBezTo>
                        <a:pt x="1059739" y="1107949"/>
                        <a:pt x="1060986" y="1105025"/>
                        <a:pt x="1061536" y="1102321"/>
                      </a:cubicBezTo>
                      <a:cubicBezTo>
                        <a:pt x="1062154" y="1098812"/>
                        <a:pt x="1060709" y="1097058"/>
                        <a:pt x="1057201" y="1097058"/>
                      </a:cubicBezTo>
                      <a:close/>
                      <a:moveTo>
                        <a:pt x="1042341" y="1091795"/>
                      </a:moveTo>
                      <a:lnTo>
                        <a:pt x="1041104" y="1098812"/>
                      </a:lnTo>
                      <a:cubicBezTo>
                        <a:pt x="1042185" y="1097862"/>
                        <a:pt x="1043195" y="1096693"/>
                        <a:pt x="1044135" y="1095304"/>
                      </a:cubicBezTo>
                      <a:cubicBezTo>
                        <a:pt x="1045074" y="1093915"/>
                        <a:pt x="1045646" y="1092746"/>
                        <a:pt x="1045850" y="1091795"/>
                      </a:cubicBezTo>
                      <a:close/>
                      <a:moveTo>
                        <a:pt x="1081234" y="1030399"/>
                      </a:moveTo>
                      <a:cubicBezTo>
                        <a:pt x="1080101" y="1030399"/>
                        <a:pt x="1078343" y="1030837"/>
                        <a:pt x="1075959" y="1031715"/>
                      </a:cubicBezTo>
                      <a:cubicBezTo>
                        <a:pt x="1073575" y="1032592"/>
                        <a:pt x="1072101" y="1033907"/>
                        <a:pt x="1071536" y="1035661"/>
                      </a:cubicBezTo>
                      <a:cubicBezTo>
                        <a:pt x="1071497" y="1036502"/>
                        <a:pt x="1072064" y="1037014"/>
                        <a:pt x="1073238" y="1037196"/>
                      </a:cubicBezTo>
                      <a:cubicBezTo>
                        <a:pt x="1074412" y="1037379"/>
                        <a:pt x="1075496" y="1037452"/>
                        <a:pt x="1076489" y="1037416"/>
                      </a:cubicBezTo>
                      <a:close/>
                      <a:moveTo>
                        <a:pt x="1181511" y="879539"/>
                      </a:moveTo>
                      <a:lnTo>
                        <a:pt x="1180274" y="886556"/>
                      </a:lnTo>
                      <a:lnTo>
                        <a:pt x="1182956" y="881293"/>
                      </a:lnTo>
                      <a:close/>
                      <a:moveTo>
                        <a:pt x="1198634" y="832176"/>
                      </a:moveTo>
                      <a:lnTo>
                        <a:pt x="1198325" y="833930"/>
                      </a:lnTo>
                      <a:cubicBezTo>
                        <a:pt x="1197818" y="836598"/>
                        <a:pt x="1197956" y="838717"/>
                        <a:pt x="1198738" y="840289"/>
                      </a:cubicBezTo>
                      <a:cubicBezTo>
                        <a:pt x="1199521" y="841860"/>
                        <a:pt x="1201207" y="842664"/>
                        <a:pt x="1203795" y="842701"/>
                      </a:cubicBezTo>
                      <a:close/>
                      <a:moveTo>
                        <a:pt x="1266937" y="783058"/>
                      </a:moveTo>
                      <a:lnTo>
                        <a:pt x="1260747" y="788321"/>
                      </a:lnTo>
                      <a:cubicBezTo>
                        <a:pt x="1261555" y="789125"/>
                        <a:pt x="1262183" y="789710"/>
                        <a:pt x="1262630" y="790075"/>
                      </a:cubicBezTo>
                      <a:cubicBezTo>
                        <a:pt x="1263077" y="790441"/>
                        <a:pt x="1262828" y="791025"/>
                        <a:pt x="1261882" y="791829"/>
                      </a:cubicBezTo>
                      <a:cubicBezTo>
                        <a:pt x="1261281" y="793584"/>
                        <a:pt x="1259802" y="795338"/>
                        <a:pt x="1257446" y="797092"/>
                      </a:cubicBezTo>
                      <a:lnTo>
                        <a:pt x="1247747" y="802354"/>
                      </a:lnTo>
                      <a:lnTo>
                        <a:pt x="1244857" y="798846"/>
                      </a:lnTo>
                      <a:cubicBezTo>
                        <a:pt x="1241883" y="804109"/>
                        <a:pt x="1240095" y="807617"/>
                        <a:pt x="1239493" y="809371"/>
                      </a:cubicBezTo>
                      <a:cubicBezTo>
                        <a:pt x="1234790" y="814488"/>
                        <a:pt x="1230087" y="819604"/>
                        <a:pt x="1225384" y="824720"/>
                      </a:cubicBezTo>
                      <a:cubicBezTo>
                        <a:pt x="1220681" y="829837"/>
                        <a:pt x="1217578" y="835830"/>
                        <a:pt x="1216074" y="842701"/>
                      </a:cubicBezTo>
                      <a:lnTo>
                        <a:pt x="1206274" y="858488"/>
                      </a:lnTo>
                      <a:cubicBezTo>
                        <a:pt x="1203423" y="860352"/>
                        <a:pt x="1201463" y="862764"/>
                        <a:pt x="1200393" y="865725"/>
                      </a:cubicBezTo>
                      <a:cubicBezTo>
                        <a:pt x="1199323" y="868685"/>
                        <a:pt x="1198601" y="871535"/>
                        <a:pt x="1198227" y="874276"/>
                      </a:cubicBezTo>
                      <a:cubicBezTo>
                        <a:pt x="1195958" y="882170"/>
                        <a:pt x="1191058" y="890064"/>
                        <a:pt x="1183526" y="897958"/>
                      </a:cubicBezTo>
                      <a:cubicBezTo>
                        <a:pt x="1175995" y="905852"/>
                        <a:pt x="1171094" y="913745"/>
                        <a:pt x="1168825" y="921639"/>
                      </a:cubicBezTo>
                      <a:lnTo>
                        <a:pt x="1160881" y="926902"/>
                      </a:lnTo>
                      <a:cubicBezTo>
                        <a:pt x="1159275" y="930410"/>
                        <a:pt x="1157122" y="933919"/>
                        <a:pt x="1154420" y="937427"/>
                      </a:cubicBezTo>
                      <a:cubicBezTo>
                        <a:pt x="1151718" y="940935"/>
                        <a:pt x="1149126" y="944444"/>
                        <a:pt x="1146644" y="947952"/>
                      </a:cubicBezTo>
                      <a:lnTo>
                        <a:pt x="1144479" y="960231"/>
                      </a:lnTo>
                      <a:cubicBezTo>
                        <a:pt x="1151274" y="957966"/>
                        <a:pt x="1157726" y="953288"/>
                        <a:pt x="1163837" y="946198"/>
                      </a:cubicBezTo>
                      <a:cubicBezTo>
                        <a:pt x="1169948" y="939108"/>
                        <a:pt x="1173640" y="932676"/>
                        <a:pt x="1174914" y="926902"/>
                      </a:cubicBezTo>
                      <a:cubicBezTo>
                        <a:pt x="1176729" y="926975"/>
                        <a:pt x="1178362" y="926829"/>
                        <a:pt x="1179815" y="926463"/>
                      </a:cubicBezTo>
                      <a:cubicBezTo>
                        <a:pt x="1181269" y="926098"/>
                        <a:pt x="1182180" y="925075"/>
                        <a:pt x="1182550" y="923393"/>
                      </a:cubicBezTo>
                      <a:cubicBezTo>
                        <a:pt x="1182814" y="920653"/>
                        <a:pt x="1183239" y="918240"/>
                        <a:pt x="1183825" y="916157"/>
                      </a:cubicBezTo>
                      <a:cubicBezTo>
                        <a:pt x="1184412" y="914074"/>
                        <a:pt x="1186360" y="912978"/>
                        <a:pt x="1189668" y="912868"/>
                      </a:cubicBezTo>
                      <a:lnTo>
                        <a:pt x="1220616" y="856734"/>
                      </a:lnTo>
                      <a:cubicBezTo>
                        <a:pt x="1226171" y="856734"/>
                        <a:pt x="1229404" y="854980"/>
                        <a:pt x="1230315" y="851472"/>
                      </a:cubicBezTo>
                      <a:cubicBezTo>
                        <a:pt x="1230775" y="848037"/>
                        <a:pt x="1231480" y="845698"/>
                        <a:pt x="1232430" y="844455"/>
                      </a:cubicBezTo>
                      <a:cubicBezTo>
                        <a:pt x="1233380" y="843213"/>
                        <a:pt x="1235529" y="842628"/>
                        <a:pt x="1238879" y="842701"/>
                      </a:cubicBezTo>
                      <a:lnTo>
                        <a:pt x="1250743" y="825159"/>
                      </a:lnTo>
                      <a:cubicBezTo>
                        <a:pt x="1251239" y="822345"/>
                        <a:pt x="1252464" y="817886"/>
                        <a:pt x="1254417" y="811783"/>
                      </a:cubicBezTo>
                      <a:cubicBezTo>
                        <a:pt x="1256370" y="805680"/>
                        <a:pt x="1258859" y="799029"/>
                        <a:pt x="1261882" y="791829"/>
                      </a:cubicBezTo>
                      <a:cubicBezTo>
                        <a:pt x="1263112" y="790039"/>
                        <a:pt x="1264212" y="788358"/>
                        <a:pt x="1265183" y="786786"/>
                      </a:cubicBezTo>
                      <a:cubicBezTo>
                        <a:pt x="1266155" y="785215"/>
                        <a:pt x="1266740" y="783972"/>
                        <a:pt x="1266937" y="783058"/>
                      </a:cubicBezTo>
                      <a:close/>
                      <a:moveTo>
                        <a:pt x="1270958" y="760254"/>
                      </a:moveTo>
                      <a:lnTo>
                        <a:pt x="1269878" y="761699"/>
                      </a:lnTo>
                      <a:lnTo>
                        <a:pt x="1274467" y="760254"/>
                      </a:lnTo>
                      <a:close/>
                      <a:moveTo>
                        <a:pt x="1296702" y="751045"/>
                      </a:moveTo>
                      <a:cubicBezTo>
                        <a:pt x="1294265" y="751191"/>
                        <a:pt x="1292046" y="751337"/>
                        <a:pt x="1290047" y="751483"/>
                      </a:cubicBezTo>
                      <a:cubicBezTo>
                        <a:pt x="1287784" y="754992"/>
                        <a:pt x="1285630" y="758500"/>
                        <a:pt x="1283586" y="762008"/>
                      </a:cubicBezTo>
                      <a:cubicBezTo>
                        <a:pt x="1281542" y="765517"/>
                        <a:pt x="1278950" y="769025"/>
                        <a:pt x="1275810" y="772533"/>
                      </a:cubicBezTo>
                      <a:cubicBezTo>
                        <a:pt x="1279318" y="772533"/>
                        <a:pt x="1282517" y="774288"/>
                        <a:pt x="1285407" y="777796"/>
                      </a:cubicBezTo>
                      <a:lnTo>
                        <a:pt x="1293763" y="760254"/>
                      </a:lnTo>
                      <a:cubicBezTo>
                        <a:pt x="1294917" y="759304"/>
                        <a:pt x="1296220" y="758134"/>
                        <a:pt x="1297671" y="756746"/>
                      </a:cubicBezTo>
                      <a:cubicBezTo>
                        <a:pt x="1299121" y="755357"/>
                        <a:pt x="1299985" y="754187"/>
                        <a:pt x="1300263" y="753237"/>
                      </a:cubicBezTo>
                      <a:cubicBezTo>
                        <a:pt x="1300327" y="751629"/>
                        <a:pt x="1299140" y="750898"/>
                        <a:pt x="1296702" y="751045"/>
                      </a:cubicBezTo>
                      <a:close/>
                      <a:moveTo>
                        <a:pt x="1305724" y="702366"/>
                      </a:moveTo>
                      <a:lnTo>
                        <a:pt x="1298089" y="705874"/>
                      </a:lnTo>
                      <a:cubicBezTo>
                        <a:pt x="1296611" y="712599"/>
                        <a:pt x="1294410" y="718446"/>
                        <a:pt x="1291487" y="723416"/>
                      </a:cubicBezTo>
                      <a:cubicBezTo>
                        <a:pt x="1294628" y="719908"/>
                        <a:pt x="1297220" y="716399"/>
                        <a:pt x="1299264" y="712891"/>
                      </a:cubicBezTo>
                      <a:cubicBezTo>
                        <a:pt x="1301308" y="709383"/>
                        <a:pt x="1303461" y="705874"/>
                        <a:pt x="1305724" y="702366"/>
                      </a:cubicBezTo>
                      <a:close/>
                      <a:moveTo>
                        <a:pt x="1321097" y="684824"/>
                      </a:moveTo>
                      <a:cubicBezTo>
                        <a:pt x="1320237" y="688040"/>
                        <a:pt x="1320410" y="690379"/>
                        <a:pt x="1321614" y="691841"/>
                      </a:cubicBezTo>
                      <a:lnTo>
                        <a:pt x="1325122" y="691841"/>
                      </a:lnTo>
                      <a:cubicBezTo>
                        <a:pt x="1326636" y="691548"/>
                        <a:pt x="1327426" y="690379"/>
                        <a:pt x="1327495" y="688332"/>
                      </a:cubicBezTo>
                      <a:cubicBezTo>
                        <a:pt x="1327791" y="686651"/>
                        <a:pt x="1327533" y="685628"/>
                        <a:pt x="1326721" y="685263"/>
                      </a:cubicBezTo>
                      <a:cubicBezTo>
                        <a:pt x="1325908" y="684897"/>
                        <a:pt x="1324618" y="684751"/>
                        <a:pt x="1322851" y="684824"/>
                      </a:cubicBezTo>
                      <a:close/>
                      <a:moveTo>
                        <a:pt x="1342554" y="642723"/>
                      </a:moveTo>
                      <a:lnTo>
                        <a:pt x="1340389" y="655003"/>
                      </a:lnTo>
                      <a:cubicBezTo>
                        <a:pt x="1338562" y="655003"/>
                        <a:pt x="1336876" y="655441"/>
                        <a:pt x="1335333" y="656318"/>
                      </a:cubicBezTo>
                      <a:cubicBezTo>
                        <a:pt x="1333789" y="657196"/>
                        <a:pt x="1332827" y="658511"/>
                        <a:pt x="1332444" y="660265"/>
                      </a:cubicBezTo>
                      <a:cubicBezTo>
                        <a:pt x="1332109" y="662166"/>
                        <a:pt x="1332212" y="664066"/>
                        <a:pt x="1332755" y="665966"/>
                      </a:cubicBezTo>
                      <a:cubicBezTo>
                        <a:pt x="1333296" y="667867"/>
                        <a:pt x="1334432" y="668890"/>
                        <a:pt x="1336160" y="669036"/>
                      </a:cubicBezTo>
                      <a:cubicBezTo>
                        <a:pt x="1337026" y="668890"/>
                        <a:pt x="1337641" y="668305"/>
                        <a:pt x="1338004" y="667282"/>
                      </a:cubicBezTo>
                      <a:cubicBezTo>
                        <a:pt x="1338367" y="666259"/>
                        <a:pt x="1338544" y="665674"/>
                        <a:pt x="1338533" y="665528"/>
                      </a:cubicBezTo>
                      <a:lnTo>
                        <a:pt x="1350088" y="649740"/>
                      </a:lnTo>
                      <a:close/>
                      <a:moveTo>
                        <a:pt x="1353592" y="619919"/>
                      </a:moveTo>
                      <a:lnTo>
                        <a:pt x="1352664" y="625182"/>
                      </a:lnTo>
                      <a:lnTo>
                        <a:pt x="1344101" y="633953"/>
                      </a:lnTo>
                      <a:lnTo>
                        <a:pt x="1343482" y="637461"/>
                      </a:lnTo>
                      <a:lnTo>
                        <a:pt x="1353490" y="630444"/>
                      </a:lnTo>
                      <a:lnTo>
                        <a:pt x="1354418" y="625182"/>
                      </a:lnTo>
                      <a:cubicBezTo>
                        <a:pt x="1354493" y="624962"/>
                        <a:pt x="1354575" y="624085"/>
                        <a:pt x="1354663" y="622550"/>
                      </a:cubicBezTo>
                      <a:cubicBezTo>
                        <a:pt x="1354751" y="621015"/>
                        <a:pt x="1354394" y="620138"/>
                        <a:pt x="1353592" y="619919"/>
                      </a:cubicBezTo>
                      <a:close/>
                      <a:moveTo>
                        <a:pt x="1294217" y="319953"/>
                      </a:moveTo>
                      <a:lnTo>
                        <a:pt x="1271828" y="337495"/>
                      </a:lnTo>
                      <a:cubicBezTo>
                        <a:pt x="1265500" y="343123"/>
                        <a:pt x="1262422" y="348970"/>
                        <a:pt x="1262595" y="355037"/>
                      </a:cubicBezTo>
                      <a:cubicBezTo>
                        <a:pt x="1262768" y="361103"/>
                        <a:pt x="1261754" y="365196"/>
                        <a:pt x="1259553" y="367316"/>
                      </a:cubicBezTo>
                      <a:lnTo>
                        <a:pt x="1272141" y="365562"/>
                      </a:lnTo>
                      <a:lnTo>
                        <a:pt x="1273896" y="365562"/>
                      </a:lnTo>
                      <a:lnTo>
                        <a:pt x="1275234" y="348020"/>
                      </a:lnTo>
                      <a:lnTo>
                        <a:pt x="1293187" y="335741"/>
                      </a:lnTo>
                      <a:lnTo>
                        <a:pt x="1300924" y="321707"/>
                      </a:lnTo>
                      <a:close/>
                      <a:moveTo>
                        <a:pt x="1401423" y="471"/>
                      </a:moveTo>
                      <a:cubicBezTo>
                        <a:pt x="1404323" y="-223"/>
                        <a:pt x="1406649" y="-150"/>
                        <a:pt x="1408401" y="691"/>
                      </a:cubicBezTo>
                      <a:cubicBezTo>
                        <a:pt x="1408524" y="4967"/>
                        <a:pt x="1403792" y="14395"/>
                        <a:pt x="1394204" y="28977"/>
                      </a:cubicBezTo>
                      <a:cubicBezTo>
                        <a:pt x="1384616" y="43559"/>
                        <a:pt x="1377175" y="53426"/>
                        <a:pt x="1371881" y="58579"/>
                      </a:cubicBezTo>
                      <a:lnTo>
                        <a:pt x="1373635" y="58579"/>
                      </a:lnTo>
                      <a:cubicBezTo>
                        <a:pt x="1375778" y="61137"/>
                        <a:pt x="1376755" y="63476"/>
                        <a:pt x="1376564" y="65596"/>
                      </a:cubicBezTo>
                      <a:cubicBezTo>
                        <a:pt x="1376373" y="67715"/>
                        <a:pt x="1375156" y="70054"/>
                        <a:pt x="1372914" y="72612"/>
                      </a:cubicBezTo>
                      <a:cubicBezTo>
                        <a:pt x="1368376" y="85915"/>
                        <a:pt x="1362006" y="99656"/>
                        <a:pt x="1353805" y="113836"/>
                      </a:cubicBezTo>
                      <a:cubicBezTo>
                        <a:pt x="1345603" y="128016"/>
                        <a:pt x="1338356" y="141757"/>
                        <a:pt x="1332064" y="155059"/>
                      </a:cubicBezTo>
                      <a:cubicBezTo>
                        <a:pt x="1333277" y="157508"/>
                        <a:pt x="1333199" y="159189"/>
                        <a:pt x="1331832" y="160103"/>
                      </a:cubicBezTo>
                      <a:cubicBezTo>
                        <a:pt x="1330465" y="161016"/>
                        <a:pt x="1328273" y="162259"/>
                        <a:pt x="1325255" y="163830"/>
                      </a:cubicBezTo>
                      <a:cubicBezTo>
                        <a:pt x="1324786" y="165657"/>
                        <a:pt x="1324356" y="167265"/>
                        <a:pt x="1323965" y="168654"/>
                      </a:cubicBezTo>
                      <a:cubicBezTo>
                        <a:pt x="1323574" y="170043"/>
                        <a:pt x="1324176" y="170774"/>
                        <a:pt x="1325772" y="170847"/>
                      </a:cubicBezTo>
                      <a:cubicBezTo>
                        <a:pt x="1323983" y="173734"/>
                        <a:pt x="1321550" y="177169"/>
                        <a:pt x="1318472" y="181153"/>
                      </a:cubicBezTo>
                      <a:cubicBezTo>
                        <a:pt x="1315395" y="185136"/>
                        <a:pt x="1314355" y="188133"/>
                        <a:pt x="1315352" y="190143"/>
                      </a:cubicBezTo>
                      <a:lnTo>
                        <a:pt x="1327733" y="179618"/>
                      </a:lnTo>
                      <a:cubicBezTo>
                        <a:pt x="1329870" y="177864"/>
                        <a:pt x="1331349" y="176110"/>
                        <a:pt x="1332170" y="174355"/>
                      </a:cubicBezTo>
                      <a:cubicBezTo>
                        <a:pt x="1332991" y="172601"/>
                        <a:pt x="1332715" y="170847"/>
                        <a:pt x="1331343" y="169093"/>
                      </a:cubicBezTo>
                      <a:cubicBezTo>
                        <a:pt x="1333536" y="167229"/>
                        <a:pt x="1335935" y="164817"/>
                        <a:pt x="1338540" y="161857"/>
                      </a:cubicBezTo>
                      <a:cubicBezTo>
                        <a:pt x="1341145" y="158897"/>
                        <a:pt x="1343182" y="156046"/>
                        <a:pt x="1344652" y="153305"/>
                      </a:cubicBezTo>
                      <a:lnTo>
                        <a:pt x="1364254" y="121730"/>
                      </a:lnTo>
                      <a:lnTo>
                        <a:pt x="1376325" y="112959"/>
                      </a:lnTo>
                      <a:cubicBezTo>
                        <a:pt x="1378548" y="111131"/>
                        <a:pt x="1380371" y="109085"/>
                        <a:pt x="1381793" y="106819"/>
                      </a:cubicBezTo>
                      <a:cubicBezTo>
                        <a:pt x="1383216" y="104553"/>
                        <a:pt x="1383285" y="102507"/>
                        <a:pt x="1381999" y="100679"/>
                      </a:cubicBezTo>
                      <a:lnTo>
                        <a:pt x="1391490" y="86646"/>
                      </a:lnTo>
                      <a:cubicBezTo>
                        <a:pt x="1391644" y="80799"/>
                        <a:pt x="1394275" y="75828"/>
                        <a:pt x="1399382" y="71735"/>
                      </a:cubicBezTo>
                      <a:cubicBezTo>
                        <a:pt x="1404489" y="67642"/>
                        <a:pt x="1407120" y="62672"/>
                        <a:pt x="1407274" y="56825"/>
                      </a:cubicBezTo>
                      <a:lnTo>
                        <a:pt x="1433481" y="37529"/>
                      </a:lnTo>
                      <a:cubicBezTo>
                        <a:pt x="1437003" y="42426"/>
                        <a:pt x="1438602" y="45788"/>
                        <a:pt x="1438280" y="47615"/>
                      </a:cubicBezTo>
                      <a:cubicBezTo>
                        <a:pt x="1437958" y="49443"/>
                        <a:pt x="1435327" y="51928"/>
                        <a:pt x="1430387" y="55071"/>
                      </a:cubicBezTo>
                      <a:cubicBezTo>
                        <a:pt x="1432843" y="60004"/>
                        <a:pt x="1432113" y="63732"/>
                        <a:pt x="1428196" y="66253"/>
                      </a:cubicBezTo>
                      <a:cubicBezTo>
                        <a:pt x="1424280" y="68775"/>
                        <a:pt x="1423188" y="72064"/>
                        <a:pt x="1424921" y="76121"/>
                      </a:cubicBezTo>
                      <a:cubicBezTo>
                        <a:pt x="1421010" y="80689"/>
                        <a:pt x="1416247" y="88217"/>
                        <a:pt x="1410633" y="98706"/>
                      </a:cubicBezTo>
                      <a:cubicBezTo>
                        <a:pt x="1405019" y="109195"/>
                        <a:pt x="1402527" y="116284"/>
                        <a:pt x="1403155" y="119975"/>
                      </a:cubicBezTo>
                      <a:lnTo>
                        <a:pt x="1383244" y="153305"/>
                      </a:lnTo>
                      <a:cubicBezTo>
                        <a:pt x="1386113" y="157764"/>
                        <a:pt x="1387188" y="162441"/>
                        <a:pt x="1386471" y="167339"/>
                      </a:cubicBezTo>
                      <a:cubicBezTo>
                        <a:pt x="1385754" y="172236"/>
                        <a:pt x="1382444" y="176913"/>
                        <a:pt x="1376541" y="181372"/>
                      </a:cubicBezTo>
                      <a:cubicBezTo>
                        <a:pt x="1373511" y="188608"/>
                        <a:pt x="1369565" y="196063"/>
                        <a:pt x="1364704" y="203738"/>
                      </a:cubicBezTo>
                      <a:cubicBezTo>
                        <a:pt x="1359842" y="211413"/>
                        <a:pt x="1354297" y="217991"/>
                        <a:pt x="1348067" y="223473"/>
                      </a:cubicBezTo>
                      <a:lnTo>
                        <a:pt x="1350855" y="237506"/>
                      </a:lnTo>
                      <a:lnTo>
                        <a:pt x="1337030" y="246277"/>
                      </a:lnTo>
                      <a:lnTo>
                        <a:pt x="1333627" y="265573"/>
                      </a:lnTo>
                      <a:cubicBezTo>
                        <a:pt x="1330693" y="269155"/>
                        <a:pt x="1328565" y="272517"/>
                        <a:pt x="1327244" y="275660"/>
                      </a:cubicBezTo>
                      <a:cubicBezTo>
                        <a:pt x="1325922" y="278803"/>
                        <a:pt x="1323510" y="281288"/>
                        <a:pt x="1320009" y="283115"/>
                      </a:cubicBezTo>
                      <a:cubicBezTo>
                        <a:pt x="1318850" y="285125"/>
                        <a:pt x="1318253" y="287683"/>
                        <a:pt x="1318217" y="290789"/>
                      </a:cubicBezTo>
                      <a:cubicBezTo>
                        <a:pt x="1318181" y="293896"/>
                        <a:pt x="1318538" y="296016"/>
                        <a:pt x="1319288" y="297148"/>
                      </a:cubicBezTo>
                      <a:cubicBezTo>
                        <a:pt x="1319985" y="298793"/>
                        <a:pt x="1320966" y="299451"/>
                        <a:pt x="1322230" y="299122"/>
                      </a:cubicBezTo>
                      <a:cubicBezTo>
                        <a:pt x="1323494" y="298793"/>
                        <a:pt x="1324267" y="298135"/>
                        <a:pt x="1324551" y="297148"/>
                      </a:cubicBezTo>
                      <a:cubicBezTo>
                        <a:pt x="1321897" y="291886"/>
                        <a:pt x="1323256" y="287500"/>
                        <a:pt x="1328625" y="283992"/>
                      </a:cubicBezTo>
                      <a:cubicBezTo>
                        <a:pt x="1333995" y="280484"/>
                        <a:pt x="1338552" y="277852"/>
                        <a:pt x="1342296" y="276098"/>
                      </a:cubicBezTo>
                      <a:lnTo>
                        <a:pt x="1346936" y="249785"/>
                      </a:lnTo>
                      <a:lnTo>
                        <a:pt x="1348690" y="249785"/>
                      </a:lnTo>
                      <a:cubicBezTo>
                        <a:pt x="1349999" y="247958"/>
                        <a:pt x="1351018" y="245912"/>
                        <a:pt x="1351746" y="243646"/>
                      </a:cubicBezTo>
                      <a:cubicBezTo>
                        <a:pt x="1352475" y="241380"/>
                        <a:pt x="1352178" y="239333"/>
                        <a:pt x="1350855" y="237506"/>
                      </a:cubicBezTo>
                      <a:cubicBezTo>
                        <a:pt x="1356558" y="232938"/>
                        <a:pt x="1361222" y="228041"/>
                        <a:pt x="1364848" y="222815"/>
                      </a:cubicBezTo>
                      <a:cubicBezTo>
                        <a:pt x="1368474" y="217589"/>
                        <a:pt x="1373061" y="213130"/>
                        <a:pt x="1378609" y="209439"/>
                      </a:cubicBezTo>
                      <a:cubicBezTo>
                        <a:pt x="1373834" y="203774"/>
                        <a:pt x="1372934" y="199754"/>
                        <a:pt x="1375912" y="197379"/>
                      </a:cubicBezTo>
                      <a:cubicBezTo>
                        <a:pt x="1378889" y="195003"/>
                        <a:pt x="1384052" y="191422"/>
                        <a:pt x="1391401" y="186635"/>
                      </a:cubicBezTo>
                      <a:cubicBezTo>
                        <a:pt x="1396216" y="181920"/>
                        <a:pt x="1400720" y="173369"/>
                        <a:pt x="1404915" y="160980"/>
                      </a:cubicBezTo>
                      <a:cubicBezTo>
                        <a:pt x="1409109" y="148591"/>
                        <a:pt x="1414130" y="139600"/>
                        <a:pt x="1419977" y="134009"/>
                      </a:cubicBezTo>
                      <a:cubicBezTo>
                        <a:pt x="1421909" y="133205"/>
                        <a:pt x="1423616" y="133059"/>
                        <a:pt x="1425097" y="133570"/>
                      </a:cubicBezTo>
                      <a:cubicBezTo>
                        <a:pt x="1426578" y="134082"/>
                        <a:pt x="1427692" y="134813"/>
                        <a:pt x="1428438" y="135763"/>
                      </a:cubicBezTo>
                      <a:cubicBezTo>
                        <a:pt x="1431571" y="140587"/>
                        <a:pt x="1431370" y="146288"/>
                        <a:pt x="1427834" y="152867"/>
                      </a:cubicBezTo>
                      <a:cubicBezTo>
                        <a:pt x="1424299" y="159445"/>
                        <a:pt x="1420305" y="164269"/>
                        <a:pt x="1415854" y="167339"/>
                      </a:cubicBezTo>
                      <a:cubicBezTo>
                        <a:pt x="1409696" y="178631"/>
                        <a:pt x="1404293" y="189375"/>
                        <a:pt x="1399645" y="199572"/>
                      </a:cubicBezTo>
                      <a:cubicBezTo>
                        <a:pt x="1394996" y="209768"/>
                        <a:pt x="1389671" y="220074"/>
                        <a:pt x="1383668" y="230489"/>
                      </a:cubicBezTo>
                      <a:cubicBezTo>
                        <a:pt x="1384980" y="232170"/>
                        <a:pt x="1385014" y="233632"/>
                        <a:pt x="1383772" y="234875"/>
                      </a:cubicBezTo>
                      <a:cubicBezTo>
                        <a:pt x="1382529" y="236117"/>
                        <a:pt x="1380810" y="237579"/>
                        <a:pt x="1378613" y="239260"/>
                      </a:cubicBezTo>
                      <a:cubicBezTo>
                        <a:pt x="1376616" y="241051"/>
                        <a:pt x="1375735" y="242732"/>
                        <a:pt x="1375970" y="244304"/>
                      </a:cubicBezTo>
                      <a:cubicBezTo>
                        <a:pt x="1376204" y="245875"/>
                        <a:pt x="1377155" y="247118"/>
                        <a:pt x="1378821" y="248031"/>
                      </a:cubicBezTo>
                      <a:cubicBezTo>
                        <a:pt x="1375603" y="250736"/>
                        <a:pt x="1372675" y="253659"/>
                        <a:pt x="1370038" y="256802"/>
                      </a:cubicBezTo>
                      <a:cubicBezTo>
                        <a:pt x="1367401" y="259945"/>
                        <a:pt x="1365789" y="262869"/>
                        <a:pt x="1365202" y="265573"/>
                      </a:cubicBezTo>
                      <a:lnTo>
                        <a:pt x="1356020" y="277852"/>
                      </a:lnTo>
                      <a:cubicBezTo>
                        <a:pt x="1357947" y="281434"/>
                        <a:pt x="1358378" y="284796"/>
                        <a:pt x="1357312" y="287939"/>
                      </a:cubicBezTo>
                      <a:cubicBezTo>
                        <a:pt x="1356246" y="291082"/>
                        <a:pt x="1354200" y="293567"/>
                        <a:pt x="1351173" y="295394"/>
                      </a:cubicBezTo>
                      <a:cubicBezTo>
                        <a:pt x="1357207" y="294956"/>
                        <a:pt x="1365105" y="294517"/>
                        <a:pt x="1374867" y="294079"/>
                      </a:cubicBezTo>
                      <a:cubicBezTo>
                        <a:pt x="1384629" y="293640"/>
                        <a:pt x="1391625" y="295833"/>
                        <a:pt x="1395854" y="300657"/>
                      </a:cubicBezTo>
                      <a:cubicBezTo>
                        <a:pt x="1397834" y="304348"/>
                        <a:pt x="1398519" y="307929"/>
                        <a:pt x="1397906" y="311401"/>
                      </a:cubicBezTo>
                      <a:cubicBezTo>
                        <a:pt x="1397294" y="314873"/>
                        <a:pt x="1395579" y="317139"/>
                        <a:pt x="1392761" y="318199"/>
                      </a:cubicBezTo>
                      <a:cubicBezTo>
                        <a:pt x="1392398" y="319222"/>
                        <a:pt x="1391628" y="320684"/>
                        <a:pt x="1390453" y="322584"/>
                      </a:cubicBezTo>
                      <a:cubicBezTo>
                        <a:pt x="1389277" y="324485"/>
                        <a:pt x="1388946" y="325946"/>
                        <a:pt x="1389460" y="326970"/>
                      </a:cubicBezTo>
                      <a:lnTo>
                        <a:pt x="1395341" y="323461"/>
                      </a:lnTo>
                      <a:lnTo>
                        <a:pt x="1421239" y="305919"/>
                      </a:lnTo>
                      <a:lnTo>
                        <a:pt x="1426912" y="293640"/>
                      </a:lnTo>
                      <a:cubicBezTo>
                        <a:pt x="1425736" y="291192"/>
                        <a:pt x="1425740" y="289510"/>
                        <a:pt x="1426925" y="288597"/>
                      </a:cubicBezTo>
                      <a:cubicBezTo>
                        <a:pt x="1428109" y="287683"/>
                        <a:pt x="1429790" y="286440"/>
                        <a:pt x="1431967" y="284869"/>
                      </a:cubicBezTo>
                      <a:cubicBezTo>
                        <a:pt x="1433074" y="283151"/>
                        <a:pt x="1433465" y="281763"/>
                        <a:pt x="1433141" y="280703"/>
                      </a:cubicBezTo>
                      <a:cubicBezTo>
                        <a:pt x="1432816" y="279643"/>
                        <a:pt x="1432252" y="278693"/>
                        <a:pt x="1431450" y="277852"/>
                      </a:cubicBezTo>
                      <a:cubicBezTo>
                        <a:pt x="1437521" y="272444"/>
                        <a:pt x="1443229" y="266596"/>
                        <a:pt x="1448577" y="260311"/>
                      </a:cubicBezTo>
                      <a:cubicBezTo>
                        <a:pt x="1453925" y="254025"/>
                        <a:pt x="1459634" y="248177"/>
                        <a:pt x="1465704" y="242769"/>
                      </a:cubicBezTo>
                      <a:cubicBezTo>
                        <a:pt x="1468955" y="234692"/>
                        <a:pt x="1473645" y="227164"/>
                        <a:pt x="1479773" y="220183"/>
                      </a:cubicBezTo>
                      <a:cubicBezTo>
                        <a:pt x="1485901" y="213203"/>
                        <a:pt x="1492835" y="207868"/>
                        <a:pt x="1500576" y="204176"/>
                      </a:cubicBezTo>
                      <a:lnTo>
                        <a:pt x="1500368" y="195406"/>
                      </a:lnTo>
                      <a:cubicBezTo>
                        <a:pt x="1500035" y="192738"/>
                        <a:pt x="1500778" y="190180"/>
                        <a:pt x="1502599" y="187731"/>
                      </a:cubicBezTo>
                      <a:cubicBezTo>
                        <a:pt x="1504419" y="185282"/>
                        <a:pt x="1506839" y="183163"/>
                        <a:pt x="1509860" y="181372"/>
                      </a:cubicBezTo>
                      <a:cubicBezTo>
                        <a:pt x="1514657" y="174063"/>
                        <a:pt x="1518371" y="172893"/>
                        <a:pt x="1521003" y="177864"/>
                      </a:cubicBezTo>
                      <a:cubicBezTo>
                        <a:pt x="1524095" y="181262"/>
                        <a:pt x="1525781" y="184552"/>
                        <a:pt x="1526061" y="187731"/>
                      </a:cubicBezTo>
                      <a:cubicBezTo>
                        <a:pt x="1526341" y="190910"/>
                        <a:pt x="1524002" y="194638"/>
                        <a:pt x="1519046" y="198914"/>
                      </a:cubicBezTo>
                      <a:cubicBezTo>
                        <a:pt x="1515086" y="202093"/>
                        <a:pt x="1509954" y="207575"/>
                        <a:pt x="1503647" y="215360"/>
                      </a:cubicBezTo>
                      <a:cubicBezTo>
                        <a:pt x="1497341" y="223144"/>
                        <a:pt x="1495046" y="229941"/>
                        <a:pt x="1496762" y="235752"/>
                      </a:cubicBezTo>
                      <a:cubicBezTo>
                        <a:pt x="1494841" y="241051"/>
                        <a:pt x="1490973" y="249310"/>
                        <a:pt x="1485157" y="260530"/>
                      </a:cubicBezTo>
                      <a:cubicBezTo>
                        <a:pt x="1479342" y="271749"/>
                        <a:pt x="1473203" y="280447"/>
                        <a:pt x="1466742" y="286623"/>
                      </a:cubicBezTo>
                      <a:cubicBezTo>
                        <a:pt x="1468726" y="289255"/>
                        <a:pt x="1469144" y="291447"/>
                        <a:pt x="1467994" y="293202"/>
                      </a:cubicBezTo>
                      <a:cubicBezTo>
                        <a:pt x="1466844" y="294956"/>
                        <a:pt x="1465223" y="296271"/>
                        <a:pt x="1463132" y="297148"/>
                      </a:cubicBezTo>
                      <a:cubicBezTo>
                        <a:pt x="1459757" y="300328"/>
                        <a:pt x="1459311" y="304933"/>
                        <a:pt x="1461792" y="310963"/>
                      </a:cubicBezTo>
                      <a:cubicBezTo>
                        <a:pt x="1464274" y="316993"/>
                        <a:pt x="1466097" y="321159"/>
                        <a:pt x="1467263" y="323461"/>
                      </a:cubicBezTo>
                      <a:cubicBezTo>
                        <a:pt x="1462360" y="329089"/>
                        <a:pt x="1454034" y="341076"/>
                        <a:pt x="1442284" y="359422"/>
                      </a:cubicBezTo>
                      <a:cubicBezTo>
                        <a:pt x="1430534" y="377768"/>
                        <a:pt x="1425277" y="389755"/>
                        <a:pt x="1426514" y="395383"/>
                      </a:cubicBezTo>
                      <a:lnTo>
                        <a:pt x="1410315" y="407662"/>
                      </a:lnTo>
                      <a:cubicBezTo>
                        <a:pt x="1406732" y="412852"/>
                        <a:pt x="1403298" y="417822"/>
                        <a:pt x="1400012" y="422573"/>
                      </a:cubicBezTo>
                      <a:cubicBezTo>
                        <a:pt x="1396725" y="427324"/>
                        <a:pt x="1393729" y="432294"/>
                        <a:pt x="1391023" y="437483"/>
                      </a:cubicBezTo>
                      <a:lnTo>
                        <a:pt x="1391850" y="442746"/>
                      </a:lnTo>
                      <a:cubicBezTo>
                        <a:pt x="1397660" y="441504"/>
                        <a:pt x="1402703" y="436533"/>
                        <a:pt x="1406977" y="427835"/>
                      </a:cubicBezTo>
                      <a:cubicBezTo>
                        <a:pt x="1411252" y="419138"/>
                        <a:pt x="1416733" y="414167"/>
                        <a:pt x="1423421" y="412925"/>
                      </a:cubicBezTo>
                      <a:cubicBezTo>
                        <a:pt x="1426688" y="412632"/>
                        <a:pt x="1430988" y="411463"/>
                        <a:pt x="1436319" y="409416"/>
                      </a:cubicBezTo>
                      <a:lnTo>
                        <a:pt x="1424967" y="404154"/>
                      </a:lnTo>
                      <a:lnTo>
                        <a:pt x="1430849" y="400646"/>
                      </a:lnTo>
                      <a:cubicBezTo>
                        <a:pt x="1433727" y="399038"/>
                        <a:pt x="1436044" y="398745"/>
                        <a:pt x="1437801" y="399768"/>
                      </a:cubicBezTo>
                      <a:cubicBezTo>
                        <a:pt x="1439557" y="400792"/>
                        <a:pt x="1441127" y="402254"/>
                        <a:pt x="1442509" y="404154"/>
                      </a:cubicBezTo>
                      <a:cubicBezTo>
                        <a:pt x="1444788" y="401596"/>
                        <a:pt x="1446808" y="399257"/>
                        <a:pt x="1448571" y="397137"/>
                      </a:cubicBezTo>
                      <a:cubicBezTo>
                        <a:pt x="1450333" y="395018"/>
                        <a:pt x="1451476" y="392678"/>
                        <a:pt x="1452001" y="390120"/>
                      </a:cubicBezTo>
                      <a:cubicBezTo>
                        <a:pt x="1453980" y="388220"/>
                        <a:pt x="1455566" y="385443"/>
                        <a:pt x="1456759" y="381788"/>
                      </a:cubicBezTo>
                      <a:cubicBezTo>
                        <a:pt x="1457951" y="378133"/>
                        <a:pt x="1459254" y="374479"/>
                        <a:pt x="1460666" y="370824"/>
                      </a:cubicBezTo>
                      <a:cubicBezTo>
                        <a:pt x="1455162" y="370532"/>
                        <a:pt x="1451000" y="367608"/>
                        <a:pt x="1448179" y="362053"/>
                      </a:cubicBezTo>
                      <a:cubicBezTo>
                        <a:pt x="1454352" y="358545"/>
                        <a:pt x="1458204" y="353282"/>
                        <a:pt x="1459734" y="346266"/>
                      </a:cubicBezTo>
                      <a:lnTo>
                        <a:pt x="1476657" y="349774"/>
                      </a:lnTo>
                      <a:cubicBezTo>
                        <a:pt x="1473744" y="352405"/>
                        <a:pt x="1471599" y="355037"/>
                        <a:pt x="1470221" y="357668"/>
                      </a:cubicBezTo>
                      <a:cubicBezTo>
                        <a:pt x="1468844" y="360299"/>
                        <a:pt x="1467137" y="362930"/>
                        <a:pt x="1465102" y="365562"/>
                      </a:cubicBezTo>
                      <a:lnTo>
                        <a:pt x="1471191" y="370824"/>
                      </a:lnTo>
                      <a:cubicBezTo>
                        <a:pt x="1474699" y="370824"/>
                        <a:pt x="1476144" y="372579"/>
                        <a:pt x="1475525" y="376087"/>
                      </a:cubicBezTo>
                      <a:cubicBezTo>
                        <a:pt x="1474754" y="379632"/>
                        <a:pt x="1473125" y="383067"/>
                        <a:pt x="1470638" y="386393"/>
                      </a:cubicBezTo>
                      <a:cubicBezTo>
                        <a:pt x="1468152" y="389718"/>
                        <a:pt x="1465723" y="392715"/>
                        <a:pt x="1463352" y="395383"/>
                      </a:cubicBezTo>
                      <a:cubicBezTo>
                        <a:pt x="1465964" y="396114"/>
                        <a:pt x="1468763" y="396406"/>
                        <a:pt x="1471749" y="396260"/>
                      </a:cubicBezTo>
                      <a:cubicBezTo>
                        <a:pt x="1474735" y="396114"/>
                        <a:pt x="1477095" y="396406"/>
                        <a:pt x="1478830" y="397137"/>
                      </a:cubicBezTo>
                      <a:cubicBezTo>
                        <a:pt x="1479594" y="400061"/>
                        <a:pt x="1477681" y="403862"/>
                        <a:pt x="1473092" y="408539"/>
                      </a:cubicBezTo>
                      <a:cubicBezTo>
                        <a:pt x="1468503" y="413217"/>
                        <a:pt x="1464398" y="417018"/>
                        <a:pt x="1460776" y="419942"/>
                      </a:cubicBezTo>
                      <a:cubicBezTo>
                        <a:pt x="1460058" y="423596"/>
                        <a:pt x="1458760" y="426812"/>
                        <a:pt x="1456882" y="429590"/>
                      </a:cubicBezTo>
                      <a:cubicBezTo>
                        <a:pt x="1455003" y="432367"/>
                        <a:pt x="1453137" y="433829"/>
                        <a:pt x="1451284" y="433975"/>
                      </a:cubicBezTo>
                      <a:lnTo>
                        <a:pt x="1440348" y="446254"/>
                      </a:lnTo>
                      <a:lnTo>
                        <a:pt x="1437564" y="462042"/>
                      </a:lnTo>
                      <a:lnTo>
                        <a:pt x="1443755" y="456780"/>
                      </a:lnTo>
                      <a:lnTo>
                        <a:pt x="1453246" y="442746"/>
                      </a:lnTo>
                      <a:cubicBezTo>
                        <a:pt x="1454506" y="440992"/>
                        <a:pt x="1455907" y="439676"/>
                        <a:pt x="1457451" y="438799"/>
                      </a:cubicBezTo>
                      <a:cubicBezTo>
                        <a:pt x="1458994" y="437922"/>
                        <a:pt x="1460241" y="437483"/>
                        <a:pt x="1461191" y="437483"/>
                      </a:cubicBezTo>
                      <a:cubicBezTo>
                        <a:pt x="1460871" y="438470"/>
                        <a:pt x="1460015" y="440005"/>
                        <a:pt x="1458625" y="442088"/>
                      </a:cubicBezTo>
                      <a:cubicBezTo>
                        <a:pt x="1457234" y="444171"/>
                        <a:pt x="1456301" y="446145"/>
                        <a:pt x="1455827" y="448009"/>
                      </a:cubicBezTo>
                      <a:cubicBezTo>
                        <a:pt x="1457035" y="452759"/>
                        <a:pt x="1453665" y="458607"/>
                        <a:pt x="1445717" y="465551"/>
                      </a:cubicBezTo>
                      <a:cubicBezTo>
                        <a:pt x="1437768" y="472494"/>
                        <a:pt x="1434398" y="478341"/>
                        <a:pt x="1435607" y="483092"/>
                      </a:cubicBezTo>
                      <a:lnTo>
                        <a:pt x="1426425" y="495372"/>
                      </a:lnTo>
                      <a:cubicBezTo>
                        <a:pt x="1426073" y="497162"/>
                        <a:pt x="1425333" y="499282"/>
                        <a:pt x="1424207" y="501731"/>
                      </a:cubicBezTo>
                      <a:cubicBezTo>
                        <a:pt x="1423081" y="504179"/>
                        <a:pt x="1421826" y="506737"/>
                        <a:pt x="1420442" y="509405"/>
                      </a:cubicBezTo>
                      <a:cubicBezTo>
                        <a:pt x="1424943" y="505020"/>
                        <a:pt x="1429302" y="500196"/>
                        <a:pt x="1433519" y="494933"/>
                      </a:cubicBezTo>
                      <a:cubicBezTo>
                        <a:pt x="1437736" y="489671"/>
                        <a:pt x="1440495" y="483969"/>
                        <a:pt x="1441797" y="477830"/>
                      </a:cubicBezTo>
                      <a:lnTo>
                        <a:pt x="1454903" y="483092"/>
                      </a:lnTo>
                      <a:lnTo>
                        <a:pt x="1447992" y="502388"/>
                      </a:lnTo>
                      <a:lnTo>
                        <a:pt x="1457072" y="500634"/>
                      </a:lnTo>
                      <a:lnTo>
                        <a:pt x="1463987" y="511159"/>
                      </a:lnTo>
                      <a:lnTo>
                        <a:pt x="1450577" y="537472"/>
                      </a:lnTo>
                      <a:cubicBezTo>
                        <a:pt x="1442626" y="544014"/>
                        <a:pt x="1435597" y="551542"/>
                        <a:pt x="1429491" y="560057"/>
                      </a:cubicBezTo>
                      <a:cubicBezTo>
                        <a:pt x="1423384" y="568573"/>
                        <a:pt x="1417310" y="575662"/>
                        <a:pt x="1411268" y="581327"/>
                      </a:cubicBezTo>
                      <a:lnTo>
                        <a:pt x="1407760" y="581327"/>
                      </a:lnTo>
                      <a:lnTo>
                        <a:pt x="1406832" y="586589"/>
                      </a:lnTo>
                      <a:lnTo>
                        <a:pt x="1393214" y="604131"/>
                      </a:lnTo>
                      <a:cubicBezTo>
                        <a:pt x="1391168" y="611587"/>
                        <a:pt x="1387085" y="618165"/>
                        <a:pt x="1380963" y="623866"/>
                      </a:cubicBezTo>
                      <a:cubicBezTo>
                        <a:pt x="1374841" y="629567"/>
                        <a:pt x="1370603" y="637022"/>
                        <a:pt x="1368248" y="646232"/>
                      </a:cubicBezTo>
                      <a:cubicBezTo>
                        <a:pt x="1365478" y="649923"/>
                        <a:pt x="1361166" y="656136"/>
                        <a:pt x="1355314" y="664870"/>
                      </a:cubicBezTo>
                      <a:cubicBezTo>
                        <a:pt x="1349461" y="673605"/>
                        <a:pt x="1345382" y="678502"/>
                        <a:pt x="1343075" y="679561"/>
                      </a:cubicBezTo>
                      <a:cubicBezTo>
                        <a:pt x="1342388" y="685116"/>
                        <a:pt x="1340669" y="691548"/>
                        <a:pt x="1337918" y="698858"/>
                      </a:cubicBezTo>
                      <a:lnTo>
                        <a:pt x="1339673" y="698858"/>
                      </a:lnTo>
                      <a:cubicBezTo>
                        <a:pt x="1341410" y="700612"/>
                        <a:pt x="1340516" y="702366"/>
                        <a:pt x="1336991" y="704120"/>
                      </a:cubicBezTo>
                      <a:lnTo>
                        <a:pt x="1333482" y="704120"/>
                      </a:lnTo>
                      <a:cubicBezTo>
                        <a:pt x="1330559" y="709090"/>
                        <a:pt x="1327223" y="711429"/>
                        <a:pt x="1323474" y="711137"/>
                      </a:cubicBezTo>
                      <a:cubicBezTo>
                        <a:pt x="1322112" y="717203"/>
                        <a:pt x="1319911" y="723051"/>
                        <a:pt x="1316872" y="728679"/>
                      </a:cubicBezTo>
                      <a:cubicBezTo>
                        <a:pt x="1313834" y="734307"/>
                        <a:pt x="1311633" y="740154"/>
                        <a:pt x="1310271" y="746221"/>
                      </a:cubicBezTo>
                      <a:lnTo>
                        <a:pt x="1318321" y="760254"/>
                      </a:lnTo>
                      <a:cubicBezTo>
                        <a:pt x="1319241" y="760218"/>
                        <a:pt x="1320033" y="760291"/>
                        <a:pt x="1320695" y="760473"/>
                      </a:cubicBezTo>
                      <a:cubicBezTo>
                        <a:pt x="1321357" y="760656"/>
                        <a:pt x="1321632" y="761168"/>
                        <a:pt x="1321520" y="762008"/>
                      </a:cubicBezTo>
                      <a:cubicBezTo>
                        <a:pt x="1321119" y="763872"/>
                        <a:pt x="1320040" y="765846"/>
                        <a:pt x="1318284" y="767929"/>
                      </a:cubicBezTo>
                      <a:cubicBezTo>
                        <a:pt x="1316528" y="770012"/>
                        <a:pt x="1314649" y="771547"/>
                        <a:pt x="1312648" y="772533"/>
                      </a:cubicBezTo>
                      <a:cubicBezTo>
                        <a:pt x="1312238" y="775274"/>
                        <a:pt x="1311228" y="777686"/>
                        <a:pt x="1309618" y="779769"/>
                      </a:cubicBezTo>
                      <a:cubicBezTo>
                        <a:pt x="1308008" y="781852"/>
                        <a:pt x="1305476" y="782949"/>
                        <a:pt x="1302021" y="783058"/>
                      </a:cubicBezTo>
                      <a:lnTo>
                        <a:pt x="1296758" y="783058"/>
                      </a:lnTo>
                      <a:lnTo>
                        <a:pt x="1291602" y="802354"/>
                      </a:lnTo>
                      <a:lnTo>
                        <a:pt x="1268183" y="835684"/>
                      </a:lnTo>
                      <a:lnTo>
                        <a:pt x="1260238" y="840947"/>
                      </a:lnTo>
                      <a:cubicBezTo>
                        <a:pt x="1259102" y="846355"/>
                        <a:pt x="1256682" y="852203"/>
                        <a:pt x="1252979" y="858488"/>
                      </a:cubicBezTo>
                      <a:cubicBezTo>
                        <a:pt x="1249276" y="864774"/>
                        <a:pt x="1245540" y="870622"/>
                        <a:pt x="1241772" y="876030"/>
                      </a:cubicBezTo>
                      <a:lnTo>
                        <a:pt x="1238061" y="897081"/>
                      </a:lnTo>
                      <a:lnTo>
                        <a:pt x="1221862" y="909360"/>
                      </a:lnTo>
                      <a:lnTo>
                        <a:pt x="1211752" y="926902"/>
                      </a:lnTo>
                      <a:lnTo>
                        <a:pt x="1199680" y="935673"/>
                      </a:lnTo>
                      <a:cubicBezTo>
                        <a:pt x="1198157" y="941410"/>
                        <a:pt x="1195273" y="946161"/>
                        <a:pt x="1191027" y="949926"/>
                      </a:cubicBezTo>
                      <a:cubicBezTo>
                        <a:pt x="1186782" y="953690"/>
                        <a:pt x="1183821" y="958879"/>
                        <a:pt x="1182143" y="965494"/>
                      </a:cubicBezTo>
                      <a:lnTo>
                        <a:pt x="1161097" y="995315"/>
                      </a:lnTo>
                      <a:cubicBezTo>
                        <a:pt x="1155628" y="996485"/>
                        <a:pt x="1151733" y="1001162"/>
                        <a:pt x="1149413" y="1009349"/>
                      </a:cubicBezTo>
                      <a:cubicBezTo>
                        <a:pt x="1147092" y="1017535"/>
                        <a:pt x="1142320" y="1022213"/>
                        <a:pt x="1135097" y="1023382"/>
                      </a:cubicBezTo>
                      <a:lnTo>
                        <a:pt x="1145512" y="974265"/>
                      </a:lnTo>
                      <a:lnTo>
                        <a:pt x="1135606" y="970757"/>
                      </a:lnTo>
                      <a:lnTo>
                        <a:pt x="1126424" y="983036"/>
                      </a:lnTo>
                      <a:cubicBezTo>
                        <a:pt x="1123054" y="990126"/>
                        <a:pt x="1118524" y="1000066"/>
                        <a:pt x="1112833" y="1012857"/>
                      </a:cubicBezTo>
                      <a:cubicBezTo>
                        <a:pt x="1107142" y="1025648"/>
                        <a:pt x="1103489" y="1035588"/>
                        <a:pt x="1101874" y="1042678"/>
                      </a:cubicBezTo>
                      <a:cubicBezTo>
                        <a:pt x="1100845" y="1050170"/>
                        <a:pt x="1099061" y="1054482"/>
                        <a:pt x="1096523" y="1055615"/>
                      </a:cubicBezTo>
                      <a:cubicBezTo>
                        <a:pt x="1093984" y="1056748"/>
                        <a:pt x="1088511" y="1057114"/>
                        <a:pt x="1080103" y="1056712"/>
                      </a:cubicBezTo>
                      <a:lnTo>
                        <a:pt x="1077421" y="1061974"/>
                      </a:lnTo>
                      <a:cubicBezTo>
                        <a:pt x="1079227" y="1064167"/>
                        <a:pt x="1080440" y="1067237"/>
                        <a:pt x="1081059" y="1071184"/>
                      </a:cubicBezTo>
                      <a:cubicBezTo>
                        <a:pt x="1081679" y="1075131"/>
                        <a:pt x="1079538" y="1077323"/>
                        <a:pt x="1074637" y="1077762"/>
                      </a:cubicBezTo>
                      <a:cubicBezTo>
                        <a:pt x="1073425" y="1077799"/>
                        <a:pt x="1071387" y="1078164"/>
                        <a:pt x="1068523" y="1078858"/>
                      </a:cubicBezTo>
                      <a:cubicBezTo>
                        <a:pt x="1065660" y="1079553"/>
                        <a:pt x="1063983" y="1080357"/>
                        <a:pt x="1063493" y="1081270"/>
                      </a:cubicBezTo>
                      <a:lnTo>
                        <a:pt x="1063184" y="1083025"/>
                      </a:lnTo>
                      <a:lnTo>
                        <a:pt x="1085268" y="1097058"/>
                      </a:lnTo>
                      <a:cubicBezTo>
                        <a:pt x="1090416" y="1092526"/>
                        <a:pt x="1094513" y="1087118"/>
                        <a:pt x="1097558" y="1080832"/>
                      </a:cubicBezTo>
                      <a:cubicBezTo>
                        <a:pt x="1100603" y="1074546"/>
                        <a:pt x="1102662" y="1068260"/>
                        <a:pt x="1103734" y="1061974"/>
                      </a:cubicBezTo>
                      <a:cubicBezTo>
                        <a:pt x="1106786" y="1059380"/>
                        <a:pt x="1109090" y="1056675"/>
                        <a:pt x="1110646" y="1053861"/>
                      </a:cubicBezTo>
                      <a:cubicBezTo>
                        <a:pt x="1112202" y="1051047"/>
                        <a:pt x="1113268" y="1047904"/>
                        <a:pt x="1113844" y="1044432"/>
                      </a:cubicBezTo>
                      <a:lnTo>
                        <a:pt x="1123644" y="1028645"/>
                      </a:lnTo>
                      <a:cubicBezTo>
                        <a:pt x="1123795" y="1027585"/>
                        <a:pt x="1124112" y="1026196"/>
                        <a:pt x="1124598" y="1024479"/>
                      </a:cubicBezTo>
                      <a:cubicBezTo>
                        <a:pt x="1125084" y="1022761"/>
                        <a:pt x="1125763" y="1021811"/>
                        <a:pt x="1126636" y="1021628"/>
                      </a:cubicBezTo>
                      <a:cubicBezTo>
                        <a:pt x="1130108" y="1022249"/>
                        <a:pt x="1132477" y="1025392"/>
                        <a:pt x="1133744" y="1031057"/>
                      </a:cubicBezTo>
                      <a:cubicBezTo>
                        <a:pt x="1135011" y="1036721"/>
                        <a:pt x="1135394" y="1041180"/>
                        <a:pt x="1134894" y="1044432"/>
                      </a:cubicBezTo>
                      <a:cubicBezTo>
                        <a:pt x="1134793" y="1045419"/>
                        <a:pt x="1134453" y="1046516"/>
                        <a:pt x="1133875" y="1047722"/>
                      </a:cubicBezTo>
                      <a:cubicBezTo>
                        <a:pt x="1133297" y="1048928"/>
                        <a:pt x="1132158" y="1049585"/>
                        <a:pt x="1130457" y="1049695"/>
                      </a:cubicBezTo>
                      <a:cubicBezTo>
                        <a:pt x="1127326" y="1057296"/>
                        <a:pt x="1122757" y="1066214"/>
                        <a:pt x="1116750" y="1076446"/>
                      </a:cubicBezTo>
                      <a:cubicBezTo>
                        <a:pt x="1110743" y="1086679"/>
                        <a:pt x="1104136" y="1094719"/>
                        <a:pt x="1096929" y="1100566"/>
                      </a:cubicBezTo>
                      <a:cubicBezTo>
                        <a:pt x="1096129" y="1103856"/>
                        <a:pt x="1094788" y="1106487"/>
                        <a:pt x="1092905" y="1108460"/>
                      </a:cubicBezTo>
                      <a:cubicBezTo>
                        <a:pt x="1091023" y="1110434"/>
                        <a:pt x="1089682" y="1113065"/>
                        <a:pt x="1088882" y="1116354"/>
                      </a:cubicBezTo>
                      <a:cubicBezTo>
                        <a:pt x="1085149" y="1122603"/>
                        <a:pt x="1080958" y="1128962"/>
                        <a:pt x="1076309" y="1135431"/>
                      </a:cubicBezTo>
                      <a:cubicBezTo>
                        <a:pt x="1071660" y="1141899"/>
                        <a:pt x="1066669" y="1147820"/>
                        <a:pt x="1061336" y="1153192"/>
                      </a:cubicBezTo>
                      <a:cubicBezTo>
                        <a:pt x="1061001" y="1155092"/>
                        <a:pt x="1060228" y="1156993"/>
                        <a:pt x="1059015" y="1158893"/>
                      </a:cubicBezTo>
                      <a:cubicBezTo>
                        <a:pt x="1057803" y="1160793"/>
                        <a:pt x="1056307" y="1161817"/>
                        <a:pt x="1054527" y="1161963"/>
                      </a:cubicBezTo>
                      <a:cubicBezTo>
                        <a:pt x="1051341" y="1161378"/>
                        <a:pt x="1050077" y="1158601"/>
                        <a:pt x="1050734" y="1153631"/>
                      </a:cubicBezTo>
                      <a:cubicBezTo>
                        <a:pt x="1051391" y="1148660"/>
                        <a:pt x="1052035" y="1145006"/>
                        <a:pt x="1052667" y="1142667"/>
                      </a:cubicBezTo>
                      <a:lnTo>
                        <a:pt x="1037706" y="1147929"/>
                      </a:lnTo>
                      <a:lnTo>
                        <a:pt x="1032858" y="1165471"/>
                      </a:lnTo>
                      <a:lnTo>
                        <a:pt x="1011503" y="1197047"/>
                      </a:lnTo>
                      <a:lnTo>
                        <a:pt x="1009749" y="1197047"/>
                      </a:lnTo>
                      <a:lnTo>
                        <a:pt x="990148" y="1228622"/>
                      </a:lnTo>
                      <a:cubicBezTo>
                        <a:pt x="988295" y="1230011"/>
                        <a:pt x="987048" y="1232935"/>
                        <a:pt x="986408" y="1237393"/>
                      </a:cubicBezTo>
                      <a:cubicBezTo>
                        <a:pt x="985768" y="1241852"/>
                        <a:pt x="985399" y="1244775"/>
                        <a:pt x="985300" y="1246164"/>
                      </a:cubicBezTo>
                      <a:cubicBezTo>
                        <a:pt x="987757" y="1244044"/>
                        <a:pt x="989679" y="1244337"/>
                        <a:pt x="991066" y="1247041"/>
                      </a:cubicBezTo>
                      <a:cubicBezTo>
                        <a:pt x="992453" y="1249745"/>
                        <a:pt x="991873" y="1251792"/>
                        <a:pt x="989326" y="1253181"/>
                      </a:cubicBezTo>
                      <a:cubicBezTo>
                        <a:pt x="988352" y="1253108"/>
                        <a:pt x="987230" y="1253254"/>
                        <a:pt x="985959" y="1253619"/>
                      </a:cubicBezTo>
                      <a:cubicBezTo>
                        <a:pt x="984689" y="1253985"/>
                        <a:pt x="983850" y="1255008"/>
                        <a:pt x="983444" y="1256689"/>
                      </a:cubicBezTo>
                      <a:cubicBezTo>
                        <a:pt x="983268" y="1258516"/>
                        <a:pt x="983931" y="1260563"/>
                        <a:pt x="985432" y="1262829"/>
                      </a:cubicBezTo>
                      <a:cubicBezTo>
                        <a:pt x="986932" y="1265094"/>
                        <a:pt x="988472" y="1267141"/>
                        <a:pt x="990050" y="1268968"/>
                      </a:cubicBezTo>
                      <a:cubicBezTo>
                        <a:pt x="989060" y="1272513"/>
                        <a:pt x="986167" y="1278141"/>
                        <a:pt x="981372" y="1285852"/>
                      </a:cubicBezTo>
                      <a:cubicBezTo>
                        <a:pt x="976577" y="1293564"/>
                        <a:pt x="973039" y="1297876"/>
                        <a:pt x="970758" y="1298790"/>
                      </a:cubicBezTo>
                      <a:cubicBezTo>
                        <a:pt x="969964" y="1304747"/>
                        <a:pt x="968769" y="1308620"/>
                        <a:pt x="967174" y="1310411"/>
                      </a:cubicBezTo>
                      <a:cubicBezTo>
                        <a:pt x="965579" y="1312202"/>
                        <a:pt x="961856" y="1313006"/>
                        <a:pt x="956004" y="1312823"/>
                      </a:cubicBezTo>
                      <a:lnTo>
                        <a:pt x="952602" y="1332119"/>
                      </a:lnTo>
                      <a:cubicBezTo>
                        <a:pt x="948607" y="1329488"/>
                        <a:pt x="944909" y="1326418"/>
                        <a:pt x="941508" y="1322910"/>
                      </a:cubicBezTo>
                      <a:cubicBezTo>
                        <a:pt x="938107" y="1319401"/>
                        <a:pt x="935440" y="1315454"/>
                        <a:pt x="933509" y="1311069"/>
                      </a:cubicBezTo>
                      <a:cubicBezTo>
                        <a:pt x="933183" y="1314577"/>
                        <a:pt x="931980" y="1318086"/>
                        <a:pt x="929899" y="1321594"/>
                      </a:cubicBezTo>
                      <a:lnTo>
                        <a:pt x="937331" y="1339136"/>
                      </a:lnTo>
                      <a:cubicBezTo>
                        <a:pt x="934165" y="1345897"/>
                        <a:pt x="927525" y="1358688"/>
                        <a:pt x="917408" y="1377509"/>
                      </a:cubicBezTo>
                      <a:cubicBezTo>
                        <a:pt x="907292" y="1396330"/>
                        <a:pt x="897529" y="1406928"/>
                        <a:pt x="888120" y="1409303"/>
                      </a:cubicBezTo>
                      <a:cubicBezTo>
                        <a:pt x="887338" y="1412702"/>
                        <a:pt x="885060" y="1417745"/>
                        <a:pt x="881286" y="1424433"/>
                      </a:cubicBezTo>
                      <a:cubicBezTo>
                        <a:pt x="877512" y="1431121"/>
                        <a:pt x="874151" y="1434849"/>
                        <a:pt x="871201" y="1435616"/>
                      </a:cubicBezTo>
                      <a:cubicBezTo>
                        <a:pt x="870399" y="1435397"/>
                        <a:pt x="870042" y="1434520"/>
                        <a:pt x="870130" y="1432985"/>
                      </a:cubicBezTo>
                      <a:cubicBezTo>
                        <a:pt x="870218" y="1431450"/>
                        <a:pt x="870300" y="1430573"/>
                        <a:pt x="870375" y="1430354"/>
                      </a:cubicBezTo>
                      <a:lnTo>
                        <a:pt x="863668" y="1428599"/>
                      </a:lnTo>
                      <a:lnTo>
                        <a:pt x="857168" y="1435616"/>
                      </a:lnTo>
                      <a:lnTo>
                        <a:pt x="867282" y="1447896"/>
                      </a:lnTo>
                      <a:cubicBezTo>
                        <a:pt x="865454" y="1457434"/>
                        <a:pt x="862046" y="1465986"/>
                        <a:pt x="857057" y="1473551"/>
                      </a:cubicBezTo>
                      <a:cubicBezTo>
                        <a:pt x="852069" y="1481115"/>
                        <a:pt x="846261" y="1488352"/>
                        <a:pt x="839634" y="1495259"/>
                      </a:cubicBezTo>
                      <a:cubicBezTo>
                        <a:pt x="839706" y="1497963"/>
                        <a:pt x="840338" y="1503079"/>
                        <a:pt x="841533" y="1510608"/>
                      </a:cubicBezTo>
                      <a:cubicBezTo>
                        <a:pt x="842727" y="1518136"/>
                        <a:pt x="842198" y="1522375"/>
                        <a:pt x="839948" y="1523326"/>
                      </a:cubicBezTo>
                      <a:cubicBezTo>
                        <a:pt x="837366" y="1523252"/>
                        <a:pt x="835229" y="1522522"/>
                        <a:pt x="833537" y="1521133"/>
                      </a:cubicBezTo>
                      <a:cubicBezTo>
                        <a:pt x="831845" y="1519744"/>
                        <a:pt x="830301" y="1518136"/>
                        <a:pt x="828906" y="1516309"/>
                      </a:cubicBezTo>
                      <a:cubicBezTo>
                        <a:pt x="827772" y="1522741"/>
                        <a:pt x="825683" y="1529611"/>
                        <a:pt x="822640" y="1536920"/>
                      </a:cubicBezTo>
                      <a:cubicBezTo>
                        <a:pt x="819597" y="1544230"/>
                        <a:pt x="815909" y="1550223"/>
                        <a:pt x="811576" y="1554901"/>
                      </a:cubicBezTo>
                      <a:lnTo>
                        <a:pt x="805279" y="1540867"/>
                      </a:lnTo>
                      <a:lnTo>
                        <a:pt x="813635" y="1523326"/>
                      </a:lnTo>
                      <a:cubicBezTo>
                        <a:pt x="812803" y="1522448"/>
                        <a:pt x="811861" y="1521571"/>
                        <a:pt x="810810" y="1520694"/>
                      </a:cubicBezTo>
                      <a:cubicBezTo>
                        <a:pt x="809759" y="1519817"/>
                        <a:pt x="809255" y="1518940"/>
                        <a:pt x="809300" y="1518063"/>
                      </a:cubicBezTo>
                      <a:cubicBezTo>
                        <a:pt x="809999" y="1516382"/>
                        <a:pt x="812007" y="1515359"/>
                        <a:pt x="815324" y="1514993"/>
                      </a:cubicBezTo>
                      <a:cubicBezTo>
                        <a:pt x="818641" y="1514628"/>
                        <a:pt x="820932" y="1514481"/>
                        <a:pt x="822198" y="1514555"/>
                      </a:cubicBezTo>
                      <a:cubicBezTo>
                        <a:pt x="823249" y="1509219"/>
                        <a:pt x="825325" y="1503664"/>
                        <a:pt x="828426" y="1497890"/>
                      </a:cubicBezTo>
                      <a:cubicBezTo>
                        <a:pt x="831527" y="1492116"/>
                        <a:pt x="834919" y="1486561"/>
                        <a:pt x="838601" y="1481225"/>
                      </a:cubicBezTo>
                      <a:cubicBezTo>
                        <a:pt x="838744" y="1480202"/>
                        <a:pt x="838637" y="1478740"/>
                        <a:pt x="838277" y="1476840"/>
                      </a:cubicBezTo>
                      <a:cubicBezTo>
                        <a:pt x="837918" y="1474939"/>
                        <a:pt x="837372" y="1473477"/>
                        <a:pt x="836639" y="1472454"/>
                      </a:cubicBezTo>
                      <a:lnTo>
                        <a:pt x="821576" y="1488242"/>
                      </a:lnTo>
                      <a:lnTo>
                        <a:pt x="812495" y="1489996"/>
                      </a:lnTo>
                      <a:lnTo>
                        <a:pt x="808165" y="1514555"/>
                      </a:lnTo>
                      <a:cubicBezTo>
                        <a:pt x="801026" y="1519598"/>
                        <a:pt x="794230" y="1527053"/>
                        <a:pt x="787776" y="1536920"/>
                      </a:cubicBezTo>
                      <a:cubicBezTo>
                        <a:pt x="781321" y="1546788"/>
                        <a:pt x="776563" y="1555120"/>
                        <a:pt x="773500" y="1561918"/>
                      </a:cubicBezTo>
                      <a:cubicBezTo>
                        <a:pt x="772615" y="1565280"/>
                        <a:pt x="770930" y="1568203"/>
                        <a:pt x="768446" y="1570689"/>
                      </a:cubicBezTo>
                      <a:cubicBezTo>
                        <a:pt x="765961" y="1573174"/>
                        <a:pt x="764276" y="1576097"/>
                        <a:pt x="763391" y="1579460"/>
                      </a:cubicBezTo>
                      <a:lnTo>
                        <a:pt x="755654" y="1593493"/>
                      </a:lnTo>
                      <a:lnTo>
                        <a:pt x="757408" y="1593493"/>
                      </a:lnTo>
                      <a:cubicBezTo>
                        <a:pt x="756522" y="1596855"/>
                        <a:pt x="754837" y="1599779"/>
                        <a:pt x="752353" y="1602264"/>
                      </a:cubicBezTo>
                      <a:cubicBezTo>
                        <a:pt x="749868" y="1604749"/>
                        <a:pt x="748183" y="1607673"/>
                        <a:pt x="747298" y="1611035"/>
                      </a:cubicBezTo>
                      <a:cubicBezTo>
                        <a:pt x="746961" y="1613776"/>
                        <a:pt x="746243" y="1616188"/>
                        <a:pt x="745145" y="1618271"/>
                      </a:cubicBezTo>
                      <a:cubicBezTo>
                        <a:pt x="744047" y="1620354"/>
                        <a:pt x="741807" y="1621450"/>
                        <a:pt x="738425" y="1621560"/>
                      </a:cubicBezTo>
                      <a:cubicBezTo>
                        <a:pt x="737742" y="1626676"/>
                        <a:pt x="736711" y="1630039"/>
                        <a:pt x="735331" y="1631647"/>
                      </a:cubicBezTo>
                      <a:cubicBezTo>
                        <a:pt x="733951" y="1633255"/>
                        <a:pt x="730752" y="1633985"/>
                        <a:pt x="725735" y="1633839"/>
                      </a:cubicBezTo>
                      <a:lnTo>
                        <a:pt x="722332" y="1653135"/>
                      </a:lnTo>
                      <a:lnTo>
                        <a:pt x="714180" y="1649627"/>
                      </a:lnTo>
                      <a:lnTo>
                        <a:pt x="699324" y="1674186"/>
                      </a:lnTo>
                      <a:lnTo>
                        <a:pt x="702214" y="1677694"/>
                      </a:lnTo>
                      <a:lnTo>
                        <a:pt x="694269" y="1682957"/>
                      </a:lnTo>
                      <a:lnTo>
                        <a:pt x="689524" y="1689973"/>
                      </a:lnTo>
                      <a:lnTo>
                        <a:pt x="692621" y="1702253"/>
                      </a:lnTo>
                      <a:lnTo>
                        <a:pt x="688392" y="1716286"/>
                      </a:lnTo>
                      <a:cubicBezTo>
                        <a:pt x="683977" y="1716871"/>
                        <a:pt x="681226" y="1719210"/>
                        <a:pt x="680138" y="1723303"/>
                      </a:cubicBezTo>
                      <a:cubicBezTo>
                        <a:pt x="679051" y="1727396"/>
                        <a:pt x="674546" y="1729735"/>
                        <a:pt x="666622" y="1730320"/>
                      </a:cubicBezTo>
                      <a:lnTo>
                        <a:pt x="668168" y="1721549"/>
                      </a:lnTo>
                      <a:lnTo>
                        <a:pt x="662597" y="1723303"/>
                      </a:lnTo>
                      <a:cubicBezTo>
                        <a:pt x="661062" y="1725788"/>
                        <a:pt x="658560" y="1730027"/>
                        <a:pt x="655091" y="1736021"/>
                      </a:cubicBezTo>
                      <a:cubicBezTo>
                        <a:pt x="651623" y="1742014"/>
                        <a:pt x="649276" y="1745377"/>
                        <a:pt x="648050" y="1746107"/>
                      </a:cubicBezTo>
                      <a:cubicBezTo>
                        <a:pt x="647236" y="1745961"/>
                        <a:pt x="646827" y="1745377"/>
                        <a:pt x="646825" y="1744353"/>
                      </a:cubicBezTo>
                      <a:cubicBezTo>
                        <a:pt x="646822" y="1743330"/>
                        <a:pt x="646852" y="1742745"/>
                        <a:pt x="646915" y="1742599"/>
                      </a:cubicBezTo>
                      <a:cubicBezTo>
                        <a:pt x="642142" y="1742307"/>
                        <a:pt x="640672" y="1740699"/>
                        <a:pt x="642503" y="1737775"/>
                      </a:cubicBezTo>
                      <a:cubicBezTo>
                        <a:pt x="644334" y="1734851"/>
                        <a:pt x="646526" y="1732366"/>
                        <a:pt x="649080" y="1730320"/>
                      </a:cubicBezTo>
                      <a:lnTo>
                        <a:pt x="644847" y="1714532"/>
                      </a:lnTo>
                      <a:lnTo>
                        <a:pt x="654029" y="1702253"/>
                      </a:lnTo>
                      <a:lnTo>
                        <a:pt x="642678" y="1696990"/>
                      </a:lnTo>
                      <a:cubicBezTo>
                        <a:pt x="641129" y="1702874"/>
                        <a:pt x="638141" y="1708210"/>
                        <a:pt x="633716" y="1712997"/>
                      </a:cubicBezTo>
                      <a:cubicBezTo>
                        <a:pt x="629290" y="1717785"/>
                        <a:pt x="626225" y="1723559"/>
                        <a:pt x="624521" y="1730320"/>
                      </a:cubicBezTo>
                      <a:cubicBezTo>
                        <a:pt x="618045" y="1737410"/>
                        <a:pt x="611859" y="1744719"/>
                        <a:pt x="605964" y="1752247"/>
                      </a:cubicBezTo>
                      <a:cubicBezTo>
                        <a:pt x="600068" y="1759775"/>
                        <a:pt x="594321" y="1767084"/>
                        <a:pt x="588721" y="1774174"/>
                      </a:cubicBezTo>
                      <a:cubicBezTo>
                        <a:pt x="587097" y="1778414"/>
                        <a:pt x="584363" y="1783969"/>
                        <a:pt x="580520" y="1790839"/>
                      </a:cubicBezTo>
                      <a:cubicBezTo>
                        <a:pt x="576678" y="1797710"/>
                        <a:pt x="572499" y="1801510"/>
                        <a:pt x="567985" y="1802241"/>
                      </a:cubicBezTo>
                      <a:cubicBezTo>
                        <a:pt x="567966" y="1803594"/>
                        <a:pt x="568392" y="1806152"/>
                        <a:pt x="569263" y="1809916"/>
                      </a:cubicBezTo>
                      <a:cubicBezTo>
                        <a:pt x="570134" y="1813680"/>
                        <a:pt x="570637" y="1815800"/>
                        <a:pt x="570773" y="1816275"/>
                      </a:cubicBezTo>
                      <a:cubicBezTo>
                        <a:pt x="571652" y="1816056"/>
                        <a:pt x="572318" y="1815179"/>
                        <a:pt x="572772" y="1813644"/>
                      </a:cubicBezTo>
                      <a:cubicBezTo>
                        <a:pt x="573225" y="1812109"/>
                        <a:pt x="573453" y="1811232"/>
                        <a:pt x="573455" y="1811012"/>
                      </a:cubicBezTo>
                      <a:cubicBezTo>
                        <a:pt x="580249" y="1800670"/>
                        <a:pt x="587862" y="1790656"/>
                        <a:pt x="596294" y="1780972"/>
                      </a:cubicBezTo>
                      <a:cubicBezTo>
                        <a:pt x="604726" y="1771287"/>
                        <a:pt x="610662" y="1760835"/>
                        <a:pt x="614102" y="1749616"/>
                      </a:cubicBezTo>
                      <a:lnTo>
                        <a:pt x="622873" y="1749616"/>
                      </a:lnTo>
                      <a:cubicBezTo>
                        <a:pt x="626925" y="1749433"/>
                        <a:pt x="631539" y="1749798"/>
                        <a:pt x="636713" y="1750712"/>
                      </a:cubicBezTo>
                      <a:cubicBezTo>
                        <a:pt x="641888" y="1751626"/>
                        <a:pt x="644360" y="1754184"/>
                        <a:pt x="644131" y="1758387"/>
                      </a:cubicBezTo>
                      <a:cubicBezTo>
                        <a:pt x="642543" y="1766354"/>
                        <a:pt x="639350" y="1774101"/>
                        <a:pt x="634551" y="1781630"/>
                      </a:cubicBezTo>
                      <a:cubicBezTo>
                        <a:pt x="629751" y="1789158"/>
                        <a:pt x="624520" y="1796029"/>
                        <a:pt x="618856" y="1802241"/>
                      </a:cubicBezTo>
                      <a:cubicBezTo>
                        <a:pt x="618328" y="1806481"/>
                        <a:pt x="618535" y="1810281"/>
                        <a:pt x="619477" y="1813644"/>
                      </a:cubicBezTo>
                      <a:cubicBezTo>
                        <a:pt x="620419" y="1817006"/>
                        <a:pt x="620626" y="1820807"/>
                        <a:pt x="620098" y="1825046"/>
                      </a:cubicBezTo>
                      <a:lnTo>
                        <a:pt x="608437" y="1821537"/>
                      </a:lnTo>
                      <a:cubicBezTo>
                        <a:pt x="607556" y="1826946"/>
                        <a:pt x="605940" y="1832793"/>
                        <a:pt x="603590" y="1839079"/>
                      </a:cubicBezTo>
                      <a:cubicBezTo>
                        <a:pt x="601239" y="1845365"/>
                        <a:pt x="597869" y="1851212"/>
                        <a:pt x="593480" y="1856621"/>
                      </a:cubicBezTo>
                      <a:lnTo>
                        <a:pt x="586874" y="1844342"/>
                      </a:lnTo>
                      <a:lnTo>
                        <a:pt x="594920" y="1828554"/>
                      </a:lnTo>
                      <a:cubicBezTo>
                        <a:pt x="594088" y="1827677"/>
                        <a:pt x="593147" y="1826800"/>
                        <a:pt x="592095" y="1825923"/>
                      </a:cubicBezTo>
                      <a:cubicBezTo>
                        <a:pt x="591044" y="1825046"/>
                        <a:pt x="590541" y="1824169"/>
                        <a:pt x="590586" y="1823292"/>
                      </a:cubicBezTo>
                      <a:cubicBezTo>
                        <a:pt x="591211" y="1821611"/>
                        <a:pt x="592926" y="1820587"/>
                        <a:pt x="595732" y="1820222"/>
                      </a:cubicBezTo>
                      <a:cubicBezTo>
                        <a:pt x="598537" y="1819856"/>
                        <a:pt x="600536" y="1819710"/>
                        <a:pt x="601729" y="1819783"/>
                      </a:cubicBezTo>
                      <a:lnTo>
                        <a:pt x="617513" y="1789962"/>
                      </a:lnTo>
                      <a:lnTo>
                        <a:pt x="616996" y="1782945"/>
                      </a:lnTo>
                      <a:lnTo>
                        <a:pt x="611526" y="1774174"/>
                      </a:lnTo>
                      <a:lnTo>
                        <a:pt x="601208" y="1782945"/>
                      </a:lnTo>
                      <a:lnTo>
                        <a:pt x="589450" y="1819783"/>
                      </a:lnTo>
                      <a:cubicBezTo>
                        <a:pt x="583178" y="1824680"/>
                        <a:pt x="576996" y="1831551"/>
                        <a:pt x="570905" y="1840395"/>
                      </a:cubicBezTo>
                      <a:cubicBezTo>
                        <a:pt x="564814" y="1849239"/>
                        <a:pt x="560232" y="1856987"/>
                        <a:pt x="557159" y="1863638"/>
                      </a:cubicBezTo>
                      <a:cubicBezTo>
                        <a:pt x="555870" y="1869705"/>
                        <a:pt x="553523" y="1875552"/>
                        <a:pt x="550119" y="1881180"/>
                      </a:cubicBezTo>
                      <a:cubicBezTo>
                        <a:pt x="546714" y="1886808"/>
                        <a:pt x="543490" y="1892655"/>
                        <a:pt x="540447" y="1898722"/>
                      </a:cubicBezTo>
                      <a:cubicBezTo>
                        <a:pt x="530680" y="1906031"/>
                        <a:pt x="521635" y="1914217"/>
                        <a:pt x="513312" y="1923280"/>
                      </a:cubicBezTo>
                      <a:lnTo>
                        <a:pt x="494847" y="1958364"/>
                      </a:lnTo>
                      <a:cubicBezTo>
                        <a:pt x="493800" y="1958291"/>
                        <a:pt x="492385" y="1958437"/>
                        <a:pt x="490603" y="1958803"/>
                      </a:cubicBezTo>
                      <a:cubicBezTo>
                        <a:pt x="488821" y="1959168"/>
                        <a:pt x="487690" y="1960191"/>
                        <a:pt x="487211" y="1961872"/>
                      </a:cubicBezTo>
                      <a:cubicBezTo>
                        <a:pt x="487226" y="1962823"/>
                        <a:pt x="487970" y="1963992"/>
                        <a:pt x="489443" y="1965381"/>
                      </a:cubicBezTo>
                      <a:cubicBezTo>
                        <a:pt x="490916" y="1966770"/>
                        <a:pt x="492098" y="1967939"/>
                        <a:pt x="492991" y="1968889"/>
                      </a:cubicBezTo>
                      <a:lnTo>
                        <a:pt x="471839" y="1979414"/>
                      </a:lnTo>
                      <a:lnTo>
                        <a:pt x="459559" y="1979414"/>
                      </a:lnTo>
                      <a:cubicBezTo>
                        <a:pt x="461072" y="1972909"/>
                        <a:pt x="463204" y="1966623"/>
                        <a:pt x="465954" y="1960557"/>
                      </a:cubicBezTo>
                      <a:cubicBezTo>
                        <a:pt x="468705" y="1954490"/>
                        <a:pt x="470424" y="1945573"/>
                        <a:pt x="471110" y="1933805"/>
                      </a:cubicBezTo>
                      <a:cubicBezTo>
                        <a:pt x="466480" y="1938922"/>
                        <a:pt x="462070" y="1944038"/>
                        <a:pt x="457878" y="1949155"/>
                      </a:cubicBezTo>
                      <a:cubicBezTo>
                        <a:pt x="453687" y="1954271"/>
                        <a:pt x="450876" y="1960264"/>
                        <a:pt x="449445" y="1967135"/>
                      </a:cubicBezTo>
                      <a:cubicBezTo>
                        <a:pt x="444484" y="1970607"/>
                        <a:pt x="439833" y="1974188"/>
                        <a:pt x="435491" y="1977879"/>
                      </a:cubicBezTo>
                      <a:cubicBezTo>
                        <a:pt x="431149" y="1981571"/>
                        <a:pt x="426858" y="1985590"/>
                        <a:pt x="422620" y="1989939"/>
                      </a:cubicBezTo>
                      <a:cubicBezTo>
                        <a:pt x="412707" y="1990816"/>
                        <a:pt x="408361" y="1994325"/>
                        <a:pt x="409581" y="2000465"/>
                      </a:cubicBezTo>
                      <a:cubicBezTo>
                        <a:pt x="410801" y="2006604"/>
                        <a:pt x="408647" y="2010113"/>
                        <a:pt x="403120" y="2010990"/>
                      </a:cubicBezTo>
                      <a:lnTo>
                        <a:pt x="396104" y="2010990"/>
                      </a:lnTo>
                      <a:cubicBezTo>
                        <a:pt x="394941" y="2015923"/>
                        <a:pt x="393114" y="2019651"/>
                        <a:pt x="390623" y="2022173"/>
                      </a:cubicBezTo>
                      <a:cubicBezTo>
                        <a:pt x="388132" y="2024694"/>
                        <a:pt x="386383" y="2027983"/>
                        <a:pt x="385375" y="2032040"/>
                      </a:cubicBezTo>
                      <a:lnTo>
                        <a:pt x="371240" y="2042565"/>
                      </a:lnTo>
                      <a:lnTo>
                        <a:pt x="366698" y="2028532"/>
                      </a:lnTo>
                      <a:cubicBezTo>
                        <a:pt x="363189" y="2028532"/>
                        <a:pt x="361744" y="2026777"/>
                        <a:pt x="362363" y="2023269"/>
                      </a:cubicBezTo>
                      <a:cubicBezTo>
                        <a:pt x="364093" y="2016362"/>
                        <a:pt x="367338" y="2009564"/>
                        <a:pt x="372098" y="2002877"/>
                      </a:cubicBezTo>
                      <a:cubicBezTo>
                        <a:pt x="376859" y="1996189"/>
                        <a:pt x="380182" y="1988953"/>
                        <a:pt x="382066" y="1981169"/>
                      </a:cubicBezTo>
                      <a:cubicBezTo>
                        <a:pt x="382128" y="1981022"/>
                        <a:pt x="382158" y="1980438"/>
                        <a:pt x="382156" y="1979414"/>
                      </a:cubicBezTo>
                      <a:cubicBezTo>
                        <a:pt x="382154" y="1978391"/>
                        <a:pt x="381745" y="1977806"/>
                        <a:pt x="380930" y="1977660"/>
                      </a:cubicBezTo>
                      <a:cubicBezTo>
                        <a:pt x="379909" y="1978062"/>
                        <a:pt x="378418" y="1979889"/>
                        <a:pt x="376455" y="1983142"/>
                      </a:cubicBezTo>
                      <a:cubicBezTo>
                        <a:pt x="374493" y="1986395"/>
                        <a:pt x="372924" y="1988660"/>
                        <a:pt x="371748" y="1989939"/>
                      </a:cubicBezTo>
                      <a:cubicBezTo>
                        <a:pt x="369392" y="1991694"/>
                        <a:pt x="367914" y="1993448"/>
                        <a:pt x="367312" y="1995202"/>
                      </a:cubicBezTo>
                      <a:cubicBezTo>
                        <a:pt x="367048" y="1997943"/>
                        <a:pt x="366623" y="2000355"/>
                        <a:pt x="366036" y="2002438"/>
                      </a:cubicBezTo>
                      <a:cubicBezTo>
                        <a:pt x="365450" y="2004521"/>
                        <a:pt x="363502" y="2005617"/>
                        <a:pt x="360194" y="2005727"/>
                      </a:cubicBezTo>
                      <a:lnTo>
                        <a:pt x="352558" y="2009236"/>
                      </a:lnTo>
                      <a:lnTo>
                        <a:pt x="334707" y="2010990"/>
                      </a:lnTo>
                      <a:lnTo>
                        <a:pt x="326970" y="2025023"/>
                      </a:lnTo>
                      <a:cubicBezTo>
                        <a:pt x="324128" y="2026010"/>
                        <a:pt x="321299" y="2027545"/>
                        <a:pt x="318483" y="2029628"/>
                      </a:cubicBezTo>
                      <a:cubicBezTo>
                        <a:pt x="315668" y="2031711"/>
                        <a:pt x="313200" y="2033684"/>
                        <a:pt x="311080" y="2035548"/>
                      </a:cubicBezTo>
                      <a:cubicBezTo>
                        <a:pt x="309187" y="2035512"/>
                        <a:pt x="307196" y="2036023"/>
                        <a:pt x="305109" y="2037083"/>
                      </a:cubicBezTo>
                      <a:cubicBezTo>
                        <a:pt x="303021" y="2038143"/>
                        <a:pt x="301676" y="2039970"/>
                        <a:pt x="301072" y="2042565"/>
                      </a:cubicBezTo>
                      <a:lnTo>
                        <a:pt x="301589" y="2049582"/>
                      </a:lnTo>
                      <a:lnTo>
                        <a:pt x="285802" y="2049582"/>
                      </a:lnTo>
                      <a:cubicBezTo>
                        <a:pt x="287095" y="2046183"/>
                        <a:pt x="289666" y="2041140"/>
                        <a:pt x="293513" y="2034452"/>
                      </a:cubicBezTo>
                      <a:cubicBezTo>
                        <a:pt x="297360" y="2027764"/>
                        <a:pt x="297505" y="2024036"/>
                        <a:pt x="293950" y="2023269"/>
                      </a:cubicBezTo>
                      <a:cubicBezTo>
                        <a:pt x="292140" y="2023379"/>
                        <a:pt x="290342" y="2024036"/>
                        <a:pt x="288558" y="2025242"/>
                      </a:cubicBezTo>
                      <a:cubicBezTo>
                        <a:pt x="286774" y="2026448"/>
                        <a:pt x="285338" y="2027545"/>
                        <a:pt x="284251" y="2028532"/>
                      </a:cubicBezTo>
                      <a:lnTo>
                        <a:pt x="277031" y="2049582"/>
                      </a:lnTo>
                      <a:lnTo>
                        <a:pt x="266094" y="2061861"/>
                      </a:lnTo>
                      <a:cubicBezTo>
                        <a:pt x="265179" y="2067051"/>
                        <a:pt x="263503" y="2071582"/>
                        <a:pt x="261066" y="2075456"/>
                      </a:cubicBezTo>
                      <a:cubicBezTo>
                        <a:pt x="258629" y="2079330"/>
                        <a:pt x="255353" y="2082984"/>
                        <a:pt x="251239" y="2086420"/>
                      </a:cubicBezTo>
                      <a:lnTo>
                        <a:pt x="248764" y="2100453"/>
                      </a:lnTo>
                      <a:cubicBezTo>
                        <a:pt x="242815" y="2106008"/>
                        <a:pt x="239342" y="2112440"/>
                        <a:pt x="238345" y="2119749"/>
                      </a:cubicBezTo>
                      <a:cubicBezTo>
                        <a:pt x="235679" y="2118909"/>
                        <a:pt x="232910" y="2119274"/>
                        <a:pt x="230039" y="2120846"/>
                      </a:cubicBezTo>
                      <a:cubicBezTo>
                        <a:pt x="227167" y="2122417"/>
                        <a:pt x="225327" y="2124975"/>
                        <a:pt x="224519" y="2128520"/>
                      </a:cubicBezTo>
                      <a:lnTo>
                        <a:pt x="211210" y="2144308"/>
                      </a:lnTo>
                      <a:lnTo>
                        <a:pt x="198105" y="2139045"/>
                      </a:lnTo>
                      <a:cubicBezTo>
                        <a:pt x="201412" y="2133344"/>
                        <a:pt x="204107" y="2126766"/>
                        <a:pt x="206189" y="2119311"/>
                      </a:cubicBezTo>
                      <a:cubicBezTo>
                        <a:pt x="208271" y="2111855"/>
                        <a:pt x="211250" y="2106154"/>
                        <a:pt x="215125" y="2102207"/>
                      </a:cubicBezTo>
                      <a:cubicBezTo>
                        <a:pt x="215813" y="2096652"/>
                        <a:pt x="218667" y="2093729"/>
                        <a:pt x="223689" y="2093436"/>
                      </a:cubicBezTo>
                      <a:cubicBezTo>
                        <a:pt x="227444" y="2093692"/>
                        <a:pt x="232135" y="2093619"/>
                        <a:pt x="237761" y="2093217"/>
                      </a:cubicBezTo>
                      <a:cubicBezTo>
                        <a:pt x="243387" y="2092815"/>
                        <a:pt x="243202" y="2090549"/>
                        <a:pt x="237205" y="2086420"/>
                      </a:cubicBezTo>
                      <a:lnTo>
                        <a:pt x="247315" y="2068878"/>
                      </a:lnTo>
                      <a:lnTo>
                        <a:pt x="240299" y="2068878"/>
                      </a:lnTo>
                      <a:lnTo>
                        <a:pt x="248862" y="2060107"/>
                      </a:lnTo>
                      <a:lnTo>
                        <a:pt x="251955" y="2042565"/>
                      </a:lnTo>
                      <a:lnTo>
                        <a:pt x="265781" y="2033794"/>
                      </a:lnTo>
                      <a:lnTo>
                        <a:pt x="268565" y="2018006"/>
                      </a:lnTo>
                      <a:cubicBezTo>
                        <a:pt x="272760" y="2012451"/>
                        <a:pt x="277678" y="2007774"/>
                        <a:pt x="283319" y="2003973"/>
                      </a:cubicBezTo>
                      <a:lnTo>
                        <a:pt x="291056" y="1989939"/>
                      </a:lnTo>
                      <a:cubicBezTo>
                        <a:pt x="285819" y="1988551"/>
                        <a:pt x="285121" y="1982557"/>
                        <a:pt x="288964" y="1971959"/>
                      </a:cubicBezTo>
                      <a:cubicBezTo>
                        <a:pt x="292806" y="1961361"/>
                        <a:pt x="295772" y="1954490"/>
                        <a:pt x="297861" y="1951347"/>
                      </a:cubicBezTo>
                      <a:cubicBezTo>
                        <a:pt x="301292" y="1950543"/>
                        <a:pt x="303690" y="1946889"/>
                        <a:pt x="305056" y="1940384"/>
                      </a:cubicBezTo>
                      <a:cubicBezTo>
                        <a:pt x="306423" y="1933879"/>
                        <a:pt x="307222" y="1929347"/>
                        <a:pt x="307454" y="1926789"/>
                      </a:cubicBezTo>
                      <a:cubicBezTo>
                        <a:pt x="310229" y="1925765"/>
                        <a:pt x="312391" y="1923865"/>
                        <a:pt x="313941" y="1921088"/>
                      </a:cubicBezTo>
                      <a:cubicBezTo>
                        <a:pt x="315490" y="1918310"/>
                        <a:pt x="316492" y="1915533"/>
                        <a:pt x="316945" y="1912755"/>
                      </a:cubicBezTo>
                      <a:cubicBezTo>
                        <a:pt x="317233" y="1909466"/>
                        <a:pt x="316527" y="1906835"/>
                        <a:pt x="314829" y="1904861"/>
                      </a:cubicBezTo>
                      <a:cubicBezTo>
                        <a:pt x="313130" y="1902888"/>
                        <a:pt x="312424" y="1900257"/>
                        <a:pt x="312712" y="1896968"/>
                      </a:cubicBezTo>
                      <a:cubicBezTo>
                        <a:pt x="305719" y="1898283"/>
                        <a:pt x="301648" y="1903546"/>
                        <a:pt x="300499" y="1912755"/>
                      </a:cubicBezTo>
                      <a:cubicBezTo>
                        <a:pt x="299351" y="1921965"/>
                        <a:pt x="295718" y="1927227"/>
                        <a:pt x="289602" y="1928543"/>
                      </a:cubicBezTo>
                      <a:cubicBezTo>
                        <a:pt x="288472" y="1933915"/>
                        <a:pt x="285756" y="1938958"/>
                        <a:pt x="281453" y="1943673"/>
                      </a:cubicBezTo>
                      <a:cubicBezTo>
                        <a:pt x="277150" y="1948387"/>
                        <a:pt x="272472" y="1952115"/>
                        <a:pt x="267421" y="1954856"/>
                      </a:cubicBezTo>
                      <a:lnTo>
                        <a:pt x="263400" y="1977660"/>
                      </a:lnTo>
                      <a:cubicBezTo>
                        <a:pt x="246706" y="1985079"/>
                        <a:pt x="236087" y="1993484"/>
                        <a:pt x="231544" y="2002877"/>
                      </a:cubicBezTo>
                      <a:cubicBezTo>
                        <a:pt x="227001" y="2012269"/>
                        <a:pt x="220356" y="2025498"/>
                        <a:pt x="211609" y="2042565"/>
                      </a:cubicBezTo>
                      <a:cubicBezTo>
                        <a:pt x="205598" y="2043077"/>
                        <a:pt x="199975" y="2045123"/>
                        <a:pt x="194738" y="2048705"/>
                      </a:cubicBezTo>
                      <a:cubicBezTo>
                        <a:pt x="189502" y="2052286"/>
                        <a:pt x="183879" y="2054333"/>
                        <a:pt x="177868" y="2054844"/>
                      </a:cubicBezTo>
                      <a:lnTo>
                        <a:pt x="174466" y="2074140"/>
                      </a:lnTo>
                      <a:lnTo>
                        <a:pt x="169203" y="2074140"/>
                      </a:lnTo>
                      <a:cubicBezTo>
                        <a:pt x="165841" y="2074140"/>
                        <a:pt x="163949" y="2073263"/>
                        <a:pt x="163527" y="2071509"/>
                      </a:cubicBezTo>
                      <a:cubicBezTo>
                        <a:pt x="163106" y="2069755"/>
                        <a:pt x="163277" y="2067124"/>
                        <a:pt x="164042" y="2063615"/>
                      </a:cubicBezTo>
                      <a:lnTo>
                        <a:pt x="171779" y="2049582"/>
                      </a:lnTo>
                      <a:cubicBezTo>
                        <a:pt x="171895" y="2048303"/>
                        <a:pt x="171637" y="2046037"/>
                        <a:pt x="171005" y="2042784"/>
                      </a:cubicBezTo>
                      <a:cubicBezTo>
                        <a:pt x="170372" y="2039532"/>
                        <a:pt x="169598" y="2037704"/>
                        <a:pt x="168682" y="2037302"/>
                      </a:cubicBezTo>
                      <a:lnTo>
                        <a:pt x="167754" y="2042565"/>
                      </a:lnTo>
                      <a:cubicBezTo>
                        <a:pt x="163231" y="2045416"/>
                        <a:pt x="157858" y="2049362"/>
                        <a:pt x="151633" y="2054406"/>
                      </a:cubicBezTo>
                      <a:cubicBezTo>
                        <a:pt x="145408" y="2059449"/>
                        <a:pt x="141633" y="2064273"/>
                        <a:pt x="140310" y="2068878"/>
                      </a:cubicBezTo>
                      <a:cubicBezTo>
                        <a:pt x="137380" y="2070778"/>
                        <a:pt x="135063" y="2073556"/>
                        <a:pt x="133359" y="2077210"/>
                      </a:cubicBezTo>
                      <a:cubicBezTo>
                        <a:pt x="131655" y="2080865"/>
                        <a:pt x="130498" y="2084519"/>
                        <a:pt x="129891" y="2088174"/>
                      </a:cubicBezTo>
                      <a:lnTo>
                        <a:pt x="116374" y="2095191"/>
                      </a:lnTo>
                      <a:cubicBezTo>
                        <a:pt x="115914" y="2098005"/>
                        <a:pt x="114849" y="2101148"/>
                        <a:pt x="113177" y="2104619"/>
                      </a:cubicBezTo>
                      <a:cubicBezTo>
                        <a:pt x="111505" y="2108091"/>
                        <a:pt x="109200" y="2110796"/>
                        <a:pt x="106264" y="2112733"/>
                      </a:cubicBezTo>
                      <a:lnTo>
                        <a:pt x="103790" y="2126766"/>
                      </a:lnTo>
                      <a:lnTo>
                        <a:pt x="95845" y="2132029"/>
                      </a:lnTo>
                      <a:cubicBezTo>
                        <a:pt x="94721" y="2137364"/>
                        <a:pt x="91992" y="2142481"/>
                        <a:pt x="87657" y="2147378"/>
                      </a:cubicBezTo>
                      <a:cubicBezTo>
                        <a:pt x="83321" y="2152275"/>
                        <a:pt x="78554" y="2156514"/>
                        <a:pt x="73354" y="2160096"/>
                      </a:cubicBezTo>
                      <a:cubicBezTo>
                        <a:pt x="68787" y="2165687"/>
                        <a:pt x="63426" y="2172046"/>
                        <a:pt x="57272" y="2179172"/>
                      </a:cubicBezTo>
                      <a:cubicBezTo>
                        <a:pt x="51119" y="2186299"/>
                        <a:pt x="44958" y="2192219"/>
                        <a:pt x="38791" y="2196933"/>
                      </a:cubicBezTo>
                      <a:cubicBezTo>
                        <a:pt x="38418" y="2199674"/>
                        <a:pt x="37696" y="2202525"/>
                        <a:pt x="36626" y="2205485"/>
                      </a:cubicBezTo>
                      <a:cubicBezTo>
                        <a:pt x="35555" y="2208445"/>
                        <a:pt x="33595" y="2210857"/>
                        <a:pt x="30745" y="2212721"/>
                      </a:cubicBezTo>
                      <a:cubicBezTo>
                        <a:pt x="29645" y="2218130"/>
                        <a:pt x="27229" y="2223539"/>
                        <a:pt x="23498" y="2228947"/>
                      </a:cubicBezTo>
                      <a:cubicBezTo>
                        <a:pt x="19767" y="2234356"/>
                        <a:pt x="15752" y="2238888"/>
                        <a:pt x="11453" y="2242542"/>
                      </a:cubicBezTo>
                      <a:cubicBezTo>
                        <a:pt x="11131" y="2244370"/>
                        <a:pt x="10409" y="2245978"/>
                        <a:pt x="9287" y="2247366"/>
                      </a:cubicBezTo>
                      <a:cubicBezTo>
                        <a:pt x="8165" y="2248755"/>
                        <a:pt x="6720" y="2249486"/>
                        <a:pt x="4953" y="2249559"/>
                      </a:cubicBezTo>
                      <a:lnTo>
                        <a:pt x="0" y="2247805"/>
                      </a:lnTo>
                      <a:lnTo>
                        <a:pt x="8356" y="2230263"/>
                      </a:lnTo>
                      <a:cubicBezTo>
                        <a:pt x="10438" y="2228399"/>
                        <a:pt x="12179" y="2225987"/>
                        <a:pt x="13578" y="2223027"/>
                      </a:cubicBezTo>
                      <a:cubicBezTo>
                        <a:pt x="14977" y="2220067"/>
                        <a:pt x="15919" y="2217216"/>
                        <a:pt x="16402" y="2214475"/>
                      </a:cubicBezTo>
                      <a:lnTo>
                        <a:pt x="26203" y="2198688"/>
                      </a:lnTo>
                      <a:cubicBezTo>
                        <a:pt x="26533" y="2194741"/>
                        <a:pt x="27160" y="2190355"/>
                        <a:pt x="28084" y="2185531"/>
                      </a:cubicBezTo>
                      <a:cubicBezTo>
                        <a:pt x="29008" y="2180707"/>
                        <a:pt x="31957" y="2178076"/>
                        <a:pt x="36931" y="2177637"/>
                      </a:cubicBezTo>
                      <a:cubicBezTo>
                        <a:pt x="40532" y="2160534"/>
                        <a:pt x="49059" y="2140361"/>
                        <a:pt x="62513" y="2117118"/>
                      </a:cubicBezTo>
                      <a:cubicBezTo>
                        <a:pt x="75967" y="2093875"/>
                        <a:pt x="89448" y="2075456"/>
                        <a:pt x="102955" y="2061861"/>
                      </a:cubicBezTo>
                      <a:cubicBezTo>
                        <a:pt x="104231" y="2055868"/>
                        <a:pt x="106088" y="2050313"/>
                        <a:pt x="108525" y="2045196"/>
                      </a:cubicBezTo>
                      <a:cubicBezTo>
                        <a:pt x="110962" y="2040080"/>
                        <a:pt x="112818" y="2034525"/>
                        <a:pt x="114095" y="2028532"/>
                      </a:cubicBezTo>
                      <a:cubicBezTo>
                        <a:pt x="116709" y="2028422"/>
                        <a:pt x="118729" y="2027326"/>
                        <a:pt x="120156" y="2025242"/>
                      </a:cubicBezTo>
                      <a:cubicBezTo>
                        <a:pt x="121583" y="2023159"/>
                        <a:pt x="122520" y="2020747"/>
                        <a:pt x="122967" y="2018006"/>
                      </a:cubicBezTo>
                      <a:cubicBezTo>
                        <a:pt x="124516" y="2010880"/>
                        <a:pt x="126420" y="2006714"/>
                        <a:pt x="128679" y="2005508"/>
                      </a:cubicBezTo>
                      <a:cubicBezTo>
                        <a:pt x="130939" y="2004302"/>
                        <a:pt x="132611" y="2001451"/>
                        <a:pt x="133696" y="1996956"/>
                      </a:cubicBezTo>
                      <a:lnTo>
                        <a:pt x="145560" y="1979414"/>
                      </a:lnTo>
                      <a:cubicBezTo>
                        <a:pt x="148322" y="1978464"/>
                        <a:pt x="150433" y="1976856"/>
                        <a:pt x="151892" y="1974590"/>
                      </a:cubicBezTo>
                      <a:cubicBezTo>
                        <a:pt x="153352" y="1972324"/>
                        <a:pt x="154302" y="1969839"/>
                        <a:pt x="154742" y="1967135"/>
                      </a:cubicBezTo>
                      <a:lnTo>
                        <a:pt x="154534" y="1958364"/>
                      </a:lnTo>
                      <a:lnTo>
                        <a:pt x="179911" y="1903984"/>
                      </a:lnTo>
                      <a:lnTo>
                        <a:pt x="187855" y="1898722"/>
                      </a:lnTo>
                      <a:lnTo>
                        <a:pt x="194665" y="1889951"/>
                      </a:lnTo>
                      <a:cubicBezTo>
                        <a:pt x="195161" y="1887137"/>
                        <a:pt x="196154" y="1883994"/>
                        <a:pt x="197643" y="1880522"/>
                      </a:cubicBezTo>
                      <a:cubicBezTo>
                        <a:pt x="199132" y="1877050"/>
                        <a:pt x="200925" y="1874346"/>
                        <a:pt x="203020" y="1872409"/>
                      </a:cubicBezTo>
                      <a:cubicBezTo>
                        <a:pt x="202558" y="1869229"/>
                        <a:pt x="203146" y="1865063"/>
                        <a:pt x="204786" y="1859910"/>
                      </a:cubicBezTo>
                      <a:cubicBezTo>
                        <a:pt x="206425" y="1854757"/>
                        <a:pt x="209413" y="1851907"/>
                        <a:pt x="213749" y="1851359"/>
                      </a:cubicBezTo>
                      <a:cubicBezTo>
                        <a:pt x="215221" y="1846535"/>
                        <a:pt x="219756" y="1838641"/>
                        <a:pt x="227353" y="1827677"/>
                      </a:cubicBezTo>
                      <a:cubicBezTo>
                        <a:pt x="234951" y="1816713"/>
                        <a:pt x="240492" y="1810574"/>
                        <a:pt x="243977" y="1809258"/>
                      </a:cubicBezTo>
                      <a:lnTo>
                        <a:pt x="251405" y="1796979"/>
                      </a:lnTo>
                      <a:cubicBezTo>
                        <a:pt x="253850" y="1786015"/>
                        <a:pt x="257597" y="1776367"/>
                        <a:pt x="262648" y="1768035"/>
                      </a:cubicBezTo>
                      <a:cubicBezTo>
                        <a:pt x="267699" y="1759702"/>
                        <a:pt x="271447" y="1750054"/>
                        <a:pt x="273891" y="1739091"/>
                      </a:cubicBezTo>
                      <a:lnTo>
                        <a:pt x="280391" y="1732074"/>
                      </a:lnTo>
                      <a:cubicBezTo>
                        <a:pt x="282342" y="1725569"/>
                        <a:pt x="286899" y="1717967"/>
                        <a:pt x="294060" y="1709269"/>
                      </a:cubicBezTo>
                      <a:cubicBezTo>
                        <a:pt x="301222" y="1700572"/>
                        <a:pt x="305779" y="1692970"/>
                        <a:pt x="307730" y="1686465"/>
                      </a:cubicBezTo>
                      <a:cubicBezTo>
                        <a:pt x="313499" y="1683176"/>
                        <a:pt x="316766" y="1677913"/>
                        <a:pt x="317530" y="1670677"/>
                      </a:cubicBezTo>
                      <a:cubicBezTo>
                        <a:pt x="318295" y="1663441"/>
                        <a:pt x="321561" y="1658179"/>
                        <a:pt x="327331" y="1654890"/>
                      </a:cubicBezTo>
                      <a:cubicBezTo>
                        <a:pt x="329370" y="1649335"/>
                        <a:pt x="336277" y="1635447"/>
                        <a:pt x="348053" y="1613228"/>
                      </a:cubicBezTo>
                      <a:cubicBezTo>
                        <a:pt x="359828" y="1591008"/>
                        <a:pt x="367019" y="1577998"/>
                        <a:pt x="369626" y="1574197"/>
                      </a:cubicBezTo>
                      <a:cubicBezTo>
                        <a:pt x="369125" y="1571237"/>
                        <a:pt x="369559" y="1567948"/>
                        <a:pt x="370928" y="1564330"/>
                      </a:cubicBezTo>
                      <a:cubicBezTo>
                        <a:pt x="372297" y="1560712"/>
                        <a:pt x="375130" y="1558738"/>
                        <a:pt x="379427" y="1558409"/>
                      </a:cubicBezTo>
                      <a:cubicBezTo>
                        <a:pt x="386825" y="1546093"/>
                        <a:pt x="395706" y="1533449"/>
                        <a:pt x="406070" y="1520475"/>
                      </a:cubicBezTo>
                      <a:cubicBezTo>
                        <a:pt x="416434" y="1507501"/>
                        <a:pt x="423200" y="1494418"/>
                        <a:pt x="426366" y="1481225"/>
                      </a:cubicBezTo>
                      <a:cubicBezTo>
                        <a:pt x="427575" y="1480385"/>
                        <a:pt x="429131" y="1479434"/>
                        <a:pt x="431035" y="1478375"/>
                      </a:cubicBezTo>
                      <a:cubicBezTo>
                        <a:pt x="432940" y="1477315"/>
                        <a:pt x="434135" y="1475926"/>
                        <a:pt x="434621" y="1474208"/>
                      </a:cubicBezTo>
                      <a:cubicBezTo>
                        <a:pt x="434549" y="1473368"/>
                        <a:pt x="433763" y="1472856"/>
                        <a:pt x="432260" y="1472673"/>
                      </a:cubicBezTo>
                      <a:cubicBezTo>
                        <a:pt x="430757" y="1472491"/>
                        <a:pt x="429893" y="1472418"/>
                        <a:pt x="429667" y="1472454"/>
                      </a:cubicBezTo>
                      <a:lnTo>
                        <a:pt x="437714" y="1456666"/>
                      </a:lnTo>
                      <a:lnTo>
                        <a:pt x="445349" y="1453158"/>
                      </a:lnTo>
                      <a:cubicBezTo>
                        <a:pt x="449714" y="1448298"/>
                        <a:pt x="453931" y="1441792"/>
                        <a:pt x="458000" y="1433643"/>
                      </a:cubicBezTo>
                      <a:cubicBezTo>
                        <a:pt x="462068" y="1425493"/>
                        <a:pt x="465485" y="1418549"/>
                        <a:pt x="468251" y="1412812"/>
                      </a:cubicBezTo>
                      <a:cubicBezTo>
                        <a:pt x="467945" y="1409157"/>
                        <a:pt x="468659" y="1405941"/>
                        <a:pt x="470391" y="1403164"/>
                      </a:cubicBezTo>
                      <a:cubicBezTo>
                        <a:pt x="472123" y="1400386"/>
                        <a:pt x="475158" y="1398924"/>
                        <a:pt x="479497" y="1398778"/>
                      </a:cubicBezTo>
                      <a:lnTo>
                        <a:pt x="486924" y="1386499"/>
                      </a:lnTo>
                      <a:cubicBezTo>
                        <a:pt x="489480" y="1383612"/>
                        <a:pt x="493112" y="1377107"/>
                        <a:pt x="497821" y="1366984"/>
                      </a:cubicBezTo>
                      <a:cubicBezTo>
                        <a:pt x="502529" y="1356861"/>
                        <a:pt x="505362" y="1349917"/>
                        <a:pt x="506318" y="1346153"/>
                      </a:cubicBezTo>
                      <a:cubicBezTo>
                        <a:pt x="507822" y="1340525"/>
                        <a:pt x="510590" y="1336432"/>
                        <a:pt x="514623" y="1333873"/>
                      </a:cubicBezTo>
                      <a:cubicBezTo>
                        <a:pt x="518655" y="1331315"/>
                        <a:pt x="521424" y="1327222"/>
                        <a:pt x="522928" y="1321594"/>
                      </a:cubicBezTo>
                      <a:lnTo>
                        <a:pt x="541292" y="1297035"/>
                      </a:lnTo>
                      <a:cubicBezTo>
                        <a:pt x="542727" y="1293454"/>
                        <a:pt x="547464" y="1284829"/>
                        <a:pt x="555502" y="1271161"/>
                      </a:cubicBezTo>
                      <a:cubicBezTo>
                        <a:pt x="563540" y="1257493"/>
                        <a:pt x="568122" y="1249745"/>
                        <a:pt x="569249" y="1247918"/>
                      </a:cubicBezTo>
                      <a:cubicBezTo>
                        <a:pt x="569553" y="1244117"/>
                        <a:pt x="570077" y="1240317"/>
                        <a:pt x="570821" y="1236516"/>
                      </a:cubicBezTo>
                      <a:cubicBezTo>
                        <a:pt x="571564" y="1232715"/>
                        <a:pt x="574410" y="1230669"/>
                        <a:pt x="579358" y="1230376"/>
                      </a:cubicBezTo>
                      <a:cubicBezTo>
                        <a:pt x="586934" y="1217878"/>
                        <a:pt x="596568" y="1204283"/>
                        <a:pt x="608258" y="1189591"/>
                      </a:cubicBezTo>
                      <a:cubicBezTo>
                        <a:pt x="619948" y="1174900"/>
                        <a:pt x="627544" y="1160428"/>
                        <a:pt x="631044" y="1146175"/>
                      </a:cubicBezTo>
                      <a:cubicBezTo>
                        <a:pt x="632271" y="1145225"/>
                        <a:pt x="633866" y="1144056"/>
                        <a:pt x="635828" y="1142667"/>
                      </a:cubicBezTo>
                      <a:cubicBezTo>
                        <a:pt x="637791" y="1141278"/>
                        <a:pt x="638947" y="1140109"/>
                        <a:pt x="639298" y="1139158"/>
                      </a:cubicBezTo>
                      <a:cubicBezTo>
                        <a:pt x="639484" y="1137477"/>
                        <a:pt x="639007" y="1136454"/>
                        <a:pt x="637865" y="1136089"/>
                      </a:cubicBezTo>
                      <a:cubicBezTo>
                        <a:pt x="636724" y="1135723"/>
                        <a:pt x="635653" y="1135577"/>
                        <a:pt x="634654" y="1135650"/>
                      </a:cubicBezTo>
                      <a:lnTo>
                        <a:pt x="642700" y="1119862"/>
                      </a:lnTo>
                      <a:cubicBezTo>
                        <a:pt x="645684" y="1118072"/>
                        <a:pt x="648616" y="1115952"/>
                        <a:pt x="651496" y="1113504"/>
                      </a:cubicBezTo>
                      <a:cubicBezTo>
                        <a:pt x="654376" y="1111055"/>
                        <a:pt x="656947" y="1108497"/>
                        <a:pt x="659208" y="1105829"/>
                      </a:cubicBezTo>
                      <a:lnTo>
                        <a:pt x="675920" y="1070745"/>
                      </a:lnTo>
                      <a:cubicBezTo>
                        <a:pt x="675687" y="1067091"/>
                        <a:pt x="676693" y="1063875"/>
                        <a:pt x="678936" y="1061097"/>
                      </a:cubicBezTo>
                      <a:cubicBezTo>
                        <a:pt x="681180" y="1058320"/>
                        <a:pt x="684508" y="1056858"/>
                        <a:pt x="688919" y="1056712"/>
                      </a:cubicBezTo>
                      <a:cubicBezTo>
                        <a:pt x="689706" y="1053496"/>
                        <a:pt x="690995" y="1051157"/>
                        <a:pt x="692788" y="1049695"/>
                      </a:cubicBezTo>
                      <a:cubicBezTo>
                        <a:pt x="694580" y="1048233"/>
                        <a:pt x="695870" y="1045894"/>
                        <a:pt x="696656" y="1042678"/>
                      </a:cubicBezTo>
                      <a:cubicBezTo>
                        <a:pt x="698427" y="1040303"/>
                        <a:pt x="702236" y="1033213"/>
                        <a:pt x="708081" y="1021409"/>
                      </a:cubicBezTo>
                      <a:cubicBezTo>
                        <a:pt x="713927" y="1009604"/>
                        <a:pt x="717374" y="1002076"/>
                        <a:pt x="718423" y="998824"/>
                      </a:cubicBezTo>
                      <a:cubicBezTo>
                        <a:pt x="719940" y="993122"/>
                        <a:pt x="722759" y="988737"/>
                        <a:pt x="726882" y="985667"/>
                      </a:cubicBezTo>
                      <a:cubicBezTo>
                        <a:pt x="731005" y="982597"/>
                        <a:pt x="733825" y="978212"/>
                        <a:pt x="735342" y="972511"/>
                      </a:cubicBezTo>
                      <a:lnTo>
                        <a:pt x="744833" y="958477"/>
                      </a:lnTo>
                      <a:cubicBezTo>
                        <a:pt x="745993" y="954384"/>
                        <a:pt x="748315" y="951168"/>
                        <a:pt x="751797" y="948829"/>
                      </a:cubicBezTo>
                      <a:cubicBezTo>
                        <a:pt x="755279" y="946490"/>
                        <a:pt x="757600" y="943274"/>
                        <a:pt x="758761" y="939181"/>
                      </a:cubicBezTo>
                      <a:cubicBezTo>
                        <a:pt x="764075" y="938889"/>
                        <a:pt x="768099" y="935965"/>
                        <a:pt x="770832" y="930410"/>
                      </a:cubicBezTo>
                      <a:cubicBezTo>
                        <a:pt x="771011" y="929606"/>
                        <a:pt x="771041" y="929022"/>
                        <a:pt x="770922" y="928656"/>
                      </a:cubicBezTo>
                      <a:cubicBezTo>
                        <a:pt x="770804" y="928291"/>
                        <a:pt x="770396" y="927706"/>
                        <a:pt x="769697" y="926902"/>
                      </a:cubicBezTo>
                      <a:lnTo>
                        <a:pt x="774133" y="921639"/>
                      </a:lnTo>
                      <a:cubicBezTo>
                        <a:pt x="775270" y="919958"/>
                        <a:pt x="776039" y="918496"/>
                        <a:pt x="776441" y="917254"/>
                      </a:cubicBezTo>
                      <a:cubicBezTo>
                        <a:pt x="776843" y="916011"/>
                        <a:pt x="777174" y="914549"/>
                        <a:pt x="777434" y="912868"/>
                      </a:cubicBezTo>
                      <a:cubicBezTo>
                        <a:pt x="786283" y="902270"/>
                        <a:pt x="794480" y="891014"/>
                        <a:pt x="802026" y="879100"/>
                      </a:cubicBezTo>
                      <a:cubicBezTo>
                        <a:pt x="809573" y="867186"/>
                        <a:pt x="816609" y="855053"/>
                        <a:pt x="823136" y="842701"/>
                      </a:cubicBezTo>
                      <a:cubicBezTo>
                        <a:pt x="824114" y="839850"/>
                        <a:pt x="827239" y="834149"/>
                        <a:pt x="832511" y="825597"/>
                      </a:cubicBezTo>
                      <a:cubicBezTo>
                        <a:pt x="837783" y="817046"/>
                        <a:pt x="841192" y="812222"/>
                        <a:pt x="842737" y="811126"/>
                      </a:cubicBezTo>
                      <a:cubicBezTo>
                        <a:pt x="843983" y="805095"/>
                        <a:pt x="846339" y="799614"/>
                        <a:pt x="849803" y="794680"/>
                      </a:cubicBezTo>
                      <a:cubicBezTo>
                        <a:pt x="853268" y="789746"/>
                        <a:pt x="856862" y="784703"/>
                        <a:pt x="860584" y="779550"/>
                      </a:cubicBezTo>
                      <a:lnTo>
                        <a:pt x="868529" y="774288"/>
                      </a:lnTo>
                      <a:cubicBezTo>
                        <a:pt x="868757" y="773410"/>
                        <a:pt x="869204" y="772533"/>
                        <a:pt x="869870" y="771656"/>
                      </a:cubicBezTo>
                      <a:cubicBezTo>
                        <a:pt x="870536" y="770779"/>
                        <a:pt x="870983" y="769902"/>
                        <a:pt x="871211" y="769025"/>
                      </a:cubicBezTo>
                      <a:cubicBezTo>
                        <a:pt x="872503" y="766467"/>
                        <a:pt x="873427" y="764128"/>
                        <a:pt x="873983" y="762008"/>
                      </a:cubicBezTo>
                      <a:cubicBezTo>
                        <a:pt x="874540" y="759889"/>
                        <a:pt x="875025" y="757550"/>
                        <a:pt x="875440" y="754992"/>
                      </a:cubicBezTo>
                      <a:cubicBezTo>
                        <a:pt x="876360" y="754955"/>
                        <a:pt x="877228" y="754590"/>
                        <a:pt x="878045" y="753895"/>
                      </a:cubicBezTo>
                      <a:cubicBezTo>
                        <a:pt x="878862" y="753201"/>
                        <a:pt x="879369" y="752397"/>
                        <a:pt x="879567" y="751483"/>
                      </a:cubicBezTo>
                      <a:cubicBezTo>
                        <a:pt x="879808" y="750533"/>
                        <a:pt x="880306" y="749363"/>
                        <a:pt x="881063" y="747975"/>
                      </a:cubicBezTo>
                      <a:cubicBezTo>
                        <a:pt x="881819" y="746586"/>
                        <a:pt x="882318" y="745417"/>
                        <a:pt x="882558" y="744466"/>
                      </a:cubicBezTo>
                      <a:lnTo>
                        <a:pt x="884313" y="744466"/>
                      </a:lnTo>
                      <a:cubicBezTo>
                        <a:pt x="884914" y="742712"/>
                        <a:pt x="886393" y="740958"/>
                        <a:pt x="888749" y="739204"/>
                      </a:cubicBezTo>
                      <a:lnTo>
                        <a:pt x="896795" y="723416"/>
                      </a:lnTo>
                      <a:cubicBezTo>
                        <a:pt x="898280" y="719762"/>
                        <a:pt x="899436" y="716107"/>
                        <a:pt x="900263" y="712452"/>
                      </a:cubicBezTo>
                      <a:cubicBezTo>
                        <a:pt x="901091" y="708798"/>
                        <a:pt x="901653" y="706020"/>
                        <a:pt x="901952" y="704120"/>
                      </a:cubicBezTo>
                      <a:cubicBezTo>
                        <a:pt x="903833" y="704230"/>
                        <a:pt x="905772" y="704010"/>
                        <a:pt x="907769" y="703462"/>
                      </a:cubicBezTo>
                      <a:cubicBezTo>
                        <a:pt x="909766" y="702914"/>
                        <a:pt x="911060" y="701379"/>
                        <a:pt x="911651" y="698858"/>
                      </a:cubicBezTo>
                      <a:cubicBezTo>
                        <a:pt x="911962" y="696263"/>
                        <a:pt x="912577" y="694435"/>
                        <a:pt x="913495" y="693376"/>
                      </a:cubicBezTo>
                      <a:cubicBezTo>
                        <a:pt x="914412" y="692316"/>
                        <a:pt x="916549" y="691804"/>
                        <a:pt x="919905" y="691841"/>
                      </a:cubicBezTo>
                      <a:lnTo>
                        <a:pt x="929396" y="677807"/>
                      </a:lnTo>
                      <a:lnTo>
                        <a:pt x="937341" y="672545"/>
                      </a:lnTo>
                      <a:lnTo>
                        <a:pt x="953641" y="649740"/>
                      </a:lnTo>
                      <a:cubicBezTo>
                        <a:pt x="954527" y="646378"/>
                        <a:pt x="956212" y="643454"/>
                        <a:pt x="958696" y="640969"/>
                      </a:cubicBezTo>
                      <a:cubicBezTo>
                        <a:pt x="961181" y="638484"/>
                        <a:pt x="962866" y="635561"/>
                        <a:pt x="963751" y="632198"/>
                      </a:cubicBezTo>
                      <a:lnTo>
                        <a:pt x="974997" y="618165"/>
                      </a:lnTo>
                      <a:lnTo>
                        <a:pt x="982115" y="607640"/>
                      </a:lnTo>
                      <a:cubicBezTo>
                        <a:pt x="984051" y="601427"/>
                        <a:pt x="986497" y="595434"/>
                        <a:pt x="989452" y="589659"/>
                      </a:cubicBezTo>
                      <a:cubicBezTo>
                        <a:pt x="992407" y="583885"/>
                        <a:pt x="996014" y="578769"/>
                        <a:pt x="1000272" y="574310"/>
                      </a:cubicBezTo>
                      <a:cubicBezTo>
                        <a:pt x="1006706" y="562689"/>
                        <a:pt x="1012148" y="551725"/>
                        <a:pt x="1016596" y="541419"/>
                      </a:cubicBezTo>
                      <a:cubicBezTo>
                        <a:pt x="1021045" y="531113"/>
                        <a:pt x="1024268" y="522781"/>
                        <a:pt x="1026267" y="516422"/>
                      </a:cubicBezTo>
                      <a:cubicBezTo>
                        <a:pt x="1027763" y="517884"/>
                        <a:pt x="1029414" y="518468"/>
                        <a:pt x="1031220" y="518176"/>
                      </a:cubicBezTo>
                      <a:lnTo>
                        <a:pt x="1039165" y="512913"/>
                      </a:lnTo>
                      <a:cubicBezTo>
                        <a:pt x="1040246" y="511963"/>
                        <a:pt x="1040817" y="510794"/>
                        <a:pt x="1040880" y="509405"/>
                      </a:cubicBezTo>
                      <a:cubicBezTo>
                        <a:pt x="1040942" y="508016"/>
                        <a:pt x="1040198" y="506847"/>
                        <a:pt x="1038648" y="505897"/>
                      </a:cubicBezTo>
                      <a:cubicBezTo>
                        <a:pt x="1044453" y="500123"/>
                        <a:pt x="1050717" y="492375"/>
                        <a:pt x="1057437" y="482654"/>
                      </a:cubicBezTo>
                      <a:cubicBezTo>
                        <a:pt x="1064158" y="472933"/>
                        <a:pt x="1068383" y="464308"/>
                        <a:pt x="1070113" y="456780"/>
                      </a:cubicBezTo>
                      <a:cubicBezTo>
                        <a:pt x="1073170" y="454989"/>
                        <a:pt x="1075517" y="452869"/>
                        <a:pt x="1077155" y="450421"/>
                      </a:cubicBezTo>
                      <a:cubicBezTo>
                        <a:pt x="1078792" y="447972"/>
                        <a:pt x="1079024" y="445414"/>
                        <a:pt x="1077850" y="442746"/>
                      </a:cubicBezTo>
                      <a:cubicBezTo>
                        <a:pt x="1080057" y="436862"/>
                        <a:pt x="1083328" y="432404"/>
                        <a:pt x="1087664" y="429370"/>
                      </a:cubicBezTo>
                      <a:cubicBezTo>
                        <a:pt x="1092000" y="426337"/>
                        <a:pt x="1095916" y="423194"/>
                        <a:pt x="1099413" y="419942"/>
                      </a:cubicBezTo>
                      <a:cubicBezTo>
                        <a:pt x="1102207" y="418187"/>
                        <a:pt x="1103686" y="416433"/>
                        <a:pt x="1103849" y="414679"/>
                      </a:cubicBezTo>
                      <a:cubicBezTo>
                        <a:pt x="1104013" y="412925"/>
                        <a:pt x="1103737" y="411171"/>
                        <a:pt x="1103023" y="409416"/>
                      </a:cubicBezTo>
                      <a:lnTo>
                        <a:pt x="1123760" y="381349"/>
                      </a:lnTo>
                      <a:cubicBezTo>
                        <a:pt x="1125129" y="379595"/>
                        <a:pt x="1126904" y="377403"/>
                        <a:pt x="1129086" y="374771"/>
                      </a:cubicBezTo>
                      <a:cubicBezTo>
                        <a:pt x="1131268" y="372140"/>
                        <a:pt x="1132759" y="369070"/>
                        <a:pt x="1133560" y="365562"/>
                      </a:cubicBezTo>
                      <a:cubicBezTo>
                        <a:pt x="1143472" y="355365"/>
                        <a:pt x="1152099" y="343744"/>
                        <a:pt x="1159443" y="330697"/>
                      </a:cubicBezTo>
                      <a:cubicBezTo>
                        <a:pt x="1166787" y="317651"/>
                        <a:pt x="1176214" y="306468"/>
                        <a:pt x="1187724" y="297148"/>
                      </a:cubicBezTo>
                      <a:lnTo>
                        <a:pt x="1188135" y="284869"/>
                      </a:lnTo>
                      <a:lnTo>
                        <a:pt x="1212690" y="255048"/>
                      </a:lnTo>
                      <a:cubicBezTo>
                        <a:pt x="1213824" y="250480"/>
                        <a:pt x="1217641" y="242513"/>
                        <a:pt x="1224140" y="231147"/>
                      </a:cubicBezTo>
                      <a:cubicBezTo>
                        <a:pt x="1230640" y="219781"/>
                        <a:pt x="1236726" y="211376"/>
                        <a:pt x="1242401" y="205931"/>
                      </a:cubicBezTo>
                      <a:cubicBezTo>
                        <a:pt x="1243587" y="199206"/>
                        <a:pt x="1248126" y="193359"/>
                        <a:pt x="1256019" y="188389"/>
                      </a:cubicBezTo>
                      <a:cubicBezTo>
                        <a:pt x="1254299" y="184880"/>
                        <a:pt x="1254694" y="181811"/>
                        <a:pt x="1257205" y="179179"/>
                      </a:cubicBezTo>
                      <a:cubicBezTo>
                        <a:pt x="1259715" y="176548"/>
                        <a:pt x="1262587" y="174355"/>
                        <a:pt x="1265820" y="172601"/>
                      </a:cubicBezTo>
                      <a:lnTo>
                        <a:pt x="1350830" y="58579"/>
                      </a:lnTo>
                      <a:cubicBezTo>
                        <a:pt x="1355606" y="54084"/>
                        <a:pt x="1359415" y="49479"/>
                        <a:pt x="1362256" y="44765"/>
                      </a:cubicBezTo>
                      <a:cubicBezTo>
                        <a:pt x="1365098" y="40050"/>
                        <a:pt x="1369268" y="35884"/>
                        <a:pt x="1374766" y="32266"/>
                      </a:cubicBezTo>
                      <a:cubicBezTo>
                        <a:pt x="1375323" y="29525"/>
                        <a:pt x="1376556" y="26675"/>
                        <a:pt x="1378467" y="23715"/>
                      </a:cubicBezTo>
                      <a:cubicBezTo>
                        <a:pt x="1380378" y="20754"/>
                        <a:pt x="1382411" y="18342"/>
                        <a:pt x="1384567" y="16478"/>
                      </a:cubicBezTo>
                      <a:lnTo>
                        <a:pt x="1393749" y="4199"/>
                      </a:lnTo>
                      <a:cubicBezTo>
                        <a:pt x="1395965" y="2408"/>
                        <a:pt x="1398523" y="1166"/>
                        <a:pt x="1401423" y="4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Freeform 83"/>
              <p:cNvSpPr/>
              <p:nvPr/>
            </p:nvSpPr>
            <p:spPr>
              <a:xfrm>
                <a:off x="8083956" y="603024"/>
                <a:ext cx="696405" cy="824250"/>
              </a:xfrm>
              <a:custGeom>
                <a:avLst/>
                <a:gdLst/>
                <a:ahLst/>
                <a:cxnLst/>
                <a:rect l="l" t="t" r="r" b="b"/>
                <a:pathLst>
                  <a:path w="1526083" h="2249559">
                    <a:moveTo>
                      <a:pt x="176110" y="2025023"/>
                    </a:moveTo>
                    <a:cubicBezTo>
                      <a:pt x="175972" y="2026010"/>
                      <a:pt x="176144" y="2027106"/>
                      <a:pt x="176626" y="2028312"/>
                    </a:cubicBezTo>
                    <a:cubicBezTo>
                      <a:pt x="177108" y="2029518"/>
                      <a:pt x="177796" y="2030176"/>
                      <a:pt x="178690" y="2030286"/>
                    </a:cubicBezTo>
                    <a:cubicBezTo>
                      <a:pt x="179610" y="2030249"/>
                      <a:pt x="180479" y="2029884"/>
                      <a:pt x="181296" y="2029189"/>
                    </a:cubicBezTo>
                    <a:cubicBezTo>
                      <a:pt x="182112" y="2028495"/>
                      <a:pt x="182620" y="2027691"/>
                      <a:pt x="182817" y="2026777"/>
                    </a:cubicBezTo>
                    <a:close/>
                    <a:moveTo>
                      <a:pt x="185601" y="2010990"/>
                    </a:moveTo>
                    <a:cubicBezTo>
                      <a:pt x="185354" y="2011976"/>
                      <a:pt x="185307" y="2013073"/>
                      <a:pt x="185460" y="2014279"/>
                    </a:cubicBezTo>
                    <a:cubicBezTo>
                      <a:pt x="185612" y="2015485"/>
                      <a:pt x="186520" y="2016142"/>
                      <a:pt x="188181" y="2016252"/>
                    </a:cubicBezTo>
                    <a:lnTo>
                      <a:pt x="189936" y="2016252"/>
                    </a:lnTo>
                    <a:cubicBezTo>
                      <a:pt x="190554" y="2012744"/>
                      <a:pt x="189109" y="2010990"/>
                      <a:pt x="185601" y="2010990"/>
                    </a:cubicBezTo>
                    <a:close/>
                    <a:moveTo>
                      <a:pt x="344300" y="1986431"/>
                    </a:moveTo>
                    <a:cubicBezTo>
                      <a:pt x="344089" y="1987418"/>
                      <a:pt x="343969" y="1988514"/>
                      <a:pt x="343939" y="1989720"/>
                    </a:cubicBezTo>
                    <a:cubicBezTo>
                      <a:pt x="343909" y="1990926"/>
                      <a:pt x="344305" y="1991584"/>
                      <a:pt x="345126" y="1991694"/>
                    </a:cubicBezTo>
                    <a:lnTo>
                      <a:pt x="350698" y="1989939"/>
                    </a:lnTo>
                    <a:close/>
                    <a:moveTo>
                      <a:pt x="478855" y="1979414"/>
                    </a:moveTo>
                    <a:lnTo>
                      <a:pt x="483707" y="1991694"/>
                    </a:lnTo>
                    <a:lnTo>
                      <a:pt x="479478" y="2005727"/>
                    </a:lnTo>
                    <a:cubicBezTo>
                      <a:pt x="475039" y="2006239"/>
                      <a:pt x="472412" y="2008285"/>
                      <a:pt x="471598" y="2011867"/>
                    </a:cubicBezTo>
                    <a:cubicBezTo>
                      <a:pt x="470784" y="2015448"/>
                      <a:pt x="466842" y="2017495"/>
                      <a:pt x="459771" y="2018006"/>
                    </a:cubicBezTo>
                    <a:cubicBezTo>
                      <a:pt x="461494" y="2011136"/>
                      <a:pt x="464675" y="2004704"/>
                      <a:pt x="469313" y="1998710"/>
                    </a:cubicBezTo>
                    <a:cubicBezTo>
                      <a:pt x="473952" y="1992717"/>
                      <a:pt x="477132" y="1986285"/>
                      <a:pt x="478855" y="1979414"/>
                    </a:cubicBezTo>
                    <a:close/>
                    <a:moveTo>
                      <a:pt x="390108" y="1935560"/>
                    </a:moveTo>
                    <a:cubicBezTo>
                      <a:pt x="389861" y="1936546"/>
                      <a:pt x="389814" y="1937643"/>
                      <a:pt x="389967" y="1938849"/>
                    </a:cubicBezTo>
                    <a:cubicBezTo>
                      <a:pt x="390119" y="1940055"/>
                      <a:pt x="391027" y="1940713"/>
                      <a:pt x="392689" y="1940822"/>
                    </a:cubicBezTo>
                    <a:lnTo>
                      <a:pt x="396197" y="1940822"/>
                    </a:lnTo>
                    <a:cubicBezTo>
                      <a:pt x="396433" y="1939068"/>
                      <a:pt x="395934" y="1937752"/>
                      <a:pt x="394700" y="1936875"/>
                    </a:cubicBezTo>
                    <a:cubicBezTo>
                      <a:pt x="393466" y="1935998"/>
                      <a:pt x="391935" y="1935560"/>
                      <a:pt x="390108" y="1935560"/>
                    </a:cubicBezTo>
                    <a:close/>
                    <a:moveTo>
                      <a:pt x="514338" y="1877671"/>
                    </a:moveTo>
                    <a:cubicBezTo>
                      <a:pt x="514187" y="1878731"/>
                      <a:pt x="514308" y="1880120"/>
                      <a:pt x="514699" y="1881838"/>
                    </a:cubicBezTo>
                    <a:cubicBezTo>
                      <a:pt x="515091" y="1883555"/>
                      <a:pt x="515727" y="1884506"/>
                      <a:pt x="516609" y="1884688"/>
                    </a:cubicBezTo>
                    <a:cubicBezTo>
                      <a:pt x="518309" y="1884578"/>
                      <a:pt x="519449" y="1883921"/>
                      <a:pt x="520027" y="1882715"/>
                    </a:cubicBezTo>
                    <a:cubicBezTo>
                      <a:pt x="520605" y="1881509"/>
                      <a:pt x="520944" y="1880412"/>
                      <a:pt x="521045" y="1879426"/>
                    </a:cubicBezTo>
                    <a:close/>
                    <a:moveTo>
                      <a:pt x="335614" y="1856621"/>
                    </a:moveTo>
                    <a:lnTo>
                      <a:pt x="334067" y="1865392"/>
                    </a:lnTo>
                    <a:cubicBezTo>
                      <a:pt x="333696" y="1867914"/>
                      <a:pt x="334156" y="1869449"/>
                      <a:pt x="335448" y="1869997"/>
                    </a:cubicBezTo>
                    <a:cubicBezTo>
                      <a:pt x="336740" y="1870545"/>
                      <a:pt x="338310" y="1870764"/>
                      <a:pt x="340156" y="1870655"/>
                    </a:cubicBezTo>
                    <a:close/>
                    <a:moveTo>
                      <a:pt x="464081" y="1844342"/>
                    </a:moveTo>
                    <a:cubicBezTo>
                      <a:pt x="458792" y="1844488"/>
                      <a:pt x="454510" y="1846388"/>
                      <a:pt x="451235" y="1850043"/>
                    </a:cubicBezTo>
                    <a:cubicBezTo>
                      <a:pt x="447959" y="1853698"/>
                      <a:pt x="445844" y="1858229"/>
                      <a:pt x="444891" y="1863638"/>
                    </a:cubicBezTo>
                    <a:lnTo>
                      <a:pt x="444581" y="1865392"/>
                    </a:lnTo>
                    <a:cubicBezTo>
                      <a:pt x="444222" y="1865356"/>
                      <a:pt x="442748" y="1865429"/>
                      <a:pt x="440157" y="1865611"/>
                    </a:cubicBezTo>
                    <a:cubicBezTo>
                      <a:pt x="437567" y="1865794"/>
                      <a:pt x="436015" y="1866306"/>
                      <a:pt x="435501" y="1867146"/>
                    </a:cubicBezTo>
                    <a:cubicBezTo>
                      <a:pt x="435888" y="1868060"/>
                      <a:pt x="438158" y="1868864"/>
                      <a:pt x="442312" y="1869558"/>
                    </a:cubicBezTo>
                    <a:cubicBezTo>
                      <a:pt x="446465" y="1870253"/>
                      <a:pt x="449251" y="1870618"/>
                      <a:pt x="450670" y="1870655"/>
                    </a:cubicBezTo>
                    <a:lnTo>
                      <a:pt x="462742" y="1861884"/>
                    </a:lnTo>
                    <a:cubicBezTo>
                      <a:pt x="460186" y="1861664"/>
                      <a:pt x="458590" y="1860349"/>
                      <a:pt x="457956" y="1857937"/>
                    </a:cubicBezTo>
                    <a:cubicBezTo>
                      <a:pt x="457321" y="1855525"/>
                      <a:pt x="457196" y="1853332"/>
                      <a:pt x="457581" y="1851359"/>
                    </a:cubicBezTo>
                    <a:close/>
                    <a:moveTo>
                      <a:pt x="356558" y="1837325"/>
                    </a:moveTo>
                    <a:cubicBezTo>
                      <a:pt x="355742" y="1837398"/>
                      <a:pt x="355105" y="1837691"/>
                      <a:pt x="354650" y="1838202"/>
                    </a:cubicBezTo>
                    <a:cubicBezTo>
                      <a:pt x="354194" y="1838714"/>
                      <a:pt x="353558" y="1839006"/>
                      <a:pt x="352741" y="1839079"/>
                    </a:cubicBezTo>
                    <a:cubicBezTo>
                      <a:pt x="352590" y="1840139"/>
                      <a:pt x="352711" y="1841528"/>
                      <a:pt x="353102" y="1843246"/>
                    </a:cubicBezTo>
                    <a:cubicBezTo>
                      <a:pt x="353494" y="1844963"/>
                      <a:pt x="354130" y="1845913"/>
                      <a:pt x="355012" y="1846096"/>
                    </a:cubicBezTo>
                    <a:cubicBezTo>
                      <a:pt x="356712" y="1845986"/>
                      <a:pt x="357852" y="1845329"/>
                      <a:pt x="358430" y="1844123"/>
                    </a:cubicBezTo>
                    <a:cubicBezTo>
                      <a:pt x="359008" y="1842917"/>
                      <a:pt x="359347" y="1841820"/>
                      <a:pt x="359448" y="1840833"/>
                    </a:cubicBezTo>
                    <a:cubicBezTo>
                      <a:pt x="359517" y="1838787"/>
                      <a:pt x="358553" y="1837618"/>
                      <a:pt x="356558" y="1837325"/>
                    </a:cubicBezTo>
                    <a:close/>
                    <a:moveTo>
                      <a:pt x="564892" y="1819783"/>
                    </a:moveTo>
                    <a:cubicBezTo>
                      <a:pt x="558997" y="1820258"/>
                      <a:pt x="555179" y="1823255"/>
                      <a:pt x="553439" y="1828773"/>
                    </a:cubicBezTo>
                    <a:cubicBezTo>
                      <a:pt x="551698" y="1834292"/>
                      <a:pt x="550564" y="1839481"/>
                      <a:pt x="550036" y="1844342"/>
                    </a:cubicBezTo>
                    <a:cubicBezTo>
                      <a:pt x="547295" y="1844342"/>
                      <a:pt x="544367" y="1844780"/>
                      <a:pt x="541252" y="1845657"/>
                    </a:cubicBezTo>
                    <a:cubicBezTo>
                      <a:pt x="538137" y="1846535"/>
                      <a:pt x="535493" y="1847850"/>
                      <a:pt x="533320" y="1849604"/>
                    </a:cubicBezTo>
                    <a:lnTo>
                      <a:pt x="534045" y="1865392"/>
                    </a:lnTo>
                    <a:cubicBezTo>
                      <a:pt x="535717" y="1860678"/>
                      <a:pt x="538356" y="1856073"/>
                      <a:pt x="541963" y="1851578"/>
                    </a:cubicBezTo>
                    <a:cubicBezTo>
                      <a:pt x="545569" y="1847083"/>
                      <a:pt x="550015" y="1844671"/>
                      <a:pt x="555299" y="1844342"/>
                    </a:cubicBezTo>
                    <a:cubicBezTo>
                      <a:pt x="556278" y="1840029"/>
                      <a:pt x="557877" y="1835936"/>
                      <a:pt x="560095" y="1832063"/>
                    </a:cubicBezTo>
                    <a:cubicBezTo>
                      <a:pt x="562313" y="1828189"/>
                      <a:pt x="563912" y="1824096"/>
                      <a:pt x="564892" y="1819783"/>
                    </a:cubicBezTo>
                    <a:close/>
                    <a:moveTo>
                      <a:pt x="496474" y="1789962"/>
                    </a:moveTo>
                    <a:cubicBezTo>
                      <a:pt x="494748" y="1790218"/>
                      <a:pt x="493505" y="1791460"/>
                      <a:pt x="492747" y="1793690"/>
                    </a:cubicBezTo>
                    <a:cubicBezTo>
                      <a:pt x="491988" y="1795919"/>
                      <a:pt x="491546" y="1797600"/>
                      <a:pt x="491419" y="1798733"/>
                    </a:cubicBezTo>
                    <a:cubicBezTo>
                      <a:pt x="490566" y="1803155"/>
                      <a:pt x="488714" y="1807029"/>
                      <a:pt x="485861" y="1810355"/>
                    </a:cubicBezTo>
                    <a:cubicBezTo>
                      <a:pt x="483009" y="1813680"/>
                      <a:pt x="479635" y="1816238"/>
                      <a:pt x="475737" y="1818029"/>
                    </a:cubicBezTo>
                    <a:cubicBezTo>
                      <a:pt x="474758" y="1822341"/>
                      <a:pt x="473159" y="1826435"/>
                      <a:pt x="470941" y="1830308"/>
                    </a:cubicBezTo>
                    <a:cubicBezTo>
                      <a:pt x="468723" y="1834182"/>
                      <a:pt x="467124" y="1838275"/>
                      <a:pt x="466144" y="1842588"/>
                    </a:cubicBezTo>
                    <a:cubicBezTo>
                      <a:pt x="472423" y="1836412"/>
                      <a:pt x="478102" y="1829906"/>
                      <a:pt x="483180" y="1823072"/>
                    </a:cubicBezTo>
                    <a:cubicBezTo>
                      <a:pt x="488259" y="1816238"/>
                      <a:pt x="493138" y="1809295"/>
                      <a:pt x="497817" y="1802241"/>
                    </a:cubicBezTo>
                    <a:cubicBezTo>
                      <a:pt x="498006" y="1800962"/>
                      <a:pt x="498040" y="1798697"/>
                      <a:pt x="497919" y="1795444"/>
                    </a:cubicBezTo>
                    <a:cubicBezTo>
                      <a:pt x="497799" y="1792191"/>
                      <a:pt x="497317" y="1790364"/>
                      <a:pt x="496474" y="1789962"/>
                    </a:cubicBezTo>
                    <a:close/>
                    <a:moveTo>
                      <a:pt x="388744" y="1774174"/>
                    </a:moveTo>
                    <a:lnTo>
                      <a:pt x="378016" y="1795225"/>
                    </a:lnTo>
                    <a:cubicBezTo>
                      <a:pt x="377730" y="1795188"/>
                      <a:pt x="376547" y="1795261"/>
                      <a:pt x="374468" y="1795444"/>
                    </a:cubicBezTo>
                    <a:cubicBezTo>
                      <a:pt x="372390" y="1795627"/>
                      <a:pt x="371130" y="1796138"/>
                      <a:pt x="370689" y="1796979"/>
                    </a:cubicBezTo>
                    <a:cubicBezTo>
                      <a:pt x="370726" y="1798843"/>
                      <a:pt x="372279" y="1800816"/>
                      <a:pt x="375347" y="1802899"/>
                    </a:cubicBezTo>
                    <a:cubicBezTo>
                      <a:pt x="378415" y="1804982"/>
                      <a:pt x="380921" y="1806517"/>
                      <a:pt x="382867" y="1807504"/>
                    </a:cubicBezTo>
                    <a:lnTo>
                      <a:pt x="398240" y="1789962"/>
                    </a:lnTo>
                    <a:close/>
                    <a:moveTo>
                      <a:pt x="424129" y="1712778"/>
                    </a:moveTo>
                    <a:cubicBezTo>
                      <a:pt x="414397" y="1726519"/>
                      <a:pt x="405387" y="1741137"/>
                      <a:pt x="397100" y="1756633"/>
                    </a:cubicBezTo>
                    <a:cubicBezTo>
                      <a:pt x="397382" y="1760214"/>
                      <a:pt x="398547" y="1763138"/>
                      <a:pt x="400597" y="1765403"/>
                    </a:cubicBezTo>
                    <a:cubicBezTo>
                      <a:pt x="402646" y="1767669"/>
                      <a:pt x="405436" y="1768839"/>
                      <a:pt x="408968" y="1768912"/>
                    </a:cubicBezTo>
                    <a:cubicBezTo>
                      <a:pt x="411749" y="1763503"/>
                      <a:pt x="415652" y="1755463"/>
                      <a:pt x="420676" y="1744792"/>
                    </a:cubicBezTo>
                    <a:cubicBezTo>
                      <a:pt x="425701" y="1734120"/>
                      <a:pt x="430326" y="1726958"/>
                      <a:pt x="434552" y="1723303"/>
                    </a:cubicBezTo>
                    <a:close/>
                    <a:moveTo>
                      <a:pt x="468284" y="1651381"/>
                    </a:moveTo>
                    <a:lnTo>
                      <a:pt x="457658" y="1661906"/>
                    </a:lnTo>
                    <a:lnTo>
                      <a:pt x="456730" y="1667169"/>
                    </a:lnTo>
                    <a:lnTo>
                      <a:pt x="460238" y="1667169"/>
                    </a:lnTo>
                    <a:cubicBezTo>
                      <a:pt x="463648" y="1667315"/>
                      <a:pt x="466038" y="1667023"/>
                      <a:pt x="467409" y="1666292"/>
                    </a:cubicBezTo>
                    <a:cubicBezTo>
                      <a:pt x="468781" y="1665561"/>
                      <a:pt x="469726" y="1663514"/>
                      <a:pt x="470246" y="1660152"/>
                    </a:cubicBezTo>
                    <a:close/>
                    <a:moveTo>
                      <a:pt x="679198" y="1639102"/>
                    </a:moveTo>
                    <a:lnTo>
                      <a:pt x="661143" y="1661906"/>
                    </a:lnTo>
                    <a:cubicBezTo>
                      <a:pt x="663672" y="1667461"/>
                      <a:pt x="664292" y="1673893"/>
                      <a:pt x="663003" y="1681202"/>
                    </a:cubicBezTo>
                    <a:cubicBezTo>
                      <a:pt x="662030" y="1681129"/>
                      <a:pt x="660907" y="1681275"/>
                      <a:pt x="659637" y="1681641"/>
                    </a:cubicBezTo>
                    <a:cubicBezTo>
                      <a:pt x="658367" y="1682006"/>
                      <a:pt x="657528" y="1683030"/>
                      <a:pt x="657122" y="1684711"/>
                    </a:cubicBezTo>
                    <a:cubicBezTo>
                      <a:pt x="656923" y="1686465"/>
                      <a:pt x="657271" y="1688219"/>
                      <a:pt x="658168" y="1689973"/>
                    </a:cubicBezTo>
                    <a:cubicBezTo>
                      <a:pt x="659064" y="1691728"/>
                      <a:pt x="659851" y="1693482"/>
                      <a:pt x="660529" y="1695236"/>
                    </a:cubicBezTo>
                    <a:lnTo>
                      <a:pt x="671880" y="1700498"/>
                    </a:lnTo>
                    <a:lnTo>
                      <a:pt x="674562" y="1695236"/>
                    </a:lnTo>
                    <a:lnTo>
                      <a:pt x="667029" y="1688219"/>
                    </a:lnTo>
                    <a:cubicBezTo>
                      <a:pt x="667469" y="1685515"/>
                      <a:pt x="668419" y="1683030"/>
                      <a:pt x="669878" y="1680764"/>
                    </a:cubicBezTo>
                    <a:cubicBezTo>
                      <a:pt x="671338" y="1678498"/>
                      <a:pt x="673448" y="1676890"/>
                      <a:pt x="676211" y="1675940"/>
                    </a:cubicBezTo>
                    <a:cubicBezTo>
                      <a:pt x="677476" y="1669800"/>
                      <a:pt x="678632" y="1663661"/>
                      <a:pt x="679678" y="1657521"/>
                    </a:cubicBezTo>
                    <a:cubicBezTo>
                      <a:pt x="680724" y="1651381"/>
                      <a:pt x="680564" y="1645242"/>
                      <a:pt x="679198" y="1639102"/>
                    </a:cubicBezTo>
                    <a:close/>
                    <a:moveTo>
                      <a:pt x="492530" y="1623314"/>
                    </a:moveTo>
                    <a:lnTo>
                      <a:pt x="487784" y="1630331"/>
                    </a:lnTo>
                    <a:cubicBezTo>
                      <a:pt x="490140" y="1628577"/>
                      <a:pt x="491619" y="1626823"/>
                      <a:pt x="492220" y="1625068"/>
                    </a:cubicBezTo>
                    <a:close/>
                    <a:moveTo>
                      <a:pt x="726862" y="1577705"/>
                    </a:moveTo>
                    <a:cubicBezTo>
                      <a:pt x="726260" y="1579460"/>
                      <a:pt x="726536" y="1581214"/>
                      <a:pt x="727688" y="1582968"/>
                    </a:cubicBezTo>
                    <a:lnTo>
                      <a:pt x="728616" y="1577705"/>
                    </a:lnTo>
                    <a:close/>
                    <a:moveTo>
                      <a:pt x="751315" y="1558409"/>
                    </a:moveTo>
                    <a:cubicBezTo>
                      <a:pt x="748099" y="1558409"/>
                      <a:pt x="745450" y="1560164"/>
                      <a:pt x="743370" y="1563672"/>
                    </a:cubicBezTo>
                    <a:lnTo>
                      <a:pt x="748633" y="1563672"/>
                    </a:lnTo>
                    <a:cubicBezTo>
                      <a:pt x="748860" y="1562795"/>
                      <a:pt x="749307" y="1561918"/>
                      <a:pt x="749974" y="1561041"/>
                    </a:cubicBezTo>
                    <a:cubicBezTo>
                      <a:pt x="750640" y="1560164"/>
                      <a:pt x="751087" y="1559286"/>
                      <a:pt x="751315" y="1558409"/>
                    </a:cubicBezTo>
                    <a:close/>
                    <a:moveTo>
                      <a:pt x="766480" y="1532097"/>
                    </a:moveTo>
                    <a:lnTo>
                      <a:pt x="764933" y="1540867"/>
                    </a:lnTo>
                    <a:lnTo>
                      <a:pt x="752654" y="1540867"/>
                    </a:lnTo>
                    <a:lnTo>
                      <a:pt x="751416" y="1547884"/>
                    </a:lnTo>
                    <a:lnTo>
                      <a:pt x="753997" y="1553147"/>
                    </a:lnTo>
                    <a:lnTo>
                      <a:pt x="770196" y="1540867"/>
                    </a:lnTo>
                    <a:lnTo>
                      <a:pt x="771433" y="1533851"/>
                    </a:lnTo>
                    <a:close/>
                    <a:moveTo>
                      <a:pt x="781852" y="1514555"/>
                    </a:moveTo>
                    <a:lnTo>
                      <a:pt x="776280" y="1516309"/>
                    </a:lnTo>
                    <a:lnTo>
                      <a:pt x="773806" y="1530342"/>
                    </a:lnTo>
                    <a:cubicBezTo>
                      <a:pt x="776656" y="1528478"/>
                      <a:pt x="778616" y="1526067"/>
                      <a:pt x="779686" y="1523106"/>
                    </a:cubicBezTo>
                    <a:cubicBezTo>
                      <a:pt x="780756" y="1520146"/>
                      <a:pt x="781478" y="1517296"/>
                      <a:pt x="781852" y="1514555"/>
                    </a:cubicBezTo>
                    <a:close/>
                    <a:moveTo>
                      <a:pt x="803309" y="1472454"/>
                    </a:moveTo>
                    <a:cubicBezTo>
                      <a:pt x="800649" y="1478009"/>
                      <a:pt x="797846" y="1483125"/>
                      <a:pt x="794901" y="1487803"/>
                    </a:cubicBezTo>
                    <a:cubicBezTo>
                      <a:pt x="791957" y="1492481"/>
                      <a:pt x="788741" y="1494966"/>
                      <a:pt x="785255" y="1495259"/>
                    </a:cubicBezTo>
                    <a:cubicBezTo>
                      <a:pt x="785126" y="1496611"/>
                      <a:pt x="785332" y="1499169"/>
                      <a:pt x="785875" y="1502933"/>
                    </a:cubicBezTo>
                    <a:cubicBezTo>
                      <a:pt x="786417" y="1506697"/>
                      <a:pt x="787140" y="1508817"/>
                      <a:pt x="788043" y="1509292"/>
                    </a:cubicBezTo>
                    <a:cubicBezTo>
                      <a:pt x="788902" y="1509182"/>
                      <a:pt x="789530" y="1508525"/>
                      <a:pt x="789925" y="1507319"/>
                    </a:cubicBezTo>
                    <a:cubicBezTo>
                      <a:pt x="790321" y="1506113"/>
                      <a:pt x="790587" y="1505016"/>
                      <a:pt x="790725" y="1504029"/>
                    </a:cubicBezTo>
                    <a:cubicBezTo>
                      <a:pt x="794288" y="1500192"/>
                      <a:pt x="798174" y="1495149"/>
                      <a:pt x="802383" y="1488900"/>
                    </a:cubicBezTo>
                    <a:cubicBezTo>
                      <a:pt x="806591" y="1482650"/>
                      <a:pt x="809239" y="1477168"/>
                      <a:pt x="810326" y="1472454"/>
                    </a:cubicBezTo>
                    <a:close/>
                    <a:moveTo>
                      <a:pt x="871095" y="1416320"/>
                    </a:moveTo>
                    <a:cubicBezTo>
                      <a:pt x="869958" y="1418001"/>
                      <a:pt x="869189" y="1419463"/>
                      <a:pt x="868787" y="1420706"/>
                    </a:cubicBezTo>
                    <a:cubicBezTo>
                      <a:pt x="868385" y="1421948"/>
                      <a:pt x="868055" y="1423410"/>
                      <a:pt x="867795" y="1425091"/>
                    </a:cubicBezTo>
                    <a:cubicBezTo>
                      <a:pt x="868869" y="1424177"/>
                      <a:pt x="869893" y="1422935"/>
                      <a:pt x="870864" y="1421363"/>
                    </a:cubicBezTo>
                    <a:cubicBezTo>
                      <a:pt x="871835" y="1419792"/>
                      <a:pt x="872497" y="1418111"/>
                      <a:pt x="872850" y="1416320"/>
                    </a:cubicBezTo>
                    <a:close/>
                    <a:moveTo>
                      <a:pt x="866757" y="1381236"/>
                    </a:moveTo>
                    <a:cubicBezTo>
                      <a:pt x="864986" y="1387961"/>
                      <a:pt x="861616" y="1393808"/>
                      <a:pt x="856647" y="1398778"/>
                    </a:cubicBezTo>
                    <a:cubicBezTo>
                      <a:pt x="851677" y="1403748"/>
                      <a:pt x="848307" y="1409596"/>
                      <a:pt x="846537" y="1416320"/>
                    </a:cubicBezTo>
                    <a:lnTo>
                      <a:pt x="833537" y="1430354"/>
                    </a:lnTo>
                    <a:cubicBezTo>
                      <a:pt x="832632" y="1431340"/>
                      <a:pt x="832585" y="1432437"/>
                      <a:pt x="833396" y="1433643"/>
                    </a:cubicBezTo>
                    <a:cubicBezTo>
                      <a:pt x="834206" y="1434849"/>
                      <a:pt x="835114" y="1435507"/>
                      <a:pt x="836118" y="1435616"/>
                    </a:cubicBezTo>
                    <a:lnTo>
                      <a:pt x="846952" y="1433862"/>
                    </a:lnTo>
                    <a:cubicBezTo>
                      <a:pt x="849632" y="1429440"/>
                      <a:pt x="852370" y="1424689"/>
                      <a:pt x="855166" y="1419609"/>
                    </a:cubicBezTo>
                    <a:cubicBezTo>
                      <a:pt x="857962" y="1414529"/>
                      <a:pt x="859901" y="1409340"/>
                      <a:pt x="860981" y="1404041"/>
                    </a:cubicBezTo>
                    <a:cubicBezTo>
                      <a:pt x="863350" y="1400350"/>
                      <a:pt x="865886" y="1396330"/>
                      <a:pt x="868590" y="1391981"/>
                    </a:cubicBezTo>
                    <a:cubicBezTo>
                      <a:pt x="871293" y="1387632"/>
                      <a:pt x="874191" y="1384050"/>
                      <a:pt x="877282" y="1381236"/>
                    </a:cubicBezTo>
                    <a:close/>
                    <a:moveTo>
                      <a:pt x="902353" y="1358432"/>
                    </a:moveTo>
                    <a:lnTo>
                      <a:pt x="889972" y="1368957"/>
                    </a:lnTo>
                    <a:cubicBezTo>
                      <a:pt x="890838" y="1366326"/>
                      <a:pt x="889828" y="1365010"/>
                      <a:pt x="886940" y="1365010"/>
                    </a:cubicBezTo>
                    <a:cubicBezTo>
                      <a:pt x="884053" y="1365010"/>
                      <a:pt x="882140" y="1366326"/>
                      <a:pt x="881201" y="1368957"/>
                    </a:cubicBezTo>
                    <a:lnTo>
                      <a:pt x="890697" y="1384745"/>
                    </a:lnTo>
                    <a:lnTo>
                      <a:pt x="897713" y="1384745"/>
                    </a:lnTo>
                    <a:lnTo>
                      <a:pt x="902251" y="1368957"/>
                    </a:lnTo>
                    <a:close/>
                    <a:moveTo>
                      <a:pt x="927217" y="1326857"/>
                    </a:moveTo>
                    <a:lnTo>
                      <a:pt x="915971" y="1340890"/>
                    </a:lnTo>
                    <a:lnTo>
                      <a:pt x="921234" y="1340890"/>
                    </a:lnTo>
                    <a:cubicBezTo>
                      <a:pt x="922463" y="1339099"/>
                      <a:pt x="923641" y="1336980"/>
                      <a:pt x="924767" y="1334531"/>
                    </a:cubicBezTo>
                    <a:cubicBezTo>
                      <a:pt x="925893" y="1332083"/>
                      <a:pt x="926710" y="1329524"/>
                      <a:pt x="927217" y="1326857"/>
                    </a:cubicBezTo>
                    <a:close/>
                    <a:moveTo>
                      <a:pt x="891307" y="1321594"/>
                    </a:moveTo>
                    <a:cubicBezTo>
                      <a:pt x="891092" y="1322398"/>
                      <a:pt x="890697" y="1322983"/>
                      <a:pt x="890121" y="1323348"/>
                    </a:cubicBezTo>
                    <a:cubicBezTo>
                      <a:pt x="889544" y="1323714"/>
                      <a:pt x="889149" y="1324298"/>
                      <a:pt x="888934" y="1325102"/>
                    </a:cubicBezTo>
                    <a:lnTo>
                      <a:pt x="887388" y="1333873"/>
                    </a:lnTo>
                    <a:cubicBezTo>
                      <a:pt x="886750" y="1337491"/>
                      <a:pt x="886531" y="1341219"/>
                      <a:pt x="886731" y="1345056"/>
                    </a:cubicBezTo>
                    <a:cubicBezTo>
                      <a:pt x="886932" y="1348894"/>
                      <a:pt x="887667" y="1352183"/>
                      <a:pt x="888938" y="1354924"/>
                    </a:cubicBezTo>
                    <a:lnTo>
                      <a:pt x="899769" y="1323348"/>
                    </a:lnTo>
                    <a:close/>
                    <a:moveTo>
                      <a:pt x="915243" y="1295281"/>
                    </a:moveTo>
                    <a:lnTo>
                      <a:pt x="907607" y="1298790"/>
                    </a:lnTo>
                    <a:lnTo>
                      <a:pt x="898425" y="1311069"/>
                    </a:lnTo>
                    <a:lnTo>
                      <a:pt x="907815" y="1307561"/>
                    </a:lnTo>
                    <a:lnTo>
                      <a:pt x="914624" y="1298790"/>
                    </a:lnTo>
                    <a:close/>
                    <a:moveTo>
                      <a:pt x="950420" y="1225114"/>
                    </a:moveTo>
                    <a:cubicBezTo>
                      <a:pt x="949587" y="1230669"/>
                      <a:pt x="948599" y="1237101"/>
                      <a:pt x="947456" y="1244410"/>
                    </a:cubicBezTo>
                    <a:cubicBezTo>
                      <a:pt x="946313" y="1251719"/>
                      <a:pt x="944448" y="1258151"/>
                      <a:pt x="941861" y="1263706"/>
                    </a:cubicBezTo>
                    <a:cubicBezTo>
                      <a:pt x="945988" y="1260197"/>
                      <a:pt x="948670" y="1254935"/>
                      <a:pt x="949907" y="1247918"/>
                    </a:cubicBezTo>
                    <a:lnTo>
                      <a:pt x="961771" y="1230376"/>
                    </a:lnTo>
                    <a:close/>
                    <a:moveTo>
                      <a:pt x="1026041" y="1114600"/>
                    </a:moveTo>
                    <a:lnTo>
                      <a:pt x="1022121" y="1126879"/>
                    </a:lnTo>
                    <a:cubicBezTo>
                      <a:pt x="1018970" y="1129620"/>
                      <a:pt x="1015832" y="1132909"/>
                      <a:pt x="1012707" y="1136747"/>
                    </a:cubicBezTo>
                    <a:cubicBezTo>
                      <a:pt x="1009582" y="1140584"/>
                      <a:pt x="1006805" y="1144311"/>
                      <a:pt x="1004376" y="1147929"/>
                    </a:cubicBezTo>
                    <a:cubicBezTo>
                      <a:pt x="1003380" y="1155239"/>
                      <a:pt x="999907" y="1161671"/>
                      <a:pt x="993957" y="1167225"/>
                    </a:cubicBezTo>
                    <a:cubicBezTo>
                      <a:pt x="992162" y="1165800"/>
                      <a:pt x="990076" y="1166019"/>
                      <a:pt x="987701" y="1167883"/>
                    </a:cubicBezTo>
                    <a:cubicBezTo>
                      <a:pt x="985326" y="1169747"/>
                      <a:pt x="984763" y="1171282"/>
                      <a:pt x="986012" y="1172488"/>
                    </a:cubicBezTo>
                    <a:lnTo>
                      <a:pt x="973322" y="1184767"/>
                    </a:lnTo>
                    <a:lnTo>
                      <a:pt x="964966" y="1202309"/>
                    </a:lnTo>
                    <a:lnTo>
                      <a:pt x="961458" y="1202309"/>
                    </a:lnTo>
                    <a:lnTo>
                      <a:pt x="959293" y="1214589"/>
                    </a:lnTo>
                    <a:lnTo>
                      <a:pt x="967445" y="1218097"/>
                    </a:lnTo>
                    <a:cubicBezTo>
                      <a:pt x="966808" y="1217147"/>
                      <a:pt x="966791" y="1216416"/>
                      <a:pt x="967393" y="1215904"/>
                    </a:cubicBezTo>
                    <a:cubicBezTo>
                      <a:pt x="967995" y="1215393"/>
                      <a:pt x="968700" y="1215539"/>
                      <a:pt x="969508" y="1216343"/>
                    </a:cubicBezTo>
                    <a:lnTo>
                      <a:pt x="974254" y="1209326"/>
                    </a:lnTo>
                    <a:cubicBezTo>
                      <a:pt x="975144" y="1209874"/>
                      <a:pt x="976356" y="1209216"/>
                      <a:pt x="977891" y="1207353"/>
                    </a:cubicBezTo>
                    <a:cubicBezTo>
                      <a:pt x="979426" y="1205489"/>
                      <a:pt x="980277" y="1204392"/>
                      <a:pt x="980444" y="1204063"/>
                    </a:cubicBezTo>
                    <a:lnTo>
                      <a:pt x="996436" y="1183013"/>
                    </a:lnTo>
                    <a:cubicBezTo>
                      <a:pt x="997602" y="1178262"/>
                      <a:pt x="1000993" y="1170222"/>
                      <a:pt x="1006609" y="1158893"/>
                    </a:cubicBezTo>
                    <a:cubicBezTo>
                      <a:pt x="1012225" y="1147564"/>
                      <a:pt x="1016777" y="1140401"/>
                      <a:pt x="1020266" y="1137404"/>
                    </a:cubicBezTo>
                    <a:lnTo>
                      <a:pt x="1028109" y="1142667"/>
                    </a:lnTo>
                    <a:cubicBezTo>
                      <a:pt x="1029550" y="1139049"/>
                      <a:pt x="1031231" y="1135321"/>
                      <a:pt x="1033150" y="1131484"/>
                    </a:cubicBezTo>
                    <a:cubicBezTo>
                      <a:pt x="1035069" y="1127647"/>
                      <a:pt x="1037550" y="1124358"/>
                      <a:pt x="1040591" y="1121617"/>
                    </a:cubicBezTo>
                    <a:lnTo>
                      <a:pt x="1032130" y="1119862"/>
                    </a:lnTo>
                    <a:close/>
                    <a:moveTo>
                      <a:pt x="1057201" y="1097058"/>
                    </a:moveTo>
                    <a:cubicBezTo>
                      <a:pt x="1057132" y="1099105"/>
                      <a:pt x="1056342" y="1100274"/>
                      <a:pt x="1054828" y="1100566"/>
                    </a:cubicBezTo>
                    <a:lnTo>
                      <a:pt x="1050599" y="1114600"/>
                    </a:lnTo>
                    <a:lnTo>
                      <a:pt x="1051426" y="1119862"/>
                    </a:lnTo>
                    <a:cubicBezTo>
                      <a:pt x="1053730" y="1117158"/>
                      <a:pt x="1055853" y="1114235"/>
                      <a:pt x="1057796" y="1111092"/>
                    </a:cubicBezTo>
                    <a:cubicBezTo>
                      <a:pt x="1059739" y="1107949"/>
                      <a:pt x="1060986" y="1105025"/>
                      <a:pt x="1061536" y="1102321"/>
                    </a:cubicBezTo>
                    <a:cubicBezTo>
                      <a:pt x="1062154" y="1098812"/>
                      <a:pt x="1060709" y="1097058"/>
                      <a:pt x="1057201" y="1097058"/>
                    </a:cubicBezTo>
                    <a:close/>
                    <a:moveTo>
                      <a:pt x="1042341" y="1091795"/>
                    </a:moveTo>
                    <a:lnTo>
                      <a:pt x="1041104" y="1098812"/>
                    </a:lnTo>
                    <a:cubicBezTo>
                      <a:pt x="1042185" y="1097862"/>
                      <a:pt x="1043195" y="1096693"/>
                      <a:pt x="1044135" y="1095304"/>
                    </a:cubicBezTo>
                    <a:cubicBezTo>
                      <a:pt x="1045074" y="1093915"/>
                      <a:pt x="1045646" y="1092746"/>
                      <a:pt x="1045850" y="1091795"/>
                    </a:cubicBezTo>
                    <a:close/>
                    <a:moveTo>
                      <a:pt x="1081234" y="1030399"/>
                    </a:moveTo>
                    <a:cubicBezTo>
                      <a:pt x="1080101" y="1030399"/>
                      <a:pt x="1078343" y="1030837"/>
                      <a:pt x="1075959" y="1031715"/>
                    </a:cubicBezTo>
                    <a:cubicBezTo>
                      <a:pt x="1073575" y="1032592"/>
                      <a:pt x="1072101" y="1033907"/>
                      <a:pt x="1071536" y="1035661"/>
                    </a:cubicBezTo>
                    <a:cubicBezTo>
                      <a:pt x="1071497" y="1036502"/>
                      <a:pt x="1072064" y="1037014"/>
                      <a:pt x="1073238" y="1037196"/>
                    </a:cubicBezTo>
                    <a:cubicBezTo>
                      <a:pt x="1074412" y="1037379"/>
                      <a:pt x="1075496" y="1037452"/>
                      <a:pt x="1076489" y="1037416"/>
                    </a:cubicBezTo>
                    <a:close/>
                    <a:moveTo>
                      <a:pt x="1181511" y="879539"/>
                    </a:moveTo>
                    <a:lnTo>
                      <a:pt x="1180274" y="886556"/>
                    </a:lnTo>
                    <a:lnTo>
                      <a:pt x="1182956" y="881293"/>
                    </a:lnTo>
                    <a:close/>
                    <a:moveTo>
                      <a:pt x="1198634" y="832176"/>
                    </a:moveTo>
                    <a:lnTo>
                      <a:pt x="1198325" y="833930"/>
                    </a:lnTo>
                    <a:cubicBezTo>
                      <a:pt x="1197818" y="836598"/>
                      <a:pt x="1197956" y="838717"/>
                      <a:pt x="1198738" y="840289"/>
                    </a:cubicBezTo>
                    <a:cubicBezTo>
                      <a:pt x="1199521" y="841860"/>
                      <a:pt x="1201207" y="842664"/>
                      <a:pt x="1203795" y="842701"/>
                    </a:cubicBezTo>
                    <a:close/>
                    <a:moveTo>
                      <a:pt x="1266937" y="783058"/>
                    </a:moveTo>
                    <a:lnTo>
                      <a:pt x="1260747" y="788321"/>
                    </a:lnTo>
                    <a:cubicBezTo>
                      <a:pt x="1261555" y="789125"/>
                      <a:pt x="1262183" y="789710"/>
                      <a:pt x="1262630" y="790075"/>
                    </a:cubicBezTo>
                    <a:cubicBezTo>
                      <a:pt x="1263077" y="790441"/>
                      <a:pt x="1262828" y="791025"/>
                      <a:pt x="1261882" y="791829"/>
                    </a:cubicBezTo>
                    <a:cubicBezTo>
                      <a:pt x="1261281" y="793584"/>
                      <a:pt x="1259802" y="795338"/>
                      <a:pt x="1257446" y="797092"/>
                    </a:cubicBezTo>
                    <a:lnTo>
                      <a:pt x="1247747" y="802354"/>
                    </a:lnTo>
                    <a:lnTo>
                      <a:pt x="1244857" y="798846"/>
                    </a:lnTo>
                    <a:cubicBezTo>
                      <a:pt x="1241883" y="804109"/>
                      <a:pt x="1240095" y="807617"/>
                      <a:pt x="1239493" y="809371"/>
                    </a:cubicBezTo>
                    <a:cubicBezTo>
                      <a:pt x="1234790" y="814488"/>
                      <a:pt x="1230087" y="819604"/>
                      <a:pt x="1225384" y="824720"/>
                    </a:cubicBezTo>
                    <a:cubicBezTo>
                      <a:pt x="1220681" y="829837"/>
                      <a:pt x="1217578" y="835830"/>
                      <a:pt x="1216074" y="842701"/>
                    </a:cubicBezTo>
                    <a:lnTo>
                      <a:pt x="1206274" y="858488"/>
                    </a:lnTo>
                    <a:cubicBezTo>
                      <a:pt x="1203423" y="860352"/>
                      <a:pt x="1201463" y="862764"/>
                      <a:pt x="1200393" y="865725"/>
                    </a:cubicBezTo>
                    <a:cubicBezTo>
                      <a:pt x="1199323" y="868685"/>
                      <a:pt x="1198601" y="871535"/>
                      <a:pt x="1198227" y="874276"/>
                    </a:cubicBezTo>
                    <a:cubicBezTo>
                      <a:pt x="1195958" y="882170"/>
                      <a:pt x="1191058" y="890064"/>
                      <a:pt x="1183526" y="897958"/>
                    </a:cubicBezTo>
                    <a:cubicBezTo>
                      <a:pt x="1175995" y="905852"/>
                      <a:pt x="1171094" y="913745"/>
                      <a:pt x="1168825" y="921639"/>
                    </a:cubicBezTo>
                    <a:lnTo>
                      <a:pt x="1160881" y="926902"/>
                    </a:lnTo>
                    <a:cubicBezTo>
                      <a:pt x="1159275" y="930410"/>
                      <a:pt x="1157122" y="933919"/>
                      <a:pt x="1154420" y="937427"/>
                    </a:cubicBezTo>
                    <a:cubicBezTo>
                      <a:pt x="1151718" y="940935"/>
                      <a:pt x="1149126" y="944444"/>
                      <a:pt x="1146644" y="947952"/>
                    </a:cubicBezTo>
                    <a:lnTo>
                      <a:pt x="1144479" y="960231"/>
                    </a:lnTo>
                    <a:cubicBezTo>
                      <a:pt x="1151274" y="957966"/>
                      <a:pt x="1157726" y="953288"/>
                      <a:pt x="1163837" y="946198"/>
                    </a:cubicBezTo>
                    <a:cubicBezTo>
                      <a:pt x="1169948" y="939108"/>
                      <a:pt x="1173640" y="932676"/>
                      <a:pt x="1174914" y="926902"/>
                    </a:cubicBezTo>
                    <a:cubicBezTo>
                      <a:pt x="1176729" y="926975"/>
                      <a:pt x="1178362" y="926829"/>
                      <a:pt x="1179815" y="926463"/>
                    </a:cubicBezTo>
                    <a:cubicBezTo>
                      <a:pt x="1181269" y="926098"/>
                      <a:pt x="1182180" y="925075"/>
                      <a:pt x="1182550" y="923393"/>
                    </a:cubicBezTo>
                    <a:cubicBezTo>
                      <a:pt x="1182814" y="920653"/>
                      <a:pt x="1183239" y="918240"/>
                      <a:pt x="1183825" y="916157"/>
                    </a:cubicBezTo>
                    <a:cubicBezTo>
                      <a:pt x="1184412" y="914074"/>
                      <a:pt x="1186360" y="912978"/>
                      <a:pt x="1189668" y="912868"/>
                    </a:cubicBezTo>
                    <a:lnTo>
                      <a:pt x="1220616" y="856734"/>
                    </a:lnTo>
                    <a:cubicBezTo>
                      <a:pt x="1226171" y="856734"/>
                      <a:pt x="1229404" y="854980"/>
                      <a:pt x="1230315" y="851472"/>
                    </a:cubicBezTo>
                    <a:cubicBezTo>
                      <a:pt x="1230775" y="848037"/>
                      <a:pt x="1231480" y="845698"/>
                      <a:pt x="1232430" y="844455"/>
                    </a:cubicBezTo>
                    <a:cubicBezTo>
                      <a:pt x="1233380" y="843213"/>
                      <a:pt x="1235529" y="842628"/>
                      <a:pt x="1238879" y="842701"/>
                    </a:cubicBezTo>
                    <a:lnTo>
                      <a:pt x="1250743" y="825159"/>
                    </a:lnTo>
                    <a:cubicBezTo>
                      <a:pt x="1251239" y="822345"/>
                      <a:pt x="1252464" y="817886"/>
                      <a:pt x="1254417" y="811783"/>
                    </a:cubicBezTo>
                    <a:cubicBezTo>
                      <a:pt x="1256370" y="805680"/>
                      <a:pt x="1258859" y="799029"/>
                      <a:pt x="1261882" y="791829"/>
                    </a:cubicBezTo>
                    <a:cubicBezTo>
                      <a:pt x="1263112" y="790039"/>
                      <a:pt x="1264212" y="788358"/>
                      <a:pt x="1265183" y="786786"/>
                    </a:cubicBezTo>
                    <a:cubicBezTo>
                      <a:pt x="1266155" y="785215"/>
                      <a:pt x="1266740" y="783972"/>
                      <a:pt x="1266937" y="783058"/>
                    </a:cubicBezTo>
                    <a:close/>
                    <a:moveTo>
                      <a:pt x="1270958" y="760254"/>
                    </a:moveTo>
                    <a:lnTo>
                      <a:pt x="1269878" y="761699"/>
                    </a:lnTo>
                    <a:lnTo>
                      <a:pt x="1274467" y="760254"/>
                    </a:lnTo>
                    <a:close/>
                    <a:moveTo>
                      <a:pt x="1296702" y="751045"/>
                    </a:moveTo>
                    <a:cubicBezTo>
                      <a:pt x="1294265" y="751191"/>
                      <a:pt x="1292046" y="751337"/>
                      <a:pt x="1290047" y="751483"/>
                    </a:cubicBezTo>
                    <a:cubicBezTo>
                      <a:pt x="1287784" y="754992"/>
                      <a:pt x="1285630" y="758500"/>
                      <a:pt x="1283586" y="762008"/>
                    </a:cubicBezTo>
                    <a:cubicBezTo>
                      <a:pt x="1281542" y="765517"/>
                      <a:pt x="1278950" y="769025"/>
                      <a:pt x="1275810" y="772533"/>
                    </a:cubicBezTo>
                    <a:cubicBezTo>
                      <a:pt x="1279318" y="772533"/>
                      <a:pt x="1282517" y="774288"/>
                      <a:pt x="1285407" y="777796"/>
                    </a:cubicBezTo>
                    <a:lnTo>
                      <a:pt x="1293763" y="760254"/>
                    </a:lnTo>
                    <a:cubicBezTo>
                      <a:pt x="1294917" y="759304"/>
                      <a:pt x="1296220" y="758134"/>
                      <a:pt x="1297671" y="756746"/>
                    </a:cubicBezTo>
                    <a:cubicBezTo>
                      <a:pt x="1299121" y="755357"/>
                      <a:pt x="1299985" y="754187"/>
                      <a:pt x="1300263" y="753237"/>
                    </a:cubicBezTo>
                    <a:cubicBezTo>
                      <a:pt x="1300327" y="751629"/>
                      <a:pt x="1299140" y="750898"/>
                      <a:pt x="1296702" y="751045"/>
                    </a:cubicBezTo>
                    <a:close/>
                    <a:moveTo>
                      <a:pt x="1305724" y="702366"/>
                    </a:moveTo>
                    <a:lnTo>
                      <a:pt x="1298089" y="705874"/>
                    </a:lnTo>
                    <a:cubicBezTo>
                      <a:pt x="1296611" y="712599"/>
                      <a:pt x="1294410" y="718446"/>
                      <a:pt x="1291487" y="723416"/>
                    </a:cubicBezTo>
                    <a:cubicBezTo>
                      <a:pt x="1294628" y="719908"/>
                      <a:pt x="1297220" y="716399"/>
                      <a:pt x="1299264" y="712891"/>
                    </a:cubicBezTo>
                    <a:cubicBezTo>
                      <a:pt x="1301308" y="709383"/>
                      <a:pt x="1303461" y="705874"/>
                      <a:pt x="1305724" y="702366"/>
                    </a:cubicBezTo>
                    <a:close/>
                    <a:moveTo>
                      <a:pt x="1321097" y="684824"/>
                    </a:moveTo>
                    <a:cubicBezTo>
                      <a:pt x="1320237" y="688040"/>
                      <a:pt x="1320410" y="690379"/>
                      <a:pt x="1321614" y="691841"/>
                    </a:cubicBezTo>
                    <a:lnTo>
                      <a:pt x="1325122" y="691841"/>
                    </a:lnTo>
                    <a:cubicBezTo>
                      <a:pt x="1326636" y="691548"/>
                      <a:pt x="1327426" y="690379"/>
                      <a:pt x="1327495" y="688332"/>
                    </a:cubicBezTo>
                    <a:cubicBezTo>
                      <a:pt x="1327791" y="686651"/>
                      <a:pt x="1327533" y="685628"/>
                      <a:pt x="1326721" y="685263"/>
                    </a:cubicBezTo>
                    <a:cubicBezTo>
                      <a:pt x="1325908" y="684897"/>
                      <a:pt x="1324618" y="684751"/>
                      <a:pt x="1322851" y="684824"/>
                    </a:cubicBezTo>
                    <a:close/>
                    <a:moveTo>
                      <a:pt x="1342554" y="642723"/>
                    </a:moveTo>
                    <a:lnTo>
                      <a:pt x="1340389" y="655003"/>
                    </a:lnTo>
                    <a:cubicBezTo>
                      <a:pt x="1338562" y="655003"/>
                      <a:pt x="1336876" y="655441"/>
                      <a:pt x="1335333" y="656318"/>
                    </a:cubicBezTo>
                    <a:cubicBezTo>
                      <a:pt x="1333789" y="657196"/>
                      <a:pt x="1332827" y="658511"/>
                      <a:pt x="1332444" y="660265"/>
                    </a:cubicBezTo>
                    <a:cubicBezTo>
                      <a:pt x="1332109" y="662166"/>
                      <a:pt x="1332212" y="664066"/>
                      <a:pt x="1332755" y="665966"/>
                    </a:cubicBezTo>
                    <a:cubicBezTo>
                      <a:pt x="1333296" y="667867"/>
                      <a:pt x="1334432" y="668890"/>
                      <a:pt x="1336160" y="669036"/>
                    </a:cubicBezTo>
                    <a:cubicBezTo>
                      <a:pt x="1337026" y="668890"/>
                      <a:pt x="1337641" y="668305"/>
                      <a:pt x="1338004" y="667282"/>
                    </a:cubicBezTo>
                    <a:cubicBezTo>
                      <a:pt x="1338367" y="666259"/>
                      <a:pt x="1338544" y="665674"/>
                      <a:pt x="1338533" y="665528"/>
                    </a:cubicBezTo>
                    <a:lnTo>
                      <a:pt x="1350088" y="649740"/>
                    </a:lnTo>
                    <a:close/>
                    <a:moveTo>
                      <a:pt x="1353592" y="619919"/>
                    </a:moveTo>
                    <a:lnTo>
                      <a:pt x="1352664" y="625182"/>
                    </a:lnTo>
                    <a:lnTo>
                      <a:pt x="1344101" y="633953"/>
                    </a:lnTo>
                    <a:lnTo>
                      <a:pt x="1343482" y="637461"/>
                    </a:lnTo>
                    <a:lnTo>
                      <a:pt x="1353490" y="630444"/>
                    </a:lnTo>
                    <a:lnTo>
                      <a:pt x="1354418" y="625182"/>
                    </a:lnTo>
                    <a:cubicBezTo>
                      <a:pt x="1354493" y="624962"/>
                      <a:pt x="1354575" y="624085"/>
                      <a:pt x="1354663" y="622550"/>
                    </a:cubicBezTo>
                    <a:cubicBezTo>
                      <a:pt x="1354751" y="621015"/>
                      <a:pt x="1354394" y="620138"/>
                      <a:pt x="1353592" y="619919"/>
                    </a:cubicBezTo>
                    <a:close/>
                    <a:moveTo>
                      <a:pt x="1294217" y="319953"/>
                    </a:moveTo>
                    <a:lnTo>
                      <a:pt x="1271828" y="337495"/>
                    </a:lnTo>
                    <a:cubicBezTo>
                      <a:pt x="1265500" y="343123"/>
                      <a:pt x="1262422" y="348970"/>
                      <a:pt x="1262595" y="355037"/>
                    </a:cubicBezTo>
                    <a:cubicBezTo>
                      <a:pt x="1262768" y="361103"/>
                      <a:pt x="1261754" y="365196"/>
                      <a:pt x="1259553" y="367316"/>
                    </a:cubicBezTo>
                    <a:lnTo>
                      <a:pt x="1272141" y="365562"/>
                    </a:lnTo>
                    <a:lnTo>
                      <a:pt x="1273896" y="365562"/>
                    </a:lnTo>
                    <a:lnTo>
                      <a:pt x="1275234" y="348020"/>
                    </a:lnTo>
                    <a:lnTo>
                      <a:pt x="1293187" y="335741"/>
                    </a:lnTo>
                    <a:lnTo>
                      <a:pt x="1300924" y="321707"/>
                    </a:lnTo>
                    <a:close/>
                    <a:moveTo>
                      <a:pt x="1401423" y="471"/>
                    </a:moveTo>
                    <a:cubicBezTo>
                      <a:pt x="1404323" y="-223"/>
                      <a:pt x="1406649" y="-150"/>
                      <a:pt x="1408401" y="691"/>
                    </a:cubicBezTo>
                    <a:cubicBezTo>
                      <a:pt x="1408524" y="4967"/>
                      <a:pt x="1403792" y="14395"/>
                      <a:pt x="1394204" y="28977"/>
                    </a:cubicBezTo>
                    <a:cubicBezTo>
                      <a:pt x="1384616" y="43559"/>
                      <a:pt x="1377175" y="53426"/>
                      <a:pt x="1371881" y="58579"/>
                    </a:cubicBezTo>
                    <a:lnTo>
                      <a:pt x="1373635" y="58579"/>
                    </a:lnTo>
                    <a:cubicBezTo>
                      <a:pt x="1375778" y="61137"/>
                      <a:pt x="1376755" y="63476"/>
                      <a:pt x="1376564" y="65596"/>
                    </a:cubicBezTo>
                    <a:cubicBezTo>
                      <a:pt x="1376373" y="67715"/>
                      <a:pt x="1375156" y="70054"/>
                      <a:pt x="1372914" y="72612"/>
                    </a:cubicBezTo>
                    <a:cubicBezTo>
                      <a:pt x="1368376" y="85915"/>
                      <a:pt x="1362006" y="99656"/>
                      <a:pt x="1353805" y="113836"/>
                    </a:cubicBezTo>
                    <a:cubicBezTo>
                      <a:pt x="1345603" y="128016"/>
                      <a:pt x="1338356" y="141757"/>
                      <a:pt x="1332064" y="155059"/>
                    </a:cubicBezTo>
                    <a:cubicBezTo>
                      <a:pt x="1333277" y="157508"/>
                      <a:pt x="1333199" y="159189"/>
                      <a:pt x="1331832" y="160103"/>
                    </a:cubicBezTo>
                    <a:cubicBezTo>
                      <a:pt x="1330465" y="161016"/>
                      <a:pt x="1328273" y="162259"/>
                      <a:pt x="1325255" y="163830"/>
                    </a:cubicBezTo>
                    <a:cubicBezTo>
                      <a:pt x="1324786" y="165657"/>
                      <a:pt x="1324356" y="167265"/>
                      <a:pt x="1323965" y="168654"/>
                    </a:cubicBezTo>
                    <a:cubicBezTo>
                      <a:pt x="1323574" y="170043"/>
                      <a:pt x="1324176" y="170774"/>
                      <a:pt x="1325772" y="170847"/>
                    </a:cubicBezTo>
                    <a:cubicBezTo>
                      <a:pt x="1323983" y="173734"/>
                      <a:pt x="1321550" y="177169"/>
                      <a:pt x="1318472" y="181153"/>
                    </a:cubicBezTo>
                    <a:cubicBezTo>
                      <a:pt x="1315395" y="185136"/>
                      <a:pt x="1314355" y="188133"/>
                      <a:pt x="1315352" y="190143"/>
                    </a:cubicBezTo>
                    <a:lnTo>
                      <a:pt x="1327733" y="179618"/>
                    </a:lnTo>
                    <a:cubicBezTo>
                      <a:pt x="1329870" y="177864"/>
                      <a:pt x="1331349" y="176110"/>
                      <a:pt x="1332170" y="174355"/>
                    </a:cubicBezTo>
                    <a:cubicBezTo>
                      <a:pt x="1332991" y="172601"/>
                      <a:pt x="1332715" y="170847"/>
                      <a:pt x="1331343" y="169093"/>
                    </a:cubicBezTo>
                    <a:cubicBezTo>
                      <a:pt x="1333536" y="167229"/>
                      <a:pt x="1335935" y="164817"/>
                      <a:pt x="1338540" y="161857"/>
                    </a:cubicBezTo>
                    <a:cubicBezTo>
                      <a:pt x="1341145" y="158897"/>
                      <a:pt x="1343182" y="156046"/>
                      <a:pt x="1344652" y="153305"/>
                    </a:cubicBezTo>
                    <a:lnTo>
                      <a:pt x="1364254" y="121730"/>
                    </a:lnTo>
                    <a:lnTo>
                      <a:pt x="1376325" y="112959"/>
                    </a:lnTo>
                    <a:cubicBezTo>
                      <a:pt x="1378548" y="111131"/>
                      <a:pt x="1380371" y="109085"/>
                      <a:pt x="1381793" y="106819"/>
                    </a:cubicBezTo>
                    <a:cubicBezTo>
                      <a:pt x="1383216" y="104553"/>
                      <a:pt x="1383285" y="102507"/>
                      <a:pt x="1381999" y="100679"/>
                    </a:cubicBezTo>
                    <a:lnTo>
                      <a:pt x="1391490" y="86646"/>
                    </a:lnTo>
                    <a:cubicBezTo>
                      <a:pt x="1391644" y="80799"/>
                      <a:pt x="1394275" y="75828"/>
                      <a:pt x="1399382" y="71735"/>
                    </a:cubicBezTo>
                    <a:cubicBezTo>
                      <a:pt x="1404489" y="67642"/>
                      <a:pt x="1407120" y="62672"/>
                      <a:pt x="1407274" y="56825"/>
                    </a:cubicBezTo>
                    <a:lnTo>
                      <a:pt x="1433481" y="37529"/>
                    </a:lnTo>
                    <a:cubicBezTo>
                      <a:pt x="1437003" y="42426"/>
                      <a:pt x="1438602" y="45788"/>
                      <a:pt x="1438280" y="47615"/>
                    </a:cubicBezTo>
                    <a:cubicBezTo>
                      <a:pt x="1437958" y="49443"/>
                      <a:pt x="1435327" y="51928"/>
                      <a:pt x="1430387" y="55071"/>
                    </a:cubicBezTo>
                    <a:cubicBezTo>
                      <a:pt x="1432843" y="60004"/>
                      <a:pt x="1432113" y="63732"/>
                      <a:pt x="1428196" y="66253"/>
                    </a:cubicBezTo>
                    <a:cubicBezTo>
                      <a:pt x="1424280" y="68775"/>
                      <a:pt x="1423188" y="72064"/>
                      <a:pt x="1424921" y="76121"/>
                    </a:cubicBezTo>
                    <a:cubicBezTo>
                      <a:pt x="1421010" y="80689"/>
                      <a:pt x="1416247" y="88217"/>
                      <a:pt x="1410633" y="98706"/>
                    </a:cubicBezTo>
                    <a:cubicBezTo>
                      <a:pt x="1405019" y="109195"/>
                      <a:pt x="1402527" y="116284"/>
                      <a:pt x="1403155" y="119975"/>
                    </a:cubicBezTo>
                    <a:lnTo>
                      <a:pt x="1383244" y="153305"/>
                    </a:lnTo>
                    <a:cubicBezTo>
                      <a:pt x="1386113" y="157764"/>
                      <a:pt x="1387188" y="162441"/>
                      <a:pt x="1386471" y="167339"/>
                    </a:cubicBezTo>
                    <a:cubicBezTo>
                      <a:pt x="1385754" y="172236"/>
                      <a:pt x="1382444" y="176913"/>
                      <a:pt x="1376541" y="181372"/>
                    </a:cubicBezTo>
                    <a:cubicBezTo>
                      <a:pt x="1373511" y="188608"/>
                      <a:pt x="1369565" y="196063"/>
                      <a:pt x="1364704" y="203738"/>
                    </a:cubicBezTo>
                    <a:cubicBezTo>
                      <a:pt x="1359842" y="211413"/>
                      <a:pt x="1354297" y="217991"/>
                      <a:pt x="1348067" y="223473"/>
                    </a:cubicBezTo>
                    <a:lnTo>
                      <a:pt x="1350855" y="237506"/>
                    </a:lnTo>
                    <a:lnTo>
                      <a:pt x="1337030" y="246277"/>
                    </a:lnTo>
                    <a:lnTo>
                      <a:pt x="1333627" y="265573"/>
                    </a:lnTo>
                    <a:cubicBezTo>
                      <a:pt x="1330693" y="269155"/>
                      <a:pt x="1328565" y="272517"/>
                      <a:pt x="1327244" y="275660"/>
                    </a:cubicBezTo>
                    <a:cubicBezTo>
                      <a:pt x="1325922" y="278803"/>
                      <a:pt x="1323510" y="281288"/>
                      <a:pt x="1320009" y="283115"/>
                    </a:cubicBezTo>
                    <a:cubicBezTo>
                      <a:pt x="1318850" y="285125"/>
                      <a:pt x="1318253" y="287683"/>
                      <a:pt x="1318217" y="290789"/>
                    </a:cubicBezTo>
                    <a:cubicBezTo>
                      <a:pt x="1318181" y="293896"/>
                      <a:pt x="1318538" y="296016"/>
                      <a:pt x="1319288" y="297148"/>
                    </a:cubicBezTo>
                    <a:cubicBezTo>
                      <a:pt x="1319985" y="298793"/>
                      <a:pt x="1320966" y="299451"/>
                      <a:pt x="1322230" y="299122"/>
                    </a:cubicBezTo>
                    <a:cubicBezTo>
                      <a:pt x="1323494" y="298793"/>
                      <a:pt x="1324267" y="298135"/>
                      <a:pt x="1324551" y="297148"/>
                    </a:cubicBezTo>
                    <a:cubicBezTo>
                      <a:pt x="1321897" y="291886"/>
                      <a:pt x="1323256" y="287500"/>
                      <a:pt x="1328625" y="283992"/>
                    </a:cubicBezTo>
                    <a:cubicBezTo>
                      <a:pt x="1333995" y="280484"/>
                      <a:pt x="1338552" y="277852"/>
                      <a:pt x="1342296" y="276098"/>
                    </a:cubicBezTo>
                    <a:lnTo>
                      <a:pt x="1346936" y="249785"/>
                    </a:lnTo>
                    <a:lnTo>
                      <a:pt x="1348690" y="249785"/>
                    </a:lnTo>
                    <a:cubicBezTo>
                      <a:pt x="1349999" y="247958"/>
                      <a:pt x="1351018" y="245912"/>
                      <a:pt x="1351746" y="243646"/>
                    </a:cubicBezTo>
                    <a:cubicBezTo>
                      <a:pt x="1352475" y="241380"/>
                      <a:pt x="1352178" y="239333"/>
                      <a:pt x="1350855" y="237506"/>
                    </a:cubicBezTo>
                    <a:cubicBezTo>
                      <a:pt x="1356558" y="232938"/>
                      <a:pt x="1361222" y="228041"/>
                      <a:pt x="1364848" y="222815"/>
                    </a:cubicBezTo>
                    <a:cubicBezTo>
                      <a:pt x="1368474" y="217589"/>
                      <a:pt x="1373061" y="213130"/>
                      <a:pt x="1378609" y="209439"/>
                    </a:cubicBezTo>
                    <a:cubicBezTo>
                      <a:pt x="1373834" y="203774"/>
                      <a:pt x="1372934" y="199754"/>
                      <a:pt x="1375912" y="197379"/>
                    </a:cubicBezTo>
                    <a:cubicBezTo>
                      <a:pt x="1378889" y="195003"/>
                      <a:pt x="1384052" y="191422"/>
                      <a:pt x="1391401" y="186635"/>
                    </a:cubicBezTo>
                    <a:cubicBezTo>
                      <a:pt x="1396216" y="181920"/>
                      <a:pt x="1400720" y="173369"/>
                      <a:pt x="1404915" y="160980"/>
                    </a:cubicBezTo>
                    <a:cubicBezTo>
                      <a:pt x="1409109" y="148591"/>
                      <a:pt x="1414130" y="139600"/>
                      <a:pt x="1419977" y="134009"/>
                    </a:cubicBezTo>
                    <a:cubicBezTo>
                      <a:pt x="1421909" y="133205"/>
                      <a:pt x="1423616" y="133059"/>
                      <a:pt x="1425097" y="133570"/>
                    </a:cubicBezTo>
                    <a:cubicBezTo>
                      <a:pt x="1426578" y="134082"/>
                      <a:pt x="1427692" y="134813"/>
                      <a:pt x="1428438" y="135763"/>
                    </a:cubicBezTo>
                    <a:cubicBezTo>
                      <a:pt x="1431571" y="140587"/>
                      <a:pt x="1431370" y="146288"/>
                      <a:pt x="1427834" y="152867"/>
                    </a:cubicBezTo>
                    <a:cubicBezTo>
                      <a:pt x="1424299" y="159445"/>
                      <a:pt x="1420305" y="164269"/>
                      <a:pt x="1415854" y="167339"/>
                    </a:cubicBezTo>
                    <a:cubicBezTo>
                      <a:pt x="1409696" y="178631"/>
                      <a:pt x="1404293" y="189375"/>
                      <a:pt x="1399645" y="199572"/>
                    </a:cubicBezTo>
                    <a:cubicBezTo>
                      <a:pt x="1394996" y="209768"/>
                      <a:pt x="1389671" y="220074"/>
                      <a:pt x="1383668" y="230489"/>
                    </a:cubicBezTo>
                    <a:cubicBezTo>
                      <a:pt x="1384980" y="232170"/>
                      <a:pt x="1385014" y="233632"/>
                      <a:pt x="1383772" y="234875"/>
                    </a:cubicBezTo>
                    <a:cubicBezTo>
                      <a:pt x="1382529" y="236117"/>
                      <a:pt x="1380810" y="237579"/>
                      <a:pt x="1378613" y="239260"/>
                    </a:cubicBezTo>
                    <a:cubicBezTo>
                      <a:pt x="1376616" y="241051"/>
                      <a:pt x="1375735" y="242732"/>
                      <a:pt x="1375970" y="244304"/>
                    </a:cubicBezTo>
                    <a:cubicBezTo>
                      <a:pt x="1376204" y="245875"/>
                      <a:pt x="1377155" y="247118"/>
                      <a:pt x="1378821" y="248031"/>
                    </a:cubicBezTo>
                    <a:cubicBezTo>
                      <a:pt x="1375603" y="250736"/>
                      <a:pt x="1372675" y="253659"/>
                      <a:pt x="1370038" y="256802"/>
                    </a:cubicBezTo>
                    <a:cubicBezTo>
                      <a:pt x="1367401" y="259945"/>
                      <a:pt x="1365789" y="262869"/>
                      <a:pt x="1365202" y="265573"/>
                    </a:cubicBezTo>
                    <a:lnTo>
                      <a:pt x="1356020" y="277852"/>
                    </a:lnTo>
                    <a:cubicBezTo>
                      <a:pt x="1357947" y="281434"/>
                      <a:pt x="1358378" y="284796"/>
                      <a:pt x="1357312" y="287939"/>
                    </a:cubicBezTo>
                    <a:cubicBezTo>
                      <a:pt x="1356246" y="291082"/>
                      <a:pt x="1354200" y="293567"/>
                      <a:pt x="1351173" y="295394"/>
                    </a:cubicBezTo>
                    <a:cubicBezTo>
                      <a:pt x="1357207" y="294956"/>
                      <a:pt x="1365105" y="294517"/>
                      <a:pt x="1374867" y="294079"/>
                    </a:cubicBezTo>
                    <a:cubicBezTo>
                      <a:pt x="1384629" y="293640"/>
                      <a:pt x="1391625" y="295833"/>
                      <a:pt x="1395854" y="300657"/>
                    </a:cubicBezTo>
                    <a:cubicBezTo>
                      <a:pt x="1397834" y="304348"/>
                      <a:pt x="1398519" y="307929"/>
                      <a:pt x="1397906" y="311401"/>
                    </a:cubicBezTo>
                    <a:cubicBezTo>
                      <a:pt x="1397294" y="314873"/>
                      <a:pt x="1395579" y="317139"/>
                      <a:pt x="1392761" y="318199"/>
                    </a:cubicBezTo>
                    <a:cubicBezTo>
                      <a:pt x="1392398" y="319222"/>
                      <a:pt x="1391628" y="320684"/>
                      <a:pt x="1390453" y="322584"/>
                    </a:cubicBezTo>
                    <a:cubicBezTo>
                      <a:pt x="1389277" y="324485"/>
                      <a:pt x="1388946" y="325946"/>
                      <a:pt x="1389460" y="326970"/>
                    </a:cubicBezTo>
                    <a:lnTo>
                      <a:pt x="1395341" y="323461"/>
                    </a:lnTo>
                    <a:lnTo>
                      <a:pt x="1421239" y="305919"/>
                    </a:lnTo>
                    <a:lnTo>
                      <a:pt x="1426912" y="293640"/>
                    </a:lnTo>
                    <a:cubicBezTo>
                      <a:pt x="1425736" y="291192"/>
                      <a:pt x="1425740" y="289510"/>
                      <a:pt x="1426925" y="288597"/>
                    </a:cubicBezTo>
                    <a:cubicBezTo>
                      <a:pt x="1428109" y="287683"/>
                      <a:pt x="1429790" y="286440"/>
                      <a:pt x="1431967" y="284869"/>
                    </a:cubicBezTo>
                    <a:cubicBezTo>
                      <a:pt x="1433074" y="283151"/>
                      <a:pt x="1433465" y="281763"/>
                      <a:pt x="1433141" y="280703"/>
                    </a:cubicBezTo>
                    <a:cubicBezTo>
                      <a:pt x="1432816" y="279643"/>
                      <a:pt x="1432252" y="278693"/>
                      <a:pt x="1431450" y="277852"/>
                    </a:cubicBezTo>
                    <a:cubicBezTo>
                      <a:pt x="1437521" y="272444"/>
                      <a:pt x="1443229" y="266596"/>
                      <a:pt x="1448577" y="260311"/>
                    </a:cubicBezTo>
                    <a:cubicBezTo>
                      <a:pt x="1453925" y="254025"/>
                      <a:pt x="1459634" y="248177"/>
                      <a:pt x="1465704" y="242769"/>
                    </a:cubicBezTo>
                    <a:cubicBezTo>
                      <a:pt x="1468955" y="234692"/>
                      <a:pt x="1473645" y="227164"/>
                      <a:pt x="1479773" y="220183"/>
                    </a:cubicBezTo>
                    <a:cubicBezTo>
                      <a:pt x="1485901" y="213203"/>
                      <a:pt x="1492835" y="207868"/>
                      <a:pt x="1500576" y="204176"/>
                    </a:cubicBezTo>
                    <a:lnTo>
                      <a:pt x="1500368" y="195406"/>
                    </a:lnTo>
                    <a:cubicBezTo>
                      <a:pt x="1500035" y="192738"/>
                      <a:pt x="1500778" y="190180"/>
                      <a:pt x="1502599" y="187731"/>
                    </a:cubicBezTo>
                    <a:cubicBezTo>
                      <a:pt x="1504419" y="185282"/>
                      <a:pt x="1506839" y="183163"/>
                      <a:pt x="1509860" y="181372"/>
                    </a:cubicBezTo>
                    <a:cubicBezTo>
                      <a:pt x="1514657" y="174063"/>
                      <a:pt x="1518371" y="172893"/>
                      <a:pt x="1521003" y="177864"/>
                    </a:cubicBezTo>
                    <a:cubicBezTo>
                      <a:pt x="1524095" y="181262"/>
                      <a:pt x="1525781" y="184552"/>
                      <a:pt x="1526061" y="187731"/>
                    </a:cubicBezTo>
                    <a:cubicBezTo>
                      <a:pt x="1526341" y="190910"/>
                      <a:pt x="1524002" y="194638"/>
                      <a:pt x="1519046" y="198914"/>
                    </a:cubicBezTo>
                    <a:cubicBezTo>
                      <a:pt x="1515086" y="202093"/>
                      <a:pt x="1509954" y="207575"/>
                      <a:pt x="1503647" y="215360"/>
                    </a:cubicBezTo>
                    <a:cubicBezTo>
                      <a:pt x="1497341" y="223144"/>
                      <a:pt x="1495046" y="229941"/>
                      <a:pt x="1496762" y="235752"/>
                    </a:cubicBezTo>
                    <a:cubicBezTo>
                      <a:pt x="1494841" y="241051"/>
                      <a:pt x="1490973" y="249310"/>
                      <a:pt x="1485157" y="260530"/>
                    </a:cubicBezTo>
                    <a:cubicBezTo>
                      <a:pt x="1479342" y="271749"/>
                      <a:pt x="1473203" y="280447"/>
                      <a:pt x="1466742" y="286623"/>
                    </a:cubicBezTo>
                    <a:cubicBezTo>
                      <a:pt x="1468726" y="289255"/>
                      <a:pt x="1469144" y="291447"/>
                      <a:pt x="1467994" y="293202"/>
                    </a:cubicBezTo>
                    <a:cubicBezTo>
                      <a:pt x="1466844" y="294956"/>
                      <a:pt x="1465223" y="296271"/>
                      <a:pt x="1463132" y="297148"/>
                    </a:cubicBezTo>
                    <a:cubicBezTo>
                      <a:pt x="1459757" y="300328"/>
                      <a:pt x="1459311" y="304933"/>
                      <a:pt x="1461792" y="310963"/>
                    </a:cubicBezTo>
                    <a:cubicBezTo>
                      <a:pt x="1464274" y="316993"/>
                      <a:pt x="1466097" y="321159"/>
                      <a:pt x="1467263" y="323461"/>
                    </a:cubicBezTo>
                    <a:cubicBezTo>
                      <a:pt x="1462360" y="329089"/>
                      <a:pt x="1454034" y="341076"/>
                      <a:pt x="1442284" y="359422"/>
                    </a:cubicBezTo>
                    <a:cubicBezTo>
                      <a:pt x="1430534" y="377768"/>
                      <a:pt x="1425277" y="389755"/>
                      <a:pt x="1426514" y="395383"/>
                    </a:cubicBezTo>
                    <a:lnTo>
                      <a:pt x="1410315" y="407662"/>
                    </a:lnTo>
                    <a:cubicBezTo>
                      <a:pt x="1406732" y="412852"/>
                      <a:pt x="1403298" y="417822"/>
                      <a:pt x="1400012" y="422573"/>
                    </a:cubicBezTo>
                    <a:cubicBezTo>
                      <a:pt x="1396725" y="427324"/>
                      <a:pt x="1393729" y="432294"/>
                      <a:pt x="1391023" y="437483"/>
                    </a:cubicBezTo>
                    <a:lnTo>
                      <a:pt x="1391850" y="442746"/>
                    </a:lnTo>
                    <a:cubicBezTo>
                      <a:pt x="1397660" y="441504"/>
                      <a:pt x="1402703" y="436533"/>
                      <a:pt x="1406977" y="427835"/>
                    </a:cubicBezTo>
                    <a:cubicBezTo>
                      <a:pt x="1411252" y="419138"/>
                      <a:pt x="1416733" y="414167"/>
                      <a:pt x="1423421" y="412925"/>
                    </a:cubicBezTo>
                    <a:cubicBezTo>
                      <a:pt x="1426688" y="412632"/>
                      <a:pt x="1430988" y="411463"/>
                      <a:pt x="1436319" y="409416"/>
                    </a:cubicBezTo>
                    <a:lnTo>
                      <a:pt x="1424967" y="404154"/>
                    </a:lnTo>
                    <a:lnTo>
                      <a:pt x="1430849" y="400646"/>
                    </a:lnTo>
                    <a:cubicBezTo>
                      <a:pt x="1433727" y="399038"/>
                      <a:pt x="1436044" y="398745"/>
                      <a:pt x="1437801" y="399768"/>
                    </a:cubicBezTo>
                    <a:cubicBezTo>
                      <a:pt x="1439557" y="400792"/>
                      <a:pt x="1441127" y="402254"/>
                      <a:pt x="1442509" y="404154"/>
                    </a:cubicBezTo>
                    <a:cubicBezTo>
                      <a:pt x="1444788" y="401596"/>
                      <a:pt x="1446808" y="399257"/>
                      <a:pt x="1448571" y="397137"/>
                    </a:cubicBezTo>
                    <a:cubicBezTo>
                      <a:pt x="1450333" y="395018"/>
                      <a:pt x="1451476" y="392678"/>
                      <a:pt x="1452001" y="390120"/>
                    </a:cubicBezTo>
                    <a:cubicBezTo>
                      <a:pt x="1453980" y="388220"/>
                      <a:pt x="1455566" y="385443"/>
                      <a:pt x="1456759" y="381788"/>
                    </a:cubicBezTo>
                    <a:cubicBezTo>
                      <a:pt x="1457951" y="378133"/>
                      <a:pt x="1459254" y="374479"/>
                      <a:pt x="1460666" y="370824"/>
                    </a:cubicBezTo>
                    <a:cubicBezTo>
                      <a:pt x="1455162" y="370532"/>
                      <a:pt x="1451000" y="367608"/>
                      <a:pt x="1448179" y="362053"/>
                    </a:cubicBezTo>
                    <a:cubicBezTo>
                      <a:pt x="1454352" y="358545"/>
                      <a:pt x="1458204" y="353282"/>
                      <a:pt x="1459734" y="346266"/>
                    </a:cubicBezTo>
                    <a:lnTo>
                      <a:pt x="1476657" y="349774"/>
                    </a:lnTo>
                    <a:cubicBezTo>
                      <a:pt x="1473744" y="352405"/>
                      <a:pt x="1471599" y="355037"/>
                      <a:pt x="1470221" y="357668"/>
                    </a:cubicBezTo>
                    <a:cubicBezTo>
                      <a:pt x="1468844" y="360299"/>
                      <a:pt x="1467137" y="362930"/>
                      <a:pt x="1465102" y="365562"/>
                    </a:cubicBezTo>
                    <a:lnTo>
                      <a:pt x="1471191" y="370824"/>
                    </a:lnTo>
                    <a:cubicBezTo>
                      <a:pt x="1474699" y="370824"/>
                      <a:pt x="1476144" y="372579"/>
                      <a:pt x="1475525" y="376087"/>
                    </a:cubicBezTo>
                    <a:cubicBezTo>
                      <a:pt x="1474754" y="379632"/>
                      <a:pt x="1473125" y="383067"/>
                      <a:pt x="1470638" y="386393"/>
                    </a:cubicBezTo>
                    <a:cubicBezTo>
                      <a:pt x="1468152" y="389718"/>
                      <a:pt x="1465723" y="392715"/>
                      <a:pt x="1463352" y="395383"/>
                    </a:cubicBezTo>
                    <a:cubicBezTo>
                      <a:pt x="1465964" y="396114"/>
                      <a:pt x="1468763" y="396406"/>
                      <a:pt x="1471749" y="396260"/>
                    </a:cubicBezTo>
                    <a:cubicBezTo>
                      <a:pt x="1474735" y="396114"/>
                      <a:pt x="1477095" y="396406"/>
                      <a:pt x="1478830" y="397137"/>
                    </a:cubicBezTo>
                    <a:cubicBezTo>
                      <a:pt x="1479594" y="400061"/>
                      <a:pt x="1477681" y="403862"/>
                      <a:pt x="1473092" y="408539"/>
                    </a:cubicBezTo>
                    <a:cubicBezTo>
                      <a:pt x="1468503" y="413217"/>
                      <a:pt x="1464398" y="417018"/>
                      <a:pt x="1460776" y="419942"/>
                    </a:cubicBezTo>
                    <a:cubicBezTo>
                      <a:pt x="1460058" y="423596"/>
                      <a:pt x="1458760" y="426812"/>
                      <a:pt x="1456882" y="429590"/>
                    </a:cubicBezTo>
                    <a:cubicBezTo>
                      <a:pt x="1455003" y="432367"/>
                      <a:pt x="1453137" y="433829"/>
                      <a:pt x="1451284" y="433975"/>
                    </a:cubicBezTo>
                    <a:lnTo>
                      <a:pt x="1440348" y="446254"/>
                    </a:lnTo>
                    <a:lnTo>
                      <a:pt x="1437564" y="462042"/>
                    </a:lnTo>
                    <a:lnTo>
                      <a:pt x="1443755" y="456780"/>
                    </a:lnTo>
                    <a:lnTo>
                      <a:pt x="1453246" y="442746"/>
                    </a:lnTo>
                    <a:cubicBezTo>
                      <a:pt x="1454506" y="440992"/>
                      <a:pt x="1455907" y="439676"/>
                      <a:pt x="1457451" y="438799"/>
                    </a:cubicBezTo>
                    <a:cubicBezTo>
                      <a:pt x="1458994" y="437922"/>
                      <a:pt x="1460241" y="437483"/>
                      <a:pt x="1461191" y="437483"/>
                    </a:cubicBezTo>
                    <a:cubicBezTo>
                      <a:pt x="1460871" y="438470"/>
                      <a:pt x="1460015" y="440005"/>
                      <a:pt x="1458625" y="442088"/>
                    </a:cubicBezTo>
                    <a:cubicBezTo>
                      <a:pt x="1457234" y="444171"/>
                      <a:pt x="1456301" y="446145"/>
                      <a:pt x="1455827" y="448009"/>
                    </a:cubicBezTo>
                    <a:cubicBezTo>
                      <a:pt x="1457035" y="452759"/>
                      <a:pt x="1453665" y="458607"/>
                      <a:pt x="1445717" y="465551"/>
                    </a:cubicBezTo>
                    <a:cubicBezTo>
                      <a:pt x="1437768" y="472494"/>
                      <a:pt x="1434398" y="478341"/>
                      <a:pt x="1435607" y="483092"/>
                    </a:cubicBezTo>
                    <a:lnTo>
                      <a:pt x="1426425" y="495372"/>
                    </a:lnTo>
                    <a:cubicBezTo>
                      <a:pt x="1426073" y="497162"/>
                      <a:pt x="1425333" y="499282"/>
                      <a:pt x="1424207" y="501731"/>
                    </a:cubicBezTo>
                    <a:cubicBezTo>
                      <a:pt x="1423081" y="504179"/>
                      <a:pt x="1421826" y="506737"/>
                      <a:pt x="1420442" y="509405"/>
                    </a:cubicBezTo>
                    <a:cubicBezTo>
                      <a:pt x="1424943" y="505020"/>
                      <a:pt x="1429302" y="500196"/>
                      <a:pt x="1433519" y="494933"/>
                    </a:cubicBezTo>
                    <a:cubicBezTo>
                      <a:pt x="1437736" y="489671"/>
                      <a:pt x="1440495" y="483969"/>
                      <a:pt x="1441797" y="477830"/>
                    </a:cubicBezTo>
                    <a:lnTo>
                      <a:pt x="1454903" y="483092"/>
                    </a:lnTo>
                    <a:lnTo>
                      <a:pt x="1447992" y="502388"/>
                    </a:lnTo>
                    <a:lnTo>
                      <a:pt x="1457072" y="500634"/>
                    </a:lnTo>
                    <a:lnTo>
                      <a:pt x="1463987" y="511159"/>
                    </a:lnTo>
                    <a:lnTo>
                      <a:pt x="1450577" y="537472"/>
                    </a:lnTo>
                    <a:cubicBezTo>
                      <a:pt x="1442626" y="544014"/>
                      <a:pt x="1435597" y="551542"/>
                      <a:pt x="1429491" y="560057"/>
                    </a:cubicBezTo>
                    <a:cubicBezTo>
                      <a:pt x="1423384" y="568573"/>
                      <a:pt x="1417310" y="575662"/>
                      <a:pt x="1411268" y="581327"/>
                    </a:cubicBezTo>
                    <a:lnTo>
                      <a:pt x="1407760" y="581327"/>
                    </a:lnTo>
                    <a:lnTo>
                      <a:pt x="1406832" y="586589"/>
                    </a:lnTo>
                    <a:lnTo>
                      <a:pt x="1393214" y="604131"/>
                    </a:lnTo>
                    <a:cubicBezTo>
                      <a:pt x="1391168" y="611587"/>
                      <a:pt x="1387085" y="618165"/>
                      <a:pt x="1380963" y="623866"/>
                    </a:cubicBezTo>
                    <a:cubicBezTo>
                      <a:pt x="1374841" y="629567"/>
                      <a:pt x="1370603" y="637022"/>
                      <a:pt x="1368248" y="646232"/>
                    </a:cubicBezTo>
                    <a:cubicBezTo>
                      <a:pt x="1365478" y="649923"/>
                      <a:pt x="1361166" y="656136"/>
                      <a:pt x="1355314" y="664870"/>
                    </a:cubicBezTo>
                    <a:cubicBezTo>
                      <a:pt x="1349461" y="673605"/>
                      <a:pt x="1345382" y="678502"/>
                      <a:pt x="1343075" y="679561"/>
                    </a:cubicBezTo>
                    <a:cubicBezTo>
                      <a:pt x="1342388" y="685116"/>
                      <a:pt x="1340669" y="691548"/>
                      <a:pt x="1337918" y="698858"/>
                    </a:cubicBezTo>
                    <a:lnTo>
                      <a:pt x="1339673" y="698858"/>
                    </a:lnTo>
                    <a:cubicBezTo>
                      <a:pt x="1341410" y="700612"/>
                      <a:pt x="1340516" y="702366"/>
                      <a:pt x="1336991" y="704120"/>
                    </a:cubicBezTo>
                    <a:lnTo>
                      <a:pt x="1333482" y="704120"/>
                    </a:lnTo>
                    <a:cubicBezTo>
                      <a:pt x="1330559" y="709090"/>
                      <a:pt x="1327223" y="711429"/>
                      <a:pt x="1323474" y="711137"/>
                    </a:cubicBezTo>
                    <a:cubicBezTo>
                      <a:pt x="1322112" y="717203"/>
                      <a:pt x="1319911" y="723051"/>
                      <a:pt x="1316872" y="728679"/>
                    </a:cubicBezTo>
                    <a:cubicBezTo>
                      <a:pt x="1313834" y="734307"/>
                      <a:pt x="1311633" y="740154"/>
                      <a:pt x="1310271" y="746221"/>
                    </a:cubicBezTo>
                    <a:lnTo>
                      <a:pt x="1318321" y="760254"/>
                    </a:lnTo>
                    <a:cubicBezTo>
                      <a:pt x="1319241" y="760218"/>
                      <a:pt x="1320033" y="760291"/>
                      <a:pt x="1320695" y="760473"/>
                    </a:cubicBezTo>
                    <a:cubicBezTo>
                      <a:pt x="1321357" y="760656"/>
                      <a:pt x="1321632" y="761168"/>
                      <a:pt x="1321520" y="762008"/>
                    </a:cubicBezTo>
                    <a:cubicBezTo>
                      <a:pt x="1321119" y="763872"/>
                      <a:pt x="1320040" y="765846"/>
                      <a:pt x="1318284" y="767929"/>
                    </a:cubicBezTo>
                    <a:cubicBezTo>
                      <a:pt x="1316528" y="770012"/>
                      <a:pt x="1314649" y="771547"/>
                      <a:pt x="1312648" y="772533"/>
                    </a:cubicBezTo>
                    <a:cubicBezTo>
                      <a:pt x="1312238" y="775274"/>
                      <a:pt x="1311228" y="777686"/>
                      <a:pt x="1309618" y="779769"/>
                    </a:cubicBezTo>
                    <a:cubicBezTo>
                      <a:pt x="1308008" y="781852"/>
                      <a:pt x="1305476" y="782949"/>
                      <a:pt x="1302021" y="783058"/>
                    </a:cubicBezTo>
                    <a:lnTo>
                      <a:pt x="1296758" y="783058"/>
                    </a:lnTo>
                    <a:lnTo>
                      <a:pt x="1291602" y="802354"/>
                    </a:lnTo>
                    <a:lnTo>
                      <a:pt x="1268183" y="835684"/>
                    </a:lnTo>
                    <a:lnTo>
                      <a:pt x="1260238" y="840947"/>
                    </a:lnTo>
                    <a:cubicBezTo>
                      <a:pt x="1259102" y="846355"/>
                      <a:pt x="1256682" y="852203"/>
                      <a:pt x="1252979" y="858488"/>
                    </a:cubicBezTo>
                    <a:cubicBezTo>
                      <a:pt x="1249276" y="864774"/>
                      <a:pt x="1245540" y="870622"/>
                      <a:pt x="1241772" y="876030"/>
                    </a:cubicBezTo>
                    <a:lnTo>
                      <a:pt x="1238061" y="897081"/>
                    </a:lnTo>
                    <a:lnTo>
                      <a:pt x="1221862" y="909360"/>
                    </a:lnTo>
                    <a:lnTo>
                      <a:pt x="1211752" y="926902"/>
                    </a:lnTo>
                    <a:lnTo>
                      <a:pt x="1199680" y="935673"/>
                    </a:lnTo>
                    <a:cubicBezTo>
                      <a:pt x="1198157" y="941410"/>
                      <a:pt x="1195273" y="946161"/>
                      <a:pt x="1191027" y="949926"/>
                    </a:cubicBezTo>
                    <a:cubicBezTo>
                      <a:pt x="1186782" y="953690"/>
                      <a:pt x="1183821" y="958879"/>
                      <a:pt x="1182143" y="965494"/>
                    </a:cubicBezTo>
                    <a:lnTo>
                      <a:pt x="1161097" y="995315"/>
                    </a:lnTo>
                    <a:cubicBezTo>
                      <a:pt x="1155628" y="996485"/>
                      <a:pt x="1151733" y="1001162"/>
                      <a:pt x="1149413" y="1009349"/>
                    </a:cubicBezTo>
                    <a:cubicBezTo>
                      <a:pt x="1147092" y="1017535"/>
                      <a:pt x="1142320" y="1022213"/>
                      <a:pt x="1135097" y="1023382"/>
                    </a:cubicBezTo>
                    <a:lnTo>
                      <a:pt x="1145512" y="974265"/>
                    </a:lnTo>
                    <a:lnTo>
                      <a:pt x="1135606" y="970757"/>
                    </a:lnTo>
                    <a:lnTo>
                      <a:pt x="1126424" y="983036"/>
                    </a:lnTo>
                    <a:cubicBezTo>
                      <a:pt x="1123054" y="990126"/>
                      <a:pt x="1118524" y="1000066"/>
                      <a:pt x="1112833" y="1012857"/>
                    </a:cubicBezTo>
                    <a:cubicBezTo>
                      <a:pt x="1107142" y="1025648"/>
                      <a:pt x="1103489" y="1035588"/>
                      <a:pt x="1101874" y="1042678"/>
                    </a:cubicBezTo>
                    <a:cubicBezTo>
                      <a:pt x="1100845" y="1050170"/>
                      <a:pt x="1099061" y="1054482"/>
                      <a:pt x="1096523" y="1055615"/>
                    </a:cubicBezTo>
                    <a:cubicBezTo>
                      <a:pt x="1093984" y="1056748"/>
                      <a:pt x="1088511" y="1057114"/>
                      <a:pt x="1080103" y="1056712"/>
                    </a:cubicBezTo>
                    <a:lnTo>
                      <a:pt x="1077421" y="1061974"/>
                    </a:lnTo>
                    <a:cubicBezTo>
                      <a:pt x="1079227" y="1064167"/>
                      <a:pt x="1080440" y="1067237"/>
                      <a:pt x="1081059" y="1071184"/>
                    </a:cubicBezTo>
                    <a:cubicBezTo>
                      <a:pt x="1081679" y="1075131"/>
                      <a:pt x="1079538" y="1077323"/>
                      <a:pt x="1074637" y="1077762"/>
                    </a:cubicBezTo>
                    <a:cubicBezTo>
                      <a:pt x="1073425" y="1077799"/>
                      <a:pt x="1071387" y="1078164"/>
                      <a:pt x="1068523" y="1078858"/>
                    </a:cubicBezTo>
                    <a:cubicBezTo>
                      <a:pt x="1065660" y="1079553"/>
                      <a:pt x="1063983" y="1080357"/>
                      <a:pt x="1063493" y="1081270"/>
                    </a:cubicBezTo>
                    <a:lnTo>
                      <a:pt x="1063184" y="1083025"/>
                    </a:lnTo>
                    <a:lnTo>
                      <a:pt x="1085268" y="1097058"/>
                    </a:lnTo>
                    <a:cubicBezTo>
                      <a:pt x="1090416" y="1092526"/>
                      <a:pt x="1094513" y="1087118"/>
                      <a:pt x="1097558" y="1080832"/>
                    </a:cubicBezTo>
                    <a:cubicBezTo>
                      <a:pt x="1100603" y="1074546"/>
                      <a:pt x="1102662" y="1068260"/>
                      <a:pt x="1103734" y="1061974"/>
                    </a:cubicBezTo>
                    <a:cubicBezTo>
                      <a:pt x="1106786" y="1059380"/>
                      <a:pt x="1109090" y="1056675"/>
                      <a:pt x="1110646" y="1053861"/>
                    </a:cubicBezTo>
                    <a:cubicBezTo>
                      <a:pt x="1112202" y="1051047"/>
                      <a:pt x="1113268" y="1047904"/>
                      <a:pt x="1113844" y="1044432"/>
                    </a:cubicBezTo>
                    <a:lnTo>
                      <a:pt x="1123644" y="1028645"/>
                    </a:lnTo>
                    <a:cubicBezTo>
                      <a:pt x="1123795" y="1027585"/>
                      <a:pt x="1124112" y="1026196"/>
                      <a:pt x="1124598" y="1024479"/>
                    </a:cubicBezTo>
                    <a:cubicBezTo>
                      <a:pt x="1125084" y="1022761"/>
                      <a:pt x="1125763" y="1021811"/>
                      <a:pt x="1126636" y="1021628"/>
                    </a:cubicBezTo>
                    <a:cubicBezTo>
                      <a:pt x="1130108" y="1022249"/>
                      <a:pt x="1132477" y="1025392"/>
                      <a:pt x="1133744" y="1031057"/>
                    </a:cubicBezTo>
                    <a:cubicBezTo>
                      <a:pt x="1135011" y="1036721"/>
                      <a:pt x="1135394" y="1041180"/>
                      <a:pt x="1134894" y="1044432"/>
                    </a:cubicBezTo>
                    <a:cubicBezTo>
                      <a:pt x="1134793" y="1045419"/>
                      <a:pt x="1134453" y="1046516"/>
                      <a:pt x="1133875" y="1047722"/>
                    </a:cubicBezTo>
                    <a:cubicBezTo>
                      <a:pt x="1133297" y="1048928"/>
                      <a:pt x="1132158" y="1049585"/>
                      <a:pt x="1130457" y="1049695"/>
                    </a:cubicBezTo>
                    <a:cubicBezTo>
                      <a:pt x="1127326" y="1057296"/>
                      <a:pt x="1122757" y="1066214"/>
                      <a:pt x="1116750" y="1076446"/>
                    </a:cubicBezTo>
                    <a:cubicBezTo>
                      <a:pt x="1110743" y="1086679"/>
                      <a:pt x="1104136" y="1094719"/>
                      <a:pt x="1096929" y="1100566"/>
                    </a:cubicBezTo>
                    <a:cubicBezTo>
                      <a:pt x="1096129" y="1103856"/>
                      <a:pt x="1094788" y="1106487"/>
                      <a:pt x="1092905" y="1108460"/>
                    </a:cubicBezTo>
                    <a:cubicBezTo>
                      <a:pt x="1091023" y="1110434"/>
                      <a:pt x="1089682" y="1113065"/>
                      <a:pt x="1088882" y="1116354"/>
                    </a:cubicBezTo>
                    <a:cubicBezTo>
                      <a:pt x="1085149" y="1122603"/>
                      <a:pt x="1080958" y="1128962"/>
                      <a:pt x="1076309" y="1135431"/>
                    </a:cubicBezTo>
                    <a:cubicBezTo>
                      <a:pt x="1071660" y="1141899"/>
                      <a:pt x="1066669" y="1147820"/>
                      <a:pt x="1061336" y="1153192"/>
                    </a:cubicBezTo>
                    <a:cubicBezTo>
                      <a:pt x="1061001" y="1155092"/>
                      <a:pt x="1060228" y="1156993"/>
                      <a:pt x="1059015" y="1158893"/>
                    </a:cubicBezTo>
                    <a:cubicBezTo>
                      <a:pt x="1057803" y="1160793"/>
                      <a:pt x="1056307" y="1161817"/>
                      <a:pt x="1054527" y="1161963"/>
                    </a:cubicBezTo>
                    <a:cubicBezTo>
                      <a:pt x="1051341" y="1161378"/>
                      <a:pt x="1050077" y="1158601"/>
                      <a:pt x="1050734" y="1153631"/>
                    </a:cubicBezTo>
                    <a:cubicBezTo>
                      <a:pt x="1051391" y="1148660"/>
                      <a:pt x="1052035" y="1145006"/>
                      <a:pt x="1052667" y="1142667"/>
                    </a:cubicBezTo>
                    <a:lnTo>
                      <a:pt x="1037706" y="1147929"/>
                    </a:lnTo>
                    <a:lnTo>
                      <a:pt x="1032858" y="1165471"/>
                    </a:lnTo>
                    <a:lnTo>
                      <a:pt x="1011503" y="1197047"/>
                    </a:lnTo>
                    <a:lnTo>
                      <a:pt x="1009749" y="1197047"/>
                    </a:lnTo>
                    <a:lnTo>
                      <a:pt x="990148" y="1228622"/>
                    </a:lnTo>
                    <a:cubicBezTo>
                      <a:pt x="988295" y="1230011"/>
                      <a:pt x="987048" y="1232935"/>
                      <a:pt x="986408" y="1237393"/>
                    </a:cubicBezTo>
                    <a:cubicBezTo>
                      <a:pt x="985768" y="1241852"/>
                      <a:pt x="985399" y="1244775"/>
                      <a:pt x="985300" y="1246164"/>
                    </a:cubicBezTo>
                    <a:cubicBezTo>
                      <a:pt x="987757" y="1244044"/>
                      <a:pt x="989679" y="1244337"/>
                      <a:pt x="991066" y="1247041"/>
                    </a:cubicBezTo>
                    <a:cubicBezTo>
                      <a:pt x="992453" y="1249745"/>
                      <a:pt x="991873" y="1251792"/>
                      <a:pt x="989326" y="1253181"/>
                    </a:cubicBezTo>
                    <a:cubicBezTo>
                      <a:pt x="988352" y="1253108"/>
                      <a:pt x="987230" y="1253254"/>
                      <a:pt x="985959" y="1253619"/>
                    </a:cubicBezTo>
                    <a:cubicBezTo>
                      <a:pt x="984689" y="1253985"/>
                      <a:pt x="983850" y="1255008"/>
                      <a:pt x="983444" y="1256689"/>
                    </a:cubicBezTo>
                    <a:cubicBezTo>
                      <a:pt x="983268" y="1258516"/>
                      <a:pt x="983931" y="1260563"/>
                      <a:pt x="985432" y="1262829"/>
                    </a:cubicBezTo>
                    <a:cubicBezTo>
                      <a:pt x="986932" y="1265094"/>
                      <a:pt x="988472" y="1267141"/>
                      <a:pt x="990050" y="1268968"/>
                    </a:cubicBezTo>
                    <a:cubicBezTo>
                      <a:pt x="989060" y="1272513"/>
                      <a:pt x="986167" y="1278141"/>
                      <a:pt x="981372" y="1285852"/>
                    </a:cubicBezTo>
                    <a:cubicBezTo>
                      <a:pt x="976577" y="1293564"/>
                      <a:pt x="973039" y="1297876"/>
                      <a:pt x="970758" y="1298790"/>
                    </a:cubicBezTo>
                    <a:cubicBezTo>
                      <a:pt x="969964" y="1304747"/>
                      <a:pt x="968769" y="1308620"/>
                      <a:pt x="967174" y="1310411"/>
                    </a:cubicBezTo>
                    <a:cubicBezTo>
                      <a:pt x="965579" y="1312202"/>
                      <a:pt x="961856" y="1313006"/>
                      <a:pt x="956004" y="1312823"/>
                    </a:cubicBezTo>
                    <a:lnTo>
                      <a:pt x="952602" y="1332119"/>
                    </a:lnTo>
                    <a:cubicBezTo>
                      <a:pt x="948607" y="1329488"/>
                      <a:pt x="944909" y="1326418"/>
                      <a:pt x="941508" y="1322910"/>
                    </a:cubicBezTo>
                    <a:cubicBezTo>
                      <a:pt x="938107" y="1319401"/>
                      <a:pt x="935440" y="1315454"/>
                      <a:pt x="933509" y="1311069"/>
                    </a:cubicBezTo>
                    <a:cubicBezTo>
                      <a:pt x="933183" y="1314577"/>
                      <a:pt x="931980" y="1318086"/>
                      <a:pt x="929899" y="1321594"/>
                    </a:cubicBezTo>
                    <a:lnTo>
                      <a:pt x="937331" y="1339136"/>
                    </a:lnTo>
                    <a:cubicBezTo>
                      <a:pt x="934165" y="1345897"/>
                      <a:pt x="927525" y="1358688"/>
                      <a:pt x="917408" y="1377509"/>
                    </a:cubicBezTo>
                    <a:cubicBezTo>
                      <a:pt x="907292" y="1396330"/>
                      <a:pt x="897529" y="1406928"/>
                      <a:pt x="888120" y="1409303"/>
                    </a:cubicBezTo>
                    <a:cubicBezTo>
                      <a:pt x="887338" y="1412702"/>
                      <a:pt x="885060" y="1417745"/>
                      <a:pt x="881286" y="1424433"/>
                    </a:cubicBezTo>
                    <a:cubicBezTo>
                      <a:pt x="877512" y="1431121"/>
                      <a:pt x="874151" y="1434849"/>
                      <a:pt x="871201" y="1435616"/>
                    </a:cubicBezTo>
                    <a:cubicBezTo>
                      <a:pt x="870399" y="1435397"/>
                      <a:pt x="870042" y="1434520"/>
                      <a:pt x="870130" y="1432985"/>
                    </a:cubicBezTo>
                    <a:cubicBezTo>
                      <a:pt x="870218" y="1431450"/>
                      <a:pt x="870300" y="1430573"/>
                      <a:pt x="870375" y="1430354"/>
                    </a:cubicBezTo>
                    <a:lnTo>
                      <a:pt x="863668" y="1428599"/>
                    </a:lnTo>
                    <a:lnTo>
                      <a:pt x="857168" y="1435616"/>
                    </a:lnTo>
                    <a:lnTo>
                      <a:pt x="867282" y="1447896"/>
                    </a:lnTo>
                    <a:cubicBezTo>
                      <a:pt x="865454" y="1457434"/>
                      <a:pt x="862046" y="1465986"/>
                      <a:pt x="857057" y="1473551"/>
                    </a:cubicBezTo>
                    <a:cubicBezTo>
                      <a:pt x="852069" y="1481115"/>
                      <a:pt x="846261" y="1488352"/>
                      <a:pt x="839634" y="1495259"/>
                    </a:cubicBezTo>
                    <a:cubicBezTo>
                      <a:pt x="839706" y="1497963"/>
                      <a:pt x="840338" y="1503079"/>
                      <a:pt x="841533" y="1510608"/>
                    </a:cubicBezTo>
                    <a:cubicBezTo>
                      <a:pt x="842727" y="1518136"/>
                      <a:pt x="842198" y="1522375"/>
                      <a:pt x="839948" y="1523326"/>
                    </a:cubicBezTo>
                    <a:cubicBezTo>
                      <a:pt x="837366" y="1523252"/>
                      <a:pt x="835229" y="1522522"/>
                      <a:pt x="833537" y="1521133"/>
                    </a:cubicBezTo>
                    <a:cubicBezTo>
                      <a:pt x="831845" y="1519744"/>
                      <a:pt x="830301" y="1518136"/>
                      <a:pt x="828906" y="1516309"/>
                    </a:cubicBezTo>
                    <a:cubicBezTo>
                      <a:pt x="827772" y="1522741"/>
                      <a:pt x="825683" y="1529611"/>
                      <a:pt x="822640" y="1536920"/>
                    </a:cubicBezTo>
                    <a:cubicBezTo>
                      <a:pt x="819597" y="1544230"/>
                      <a:pt x="815909" y="1550223"/>
                      <a:pt x="811576" y="1554901"/>
                    </a:cubicBezTo>
                    <a:lnTo>
                      <a:pt x="805279" y="1540867"/>
                    </a:lnTo>
                    <a:lnTo>
                      <a:pt x="813635" y="1523326"/>
                    </a:lnTo>
                    <a:cubicBezTo>
                      <a:pt x="812803" y="1522448"/>
                      <a:pt x="811861" y="1521571"/>
                      <a:pt x="810810" y="1520694"/>
                    </a:cubicBezTo>
                    <a:cubicBezTo>
                      <a:pt x="809759" y="1519817"/>
                      <a:pt x="809255" y="1518940"/>
                      <a:pt x="809300" y="1518063"/>
                    </a:cubicBezTo>
                    <a:cubicBezTo>
                      <a:pt x="809999" y="1516382"/>
                      <a:pt x="812007" y="1515359"/>
                      <a:pt x="815324" y="1514993"/>
                    </a:cubicBezTo>
                    <a:cubicBezTo>
                      <a:pt x="818641" y="1514628"/>
                      <a:pt x="820932" y="1514481"/>
                      <a:pt x="822198" y="1514555"/>
                    </a:cubicBezTo>
                    <a:cubicBezTo>
                      <a:pt x="823249" y="1509219"/>
                      <a:pt x="825325" y="1503664"/>
                      <a:pt x="828426" y="1497890"/>
                    </a:cubicBezTo>
                    <a:cubicBezTo>
                      <a:pt x="831527" y="1492116"/>
                      <a:pt x="834919" y="1486561"/>
                      <a:pt x="838601" y="1481225"/>
                    </a:cubicBezTo>
                    <a:cubicBezTo>
                      <a:pt x="838744" y="1480202"/>
                      <a:pt x="838637" y="1478740"/>
                      <a:pt x="838277" y="1476840"/>
                    </a:cubicBezTo>
                    <a:cubicBezTo>
                      <a:pt x="837918" y="1474939"/>
                      <a:pt x="837372" y="1473477"/>
                      <a:pt x="836639" y="1472454"/>
                    </a:cubicBezTo>
                    <a:lnTo>
                      <a:pt x="821576" y="1488242"/>
                    </a:lnTo>
                    <a:lnTo>
                      <a:pt x="812495" y="1489996"/>
                    </a:lnTo>
                    <a:lnTo>
                      <a:pt x="808165" y="1514555"/>
                    </a:lnTo>
                    <a:cubicBezTo>
                      <a:pt x="801026" y="1519598"/>
                      <a:pt x="794230" y="1527053"/>
                      <a:pt x="787776" y="1536920"/>
                    </a:cubicBezTo>
                    <a:cubicBezTo>
                      <a:pt x="781321" y="1546788"/>
                      <a:pt x="776563" y="1555120"/>
                      <a:pt x="773500" y="1561918"/>
                    </a:cubicBezTo>
                    <a:cubicBezTo>
                      <a:pt x="772615" y="1565280"/>
                      <a:pt x="770930" y="1568203"/>
                      <a:pt x="768446" y="1570689"/>
                    </a:cubicBezTo>
                    <a:cubicBezTo>
                      <a:pt x="765961" y="1573174"/>
                      <a:pt x="764276" y="1576097"/>
                      <a:pt x="763391" y="1579460"/>
                    </a:cubicBezTo>
                    <a:lnTo>
                      <a:pt x="755654" y="1593493"/>
                    </a:lnTo>
                    <a:lnTo>
                      <a:pt x="757408" y="1593493"/>
                    </a:lnTo>
                    <a:cubicBezTo>
                      <a:pt x="756522" y="1596855"/>
                      <a:pt x="754837" y="1599779"/>
                      <a:pt x="752353" y="1602264"/>
                    </a:cubicBezTo>
                    <a:cubicBezTo>
                      <a:pt x="749868" y="1604749"/>
                      <a:pt x="748183" y="1607673"/>
                      <a:pt x="747298" y="1611035"/>
                    </a:cubicBezTo>
                    <a:cubicBezTo>
                      <a:pt x="746961" y="1613776"/>
                      <a:pt x="746243" y="1616188"/>
                      <a:pt x="745145" y="1618271"/>
                    </a:cubicBezTo>
                    <a:cubicBezTo>
                      <a:pt x="744047" y="1620354"/>
                      <a:pt x="741807" y="1621450"/>
                      <a:pt x="738425" y="1621560"/>
                    </a:cubicBezTo>
                    <a:cubicBezTo>
                      <a:pt x="737742" y="1626676"/>
                      <a:pt x="736711" y="1630039"/>
                      <a:pt x="735331" y="1631647"/>
                    </a:cubicBezTo>
                    <a:cubicBezTo>
                      <a:pt x="733951" y="1633255"/>
                      <a:pt x="730752" y="1633985"/>
                      <a:pt x="725735" y="1633839"/>
                    </a:cubicBezTo>
                    <a:lnTo>
                      <a:pt x="722332" y="1653135"/>
                    </a:lnTo>
                    <a:lnTo>
                      <a:pt x="714180" y="1649627"/>
                    </a:lnTo>
                    <a:lnTo>
                      <a:pt x="699324" y="1674186"/>
                    </a:lnTo>
                    <a:lnTo>
                      <a:pt x="702214" y="1677694"/>
                    </a:lnTo>
                    <a:lnTo>
                      <a:pt x="694269" y="1682957"/>
                    </a:lnTo>
                    <a:lnTo>
                      <a:pt x="689524" y="1689973"/>
                    </a:lnTo>
                    <a:lnTo>
                      <a:pt x="692621" y="1702253"/>
                    </a:lnTo>
                    <a:lnTo>
                      <a:pt x="688392" y="1716286"/>
                    </a:lnTo>
                    <a:cubicBezTo>
                      <a:pt x="683977" y="1716871"/>
                      <a:pt x="681226" y="1719210"/>
                      <a:pt x="680138" y="1723303"/>
                    </a:cubicBezTo>
                    <a:cubicBezTo>
                      <a:pt x="679051" y="1727396"/>
                      <a:pt x="674546" y="1729735"/>
                      <a:pt x="666622" y="1730320"/>
                    </a:cubicBezTo>
                    <a:lnTo>
                      <a:pt x="668168" y="1721549"/>
                    </a:lnTo>
                    <a:lnTo>
                      <a:pt x="662597" y="1723303"/>
                    </a:lnTo>
                    <a:cubicBezTo>
                      <a:pt x="661062" y="1725788"/>
                      <a:pt x="658560" y="1730027"/>
                      <a:pt x="655091" y="1736021"/>
                    </a:cubicBezTo>
                    <a:cubicBezTo>
                      <a:pt x="651623" y="1742014"/>
                      <a:pt x="649276" y="1745377"/>
                      <a:pt x="648050" y="1746107"/>
                    </a:cubicBezTo>
                    <a:cubicBezTo>
                      <a:pt x="647236" y="1745961"/>
                      <a:pt x="646827" y="1745377"/>
                      <a:pt x="646825" y="1744353"/>
                    </a:cubicBezTo>
                    <a:cubicBezTo>
                      <a:pt x="646822" y="1743330"/>
                      <a:pt x="646852" y="1742745"/>
                      <a:pt x="646915" y="1742599"/>
                    </a:cubicBezTo>
                    <a:cubicBezTo>
                      <a:pt x="642142" y="1742307"/>
                      <a:pt x="640672" y="1740699"/>
                      <a:pt x="642503" y="1737775"/>
                    </a:cubicBezTo>
                    <a:cubicBezTo>
                      <a:pt x="644334" y="1734851"/>
                      <a:pt x="646526" y="1732366"/>
                      <a:pt x="649080" y="1730320"/>
                    </a:cubicBezTo>
                    <a:lnTo>
                      <a:pt x="644847" y="1714532"/>
                    </a:lnTo>
                    <a:lnTo>
                      <a:pt x="654029" y="1702253"/>
                    </a:lnTo>
                    <a:lnTo>
                      <a:pt x="642678" y="1696990"/>
                    </a:lnTo>
                    <a:cubicBezTo>
                      <a:pt x="641129" y="1702874"/>
                      <a:pt x="638141" y="1708210"/>
                      <a:pt x="633716" y="1712997"/>
                    </a:cubicBezTo>
                    <a:cubicBezTo>
                      <a:pt x="629290" y="1717785"/>
                      <a:pt x="626225" y="1723559"/>
                      <a:pt x="624521" y="1730320"/>
                    </a:cubicBezTo>
                    <a:cubicBezTo>
                      <a:pt x="618045" y="1737410"/>
                      <a:pt x="611859" y="1744719"/>
                      <a:pt x="605964" y="1752247"/>
                    </a:cubicBezTo>
                    <a:cubicBezTo>
                      <a:pt x="600068" y="1759775"/>
                      <a:pt x="594321" y="1767084"/>
                      <a:pt x="588721" y="1774174"/>
                    </a:cubicBezTo>
                    <a:cubicBezTo>
                      <a:pt x="587097" y="1778414"/>
                      <a:pt x="584363" y="1783969"/>
                      <a:pt x="580520" y="1790839"/>
                    </a:cubicBezTo>
                    <a:cubicBezTo>
                      <a:pt x="576678" y="1797710"/>
                      <a:pt x="572499" y="1801510"/>
                      <a:pt x="567985" y="1802241"/>
                    </a:cubicBezTo>
                    <a:cubicBezTo>
                      <a:pt x="567966" y="1803594"/>
                      <a:pt x="568392" y="1806152"/>
                      <a:pt x="569263" y="1809916"/>
                    </a:cubicBezTo>
                    <a:cubicBezTo>
                      <a:pt x="570134" y="1813680"/>
                      <a:pt x="570637" y="1815800"/>
                      <a:pt x="570773" y="1816275"/>
                    </a:cubicBezTo>
                    <a:cubicBezTo>
                      <a:pt x="571652" y="1816056"/>
                      <a:pt x="572318" y="1815179"/>
                      <a:pt x="572772" y="1813644"/>
                    </a:cubicBezTo>
                    <a:cubicBezTo>
                      <a:pt x="573225" y="1812109"/>
                      <a:pt x="573453" y="1811232"/>
                      <a:pt x="573455" y="1811012"/>
                    </a:cubicBezTo>
                    <a:cubicBezTo>
                      <a:pt x="580249" y="1800670"/>
                      <a:pt x="587862" y="1790656"/>
                      <a:pt x="596294" y="1780972"/>
                    </a:cubicBezTo>
                    <a:cubicBezTo>
                      <a:pt x="604726" y="1771287"/>
                      <a:pt x="610662" y="1760835"/>
                      <a:pt x="614102" y="1749616"/>
                    </a:cubicBezTo>
                    <a:lnTo>
                      <a:pt x="622873" y="1749616"/>
                    </a:lnTo>
                    <a:cubicBezTo>
                      <a:pt x="626925" y="1749433"/>
                      <a:pt x="631539" y="1749798"/>
                      <a:pt x="636713" y="1750712"/>
                    </a:cubicBezTo>
                    <a:cubicBezTo>
                      <a:pt x="641888" y="1751626"/>
                      <a:pt x="644360" y="1754184"/>
                      <a:pt x="644131" y="1758387"/>
                    </a:cubicBezTo>
                    <a:cubicBezTo>
                      <a:pt x="642543" y="1766354"/>
                      <a:pt x="639350" y="1774101"/>
                      <a:pt x="634551" y="1781630"/>
                    </a:cubicBezTo>
                    <a:cubicBezTo>
                      <a:pt x="629751" y="1789158"/>
                      <a:pt x="624520" y="1796029"/>
                      <a:pt x="618856" y="1802241"/>
                    </a:cubicBezTo>
                    <a:cubicBezTo>
                      <a:pt x="618328" y="1806481"/>
                      <a:pt x="618535" y="1810281"/>
                      <a:pt x="619477" y="1813644"/>
                    </a:cubicBezTo>
                    <a:cubicBezTo>
                      <a:pt x="620419" y="1817006"/>
                      <a:pt x="620626" y="1820807"/>
                      <a:pt x="620098" y="1825046"/>
                    </a:cubicBezTo>
                    <a:lnTo>
                      <a:pt x="608437" y="1821537"/>
                    </a:lnTo>
                    <a:cubicBezTo>
                      <a:pt x="607556" y="1826946"/>
                      <a:pt x="605940" y="1832793"/>
                      <a:pt x="603590" y="1839079"/>
                    </a:cubicBezTo>
                    <a:cubicBezTo>
                      <a:pt x="601239" y="1845365"/>
                      <a:pt x="597869" y="1851212"/>
                      <a:pt x="593480" y="1856621"/>
                    </a:cubicBezTo>
                    <a:lnTo>
                      <a:pt x="586874" y="1844342"/>
                    </a:lnTo>
                    <a:lnTo>
                      <a:pt x="594920" y="1828554"/>
                    </a:lnTo>
                    <a:cubicBezTo>
                      <a:pt x="594088" y="1827677"/>
                      <a:pt x="593147" y="1826800"/>
                      <a:pt x="592095" y="1825923"/>
                    </a:cubicBezTo>
                    <a:cubicBezTo>
                      <a:pt x="591044" y="1825046"/>
                      <a:pt x="590541" y="1824169"/>
                      <a:pt x="590586" y="1823292"/>
                    </a:cubicBezTo>
                    <a:cubicBezTo>
                      <a:pt x="591211" y="1821611"/>
                      <a:pt x="592926" y="1820587"/>
                      <a:pt x="595732" y="1820222"/>
                    </a:cubicBezTo>
                    <a:cubicBezTo>
                      <a:pt x="598537" y="1819856"/>
                      <a:pt x="600536" y="1819710"/>
                      <a:pt x="601729" y="1819783"/>
                    </a:cubicBezTo>
                    <a:lnTo>
                      <a:pt x="617513" y="1789962"/>
                    </a:lnTo>
                    <a:lnTo>
                      <a:pt x="616996" y="1782945"/>
                    </a:lnTo>
                    <a:lnTo>
                      <a:pt x="611526" y="1774174"/>
                    </a:lnTo>
                    <a:lnTo>
                      <a:pt x="601208" y="1782945"/>
                    </a:lnTo>
                    <a:lnTo>
                      <a:pt x="589450" y="1819783"/>
                    </a:lnTo>
                    <a:cubicBezTo>
                      <a:pt x="583178" y="1824680"/>
                      <a:pt x="576996" y="1831551"/>
                      <a:pt x="570905" y="1840395"/>
                    </a:cubicBezTo>
                    <a:cubicBezTo>
                      <a:pt x="564814" y="1849239"/>
                      <a:pt x="560232" y="1856987"/>
                      <a:pt x="557159" y="1863638"/>
                    </a:cubicBezTo>
                    <a:cubicBezTo>
                      <a:pt x="555870" y="1869705"/>
                      <a:pt x="553523" y="1875552"/>
                      <a:pt x="550119" y="1881180"/>
                    </a:cubicBezTo>
                    <a:cubicBezTo>
                      <a:pt x="546714" y="1886808"/>
                      <a:pt x="543490" y="1892655"/>
                      <a:pt x="540447" y="1898722"/>
                    </a:cubicBezTo>
                    <a:cubicBezTo>
                      <a:pt x="530680" y="1906031"/>
                      <a:pt x="521635" y="1914217"/>
                      <a:pt x="513312" y="1923280"/>
                    </a:cubicBezTo>
                    <a:lnTo>
                      <a:pt x="494847" y="1958364"/>
                    </a:lnTo>
                    <a:cubicBezTo>
                      <a:pt x="493800" y="1958291"/>
                      <a:pt x="492385" y="1958437"/>
                      <a:pt x="490603" y="1958803"/>
                    </a:cubicBezTo>
                    <a:cubicBezTo>
                      <a:pt x="488821" y="1959168"/>
                      <a:pt x="487690" y="1960191"/>
                      <a:pt x="487211" y="1961872"/>
                    </a:cubicBezTo>
                    <a:cubicBezTo>
                      <a:pt x="487226" y="1962823"/>
                      <a:pt x="487970" y="1963992"/>
                      <a:pt x="489443" y="1965381"/>
                    </a:cubicBezTo>
                    <a:cubicBezTo>
                      <a:pt x="490916" y="1966770"/>
                      <a:pt x="492098" y="1967939"/>
                      <a:pt x="492991" y="1968889"/>
                    </a:cubicBezTo>
                    <a:lnTo>
                      <a:pt x="471839" y="1979414"/>
                    </a:lnTo>
                    <a:lnTo>
                      <a:pt x="459559" y="1979414"/>
                    </a:lnTo>
                    <a:cubicBezTo>
                      <a:pt x="461072" y="1972909"/>
                      <a:pt x="463204" y="1966623"/>
                      <a:pt x="465954" y="1960557"/>
                    </a:cubicBezTo>
                    <a:cubicBezTo>
                      <a:pt x="468705" y="1954490"/>
                      <a:pt x="470424" y="1945573"/>
                      <a:pt x="471110" y="1933805"/>
                    </a:cubicBezTo>
                    <a:cubicBezTo>
                      <a:pt x="466480" y="1938922"/>
                      <a:pt x="462070" y="1944038"/>
                      <a:pt x="457878" y="1949155"/>
                    </a:cubicBezTo>
                    <a:cubicBezTo>
                      <a:pt x="453687" y="1954271"/>
                      <a:pt x="450876" y="1960264"/>
                      <a:pt x="449445" y="1967135"/>
                    </a:cubicBezTo>
                    <a:cubicBezTo>
                      <a:pt x="444484" y="1970607"/>
                      <a:pt x="439833" y="1974188"/>
                      <a:pt x="435491" y="1977879"/>
                    </a:cubicBezTo>
                    <a:cubicBezTo>
                      <a:pt x="431149" y="1981571"/>
                      <a:pt x="426858" y="1985590"/>
                      <a:pt x="422620" y="1989939"/>
                    </a:cubicBezTo>
                    <a:cubicBezTo>
                      <a:pt x="412707" y="1990816"/>
                      <a:pt x="408361" y="1994325"/>
                      <a:pt x="409581" y="2000465"/>
                    </a:cubicBezTo>
                    <a:cubicBezTo>
                      <a:pt x="410801" y="2006604"/>
                      <a:pt x="408647" y="2010113"/>
                      <a:pt x="403120" y="2010990"/>
                    </a:cubicBezTo>
                    <a:lnTo>
                      <a:pt x="396104" y="2010990"/>
                    </a:lnTo>
                    <a:cubicBezTo>
                      <a:pt x="394941" y="2015923"/>
                      <a:pt x="393114" y="2019651"/>
                      <a:pt x="390623" y="2022173"/>
                    </a:cubicBezTo>
                    <a:cubicBezTo>
                      <a:pt x="388132" y="2024694"/>
                      <a:pt x="386383" y="2027983"/>
                      <a:pt x="385375" y="2032040"/>
                    </a:cubicBezTo>
                    <a:lnTo>
                      <a:pt x="371240" y="2042565"/>
                    </a:lnTo>
                    <a:lnTo>
                      <a:pt x="366698" y="2028532"/>
                    </a:lnTo>
                    <a:cubicBezTo>
                      <a:pt x="363189" y="2028532"/>
                      <a:pt x="361744" y="2026777"/>
                      <a:pt x="362363" y="2023269"/>
                    </a:cubicBezTo>
                    <a:cubicBezTo>
                      <a:pt x="364093" y="2016362"/>
                      <a:pt x="367338" y="2009564"/>
                      <a:pt x="372098" y="2002877"/>
                    </a:cubicBezTo>
                    <a:cubicBezTo>
                      <a:pt x="376859" y="1996189"/>
                      <a:pt x="380182" y="1988953"/>
                      <a:pt x="382066" y="1981169"/>
                    </a:cubicBezTo>
                    <a:cubicBezTo>
                      <a:pt x="382128" y="1981022"/>
                      <a:pt x="382158" y="1980438"/>
                      <a:pt x="382156" y="1979414"/>
                    </a:cubicBezTo>
                    <a:cubicBezTo>
                      <a:pt x="382154" y="1978391"/>
                      <a:pt x="381745" y="1977806"/>
                      <a:pt x="380930" y="1977660"/>
                    </a:cubicBezTo>
                    <a:cubicBezTo>
                      <a:pt x="379909" y="1978062"/>
                      <a:pt x="378418" y="1979889"/>
                      <a:pt x="376455" y="1983142"/>
                    </a:cubicBezTo>
                    <a:cubicBezTo>
                      <a:pt x="374493" y="1986395"/>
                      <a:pt x="372924" y="1988660"/>
                      <a:pt x="371748" y="1989939"/>
                    </a:cubicBezTo>
                    <a:cubicBezTo>
                      <a:pt x="369392" y="1991694"/>
                      <a:pt x="367914" y="1993448"/>
                      <a:pt x="367312" y="1995202"/>
                    </a:cubicBezTo>
                    <a:cubicBezTo>
                      <a:pt x="367048" y="1997943"/>
                      <a:pt x="366623" y="2000355"/>
                      <a:pt x="366036" y="2002438"/>
                    </a:cubicBezTo>
                    <a:cubicBezTo>
                      <a:pt x="365450" y="2004521"/>
                      <a:pt x="363502" y="2005617"/>
                      <a:pt x="360194" y="2005727"/>
                    </a:cubicBezTo>
                    <a:lnTo>
                      <a:pt x="352558" y="2009236"/>
                    </a:lnTo>
                    <a:lnTo>
                      <a:pt x="334707" y="2010990"/>
                    </a:lnTo>
                    <a:lnTo>
                      <a:pt x="326970" y="2025023"/>
                    </a:lnTo>
                    <a:cubicBezTo>
                      <a:pt x="324128" y="2026010"/>
                      <a:pt x="321299" y="2027545"/>
                      <a:pt x="318483" y="2029628"/>
                    </a:cubicBezTo>
                    <a:cubicBezTo>
                      <a:pt x="315668" y="2031711"/>
                      <a:pt x="313200" y="2033684"/>
                      <a:pt x="311080" y="2035548"/>
                    </a:cubicBezTo>
                    <a:cubicBezTo>
                      <a:pt x="309187" y="2035512"/>
                      <a:pt x="307196" y="2036023"/>
                      <a:pt x="305109" y="2037083"/>
                    </a:cubicBezTo>
                    <a:cubicBezTo>
                      <a:pt x="303021" y="2038143"/>
                      <a:pt x="301676" y="2039970"/>
                      <a:pt x="301072" y="2042565"/>
                    </a:cubicBezTo>
                    <a:lnTo>
                      <a:pt x="301589" y="2049582"/>
                    </a:lnTo>
                    <a:lnTo>
                      <a:pt x="285802" y="2049582"/>
                    </a:lnTo>
                    <a:cubicBezTo>
                      <a:pt x="287095" y="2046183"/>
                      <a:pt x="289666" y="2041140"/>
                      <a:pt x="293513" y="2034452"/>
                    </a:cubicBezTo>
                    <a:cubicBezTo>
                      <a:pt x="297360" y="2027764"/>
                      <a:pt x="297505" y="2024036"/>
                      <a:pt x="293950" y="2023269"/>
                    </a:cubicBezTo>
                    <a:cubicBezTo>
                      <a:pt x="292140" y="2023379"/>
                      <a:pt x="290342" y="2024036"/>
                      <a:pt x="288558" y="2025242"/>
                    </a:cubicBezTo>
                    <a:cubicBezTo>
                      <a:pt x="286774" y="2026448"/>
                      <a:pt x="285338" y="2027545"/>
                      <a:pt x="284251" y="2028532"/>
                    </a:cubicBezTo>
                    <a:lnTo>
                      <a:pt x="277031" y="2049582"/>
                    </a:lnTo>
                    <a:lnTo>
                      <a:pt x="266094" y="2061861"/>
                    </a:lnTo>
                    <a:cubicBezTo>
                      <a:pt x="265179" y="2067051"/>
                      <a:pt x="263503" y="2071582"/>
                      <a:pt x="261066" y="2075456"/>
                    </a:cubicBezTo>
                    <a:cubicBezTo>
                      <a:pt x="258629" y="2079330"/>
                      <a:pt x="255353" y="2082984"/>
                      <a:pt x="251239" y="2086420"/>
                    </a:cubicBezTo>
                    <a:lnTo>
                      <a:pt x="248764" y="2100453"/>
                    </a:lnTo>
                    <a:cubicBezTo>
                      <a:pt x="242815" y="2106008"/>
                      <a:pt x="239342" y="2112440"/>
                      <a:pt x="238345" y="2119749"/>
                    </a:cubicBezTo>
                    <a:cubicBezTo>
                      <a:pt x="235679" y="2118909"/>
                      <a:pt x="232910" y="2119274"/>
                      <a:pt x="230039" y="2120846"/>
                    </a:cubicBezTo>
                    <a:cubicBezTo>
                      <a:pt x="227167" y="2122417"/>
                      <a:pt x="225327" y="2124975"/>
                      <a:pt x="224519" y="2128520"/>
                    </a:cubicBezTo>
                    <a:lnTo>
                      <a:pt x="211210" y="2144308"/>
                    </a:lnTo>
                    <a:lnTo>
                      <a:pt x="198105" y="2139045"/>
                    </a:lnTo>
                    <a:cubicBezTo>
                      <a:pt x="201412" y="2133344"/>
                      <a:pt x="204107" y="2126766"/>
                      <a:pt x="206189" y="2119311"/>
                    </a:cubicBezTo>
                    <a:cubicBezTo>
                      <a:pt x="208271" y="2111855"/>
                      <a:pt x="211250" y="2106154"/>
                      <a:pt x="215125" y="2102207"/>
                    </a:cubicBezTo>
                    <a:cubicBezTo>
                      <a:pt x="215813" y="2096652"/>
                      <a:pt x="218667" y="2093729"/>
                      <a:pt x="223689" y="2093436"/>
                    </a:cubicBezTo>
                    <a:cubicBezTo>
                      <a:pt x="227444" y="2093692"/>
                      <a:pt x="232135" y="2093619"/>
                      <a:pt x="237761" y="2093217"/>
                    </a:cubicBezTo>
                    <a:cubicBezTo>
                      <a:pt x="243387" y="2092815"/>
                      <a:pt x="243202" y="2090549"/>
                      <a:pt x="237205" y="2086420"/>
                    </a:cubicBezTo>
                    <a:lnTo>
                      <a:pt x="247315" y="2068878"/>
                    </a:lnTo>
                    <a:lnTo>
                      <a:pt x="240299" y="2068878"/>
                    </a:lnTo>
                    <a:lnTo>
                      <a:pt x="248862" y="2060107"/>
                    </a:lnTo>
                    <a:lnTo>
                      <a:pt x="251955" y="2042565"/>
                    </a:lnTo>
                    <a:lnTo>
                      <a:pt x="265781" y="2033794"/>
                    </a:lnTo>
                    <a:lnTo>
                      <a:pt x="268565" y="2018006"/>
                    </a:lnTo>
                    <a:cubicBezTo>
                      <a:pt x="272760" y="2012451"/>
                      <a:pt x="277678" y="2007774"/>
                      <a:pt x="283319" y="2003973"/>
                    </a:cubicBezTo>
                    <a:lnTo>
                      <a:pt x="291056" y="1989939"/>
                    </a:lnTo>
                    <a:cubicBezTo>
                      <a:pt x="285819" y="1988551"/>
                      <a:pt x="285121" y="1982557"/>
                      <a:pt x="288964" y="1971959"/>
                    </a:cubicBezTo>
                    <a:cubicBezTo>
                      <a:pt x="292806" y="1961361"/>
                      <a:pt x="295772" y="1954490"/>
                      <a:pt x="297861" y="1951347"/>
                    </a:cubicBezTo>
                    <a:cubicBezTo>
                      <a:pt x="301292" y="1950543"/>
                      <a:pt x="303690" y="1946889"/>
                      <a:pt x="305056" y="1940384"/>
                    </a:cubicBezTo>
                    <a:cubicBezTo>
                      <a:pt x="306423" y="1933879"/>
                      <a:pt x="307222" y="1929347"/>
                      <a:pt x="307454" y="1926789"/>
                    </a:cubicBezTo>
                    <a:cubicBezTo>
                      <a:pt x="310229" y="1925765"/>
                      <a:pt x="312391" y="1923865"/>
                      <a:pt x="313941" y="1921088"/>
                    </a:cubicBezTo>
                    <a:cubicBezTo>
                      <a:pt x="315490" y="1918310"/>
                      <a:pt x="316492" y="1915533"/>
                      <a:pt x="316945" y="1912755"/>
                    </a:cubicBezTo>
                    <a:cubicBezTo>
                      <a:pt x="317233" y="1909466"/>
                      <a:pt x="316527" y="1906835"/>
                      <a:pt x="314829" y="1904861"/>
                    </a:cubicBezTo>
                    <a:cubicBezTo>
                      <a:pt x="313130" y="1902888"/>
                      <a:pt x="312424" y="1900257"/>
                      <a:pt x="312712" y="1896968"/>
                    </a:cubicBezTo>
                    <a:cubicBezTo>
                      <a:pt x="305719" y="1898283"/>
                      <a:pt x="301648" y="1903546"/>
                      <a:pt x="300499" y="1912755"/>
                    </a:cubicBezTo>
                    <a:cubicBezTo>
                      <a:pt x="299351" y="1921965"/>
                      <a:pt x="295718" y="1927227"/>
                      <a:pt x="289602" y="1928543"/>
                    </a:cubicBezTo>
                    <a:cubicBezTo>
                      <a:pt x="288472" y="1933915"/>
                      <a:pt x="285756" y="1938958"/>
                      <a:pt x="281453" y="1943673"/>
                    </a:cubicBezTo>
                    <a:cubicBezTo>
                      <a:pt x="277150" y="1948387"/>
                      <a:pt x="272472" y="1952115"/>
                      <a:pt x="267421" y="1954856"/>
                    </a:cubicBezTo>
                    <a:lnTo>
                      <a:pt x="263400" y="1977660"/>
                    </a:lnTo>
                    <a:cubicBezTo>
                      <a:pt x="246706" y="1985079"/>
                      <a:pt x="236087" y="1993484"/>
                      <a:pt x="231544" y="2002877"/>
                    </a:cubicBezTo>
                    <a:cubicBezTo>
                      <a:pt x="227001" y="2012269"/>
                      <a:pt x="220356" y="2025498"/>
                      <a:pt x="211609" y="2042565"/>
                    </a:cubicBezTo>
                    <a:cubicBezTo>
                      <a:pt x="205598" y="2043077"/>
                      <a:pt x="199975" y="2045123"/>
                      <a:pt x="194738" y="2048705"/>
                    </a:cubicBezTo>
                    <a:cubicBezTo>
                      <a:pt x="189502" y="2052286"/>
                      <a:pt x="183879" y="2054333"/>
                      <a:pt x="177868" y="2054844"/>
                    </a:cubicBezTo>
                    <a:lnTo>
                      <a:pt x="174466" y="2074140"/>
                    </a:lnTo>
                    <a:lnTo>
                      <a:pt x="169203" y="2074140"/>
                    </a:lnTo>
                    <a:cubicBezTo>
                      <a:pt x="165841" y="2074140"/>
                      <a:pt x="163949" y="2073263"/>
                      <a:pt x="163527" y="2071509"/>
                    </a:cubicBezTo>
                    <a:cubicBezTo>
                      <a:pt x="163106" y="2069755"/>
                      <a:pt x="163277" y="2067124"/>
                      <a:pt x="164042" y="2063615"/>
                    </a:cubicBezTo>
                    <a:lnTo>
                      <a:pt x="171779" y="2049582"/>
                    </a:lnTo>
                    <a:cubicBezTo>
                      <a:pt x="171895" y="2048303"/>
                      <a:pt x="171637" y="2046037"/>
                      <a:pt x="171005" y="2042784"/>
                    </a:cubicBezTo>
                    <a:cubicBezTo>
                      <a:pt x="170372" y="2039532"/>
                      <a:pt x="169598" y="2037704"/>
                      <a:pt x="168682" y="2037302"/>
                    </a:cubicBezTo>
                    <a:lnTo>
                      <a:pt x="167754" y="2042565"/>
                    </a:lnTo>
                    <a:cubicBezTo>
                      <a:pt x="163231" y="2045416"/>
                      <a:pt x="157858" y="2049362"/>
                      <a:pt x="151633" y="2054406"/>
                    </a:cubicBezTo>
                    <a:cubicBezTo>
                      <a:pt x="145408" y="2059449"/>
                      <a:pt x="141633" y="2064273"/>
                      <a:pt x="140310" y="2068878"/>
                    </a:cubicBezTo>
                    <a:cubicBezTo>
                      <a:pt x="137380" y="2070778"/>
                      <a:pt x="135063" y="2073556"/>
                      <a:pt x="133359" y="2077210"/>
                    </a:cubicBezTo>
                    <a:cubicBezTo>
                      <a:pt x="131655" y="2080865"/>
                      <a:pt x="130498" y="2084519"/>
                      <a:pt x="129891" y="2088174"/>
                    </a:cubicBezTo>
                    <a:lnTo>
                      <a:pt x="116374" y="2095191"/>
                    </a:lnTo>
                    <a:cubicBezTo>
                      <a:pt x="115914" y="2098005"/>
                      <a:pt x="114849" y="2101148"/>
                      <a:pt x="113177" y="2104619"/>
                    </a:cubicBezTo>
                    <a:cubicBezTo>
                      <a:pt x="111505" y="2108091"/>
                      <a:pt x="109200" y="2110796"/>
                      <a:pt x="106264" y="2112733"/>
                    </a:cubicBezTo>
                    <a:lnTo>
                      <a:pt x="103790" y="2126766"/>
                    </a:lnTo>
                    <a:lnTo>
                      <a:pt x="95845" y="2132029"/>
                    </a:lnTo>
                    <a:cubicBezTo>
                      <a:pt x="94721" y="2137364"/>
                      <a:pt x="91992" y="2142481"/>
                      <a:pt x="87657" y="2147378"/>
                    </a:cubicBezTo>
                    <a:cubicBezTo>
                      <a:pt x="83321" y="2152275"/>
                      <a:pt x="78554" y="2156514"/>
                      <a:pt x="73354" y="2160096"/>
                    </a:cubicBezTo>
                    <a:cubicBezTo>
                      <a:pt x="68787" y="2165687"/>
                      <a:pt x="63426" y="2172046"/>
                      <a:pt x="57272" y="2179172"/>
                    </a:cubicBezTo>
                    <a:cubicBezTo>
                      <a:pt x="51119" y="2186299"/>
                      <a:pt x="44958" y="2192219"/>
                      <a:pt x="38791" y="2196933"/>
                    </a:cubicBezTo>
                    <a:cubicBezTo>
                      <a:pt x="38418" y="2199674"/>
                      <a:pt x="37696" y="2202525"/>
                      <a:pt x="36626" y="2205485"/>
                    </a:cubicBezTo>
                    <a:cubicBezTo>
                      <a:pt x="35555" y="2208445"/>
                      <a:pt x="33595" y="2210857"/>
                      <a:pt x="30745" y="2212721"/>
                    </a:cubicBezTo>
                    <a:cubicBezTo>
                      <a:pt x="29645" y="2218130"/>
                      <a:pt x="27229" y="2223539"/>
                      <a:pt x="23498" y="2228947"/>
                    </a:cubicBezTo>
                    <a:cubicBezTo>
                      <a:pt x="19767" y="2234356"/>
                      <a:pt x="15752" y="2238888"/>
                      <a:pt x="11453" y="2242542"/>
                    </a:cubicBezTo>
                    <a:cubicBezTo>
                      <a:pt x="11131" y="2244370"/>
                      <a:pt x="10409" y="2245978"/>
                      <a:pt x="9287" y="2247366"/>
                    </a:cubicBezTo>
                    <a:cubicBezTo>
                      <a:pt x="8165" y="2248755"/>
                      <a:pt x="6720" y="2249486"/>
                      <a:pt x="4953" y="2249559"/>
                    </a:cubicBezTo>
                    <a:lnTo>
                      <a:pt x="0" y="2247805"/>
                    </a:lnTo>
                    <a:lnTo>
                      <a:pt x="8356" y="2230263"/>
                    </a:lnTo>
                    <a:cubicBezTo>
                      <a:pt x="10438" y="2228399"/>
                      <a:pt x="12179" y="2225987"/>
                      <a:pt x="13578" y="2223027"/>
                    </a:cubicBezTo>
                    <a:cubicBezTo>
                      <a:pt x="14977" y="2220067"/>
                      <a:pt x="15919" y="2217216"/>
                      <a:pt x="16402" y="2214475"/>
                    </a:cubicBezTo>
                    <a:lnTo>
                      <a:pt x="26203" y="2198688"/>
                    </a:lnTo>
                    <a:cubicBezTo>
                      <a:pt x="26533" y="2194741"/>
                      <a:pt x="27160" y="2190355"/>
                      <a:pt x="28084" y="2185531"/>
                    </a:cubicBezTo>
                    <a:cubicBezTo>
                      <a:pt x="29008" y="2180707"/>
                      <a:pt x="31957" y="2178076"/>
                      <a:pt x="36931" y="2177637"/>
                    </a:cubicBezTo>
                    <a:cubicBezTo>
                      <a:pt x="40532" y="2160534"/>
                      <a:pt x="49059" y="2140361"/>
                      <a:pt x="62513" y="2117118"/>
                    </a:cubicBezTo>
                    <a:cubicBezTo>
                      <a:pt x="75967" y="2093875"/>
                      <a:pt x="89448" y="2075456"/>
                      <a:pt x="102955" y="2061861"/>
                    </a:cubicBezTo>
                    <a:cubicBezTo>
                      <a:pt x="104231" y="2055868"/>
                      <a:pt x="106088" y="2050313"/>
                      <a:pt x="108525" y="2045196"/>
                    </a:cubicBezTo>
                    <a:cubicBezTo>
                      <a:pt x="110962" y="2040080"/>
                      <a:pt x="112818" y="2034525"/>
                      <a:pt x="114095" y="2028532"/>
                    </a:cubicBezTo>
                    <a:cubicBezTo>
                      <a:pt x="116709" y="2028422"/>
                      <a:pt x="118729" y="2027326"/>
                      <a:pt x="120156" y="2025242"/>
                    </a:cubicBezTo>
                    <a:cubicBezTo>
                      <a:pt x="121583" y="2023159"/>
                      <a:pt x="122520" y="2020747"/>
                      <a:pt x="122967" y="2018006"/>
                    </a:cubicBezTo>
                    <a:cubicBezTo>
                      <a:pt x="124516" y="2010880"/>
                      <a:pt x="126420" y="2006714"/>
                      <a:pt x="128679" y="2005508"/>
                    </a:cubicBezTo>
                    <a:cubicBezTo>
                      <a:pt x="130939" y="2004302"/>
                      <a:pt x="132611" y="2001451"/>
                      <a:pt x="133696" y="1996956"/>
                    </a:cubicBezTo>
                    <a:lnTo>
                      <a:pt x="145560" y="1979414"/>
                    </a:lnTo>
                    <a:cubicBezTo>
                      <a:pt x="148322" y="1978464"/>
                      <a:pt x="150433" y="1976856"/>
                      <a:pt x="151892" y="1974590"/>
                    </a:cubicBezTo>
                    <a:cubicBezTo>
                      <a:pt x="153352" y="1972324"/>
                      <a:pt x="154302" y="1969839"/>
                      <a:pt x="154742" y="1967135"/>
                    </a:cubicBezTo>
                    <a:lnTo>
                      <a:pt x="154534" y="1958364"/>
                    </a:lnTo>
                    <a:lnTo>
                      <a:pt x="179911" y="1903984"/>
                    </a:lnTo>
                    <a:lnTo>
                      <a:pt x="187855" y="1898722"/>
                    </a:lnTo>
                    <a:lnTo>
                      <a:pt x="194665" y="1889951"/>
                    </a:lnTo>
                    <a:cubicBezTo>
                      <a:pt x="195161" y="1887137"/>
                      <a:pt x="196154" y="1883994"/>
                      <a:pt x="197643" y="1880522"/>
                    </a:cubicBezTo>
                    <a:cubicBezTo>
                      <a:pt x="199132" y="1877050"/>
                      <a:pt x="200925" y="1874346"/>
                      <a:pt x="203020" y="1872409"/>
                    </a:cubicBezTo>
                    <a:cubicBezTo>
                      <a:pt x="202558" y="1869229"/>
                      <a:pt x="203146" y="1865063"/>
                      <a:pt x="204786" y="1859910"/>
                    </a:cubicBezTo>
                    <a:cubicBezTo>
                      <a:pt x="206425" y="1854757"/>
                      <a:pt x="209413" y="1851907"/>
                      <a:pt x="213749" y="1851359"/>
                    </a:cubicBezTo>
                    <a:cubicBezTo>
                      <a:pt x="215221" y="1846535"/>
                      <a:pt x="219756" y="1838641"/>
                      <a:pt x="227353" y="1827677"/>
                    </a:cubicBezTo>
                    <a:cubicBezTo>
                      <a:pt x="234951" y="1816713"/>
                      <a:pt x="240492" y="1810574"/>
                      <a:pt x="243977" y="1809258"/>
                    </a:cubicBezTo>
                    <a:lnTo>
                      <a:pt x="251405" y="1796979"/>
                    </a:lnTo>
                    <a:cubicBezTo>
                      <a:pt x="253850" y="1786015"/>
                      <a:pt x="257597" y="1776367"/>
                      <a:pt x="262648" y="1768035"/>
                    </a:cubicBezTo>
                    <a:cubicBezTo>
                      <a:pt x="267699" y="1759702"/>
                      <a:pt x="271447" y="1750054"/>
                      <a:pt x="273891" y="1739091"/>
                    </a:cubicBezTo>
                    <a:lnTo>
                      <a:pt x="280391" y="1732074"/>
                    </a:lnTo>
                    <a:cubicBezTo>
                      <a:pt x="282342" y="1725569"/>
                      <a:pt x="286899" y="1717967"/>
                      <a:pt x="294060" y="1709269"/>
                    </a:cubicBezTo>
                    <a:cubicBezTo>
                      <a:pt x="301222" y="1700572"/>
                      <a:pt x="305779" y="1692970"/>
                      <a:pt x="307730" y="1686465"/>
                    </a:cubicBezTo>
                    <a:cubicBezTo>
                      <a:pt x="313499" y="1683176"/>
                      <a:pt x="316766" y="1677913"/>
                      <a:pt x="317530" y="1670677"/>
                    </a:cubicBezTo>
                    <a:cubicBezTo>
                      <a:pt x="318295" y="1663441"/>
                      <a:pt x="321561" y="1658179"/>
                      <a:pt x="327331" y="1654890"/>
                    </a:cubicBezTo>
                    <a:cubicBezTo>
                      <a:pt x="329370" y="1649335"/>
                      <a:pt x="336277" y="1635447"/>
                      <a:pt x="348053" y="1613228"/>
                    </a:cubicBezTo>
                    <a:cubicBezTo>
                      <a:pt x="359828" y="1591008"/>
                      <a:pt x="367019" y="1577998"/>
                      <a:pt x="369626" y="1574197"/>
                    </a:cubicBezTo>
                    <a:cubicBezTo>
                      <a:pt x="369125" y="1571237"/>
                      <a:pt x="369559" y="1567948"/>
                      <a:pt x="370928" y="1564330"/>
                    </a:cubicBezTo>
                    <a:cubicBezTo>
                      <a:pt x="372297" y="1560712"/>
                      <a:pt x="375130" y="1558738"/>
                      <a:pt x="379427" y="1558409"/>
                    </a:cubicBezTo>
                    <a:cubicBezTo>
                      <a:pt x="386825" y="1546093"/>
                      <a:pt x="395706" y="1533449"/>
                      <a:pt x="406070" y="1520475"/>
                    </a:cubicBezTo>
                    <a:cubicBezTo>
                      <a:pt x="416434" y="1507501"/>
                      <a:pt x="423200" y="1494418"/>
                      <a:pt x="426366" y="1481225"/>
                    </a:cubicBezTo>
                    <a:cubicBezTo>
                      <a:pt x="427575" y="1480385"/>
                      <a:pt x="429131" y="1479434"/>
                      <a:pt x="431035" y="1478375"/>
                    </a:cubicBezTo>
                    <a:cubicBezTo>
                      <a:pt x="432940" y="1477315"/>
                      <a:pt x="434135" y="1475926"/>
                      <a:pt x="434621" y="1474208"/>
                    </a:cubicBezTo>
                    <a:cubicBezTo>
                      <a:pt x="434549" y="1473368"/>
                      <a:pt x="433763" y="1472856"/>
                      <a:pt x="432260" y="1472673"/>
                    </a:cubicBezTo>
                    <a:cubicBezTo>
                      <a:pt x="430757" y="1472491"/>
                      <a:pt x="429893" y="1472418"/>
                      <a:pt x="429667" y="1472454"/>
                    </a:cubicBezTo>
                    <a:lnTo>
                      <a:pt x="437714" y="1456666"/>
                    </a:lnTo>
                    <a:lnTo>
                      <a:pt x="445349" y="1453158"/>
                    </a:lnTo>
                    <a:cubicBezTo>
                      <a:pt x="449714" y="1448298"/>
                      <a:pt x="453931" y="1441792"/>
                      <a:pt x="458000" y="1433643"/>
                    </a:cubicBezTo>
                    <a:cubicBezTo>
                      <a:pt x="462068" y="1425493"/>
                      <a:pt x="465485" y="1418549"/>
                      <a:pt x="468251" y="1412812"/>
                    </a:cubicBezTo>
                    <a:cubicBezTo>
                      <a:pt x="467945" y="1409157"/>
                      <a:pt x="468659" y="1405941"/>
                      <a:pt x="470391" y="1403164"/>
                    </a:cubicBezTo>
                    <a:cubicBezTo>
                      <a:pt x="472123" y="1400386"/>
                      <a:pt x="475158" y="1398924"/>
                      <a:pt x="479497" y="1398778"/>
                    </a:cubicBezTo>
                    <a:lnTo>
                      <a:pt x="486924" y="1386499"/>
                    </a:lnTo>
                    <a:cubicBezTo>
                      <a:pt x="489480" y="1383612"/>
                      <a:pt x="493112" y="1377107"/>
                      <a:pt x="497821" y="1366984"/>
                    </a:cubicBezTo>
                    <a:cubicBezTo>
                      <a:pt x="502529" y="1356861"/>
                      <a:pt x="505362" y="1349917"/>
                      <a:pt x="506318" y="1346153"/>
                    </a:cubicBezTo>
                    <a:cubicBezTo>
                      <a:pt x="507822" y="1340525"/>
                      <a:pt x="510590" y="1336432"/>
                      <a:pt x="514623" y="1333873"/>
                    </a:cubicBezTo>
                    <a:cubicBezTo>
                      <a:pt x="518655" y="1331315"/>
                      <a:pt x="521424" y="1327222"/>
                      <a:pt x="522928" y="1321594"/>
                    </a:cubicBezTo>
                    <a:lnTo>
                      <a:pt x="541292" y="1297035"/>
                    </a:lnTo>
                    <a:cubicBezTo>
                      <a:pt x="542727" y="1293454"/>
                      <a:pt x="547464" y="1284829"/>
                      <a:pt x="555502" y="1271161"/>
                    </a:cubicBezTo>
                    <a:cubicBezTo>
                      <a:pt x="563540" y="1257493"/>
                      <a:pt x="568122" y="1249745"/>
                      <a:pt x="569249" y="1247918"/>
                    </a:cubicBezTo>
                    <a:cubicBezTo>
                      <a:pt x="569553" y="1244117"/>
                      <a:pt x="570077" y="1240317"/>
                      <a:pt x="570821" y="1236516"/>
                    </a:cubicBezTo>
                    <a:cubicBezTo>
                      <a:pt x="571564" y="1232715"/>
                      <a:pt x="574410" y="1230669"/>
                      <a:pt x="579358" y="1230376"/>
                    </a:cubicBezTo>
                    <a:cubicBezTo>
                      <a:pt x="586934" y="1217878"/>
                      <a:pt x="596568" y="1204283"/>
                      <a:pt x="608258" y="1189591"/>
                    </a:cubicBezTo>
                    <a:cubicBezTo>
                      <a:pt x="619948" y="1174900"/>
                      <a:pt x="627544" y="1160428"/>
                      <a:pt x="631044" y="1146175"/>
                    </a:cubicBezTo>
                    <a:cubicBezTo>
                      <a:pt x="632271" y="1145225"/>
                      <a:pt x="633866" y="1144056"/>
                      <a:pt x="635828" y="1142667"/>
                    </a:cubicBezTo>
                    <a:cubicBezTo>
                      <a:pt x="637791" y="1141278"/>
                      <a:pt x="638947" y="1140109"/>
                      <a:pt x="639298" y="1139158"/>
                    </a:cubicBezTo>
                    <a:cubicBezTo>
                      <a:pt x="639484" y="1137477"/>
                      <a:pt x="639007" y="1136454"/>
                      <a:pt x="637865" y="1136089"/>
                    </a:cubicBezTo>
                    <a:cubicBezTo>
                      <a:pt x="636724" y="1135723"/>
                      <a:pt x="635653" y="1135577"/>
                      <a:pt x="634654" y="1135650"/>
                    </a:cubicBezTo>
                    <a:lnTo>
                      <a:pt x="642700" y="1119862"/>
                    </a:lnTo>
                    <a:cubicBezTo>
                      <a:pt x="645684" y="1118072"/>
                      <a:pt x="648616" y="1115952"/>
                      <a:pt x="651496" y="1113504"/>
                    </a:cubicBezTo>
                    <a:cubicBezTo>
                      <a:pt x="654376" y="1111055"/>
                      <a:pt x="656947" y="1108497"/>
                      <a:pt x="659208" y="1105829"/>
                    </a:cubicBezTo>
                    <a:lnTo>
                      <a:pt x="675920" y="1070745"/>
                    </a:lnTo>
                    <a:cubicBezTo>
                      <a:pt x="675687" y="1067091"/>
                      <a:pt x="676693" y="1063875"/>
                      <a:pt x="678936" y="1061097"/>
                    </a:cubicBezTo>
                    <a:cubicBezTo>
                      <a:pt x="681180" y="1058320"/>
                      <a:pt x="684508" y="1056858"/>
                      <a:pt x="688919" y="1056712"/>
                    </a:cubicBezTo>
                    <a:cubicBezTo>
                      <a:pt x="689706" y="1053496"/>
                      <a:pt x="690995" y="1051157"/>
                      <a:pt x="692788" y="1049695"/>
                    </a:cubicBezTo>
                    <a:cubicBezTo>
                      <a:pt x="694580" y="1048233"/>
                      <a:pt x="695870" y="1045894"/>
                      <a:pt x="696656" y="1042678"/>
                    </a:cubicBezTo>
                    <a:cubicBezTo>
                      <a:pt x="698427" y="1040303"/>
                      <a:pt x="702236" y="1033213"/>
                      <a:pt x="708081" y="1021409"/>
                    </a:cubicBezTo>
                    <a:cubicBezTo>
                      <a:pt x="713927" y="1009604"/>
                      <a:pt x="717374" y="1002076"/>
                      <a:pt x="718423" y="998824"/>
                    </a:cubicBezTo>
                    <a:cubicBezTo>
                      <a:pt x="719940" y="993122"/>
                      <a:pt x="722759" y="988737"/>
                      <a:pt x="726882" y="985667"/>
                    </a:cubicBezTo>
                    <a:cubicBezTo>
                      <a:pt x="731005" y="982597"/>
                      <a:pt x="733825" y="978212"/>
                      <a:pt x="735342" y="972511"/>
                    </a:cubicBezTo>
                    <a:lnTo>
                      <a:pt x="744833" y="958477"/>
                    </a:lnTo>
                    <a:cubicBezTo>
                      <a:pt x="745993" y="954384"/>
                      <a:pt x="748315" y="951168"/>
                      <a:pt x="751797" y="948829"/>
                    </a:cubicBezTo>
                    <a:cubicBezTo>
                      <a:pt x="755279" y="946490"/>
                      <a:pt x="757600" y="943274"/>
                      <a:pt x="758761" y="939181"/>
                    </a:cubicBezTo>
                    <a:cubicBezTo>
                      <a:pt x="764075" y="938889"/>
                      <a:pt x="768099" y="935965"/>
                      <a:pt x="770832" y="930410"/>
                    </a:cubicBezTo>
                    <a:cubicBezTo>
                      <a:pt x="771011" y="929606"/>
                      <a:pt x="771041" y="929022"/>
                      <a:pt x="770922" y="928656"/>
                    </a:cubicBezTo>
                    <a:cubicBezTo>
                      <a:pt x="770804" y="928291"/>
                      <a:pt x="770396" y="927706"/>
                      <a:pt x="769697" y="926902"/>
                    </a:cubicBezTo>
                    <a:lnTo>
                      <a:pt x="774133" y="921639"/>
                    </a:lnTo>
                    <a:cubicBezTo>
                      <a:pt x="775270" y="919958"/>
                      <a:pt x="776039" y="918496"/>
                      <a:pt x="776441" y="917254"/>
                    </a:cubicBezTo>
                    <a:cubicBezTo>
                      <a:pt x="776843" y="916011"/>
                      <a:pt x="777174" y="914549"/>
                      <a:pt x="777434" y="912868"/>
                    </a:cubicBezTo>
                    <a:cubicBezTo>
                      <a:pt x="786283" y="902270"/>
                      <a:pt x="794480" y="891014"/>
                      <a:pt x="802026" y="879100"/>
                    </a:cubicBezTo>
                    <a:cubicBezTo>
                      <a:pt x="809573" y="867186"/>
                      <a:pt x="816609" y="855053"/>
                      <a:pt x="823136" y="842701"/>
                    </a:cubicBezTo>
                    <a:cubicBezTo>
                      <a:pt x="824114" y="839850"/>
                      <a:pt x="827239" y="834149"/>
                      <a:pt x="832511" y="825597"/>
                    </a:cubicBezTo>
                    <a:cubicBezTo>
                      <a:pt x="837783" y="817046"/>
                      <a:pt x="841192" y="812222"/>
                      <a:pt x="842737" y="811126"/>
                    </a:cubicBezTo>
                    <a:cubicBezTo>
                      <a:pt x="843983" y="805095"/>
                      <a:pt x="846339" y="799614"/>
                      <a:pt x="849803" y="794680"/>
                    </a:cubicBezTo>
                    <a:cubicBezTo>
                      <a:pt x="853268" y="789746"/>
                      <a:pt x="856862" y="784703"/>
                      <a:pt x="860584" y="779550"/>
                    </a:cubicBezTo>
                    <a:lnTo>
                      <a:pt x="868529" y="774288"/>
                    </a:lnTo>
                    <a:cubicBezTo>
                      <a:pt x="868757" y="773410"/>
                      <a:pt x="869204" y="772533"/>
                      <a:pt x="869870" y="771656"/>
                    </a:cubicBezTo>
                    <a:cubicBezTo>
                      <a:pt x="870536" y="770779"/>
                      <a:pt x="870983" y="769902"/>
                      <a:pt x="871211" y="769025"/>
                    </a:cubicBezTo>
                    <a:cubicBezTo>
                      <a:pt x="872503" y="766467"/>
                      <a:pt x="873427" y="764128"/>
                      <a:pt x="873983" y="762008"/>
                    </a:cubicBezTo>
                    <a:cubicBezTo>
                      <a:pt x="874540" y="759889"/>
                      <a:pt x="875025" y="757550"/>
                      <a:pt x="875440" y="754992"/>
                    </a:cubicBezTo>
                    <a:cubicBezTo>
                      <a:pt x="876360" y="754955"/>
                      <a:pt x="877228" y="754590"/>
                      <a:pt x="878045" y="753895"/>
                    </a:cubicBezTo>
                    <a:cubicBezTo>
                      <a:pt x="878862" y="753201"/>
                      <a:pt x="879369" y="752397"/>
                      <a:pt x="879567" y="751483"/>
                    </a:cubicBezTo>
                    <a:cubicBezTo>
                      <a:pt x="879808" y="750533"/>
                      <a:pt x="880306" y="749363"/>
                      <a:pt x="881063" y="747975"/>
                    </a:cubicBezTo>
                    <a:cubicBezTo>
                      <a:pt x="881819" y="746586"/>
                      <a:pt x="882318" y="745417"/>
                      <a:pt x="882558" y="744466"/>
                    </a:cubicBezTo>
                    <a:lnTo>
                      <a:pt x="884313" y="744466"/>
                    </a:lnTo>
                    <a:cubicBezTo>
                      <a:pt x="884914" y="742712"/>
                      <a:pt x="886393" y="740958"/>
                      <a:pt x="888749" y="739204"/>
                    </a:cubicBezTo>
                    <a:lnTo>
                      <a:pt x="896795" y="723416"/>
                    </a:lnTo>
                    <a:cubicBezTo>
                      <a:pt x="898280" y="719762"/>
                      <a:pt x="899436" y="716107"/>
                      <a:pt x="900263" y="712452"/>
                    </a:cubicBezTo>
                    <a:cubicBezTo>
                      <a:pt x="901091" y="708798"/>
                      <a:pt x="901653" y="706020"/>
                      <a:pt x="901952" y="704120"/>
                    </a:cubicBezTo>
                    <a:cubicBezTo>
                      <a:pt x="903833" y="704230"/>
                      <a:pt x="905772" y="704010"/>
                      <a:pt x="907769" y="703462"/>
                    </a:cubicBezTo>
                    <a:cubicBezTo>
                      <a:pt x="909766" y="702914"/>
                      <a:pt x="911060" y="701379"/>
                      <a:pt x="911651" y="698858"/>
                    </a:cubicBezTo>
                    <a:cubicBezTo>
                      <a:pt x="911962" y="696263"/>
                      <a:pt x="912577" y="694435"/>
                      <a:pt x="913495" y="693376"/>
                    </a:cubicBezTo>
                    <a:cubicBezTo>
                      <a:pt x="914412" y="692316"/>
                      <a:pt x="916549" y="691804"/>
                      <a:pt x="919905" y="691841"/>
                    </a:cubicBezTo>
                    <a:lnTo>
                      <a:pt x="929396" y="677807"/>
                    </a:lnTo>
                    <a:lnTo>
                      <a:pt x="937341" y="672545"/>
                    </a:lnTo>
                    <a:lnTo>
                      <a:pt x="953641" y="649740"/>
                    </a:lnTo>
                    <a:cubicBezTo>
                      <a:pt x="954527" y="646378"/>
                      <a:pt x="956212" y="643454"/>
                      <a:pt x="958696" y="640969"/>
                    </a:cubicBezTo>
                    <a:cubicBezTo>
                      <a:pt x="961181" y="638484"/>
                      <a:pt x="962866" y="635561"/>
                      <a:pt x="963751" y="632198"/>
                    </a:cubicBezTo>
                    <a:lnTo>
                      <a:pt x="974997" y="618165"/>
                    </a:lnTo>
                    <a:lnTo>
                      <a:pt x="982115" y="607640"/>
                    </a:lnTo>
                    <a:cubicBezTo>
                      <a:pt x="984051" y="601427"/>
                      <a:pt x="986497" y="595434"/>
                      <a:pt x="989452" y="589659"/>
                    </a:cubicBezTo>
                    <a:cubicBezTo>
                      <a:pt x="992407" y="583885"/>
                      <a:pt x="996014" y="578769"/>
                      <a:pt x="1000272" y="574310"/>
                    </a:cubicBezTo>
                    <a:cubicBezTo>
                      <a:pt x="1006706" y="562689"/>
                      <a:pt x="1012148" y="551725"/>
                      <a:pt x="1016596" y="541419"/>
                    </a:cubicBezTo>
                    <a:cubicBezTo>
                      <a:pt x="1021045" y="531113"/>
                      <a:pt x="1024268" y="522781"/>
                      <a:pt x="1026267" y="516422"/>
                    </a:cubicBezTo>
                    <a:cubicBezTo>
                      <a:pt x="1027763" y="517884"/>
                      <a:pt x="1029414" y="518468"/>
                      <a:pt x="1031220" y="518176"/>
                    </a:cubicBezTo>
                    <a:lnTo>
                      <a:pt x="1039165" y="512913"/>
                    </a:lnTo>
                    <a:cubicBezTo>
                      <a:pt x="1040246" y="511963"/>
                      <a:pt x="1040817" y="510794"/>
                      <a:pt x="1040880" y="509405"/>
                    </a:cubicBezTo>
                    <a:cubicBezTo>
                      <a:pt x="1040942" y="508016"/>
                      <a:pt x="1040198" y="506847"/>
                      <a:pt x="1038648" y="505897"/>
                    </a:cubicBezTo>
                    <a:cubicBezTo>
                      <a:pt x="1044453" y="500123"/>
                      <a:pt x="1050717" y="492375"/>
                      <a:pt x="1057437" y="482654"/>
                    </a:cubicBezTo>
                    <a:cubicBezTo>
                      <a:pt x="1064158" y="472933"/>
                      <a:pt x="1068383" y="464308"/>
                      <a:pt x="1070113" y="456780"/>
                    </a:cubicBezTo>
                    <a:cubicBezTo>
                      <a:pt x="1073170" y="454989"/>
                      <a:pt x="1075517" y="452869"/>
                      <a:pt x="1077155" y="450421"/>
                    </a:cubicBezTo>
                    <a:cubicBezTo>
                      <a:pt x="1078792" y="447972"/>
                      <a:pt x="1079024" y="445414"/>
                      <a:pt x="1077850" y="442746"/>
                    </a:cubicBezTo>
                    <a:cubicBezTo>
                      <a:pt x="1080057" y="436862"/>
                      <a:pt x="1083328" y="432404"/>
                      <a:pt x="1087664" y="429370"/>
                    </a:cubicBezTo>
                    <a:cubicBezTo>
                      <a:pt x="1092000" y="426337"/>
                      <a:pt x="1095916" y="423194"/>
                      <a:pt x="1099413" y="419942"/>
                    </a:cubicBezTo>
                    <a:cubicBezTo>
                      <a:pt x="1102207" y="418187"/>
                      <a:pt x="1103686" y="416433"/>
                      <a:pt x="1103849" y="414679"/>
                    </a:cubicBezTo>
                    <a:cubicBezTo>
                      <a:pt x="1104013" y="412925"/>
                      <a:pt x="1103737" y="411171"/>
                      <a:pt x="1103023" y="409416"/>
                    </a:cubicBezTo>
                    <a:lnTo>
                      <a:pt x="1123760" y="381349"/>
                    </a:lnTo>
                    <a:cubicBezTo>
                      <a:pt x="1125129" y="379595"/>
                      <a:pt x="1126904" y="377403"/>
                      <a:pt x="1129086" y="374771"/>
                    </a:cubicBezTo>
                    <a:cubicBezTo>
                      <a:pt x="1131268" y="372140"/>
                      <a:pt x="1132759" y="369070"/>
                      <a:pt x="1133560" y="365562"/>
                    </a:cubicBezTo>
                    <a:cubicBezTo>
                      <a:pt x="1143472" y="355365"/>
                      <a:pt x="1152099" y="343744"/>
                      <a:pt x="1159443" y="330697"/>
                    </a:cubicBezTo>
                    <a:cubicBezTo>
                      <a:pt x="1166787" y="317651"/>
                      <a:pt x="1176214" y="306468"/>
                      <a:pt x="1187724" y="297148"/>
                    </a:cubicBezTo>
                    <a:lnTo>
                      <a:pt x="1188135" y="284869"/>
                    </a:lnTo>
                    <a:lnTo>
                      <a:pt x="1212690" y="255048"/>
                    </a:lnTo>
                    <a:cubicBezTo>
                      <a:pt x="1213824" y="250480"/>
                      <a:pt x="1217641" y="242513"/>
                      <a:pt x="1224140" y="231147"/>
                    </a:cubicBezTo>
                    <a:cubicBezTo>
                      <a:pt x="1230640" y="219781"/>
                      <a:pt x="1236726" y="211376"/>
                      <a:pt x="1242401" y="205931"/>
                    </a:cubicBezTo>
                    <a:cubicBezTo>
                      <a:pt x="1243587" y="199206"/>
                      <a:pt x="1248126" y="193359"/>
                      <a:pt x="1256019" y="188389"/>
                    </a:cubicBezTo>
                    <a:cubicBezTo>
                      <a:pt x="1254299" y="184880"/>
                      <a:pt x="1254694" y="181811"/>
                      <a:pt x="1257205" y="179179"/>
                    </a:cubicBezTo>
                    <a:cubicBezTo>
                      <a:pt x="1259715" y="176548"/>
                      <a:pt x="1262587" y="174355"/>
                      <a:pt x="1265820" y="172601"/>
                    </a:cubicBezTo>
                    <a:lnTo>
                      <a:pt x="1350830" y="58579"/>
                    </a:lnTo>
                    <a:cubicBezTo>
                      <a:pt x="1355606" y="54084"/>
                      <a:pt x="1359415" y="49479"/>
                      <a:pt x="1362256" y="44765"/>
                    </a:cubicBezTo>
                    <a:cubicBezTo>
                      <a:pt x="1365098" y="40050"/>
                      <a:pt x="1369268" y="35884"/>
                      <a:pt x="1374766" y="32266"/>
                    </a:cubicBezTo>
                    <a:cubicBezTo>
                      <a:pt x="1375323" y="29525"/>
                      <a:pt x="1376556" y="26675"/>
                      <a:pt x="1378467" y="23715"/>
                    </a:cubicBezTo>
                    <a:cubicBezTo>
                      <a:pt x="1380378" y="20754"/>
                      <a:pt x="1382411" y="18342"/>
                      <a:pt x="1384567" y="16478"/>
                    </a:cubicBezTo>
                    <a:lnTo>
                      <a:pt x="1393749" y="4199"/>
                    </a:lnTo>
                    <a:cubicBezTo>
                      <a:pt x="1395965" y="2408"/>
                      <a:pt x="1398523" y="1166"/>
                      <a:pt x="1401423" y="4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Freeform 67"/>
            <p:cNvSpPr/>
            <p:nvPr/>
          </p:nvSpPr>
          <p:spPr>
            <a:xfrm rot="20031742">
              <a:off x="8692336" y="3873991"/>
              <a:ext cx="1526083" cy="2249559"/>
            </a:xfrm>
            <a:custGeom>
              <a:avLst/>
              <a:gdLst/>
              <a:ahLst/>
              <a:cxnLst/>
              <a:rect l="l" t="t" r="r" b="b"/>
              <a:pathLst>
                <a:path w="1526083" h="2249559">
                  <a:moveTo>
                    <a:pt x="176110" y="2025023"/>
                  </a:moveTo>
                  <a:cubicBezTo>
                    <a:pt x="175972" y="2026010"/>
                    <a:pt x="176144" y="2027106"/>
                    <a:pt x="176626" y="2028312"/>
                  </a:cubicBezTo>
                  <a:cubicBezTo>
                    <a:pt x="177108" y="2029518"/>
                    <a:pt x="177796" y="2030176"/>
                    <a:pt x="178690" y="2030286"/>
                  </a:cubicBezTo>
                  <a:cubicBezTo>
                    <a:pt x="179610" y="2030249"/>
                    <a:pt x="180479" y="2029884"/>
                    <a:pt x="181296" y="2029189"/>
                  </a:cubicBezTo>
                  <a:cubicBezTo>
                    <a:pt x="182112" y="2028495"/>
                    <a:pt x="182620" y="2027691"/>
                    <a:pt x="182817" y="2026777"/>
                  </a:cubicBezTo>
                  <a:close/>
                  <a:moveTo>
                    <a:pt x="185601" y="2010990"/>
                  </a:moveTo>
                  <a:cubicBezTo>
                    <a:pt x="185354" y="2011976"/>
                    <a:pt x="185307" y="2013073"/>
                    <a:pt x="185460" y="2014279"/>
                  </a:cubicBezTo>
                  <a:cubicBezTo>
                    <a:pt x="185612" y="2015485"/>
                    <a:pt x="186520" y="2016142"/>
                    <a:pt x="188181" y="2016252"/>
                  </a:cubicBezTo>
                  <a:lnTo>
                    <a:pt x="189936" y="2016252"/>
                  </a:lnTo>
                  <a:cubicBezTo>
                    <a:pt x="190554" y="2012744"/>
                    <a:pt x="189109" y="2010990"/>
                    <a:pt x="185601" y="2010990"/>
                  </a:cubicBezTo>
                  <a:close/>
                  <a:moveTo>
                    <a:pt x="344300" y="1986431"/>
                  </a:moveTo>
                  <a:cubicBezTo>
                    <a:pt x="344089" y="1987418"/>
                    <a:pt x="343969" y="1988514"/>
                    <a:pt x="343939" y="1989720"/>
                  </a:cubicBezTo>
                  <a:cubicBezTo>
                    <a:pt x="343909" y="1990926"/>
                    <a:pt x="344305" y="1991584"/>
                    <a:pt x="345126" y="1991694"/>
                  </a:cubicBezTo>
                  <a:lnTo>
                    <a:pt x="350698" y="1989939"/>
                  </a:lnTo>
                  <a:close/>
                  <a:moveTo>
                    <a:pt x="478855" y="1979414"/>
                  </a:moveTo>
                  <a:lnTo>
                    <a:pt x="483707" y="1991694"/>
                  </a:lnTo>
                  <a:lnTo>
                    <a:pt x="479478" y="2005727"/>
                  </a:lnTo>
                  <a:cubicBezTo>
                    <a:pt x="475039" y="2006239"/>
                    <a:pt x="472412" y="2008285"/>
                    <a:pt x="471598" y="2011867"/>
                  </a:cubicBezTo>
                  <a:cubicBezTo>
                    <a:pt x="470784" y="2015448"/>
                    <a:pt x="466842" y="2017495"/>
                    <a:pt x="459771" y="2018006"/>
                  </a:cubicBezTo>
                  <a:cubicBezTo>
                    <a:pt x="461494" y="2011136"/>
                    <a:pt x="464675" y="2004704"/>
                    <a:pt x="469313" y="1998710"/>
                  </a:cubicBezTo>
                  <a:cubicBezTo>
                    <a:pt x="473952" y="1992717"/>
                    <a:pt x="477132" y="1986285"/>
                    <a:pt x="478855" y="1979414"/>
                  </a:cubicBezTo>
                  <a:close/>
                  <a:moveTo>
                    <a:pt x="390108" y="1935560"/>
                  </a:moveTo>
                  <a:cubicBezTo>
                    <a:pt x="389861" y="1936546"/>
                    <a:pt x="389814" y="1937643"/>
                    <a:pt x="389967" y="1938849"/>
                  </a:cubicBezTo>
                  <a:cubicBezTo>
                    <a:pt x="390119" y="1940055"/>
                    <a:pt x="391027" y="1940713"/>
                    <a:pt x="392689" y="1940822"/>
                  </a:cubicBezTo>
                  <a:lnTo>
                    <a:pt x="396197" y="1940822"/>
                  </a:lnTo>
                  <a:cubicBezTo>
                    <a:pt x="396433" y="1939068"/>
                    <a:pt x="395934" y="1937752"/>
                    <a:pt x="394700" y="1936875"/>
                  </a:cubicBezTo>
                  <a:cubicBezTo>
                    <a:pt x="393466" y="1935998"/>
                    <a:pt x="391935" y="1935560"/>
                    <a:pt x="390108" y="1935560"/>
                  </a:cubicBezTo>
                  <a:close/>
                  <a:moveTo>
                    <a:pt x="514338" y="1877671"/>
                  </a:moveTo>
                  <a:cubicBezTo>
                    <a:pt x="514187" y="1878731"/>
                    <a:pt x="514308" y="1880120"/>
                    <a:pt x="514699" y="1881838"/>
                  </a:cubicBezTo>
                  <a:cubicBezTo>
                    <a:pt x="515091" y="1883555"/>
                    <a:pt x="515727" y="1884506"/>
                    <a:pt x="516609" y="1884688"/>
                  </a:cubicBezTo>
                  <a:cubicBezTo>
                    <a:pt x="518309" y="1884578"/>
                    <a:pt x="519449" y="1883921"/>
                    <a:pt x="520027" y="1882715"/>
                  </a:cubicBezTo>
                  <a:cubicBezTo>
                    <a:pt x="520605" y="1881509"/>
                    <a:pt x="520944" y="1880412"/>
                    <a:pt x="521045" y="1879426"/>
                  </a:cubicBezTo>
                  <a:close/>
                  <a:moveTo>
                    <a:pt x="335614" y="1856621"/>
                  </a:moveTo>
                  <a:lnTo>
                    <a:pt x="334067" y="1865392"/>
                  </a:lnTo>
                  <a:cubicBezTo>
                    <a:pt x="333696" y="1867914"/>
                    <a:pt x="334156" y="1869449"/>
                    <a:pt x="335448" y="1869997"/>
                  </a:cubicBezTo>
                  <a:cubicBezTo>
                    <a:pt x="336740" y="1870545"/>
                    <a:pt x="338310" y="1870764"/>
                    <a:pt x="340156" y="1870655"/>
                  </a:cubicBezTo>
                  <a:close/>
                  <a:moveTo>
                    <a:pt x="464081" y="1844342"/>
                  </a:moveTo>
                  <a:cubicBezTo>
                    <a:pt x="458792" y="1844488"/>
                    <a:pt x="454510" y="1846388"/>
                    <a:pt x="451235" y="1850043"/>
                  </a:cubicBezTo>
                  <a:cubicBezTo>
                    <a:pt x="447959" y="1853698"/>
                    <a:pt x="445844" y="1858229"/>
                    <a:pt x="444891" y="1863638"/>
                  </a:cubicBezTo>
                  <a:lnTo>
                    <a:pt x="444581" y="1865392"/>
                  </a:lnTo>
                  <a:cubicBezTo>
                    <a:pt x="444222" y="1865356"/>
                    <a:pt x="442748" y="1865429"/>
                    <a:pt x="440157" y="1865611"/>
                  </a:cubicBezTo>
                  <a:cubicBezTo>
                    <a:pt x="437567" y="1865794"/>
                    <a:pt x="436015" y="1866306"/>
                    <a:pt x="435501" y="1867146"/>
                  </a:cubicBezTo>
                  <a:cubicBezTo>
                    <a:pt x="435888" y="1868060"/>
                    <a:pt x="438158" y="1868864"/>
                    <a:pt x="442312" y="1869558"/>
                  </a:cubicBezTo>
                  <a:cubicBezTo>
                    <a:pt x="446465" y="1870253"/>
                    <a:pt x="449251" y="1870618"/>
                    <a:pt x="450670" y="1870655"/>
                  </a:cubicBezTo>
                  <a:lnTo>
                    <a:pt x="462742" y="1861884"/>
                  </a:lnTo>
                  <a:cubicBezTo>
                    <a:pt x="460186" y="1861664"/>
                    <a:pt x="458590" y="1860349"/>
                    <a:pt x="457956" y="1857937"/>
                  </a:cubicBezTo>
                  <a:cubicBezTo>
                    <a:pt x="457321" y="1855525"/>
                    <a:pt x="457196" y="1853332"/>
                    <a:pt x="457581" y="1851359"/>
                  </a:cubicBezTo>
                  <a:close/>
                  <a:moveTo>
                    <a:pt x="356558" y="1837325"/>
                  </a:moveTo>
                  <a:cubicBezTo>
                    <a:pt x="355742" y="1837398"/>
                    <a:pt x="355105" y="1837691"/>
                    <a:pt x="354650" y="1838202"/>
                  </a:cubicBezTo>
                  <a:cubicBezTo>
                    <a:pt x="354194" y="1838714"/>
                    <a:pt x="353558" y="1839006"/>
                    <a:pt x="352741" y="1839079"/>
                  </a:cubicBezTo>
                  <a:cubicBezTo>
                    <a:pt x="352590" y="1840139"/>
                    <a:pt x="352711" y="1841528"/>
                    <a:pt x="353102" y="1843246"/>
                  </a:cubicBezTo>
                  <a:cubicBezTo>
                    <a:pt x="353494" y="1844963"/>
                    <a:pt x="354130" y="1845913"/>
                    <a:pt x="355012" y="1846096"/>
                  </a:cubicBezTo>
                  <a:cubicBezTo>
                    <a:pt x="356712" y="1845986"/>
                    <a:pt x="357852" y="1845329"/>
                    <a:pt x="358430" y="1844123"/>
                  </a:cubicBezTo>
                  <a:cubicBezTo>
                    <a:pt x="359008" y="1842917"/>
                    <a:pt x="359347" y="1841820"/>
                    <a:pt x="359448" y="1840833"/>
                  </a:cubicBezTo>
                  <a:cubicBezTo>
                    <a:pt x="359517" y="1838787"/>
                    <a:pt x="358553" y="1837618"/>
                    <a:pt x="356558" y="1837325"/>
                  </a:cubicBezTo>
                  <a:close/>
                  <a:moveTo>
                    <a:pt x="564892" y="1819783"/>
                  </a:moveTo>
                  <a:cubicBezTo>
                    <a:pt x="558997" y="1820258"/>
                    <a:pt x="555179" y="1823255"/>
                    <a:pt x="553439" y="1828773"/>
                  </a:cubicBezTo>
                  <a:cubicBezTo>
                    <a:pt x="551698" y="1834292"/>
                    <a:pt x="550564" y="1839481"/>
                    <a:pt x="550036" y="1844342"/>
                  </a:cubicBezTo>
                  <a:cubicBezTo>
                    <a:pt x="547295" y="1844342"/>
                    <a:pt x="544367" y="1844780"/>
                    <a:pt x="541252" y="1845657"/>
                  </a:cubicBezTo>
                  <a:cubicBezTo>
                    <a:pt x="538137" y="1846535"/>
                    <a:pt x="535493" y="1847850"/>
                    <a:pt x="533320" y="1849604"/>
                  </a:cubicBezTo>
                  <a:lnTo>
                    <a:pt x="534045" y="1865392"/>
                  </a:lnTo>
                  <a:cubicBezTo>
                    <a:pt x="535717" y="1860678"/>
                    <a:pt x="538356" y="1856073"/>
                    <a:pt x="541963" y="1851578"/>
                  </a:cubicBezTo>
                  <a:cubicBezTo>
                    <a:pt x="545569" y="1847083"/>
                    <a:pt x="550015" y="1844671"/>
                    <a:pt x="555299" y="1844342"/>
                  </a:cubicBezTo>
                  <a:cubicBezTo>
                    <a:pt x="556278" y="1840029"/>
                    <a:pt x="557877" y="1835936"/>
                    <a:pt x="560095" y="1832063"/>
                  </a:cubicBezTo>
                  <a:cubicBezTo>
                    <a:pt x="562313" y="1828189"/>
                    <a:pt x="563912" y="1824096"/>
                    <a:pt x="564892" y="1819783"/>
                  </a:cubicBezTo>
                  <a:close/>
                  <a:moveTo>
                    <a:pt x="496474" y="1789962"/>
                  </a:moveTo>
                  <a:cubicBezTo>
                    <a:pt x="494748" y="1790218"/>
                    <a:pt x="493505" y="1791460"/>
                    <a:pt x="492747" y="1793690"/>
                  </a:cubicBezTo>
                  <a:cubicBezTo>
                    <a:pt x="491988" y="1795919"/>
                    <a:pt x="491546" y="1797600"/>
                    <a:pt x="491419" y="1798733"/>
                  </a:cubicBezTo>
                  <a:cubicBezTo>
                    <a:pt x="490566" y="1803155"/>
                    <a:pt x="488714" y="1807029"/>
                    <a:pt x="485861" y="1810355"/>
                  </a:cubicBezTo>
                  <a:cubicBezTo>
                    <a:pt x="483009" y="1813680"/>
                    <a:pt x="479635" y="1816238"/>
                    <a:pt x="475737" y="1818029"/>
                  </a:cubicBezTo>
                  <a:cubicBezTo>
                    <a:pt x="474758" y="1822341"/>
                    <a:pt x="473159" y="1826435"/>
                    <a:pt x="470941" y="1830308"/>
                  </a:cubicBezTo>
                  <a:cubicBezTo>
                    <a:pt x="468723" y="1834182"/>
                    <a:pt x="467124" y="1838275"/>
                    <a:pt x="466144" y="1842588"/>
                  </a:cubicBezTo>
                  <a:cubicBezTo>
                    <a:pt x="472423" y="1836412"/>
                    <a:pt x="478102" y="1829906"/>
                    <a:pt x="483180" y="1823072"/>
                  </a:cubicBezTo>
                  <a:cubicBezTo>
                    <a:pt x="488259" y="1816238"/>
                    <a:pt x="493138" y="1809295"/>
                    <a:pt x="497817" y="1802241"/>
                  </a:cubicBezTo>
                  <a:cubicBezTo>
                    <a:pt x="498006" y="1800962"/>
                    <a:pt x="498040" y="1798697"/>
                    <a:pt x="497919" y="1795444"/>
                  </a:cubicBezTo>
                  <a:cubicBezTo>
                    <a:pt x="497799" y="1792191"/>
                    <a:pt x="497317" y="1790364"/>
                    <a:pt x="496474" y="1789962"/>
                  </a:cubicBezTo>
                  <a:close/>
                  <a:moveTo>
                    <a:pt x="388744" y="1774174"/>
                  </a:moveTo>
                  <a:lnTo>
                    <a:pt x="378016" y="1795225"/>
                  </a:lnTo>
                  <a:cubicBezTo>
                    <a:pt x="377730" y="1795188"/>
                    <a:pt x="376547" y="1795261"/>
                    <a:pt x="374468" y="1795444"/>
                  </a:cubicBezTo>
                  <a:cubicBezTo>
                    <a:pt x="372390" y="1795627"/>
                    <a:pt x="371130" y="1796138"/>
                    <a:pt x="370689" y="1796979"/>
                  </a:cubicBezTo>
                  <a:cubicBezTo>
                    <a:pt x="370726" y="1798843"/>
                    <a:pt x="372279" y="1800816"/>
                    <a:pt x="375347" y="1802899"/>
                  </a:cubicBezTo>
                  <a:cubicBezTo>
                    <a:pt x="378415" y="1804982"/>
                    <a:pt x="380921" y="1806517"/>
                    <a:pt x="382867" y="1807504"/>
                  </a:cubicBezTo>
                  <a:lnTo>
                    <a:pt x="398240" y="1789962"/>
                  </a:lnTo>
                  <a:close/>
                  <a:moveTo>
                    <a:pt x="424129" y="1712778"/>
                  </a:moveTo>
                  <a:cubicBezTo>
                    <a:pt x="414397" y="1726519"/>
                    <a:pt x="405387" y="1741137"/>
                    <a:pt x="397100" y="1756633"/>
                  </a:cubicBezTo>
                  <a:cubicBezTo>
                    <a:pt x="397382" y="1760214"/>
                    <a:pt x="398547" y="1763138"/>
                    <a:pt x="400597" y="1765403"/>
                  </a:cubicBezTo>
                  <a:cubicBezTo>
                    <a:pt x="402646" y="1767669"/>
                    <a:pt x="405436" y="1768839"/>
                    <a:pt x="408968" y="1768912"/>
                  </a:cubicBezTo>
                  <a:cubicBezTo>
                    <a:pt x="411749" y="1763503"/>
                    <a:pt x="415652" y="1755463"/>
                    <a:pt x="420676" y="1744792"/>
                  </a:cubicBezTo>
                  <a:cubicBezTo>
                    <a:pt x="425701" y="1734120"/>
                    <a:pt x="430326" y="1726958"/>
                    <a:pt x="434552" y="1723303"/>
                  </a:cubicBezTo>
                  <a:close/>
                  <a:moveTo>
                    <a:pt x="468284" y="1651381"/>
                  </a:moveTo>
                  <a:lnTo>
                    <a:pt x="457658" y="1661906"/>
                  </a:lnTo>
                  <a:lnTo>
                    <a:pt x="456730" y="1667169"/>
                  </a:lnTo>
                  <a:lnTo>
                    <a:pt x="460238" y="1667169"/>
                  </a:lnTo>
                  <a:cubicBezTo>
                    <a:pt x="463648" y="1667315"/>
                    <a:pt x="466038" y="1667023"/>
                    <a:pt x="467409" y="1666292"/>
                  </a:cubicBezTo>
                  <a:cubicBezTo>
                    <a:pt x="468781" y="1665561"/>
                    <a:pt x="469726" y="1663514"/>
                    <a:pt x="470246" y="1660152"/>
                  </a:cubicBezTo>
                  <a:close/>
                  <a:moveTo>
                    <a:pt x="679198" y="1639102"/>
                  </a:moveTo>
                  <a:lnTo>
                    <a:pt x="661143" y="1661906"/>
                  </a:lnTo>
                  <a:cubicBezTo>
                    <a:pt x="663672" y="1667461"/>
                    <a:pt x="664292" y="1673893"/>
                    <a:pt x="663003" y="1681202"/>
                  </a:cubicBezTo>
                  <a:cubicBezTo>
                    <a:pt x="662030" y="1681129"/>
                    <a:pt x="660907" y="1681275"/>
                    <a:pt x="659637" y="1681641"/>
                  </a:cubicBezTo>
                  <a:cubicBezTo>
                    <a:pt x="658367" y="1682006"/>
                    <a:pt x="657528" y="1683030"/>
                    <a:pt x="657122" y="1684711"/>
                  </a:cubicBezTo>
                  <a:cubicBezTo>
                    <a:pt x="656923" y="1686465"/>
                    <a:pt x="657271" y="1688219"/>
                    <a:pt x="658168" y="1689973"/>
                  </a:cubicBezTo>
                  <a:cubicBezTo>
                    <a:pt x="659064" y="1691728"/>
                    <a:pt x="659851" y="1693482"/>
                    <a:pt x="660529" y="1695236"/>
                  </a:cubicBezTo>
                  <a:lnTo>
                    <a:pt x="671880" y="1700498"/>
                  </a:lnTo>
                  <a:lnTo>
                    <a:pt x="674562" y="1695236"/>
                  </a:lnTo>
                  <a:lnTo>
                    <a:pt x="667029" y="1688219"/>
                  </a:lnTo>
                  <a:cubicBezTo>
                    <a:pt x="667469" y="1685515"/>
                    <a:pt x="668419" y="1683030"/>
                    <a:pt x="669878" y="1680764"/>
                  </a:cubicBezTo>
                  <a:cubicBezTo>
                    <a:pt x="671338" y="1678498"/>
                    <a:pt x="673448" y="1676890"/>
                    <a:pt x="676211" y="1675940"/>
                  </a:cubicBezTo>
                  <a:cubicBezTo>
                    <a:pt x="677476" y="1669800"/>
                    <a:pt x="678632" y="1663661"/>
                    <a:pt x="679678" y="1657521"/>
                  </a:cubicBezTo>
                  <a:cubicBezTo>
                    <a:pt x="680724" y="1651381"/>
                    <a:pt x="680564" y="1645242"/>
                    <a:pt x="679198" y="1639102"/>
                  </a:cubicBezTo>
                  <a:close/>
                  <a:moveTo>
                    <a:pt x="492530" y="1623314"/>
                  </a:moveTo>
                  <a:lnTo>
                    <a:pt x="487784" y="1630331"/>
                  </a:lnTo>
                  <a:cubicBezTo>
                    <a:pt x="490140" y="1628577"/>
                    <a:pt x="491619" y="1626823"/>
                    <a:pt x="492220" y="1625068"/>
                  </a:cubicBezTo>
                  <a:close/>
                  <a:moveTo>
                    <a:pt x="726862" y="1577705"/>
                  </a:moveTo>
                  <a:cubicBezTo>
                    <a:pt x="726260" y="1579460"/>
                    <a:pt x="726536" y="1581214"/>
                    <a:pt x="727688" y="1582968"/>
                  </a:cubicBezTo>
                  <a:lnTo>
                    <a:pt x="728616" y="1577705"/>
                  </a:lnTo>
                  <a:close/>
                  <a:moveTo>
                    <a:pt x="751315" y="1558409"/>
                  </a:moveTo>
                  <a:cubicBezTo>
                    <a:pt x="748099" y="1558409"/>
                    <a:pt x="745450" y="1560164"/>
                    <a:pt x="743370" y="1563672"/>
                  </a:cubicBezTo>
                  <a:lnTo>
                    <a:pt x="748633" y="1563672"/>
                  </a:lnTo>
                  <a:cubicBezTo>
                    <a:pt x="748860" y="1562795"/>
                    <a:pt x="749307" y="1561918"/>
                    <a:pt x="749974" y="1561041"/>
                  </a:cubicBezTo>
                  <a:cubicBezTo>
                    <a:pt x="750640" y="1560164"/>
                    <a:pt x="751087" y="1559286"/>
                    <a:pt x="751315" y="1558409"/>
                  </a:cubicBezTo>
                  <a:close/>
                  <a:moveTo>
                    <a:pt x="766480" y="1532097"/>
                  </a:moveTo>
                  <a:lnTo>
                    <a:pt x="764933" y="1540867"/>
                  </a:lnTo>
                  <a:lnTo>
                    <a:pt x="752654" y="1540867"/>
                  </a:lnTo>
                  <a:lnTo>
                    <a:pt x="751416" y="1547884"/>
                  </a:lnTo>
                  <a:lnTo>
                    <a:pt x="753997" y="1553147"/>
                  </a:lnTo>
                  <a:lnTo>
                    <a:pt x="770196" y="1540867"/>
                  </a:lnTo>
                  <a:lnTo>
                    <a:pt x="771433" y="1533851"/>
                  </a:lnTo>
                  <a:close/>
                  <a:moveTo>
                    <a:pt x="781852" y="1514555"/>
                  </a:moveTo>
                  <a:lnTo>
                    <a:pt x="776280" y="1516309"/>
                  </a:lnTo>
                  <a:lnTo>
                    <a:pt x="773806" y="1530342"/>
                  </a:lnTo>
                  <a:cubicBezTo>
                    <a:pt x="776656" y="1528478"/>
                    <a:pt x="778616" y="1526067"/>
                    <a:pt x="779686" y="1523106"/>
                  </a:cubicBezTo>
                  <a:cubicBezTo>
                    <a:pt x="780756" y="1520146"/>
                    <a:pt x="781478" y="1517296"/>
                    <a:pt x="781852" y="1514555"/>
                  </a:cubicBezTo>
                  <a:close/>
                  <a:moveTo>
                    <a:pt x="803309" y="1472454"/>
                  </a:moveTo>
                  <a:cubicBezTo>
                    <a:pt x="800649" y="1478009"/>
                    <a:pt x="797846" y="1483125"/>
                    <a:pt x="794901" y="1487803"/>
                  </a:cubicBezTo>
                  <a:cubicBezTo>
                    <a:pt x="791957" y="1492481"/>
                    <a:pt x="788741" y="1494966"/>
                    <a:pt x="785255" y="1495259"/>
                  </a:cubicBezTo>
                  <a:cubicBezTo>
                    <a:pt x="785126" y="1496611"/>
                    <a:pt x="785332" y="1499169"/>
                    <a:pt x="785875" y="1502933"/>
                  </a:cubicBezTo>
                  <a:cubicBezTo>
                    <a:pt x="786417" y="1506697"/>
                    <a:pt x="787140" y="1508817"/>
                    <a:pt x="788043" y="1509292"/>
                  </a:cubicBezTo>
                  <a:cubicBezTo>
                    <a:pt x="788902" y="1509182"/>
                    <a:pt x="789530" y="1508525"/>
                    <a:pt x="789925" y="1507319"/>
                  </a:cubicBezTo>
                  <a:cubicBezTo>
                    <a:pt x="790321" y="1506113"/>
                    <a:pt x="790587" y="1505016"/>
                    <a:pt x="790725" y="1504029"/>
                  </a:cubicBezTo>
                  <a:cubicBezTo>
                    <a:pt x="794288" y="1500192"/>
                    <a:pt x="798174" y="1495149"/>
                    <a:pt x="802383" y="1488900"/>
                  </a:cubicBezTo>
                  <a:cubicBezTo>
                    <a:pt x="806591" y="1482650"/>
                    <a:pt x="809239" y="1477168"/>
                    <a:pt x="810326" y="1472454"/>
                  </a:cubicBezTo>
                  <a:close/>
                  <a:moveTo>
                    <a:pt x="871095" y="1416320"/>
                  </a:moveTo>
                  <a:cubicBezTo>
                    <a:pt x="869958" y="1418001"/>
                    <a:pt x="869189" y="1419463"/>
                    <a:pt x="868787" y="1420706"/>
                  </a:cubicBezTo>
                  <a:cubicBezTo>
                    <a:pt x="868385" y="1421948"/>
                    <a:pt x="868055" y="1423410"/>
                    <a:pt x="867795" y="1425091"/>
                  </a:cubicBezTo>
                  <a:cubicBezTo>
                    <a:pt x="868869" y="1424177"/>
                    <a:pt x="869893" y="1422935"/>
                    <a:pt x="870864" y="1421363"/>
                  </a:cubicBezTo>
                  <a:cubicBezTo>
                    <a:pt x="871835" y="1419792"/>
                    <a:pt x="872497" y="1418111"/>
                    <a:pt x="872850" y="1416320"/>
                  </a:cubicBezTo>
                  <a:close/>
                  <a:moveTo>
                    <a:pt x="866757" y="1381236"/>
                  </a:moveTo>
                  <a:cubicBezTo>
                    <a:pt x="864986" y="1387961"/>
                    <a:pt x="861616" y="1393808"/>
                    <a:pt x="856647" y="1398778"/>
                  </a:cubicBezTo>
                  <a:cubicBezTo>
                    <a:pt x="851677" y="1403748"/>
                    <a:pt x="848307" y="1409596"/>
                    <a:pt x="846537" y="1416320"/>
                  </a:cubicBezTo>
                  <a:lnTo>
                    <a:pt x="833537" y="1430354"/>
                  </a:lnTo>
                  <a:cubicBezTo>
                    <a:pt x="832632" y="1431340"/>
                    <a:pt x="832585" y="1432437"/>
                    <a:pt x="833396" y="1433643"/>
                  </a:cubicBezTo>
                  <a:cubicBezTo>
                    <a:pt x="834206" y="1434849"/>
                    <a:pt x="835114" y="1435507"/>
                    <a:pt x="836118" y="1435616"/>
                  </a:cubicBezTo>
                  <a:lnTo>
                    <a:pt x="846952" y="1433862"/>
                  </a:lnTo>
                  <a:cubicBezTo>
                    <a:pt x="849632" y="1429440"/>
                    <a:pt x="852370" y="1424689"/>
                    <a:pt x="855166" y="1419609"/>
                  </a:cubicBezTo>
                  <a:cubicBezTo>
                    <a:pt x="857962" y="1414529"/>
                    <a:pt x="859901" y="1409340"/>
                    <a:pt x="860981" y="1404041"/>
                  </a:cubicBezTo>
                  <a:cubicBezTo>
                    <a:pt x="863350" y="1400350"/>
                    <a:pt x="865886" y="1396330"/>
                    <a:pt x="868590" y="1391981"/>
                  </a:cubicBezTo>
                  <a:cubicBezTo>
                    <a:pt x="871293" y="1387632"/>
                    <a:pt x="874191" y="1384050"/>
                    <a:pt x="877282" y="1381236"/>
                  </a:cubicBezTo>
                  <a:close/>
                  <a:moveTo>
                    <a:pt x="902353" y="1358432"/>
                  </a:moveTo>
                  <a:lnTo>
                    <a:pt x="889972" y="1368957"/>
                  </a:lnTo>
                  <a:cubicBezTo>
                    <a:pt x="890838" y="1366326"/>
                    <a:pt x="889828" y="1365010"/>
                    <a:pt x="886940" y="1365010"/>
                  </a:cubicBezTo>
                  <a:cubicBezTo>
                    <a:pt x="884053" y="1365010"/>
                    <a:pt x="882140" y="1366326"/>
                    <a:pt x="881201" y="1368957"/>
                  </a:cubicBezTo>
                  <a:lnTo>
                    <a:pt x="890697" y="1384745"/>
                  </a:lnTo>
                  <a:lnTo>
                    <a:pt x="897713" y="1384745"/>
                  </a:lnTo>
                  <a:lnTo>
                    <a:pt x="902251" y="1368957"/>
                  </a:lnTo>
                  <a:close/>
                  <a:moveTo>
                    <a:pt x="927217" y="1326857"/>
                  </a:moveTo>
                  <a:lnTo>
                    <a:pt x="915971" y="1340890"/>
                  </a:lnTo>
                  <a:lnTo>
                    <a:pt x="921234" y="1340890"/>
                  </a:lnTo>
                  <a:cubicBezTo>
                    <a:pt x="922463" y="1339099"/>
                    <a:pt x="923641" y="1336980"/>
                    <a:pt x="924767" y="1334531"/>
                  </a:cubicBezTo>
                  <a:cubicBezTo>
                    <a:pt x="925893" y="1332083"/>
                    <a:pt x="926710" y="1329524"/>
                    <a:pt x="927217" y="1326857"/>
                  </a:cubicBezTo>
                  <a:close/>
                  <a:moveTo>
                    <a:pt x="891307" y="1321594"/>
                  </a:moveTo>
                  <a:cubicBezTo>
                    <a:pt x="891092" y="1322398"/>
                    <a:pt x="890697" y="1322983"/>
                    <a:pt x="890121" y="1323348"/>
                  </a:cubicBezTo>
                  <a:cubicBezTo>
                    <a:pt x="889544" y="1323714"/>
                    <a:pt x="889149" y="1324298"/>
                    <a:pt x="888934" y="1325102"/>
                  </a:cubicBezTo>
                  <a:lnTo>
                    <a:pt x="887388" y="1333873"/>
                  </a:lnTo>
                  <a:cubicBezTo>
                    <a:pt x="886750" y="1337491"/>
                    <a:pt x="886531" y="1341219"/>
                    <a:pt x="886731" y="1345056"/>
                  </a:cubicBezTo>
                  <a:cubicBezTo>
                    <a:pt x="886932" y="1348894"/>
                    <a:pt x="887667" y="1352183"/>
                    <a:pt x="888938" y="1354924"/>
                  </a:cubicBezTo>
                  <a:lnTo>
                    <a:pt x="899769" y="1323348"/>
                  </a:lnTo>
                  <a:close/>
                  <a:moveTo>
                    <a:pt x="915243" y="1295281"/>
                  </a:moveTo>
                  <a:lnTo>
                    <a:pt x="907607" y="1298790"/>
                  </a:lnTo>
                  <a:lnTo>
                    <a:pt x="898425" y="1311069"/>
                  </a:lnTo>
                  <a:lnTo>
                    <a:pt x="907815" y="1307561"/>
                  </a:lnTo>
                  <a:lnTo>
                    <a:pt x="914624" y="1298790"/>
                  </a:lnTo>
                  <a:close/>
                  <a:moveTo>
                    <a:pt x="950420" y="1225114"/>
                  </a:moveTo>
                  <a:cubicBezTo>
                    <a:pt x="949587" y="1230669"/>
                    <a:pt x="948599" y="1237101"/>
                    <a:pt x="947456" y="1244410"/>
                  </a:cubicBezTo>
                  <a:cubicBezTo>
                    <a:pt x="946313" y="1251719"/>
                    <a:pt x="944448" y="1258151"/>
                    <a:pt x="941861" y="1263706"/>
                  </a:cubicBezTo>
                  <a:cubicBezTo>
                    <a:pt x="945988" y="1260197"/>
                    <a:pt x="948670" y="1254935"/>
                    <a:pt x="949907" y="1247918"/>
                  </a:cubicBezTo>
                  <a:lnTo>
                    <a:pt x="961771" y="1230376"/>
                  </a:lnTo>
                  <a:close/>
                  <a:moveTo>
                    <a:pt x="1026041" y="1114600"/>
                  </a:moveTo>
                  <a:lnTo>
                    <a:pt x="1022121" y="1126879"/>
                  </a:lnTo>
                  <a:cubicBezTo>
                    <a:pt x="1018970" y="1129620"/>
                    <a:pt x="1015832" y="1132909"/>
                    <a:pt x="1012707" y="1136747"/>
                  </a:cubicBezTo>
                  <a:cubicBezTo>
                    <a:pt x="1009582" y="1140584"/>
                    <a:pt x="1006805" y="1144311"/>
                    <a:pt x="1004376" y="1147929"/>
                  </a:cubicBezTo>
                  <a:cubicBezTo>
                    <a:pt x="1003380" y="1155239"/>
                    <a:pt x="999907" y="1161671"/>
                    <a:pt x="993957" y="1167225"/>
                  </a:cubicBezTo>
                  <a:cubicBezTo>
                    <a:pt x="992162" y="1165800"/>
                    <a:pt x="990076" y="1166019"/>
                    <a:pt x="987701" y="1167883"/>
                  </a:cubicBezTo>
                  <a:cubicBezTo>
                    <a:pt x="985326" y="1169747"/>
                    <a:pt x="984763" y="1171282"/>
                    <a:pt x="986012" y="1172488"/>
                  </a:cubicBezTo>
                  <a:lnTo>
                    <a:pt x="973322" y="1184767"/>
                  </a:lnTo>
                  <a:lnTo>
                    <a:pt x="964966" y="1202309"/>
                  </a:lnTo>
                  <a:lnTo>
                    <a:pt x="961458" y="1202309"/>
                  </a:lnTo>
                  <a:lnTo>
                    <a:pt x="959293" y="1214589"/>
                  </a:lnTo>
                  <a:lnTo>
                    <a:pt x="967445" y="1218097"/>
                  </a:lnTo>
                  <a:cubicBezTo>
                    <a:pt x="966808" y="1217147"/>
                    <a:pt x="966791" y="1216416"/>
                    <a:pt x="967393" y="1215904"/>
                  </a:cubicBezTo>
                  <a:cubicBezTo>
                    <a:pt x="967995" y="1215393"/>
                    <a:pt x="968700" y="1215539"/>
                    <a:pt x="969508" y="1216343"/>
                  </a:cubicBezTo>
                  <a:lnTo>
                    <a:pt x="974254" y="1209326"/>
                  </a:lnTo>
                  <a:cubicBezTo>
                    <a:pt x="975144" y="1209874"/>
                    <a:pt x="976356" y="1209216"/>
                    <a:pt x="977891" y="1207353"/>
                  </a:cubicBezTo>
                  <a:cubicBezTo>
                    <a:pt x="979426" y="1205489"/>
                    <a:pt x="980277" y="1204392"/>
                    <a:pt x="980444" y="1204063"/>
                  </a:cubicBezTo>
                  <a:lnTo>
                    <a:pt x="996436" y="1183013"/>
                  </a:lnTo>
                  <a:cubicBezTo>
                    <a:pt x="997602" y="1178262"/>
                    <a:pt x="1000993" y="1170222"/>
                    <a:pt x="1006609" y="1158893"/>
                  </a:cubicBezTo>
                  <a:cubicBezTo>
                    <a:pt x="1012225" y="1147564"/>
                    <a:pt x="1016777" y="1140401"/>
                    <a:pt x="1020266" y="1137404"/>
                  </a:cubicBezTo>
                  <a:lnTo>
                    <a:pt x="1028109" y="1142667"/>
                  </a:lnTo>
                  <a:cubicBezTo>
                    <a:pt x="1029550" y="1139049"/>
                    <a:pt x="1031231" y="1135321"/>
                    <a:pt x="1033150" y="1131484"/>
                  </a:cubicBezTo>
                  <a:cubicBezTo>
                    <a:pt x="1035069" y="1127647"/>
                    <a:pt x="1037550" y="1124358"/>
                    <a:pt x="1040591" y="1121617"/>
                  </a:cubicBezTo>
                  <a:lnTo>
                    <a:pt x="1032130" y="1119862"/>
                  </a:lnTo>
                  <a:close/>
                  <a:moveTo>
                    <a:pt x="1057201" y="1097058"/>
                  </a:moveTo>
                  <a:cubicBezTo>
                    <a:pt x="1057132" y="1099105"/>
                    <a:pt x="1056342" y="1100274"/>
                    <a:pt x="1054828" y="1100566"/>
                  </a:cubicBezTo>
                  <a:lnTo>
                    <a:pt x="1050599" y="1114600"/>
                  </a:lnTo>
                  <a:lnTo>
                    <a:pt x="1051426" y="1119862"/>
                  </a:lnTo>
                  <a:cubicBezTo>
                    <a:pt x="1053730" y="1117158"/>
                    <a:pt x="1055853" y="1114235"/>
                    <a:pt x="1057796" y="1111092"/>
                  </a:cubicBezTo>
                  <a:cubicBezTo>
                    <a:pt x="1059739" y="1107949"/>
                    <a:pt x="1060986" y="1105025"/>
                    <a:pt x="1061536" y="1102321"/>
                  </a:cubicBezTo>
                  <a:cubicBezTo>
                    <a:pt x="1062154" y="1098812"/>
                    <a:pt x="1060709" y="1097058"/>
                    <a:pt x="1057201" y="1097058"/>
                  </a:cubicBezTo>
                  <a:close/>
                  <a:moveTo>
                    <a:pt x="1042341" y="1091795"/>
                  </a:moveTo>
                  <a:lnTo>
                    <a:pt x="1041104" y="1098812"/>
                  </a:lnTo>
                  <a:cubicBezTo>
                    <a:pt x="1042185" y="1097862"/>
                    <a:pt x="1043195" y="1096693"/>
                    <a:pt x="1044135" y="1095304"/>
                  </a:cubicBezTo>
                  <a:cubicBezTo>
                    <a:pt x="1045074" y="1093915"/>
                    <a:pt x="1045646" y="1092746"/>
                    <a:pt x="1045850" y="1091795"/>
                  </a:cubicBezTo>
                  <a:close/>
                  <a:moveTo>
                    <a:pt x="1081234" y="1030399"/>
                  </a:moveTo>
                  <a:cubicBezTo>
                    <a:pt x="1080101" y="1030399"/>
                    <a:pt x="1078343" y="1030837"/>
                    <a:pt x="1075959" y="1031715"/>
                  </a:cubicBezTo>
                  <a:cubicBezTo>
                    <a:pt x="1073575" y="1032592"/>
                    <a:pt x="1072101" y="1033907"/>
                    <a:pt x="1071536" y="1035661"/>
                  </a:cubicBezTo>
                  <a:cubicBezTo>
                    <a:pt x="1071497" y="1036502"/>
                    <a:pt x="1072064" y="1037014"/>
                    <a:pt x="1073238" y="1037196"/>
                  </a:cubicBezTo>
                  <a:cubicBezTo>
                    <a:pt x="1074412" y="1037379"/>
                    <a:pt x="1075496" y="1037452"/>
                    <a:pt x="1076489" y="1037416"/>
                  </a:cubicBezTo>
                  <a:close/>
                  <a:moveTo>
                    <a:pt x="1181511" y="879539"/>
                  </a:moveTo>
                  <a:lnTo>
                    <a:pt x="1180274" y="886556"/>
                  </a:lnTo>
                  <a:lnTo>
                    <a:pt x="1182956" y="881293"/>
                  </a:lnTo>
                  <a:close/>
                  <a:moveTo>
                    <a:pt x="1198634" y="832176"/>
                  </a:moveTo>
                  <a:lnTo>
                    <a:pt x="1198325" y="833930"/>
                  </a:lnTo>
                  <a:cubicBezTo>
                    <a:pt x="1197818" y="836598"/>
                    <a:pt x="1197956" y="838717"/>
                    <a:pt x="1198738" y="840289"/>
                  </a:cubicBezTo>
                  <a:cubicBezTo>
                    <a:pt x="1199521" y="841860"/>
                    <a:pt x="1201207" y="842664"/>
                    <a:pt x="1203795" y="842701"/>
                  </a:cubicBezTo>
                  <a:close/>
                  <a:moveTo>
                    <a:pt x="1266937" y="783058"/>
                  </a:moveTo>
                  <a:lnTo>
                    <a:pt x="1260747" y="788321"/>
                  </a:lnTo>
                  <a:cubicBezTo>
                    <a:pt x="1261555" y="789125"/>
                    <a:pt x="1262183" y="789710"/>
                    <a:pt x="1262630" y="790075"/>
                  </a:cubicBezTo>
                  <a:cubicBezTo>
                    <a:pt x="1263077" y="790441"/>
                    <a:pt x="1262828" y="791025"/>
                    <a:pt x="1261882" y="791829"/>
                  </a:cubicBezTo>
                  <a:cubicBezTo>
                    <a:pt x="1261281" y="793584"/>
                    <a:pt x="1259802" y="795338"/>
                    <a:pt x="1257446" y="797092"/>
                  </a:cubicBezTo>
                  <a:lnTo>
                    <a:pt x="1247747" y="802354"/>
                  </a:lnTo>
                  <a:lnTo>
                    <a:pt x="1244857" y="798846"/>
                  </a:lnTo>
                  <a:cubicBezTo>
                    <a:pt x="1241883" y="804109"/>
                    <a:pt x="1240095" y="807617"/>
                    <a:pt x="1239493" y="809371"/>
                  </a:cubicBezTo>
                  <a:cubicBezTo>
                    <a:pt x="1234790" y="814488"/>
                    <a:pt x="1230087" y="819604"/>
                    <a:pt x="1225384" y="824720"/>
                  </a:cubicBezTo>
                  <a:cubicBezTo>
                    <a:pt x="1220681" y="829837"/>
                    <a:pt x="1217578" y="835830"/>
                    <a:pt x="1216074" y="842701"/>
                  </a:cubicBezTo>
                  <a:lnTo>
                    <a:pt x="1206274" y="858488"/>
                  </a:lnTo>
                  <a:cubicBezTo>
                    <a:pt x="1203423" y="860352"/>
                    <a:pt x="1201463" y="862764"/>
                    <a:pt x="1200393" y="865725"/>
                  </a:cubicBezTo>
                  <a:cubicBezTo>
                    <a:pt x="1199323" y="868685"/>
                    <a:pt x="1198601" y="871535"/>
                    <a:pt x="1198227" y="874276"/>
                  </a:cubicBezTo>
                  <a:cubicBezTo>
                    <a:pt x="1195958" y="882170"/>
                    <a:pt x="1191058" y="890064"/>
                    <a:pt x="1183526" y="897958"/>
                  </a:cubicBezTo>
                  <a:cubicBezTo>
                    <a:pt x="1175995" y="905852"/>
                    <a:pt x="1171094" y="913745"/>
                    <a:pt x="1168825" y="921639"/>
                  </a:cubicBezTo>
                  <a:lnTo>
                    <a:pt x="1160881" y="926902"/>
                  </a:lnTo>
                  <a:cubicBezTo>
                    <a:pt x="1159275" y="930410"/>
                    <a:pt x="1157122" y="933919"/>
                    <a:pt x="1154420" y="937427"/>
                  </a:cubicBezTo>
                  <a:cubicBezTo>
                    <a:pt x="1151718" y="940935"/>
                    <a:pt x="1149126" y="944444"/>
                    <a:pt x="1146644" y="947952"/>
                  </a:cubicBezTo>
                  <a:lnTo>
                    <a:pt x="1144479" y="960231"/>
                  </a:lnTo>
                  <a:cubicBezTo>
                    <a:pt x="1151274" y="957966"/>
                    <a:pt x="1157726" y="953288"/>
                    <a:pt x="1163837" y="946198"/>
                  </a:cubicBezTo>
                  <a:cubicBezTo>
                    <a:pt x="1169948" y="939108"/>
                    <a:pt x="1173640" y="932676"/>
                    <a:pt x="1174914" y="926902"/>
                  </a:cubicBezTo>
                  <a:cubicBezTo>
                    <a:pt x="1176729" y="926975"/>
                    <a:pt x="1178362" y="926829"/>
                    <a:pt x="1179815" y="926463"/>
                  </a:cubicBezTo>
                  <a:cubicBezTo>
                    <a:pt x="1181269" y="926098"/>
                    <a:pt x="1182180" y="925075"/>
                    <a:pt x="1182550" y="923393"/>
                  </a:cubicBezTo>
                  <a:cubicBezTo>
                    <a:pt x="1182814" y="920653"/>
                    <a:pt x="1183239" y="918240"/>
                    <a:pt x="1183825" y="916157"/>
                  </a:cubicBezTo>
                  <a:cubicBezTo>
                    <a:pt x="1184412" y="914074"/>
                    <a:pt x="1186360" y="912978"/>
                    <a:pt x="1189668" y="912868"/>
                  </a:cubicBezTo>
                  <a:lnTo>
                    <a:pt x="1220616" y="856734"/>
                  </a:lnTo>
                  <a:cubicBezTo>
                    <a:pt x="1226171" y="856734"/>
                    <a:pt x="1229404" y="854980"/>
                    <a:pt x="1230315" y="851472"/>
                  </a:cubicBezTo>
                  <a:cubicBezTo>
                    <a:pt x="1230775" y="848037"/>
                    <a:pt x="1231480" y="845698"/>
                    <a:pt x="1232430" y="844455"/>
                  </a:cubicBezTo>
                  <a:cubicBezTo>
                    <a:pt x="1233380" y="843213"/>
                    <a:pt x="1235529" y="842628"/>
                    <a:pt x="1238879" y="842701"/>
                  </a:cubicBezTo>
                  <a:lnTo>
                    <a:pt x="1250743" y="825159"/>
                  </a:lnTo>
                  <a:cubicBezTo>
                    <a:pt x="1251239" y="822345"/>
                    <a:pt x="1252464" y="817886"/>
                    <a:pt x="1254417" y="811783"/>
                  </a:cubicBezTo>
                  <a:cubicBezTo>
                    <a:pt x="1256370" y="805680"/>
                    <a:pt x="1258859" y="799029"/>
                    <a:pt x="1261882" y="791829"/>
                  </a:cubicBezTo>
                  <a:cubicBezTo>
                    <a:pt x="1263112" y="790039"/>
                    <a:pt x="1264212" y="788358"/>
                    <a:pt x="1265183" y="786786"/>
                  </a:cubicBezTo>
                  <a:cubicBezTo>
                    <a:pt x="1266155" y="785215"/>
                    <a:pt x="1266740" y="783972"/>
                    <a:pt x="1266937" y="783058"/>
                  </a:cubicBezTo>
                  <a:close/>
                  <a:moveTo>
                    <a:pt x="1270958" y="760254"/>
                  </a:moveTo>
                  <a:lnTo>
                    <a:pt x="1269878" y="761699"/>
                  </a:lnTo>
                  <a:lnTo>
                    <a:pt x="1274467" y="760254"/>
                  </a:lnTo>
                  <a:close/>
                  <a:moveTo>
                    <a:pt x="1296702" y="751045"/>
                  </a:moveTo>
                  <a:cubicBezTo>
                    <a:pt x="1294265" y="751191"/>
                    <a:pt x="1292046" y="751337"/>
                    <a:pt x="1290047" y="751483"/>
                  </a:cubicBezTo>
                  <a:cubicBezTo>
                    <a:pt x="1287784" y="754992"/>
                    <a:pt x="1285630" y="758500"/>
                    <a:pt x="1283586" y="762008"/>
                  </a:cubicBezTo>
                  <a:cubicBezTo>
                    <a:pt x="1281542" y="765517"/>
                    <a:pt x="1278950" y="769025"/>
                    <a:pt x="1275810" y="772533"/>
                  </a:cubicBezTo>
                  <a:cubicBezTo>
                    <a:pt x="1279318" y="772533"/>
                    <a:pt x="1282517" y="774288"/>
                    <a:pt x="1285407" y="777796"/>
                  </a:cubicBezTo>
                  <a:lnTo>
                    <a:pt x="1293763" y="760254"/>
                  </a:lnTo>
                  <a:cubicBezTo>
                    <a:pt x="1294917" y="759304"/>
                    <a:pt x="1296220" y="758134"/>
                    <a:pt x="1297671" y="756746"/>
                  </a:cubicBezTo>
                  <a:cubicBezTo>
                    <a:pt x="1299121" y="755357"/>
                    <a:pt x="1299985" y="754187"/>
                    <a:pt x="1300263" y="753237"/>
                  </a:cubicBezTo>
                  <a:cubicBezTo>
                    <a:pt x="1300327" y="751629"/>
                    <a:pt x="1299140" y="750898"/>
                    <a:pt x="1296702" y="751045"/>
                  </a:cubicBezTo>
                  <a:close/>
                  <a:moveTo>
                    <a:pt x="1305724" y="702366"/>
                  </a:moveTo>
                  <a:lnTo>
                    <a:pt x="1298089" y="705874"/>
                  </a:lnTo>
                  <a:cubicBezTo>
                    <a:pt x="1296611" y="712599"/>
                    <a:pt x="1294410" y="718446"/>
                    <a:pt x="1291487" y="723416"/>
                  </a:cubicBezTo>
                  <a:cubicBezTo>
                    <a:pt x="1294628" y="719908"/>
                    <a:pt x="1297220" y="716399"/>
                    <a:pt x="1299264" y="712891"/>
                  </a:cubicBezTo>
                  <a:cubicBezTo>
                    <a:pt x="1301308" y="709383"/>
                    <a:pt x="1303461" y="705874"/>
                    <a:pt x="1305724" y="702366"/>
                  </a:cubicBezTo>
                  <a:close/>
                  <a:moveTo>
                    <a:pt x="1321097" y="684824"/>
                  </a:moveTo>
                  <a:cubicBezTo>
                    <a:pt x="1320237" y="688040"/>
                    <a:pt x="1320410" y="690379"/>
                    <a:pt x="1321614" y="691841"/>
                  </a:cubicBezTo>
                  <a:lnTo>
                    <a:pt x="1325122" y="691841"/>
                  </a:lnTo>
                  <a:cubicBezTo>
                    <a:pt x="1326636" y="691548"/>
                    <a:pt x="1327426" y="690379"/>
                    <a:pt x="1327495" y="688332"/>
                  </a:cubicBezTo>
                  <a:cubicBezTo>
                    <a:pt x="1327791" y="686651"/>
                    <a:pt x="1327533" y="685628"/>
                    <a:pt x="1326721" y="685263"/>
                  </a:cubicBezTo>
                  <a:cubicBezTo>
                    <a:pt x="1325908" y="684897"/>
                    <a:pt x="1324618" y="684751"/>
                    <a:pt x="1322851" y="684824"/>
                  </a:cubicBezTo>
                  <a:close/>
                  <a:moveTo>
                    <a:pt x="1342554" y="642723"/>
                  </a:moveTo>
                  <a:lnTo>
                    <a:pt x="1340389" y="655003"/>
                  </a:lnTo>
                  <a:cubicBezTo>
                    <a:pt x="1338562" y="655003"/>
                    <a:pt x="1336876" y="655441"/>
                    <a:pt x="1335333" y="656318"/>
                  </a:cubicBezTo>
                  <a:cubicBezTo>
                    <a:pt x="1333789" y="657196"/>
                    <a:pt x="1332827" y="658511"/>
                    <a:pt x="1332444" y="660265"/>
                  </a:cubicBezTo>
                  <a:cubicBezTo>
                    <a:pt x="1332109" y="662166"/>
                    <a:pt x="1332212" y="664066"/>
                    <a:pt x="1332755" y="665966"/>
                  </a:cubicBezTo>
                  <a:cubicBezTo>
                    <a:pt x="1333296" y="667867"/>
                    <a:pt x="1334432" y="668890"/>
                    <a:pt x="1336160" y="669036"/>
                  </a:cubicBezTo>
                  <a:cubicBezTo>
                    <a:pt x="1337026" y="668890"/>
                    <a:pt x="1337641" y="668305"/>
                    <a:pt x="1338004" y="667282"/>
                  </a:cubicBezTo>
                  <a:cubicBezTo>
                    <a:pt x="1338367" y="666259"/>
                    <a:pt x="1338544" y="665674"/>
                    <a:pt x="1338533" y="665528"/>
                  </a:cubicBezTo>
                  <a:lnTo>
                    <a:pt x="1350088" y="649740"/>
                  </a:lnTo>
                  <a:close/>
                  <a:moveTo>
                    <a:pt x="1353592" y="619919"/>
                  </a:moveTo>
                  <a:lnTo>
                    <a:pt x="1352664" y="625182"/>
                  </a:lnTo>
                  <a:lnTo>
                    <a:pt x="1344101" y="633953"/>
                  </a:lnTo>
                  <a:lnTo>
                    <a:pt x="1343482" y="637461"/>
                  </a:lnTo>
                  <a:lnTo>
                    <a:pt x="1353490" y="630444"/>
                  </a:lnTo>
                  <a:lnTo>
                    <a:pt x="1354418" y="625182"/>
                  </a:lnTo>
                  <a:cubicBezTo>
                    <a:pt x="1354493" y="624962"/>
                    <a:pt x="1354575" y="624085"/>
                    <a:pt x="1354663" y="622550"/>
                  </a:cubicBezTo>
                  <a:cubicBezTo>
                    <a:pt x="1354751" y="621015"/>
                    <a:pt x="1354394" y="620138"/>
                    <a:pt x="1353592" y="619919"/>
                  </a:cubicBezTo>
                  <a:close/>
                  <a:moveTo>
                    <a:pt x="1294217" y="319953"/>
                  </a:moveTo>
                  <a:lnTo>
                    <a:pt x="1271828" y="337495"/>
                  </a:lnTo>
                  <a:cubicBezTo>
                    <a:pt x="1265500" y="343123"/>
                    <a:pt x="1262422" y="348970"/>
                    <a:pt x="1262595" y="355037"/>
                  </a:cubicBezTo>
                  <a:cubicBezTo>
                    <a:pt x="1262768" y="361103"/>
                    <a:pt x="1261754" y="365196"/>
                    <a:pt x="1259553" y="367316"/>
                  </a:cubicBezTo>
                  <a:lnTo>
                    <a:pt x="1272141" y="365562"/>
                  </a:lnTo>
                  <a:lnTo>
                    <a:pt x="1273896" y="365562"/>
                  </a:lnTo>
                  <a:lnTo>
                    <a:pt x="1275234" y="348020"/>
                  </a:lnTo>
                  <a:lnTo>
                    <a:pt x="1293187" y="335741"/>
                  </a:lnTo>
                  <a:lnTo>
                    <a:pt x="1300924" y="321707"/>
                  </a:lnTo>
                  <a:close/>
                  <a:moveTo>
                    <a:pt x="1401423" y="471"/>
                  </a:moveTo>
                  <a:cubicBezTo>
                    <a:pt x="1404323" y="-223"/>
                    <a:pt x="1406649" y="-150"/>
                    <a:pt x="1408401" y="691"/>
                  </a:cubicBezTo>
                  <a:cubicBezTo>
                    <a:pt x="1408524" y="4967"/>
                    <a:pt x="1403792" y="14395"/>
                    <a:pt x="1394204" y="28977"/>
                  </a:cubicBezTo>
                  <a:cubicBezTo>
                    <a:pt x="1384616" y="43559"/>
                    <a:pt x="1377175" y="53426"/>
                    <a:pt x="1371881" y="58579"/>
                  </a:cubicBezTo>
                  <a:lnTo>
                    <a:pt x="1373635" y="58579"/>
                  </a:lnTo>
                  <a:cubicBezTo>
                    <a:pt x="1375778" y="61137"/>
                    <a:pt x="1376755" y="63476"/>
                    <a:pt x="1376564" y="65596"/>
                  </a:cubicBezTo>
                  <a:cubicBezTo>
                    <a:pt x="1376373" y="67715"/>
                    <a:pt x="1375156" y="70054"/>
                    <a:pt x="1372914" y="72612"/>
                  </a:cubicBezTo>
                  <a:cubicBezTo>
                    <a:pt x="1368376" y="85915"/>
                    <a:pt x="1362006" y="99656"/>
                    <a:pt x="1353805" y="113836"/>
                  </a:cubicBezTo>
                  <a:cubicBezTo>
                    <a:pt x="1345603" y="128016"/>
                    <a:pt x="1338356" y="141757"/>
                    <a:pt x="1332064" y="155059"/>
                  </a:cubicBezTo>
                  <a:cubicBezTo>
                    <a:pt x="1333277" y="157508"/>
                    <a:pt x="1333199" y="159189"/>
                    <a:pt x="1331832" y="160103"/>
                  </a:cubicBezTo>
                  <a:cubicBezTo>
                    <a:pt x="1330465" y="161016"/>
                    <a:pt x="1328273" y="162259"/>
                    <a:pt x="1325255" y="163830"/>
                  </a:cubicBezTo>
                  <a:cubicBezTo>
                    <a:pt x="1324786" y="165657"/>
                    <a:pt x="1324356" y="167265"/>
                    <a:pt x="1323965" y="168654"/>
                  </a:cubicBezTo>
                  <a:cubicBezTo>
                    <a:pt x="1323574" y="170043"/>
                    <a:pt x="1324176" y="170774"/>
                    <a:pt x="1325772" y="170847"/>
                  </a:cubicBezTo>
                  <a:cubicBezTo>
                    <a:pt x="1323983" y="173734"/>
                    <a:pt x="1321550" y="177169"/>
                    <a:pt x="1318472" y="181153"/>
                  </a:cubicBezTo>
                  <a:cubicBezTo>
                    <a:pt x="1315395" y="185136"/>
                    <a:pt x="1314355" y="188133"/>
                    <a:pt x="1315352" y="190143"/>
                  </a:cubicBezTo>
                  <a:lnTo>
                    <a:pt x="1327733" y="179618"/>
                  </a:lnTo>
                  <a:cubicBezTo>
                    <a:pt x="1329870" y="177864"/>
                    <a:pt x="1331349" y="176110"/>
                    <a:pt x="1332170" y="174355"/>
                  </a:cubicBezTo>
                  <a:cubicBezTo>
                    <a:pt x="1332991" y="172601"/>
                    <a:pt x="1332715" y="170847"/>
                    <a:pt x="1331343" y="169093"/>
                  </a:cubicBezTo>
                  <a:cubicBezTo>
                    <a:pt x="1333536" y="167229"/>
                    <a:pt x="1335935" y="164817"/>
                    <a:pt x="1338540" y="161857"/>
                  </a:cubicBezTo>
                  <a:cubicBezTo>
                    <a:pt x="1341145" y="158897"/>
                    <a:pt x="1343182" y="156046"/>
                    <a:pt x="1344652" y="153305"/>
                  </a:cubicBezTo>
                  <a:lnTo>
                    <a:pt x="1364254" y="121730"/>
                  </a:lnTo>
                  <a:lnTo>
                    <a:pt x="1376325" y="112959"/>
                  </a:lnTo>
                  <a:cubicBezTo>
                    <a:pt x="1378548" y="111131"/>
                    <a:pt x="1380371" y="109085"/>
                    <a:pt x="1381793" y="106819"/>
                  </a:cubicBezTo>
                  <a:cubicBezTo>
                    <a:pt x="1383216" y="104553"/>
                    <a:pt x="1383285" y="102507"/>
                    <a:pt x="1381999" y="100679"/>
                  </a:cubicBezTo>
                  <a:lnTo>
                    <a:pt x="1391490" y="86646"/>
                  </a:lnTo>
                  <a:cubicBezTo>
                    <a:pt x="1391644" y="80799"/>
                    <a:pt x="1394275" y="75828"/>
                    <a:pt x="1399382" y="71735"/>
                  </a:cubicBezTo>
                  <a:cubicBezTo>
                    <a:pt x="1404489" y="67642"/>
                    <a:pt x="1407120" y="62672"/>
                    <a:pt x="1407274" y="56825"/>
                  </a:cubicBezTo>
                  <a:lnTo>
                    <a:pt x="1433481" y="37529"/>
                  </a:lnTo>
                  <a:cubicBezTo>
                    <a:pt x="1437003" y="42426"/>
                    <a:pt x="1438602" y="45788"/>
                    <a:pt x="1438280" y="47615"/>
                  </a:cubicBezTo>
                  <a:cubicBezTo>
                    <a:pt x="1437958" y="49443"/>
                    <a:pt x="1435327" y="51928"/>
                    <a:pt x="1430387" y="55071"/>
                  </a:cubicBezTo>
                  <a:cubicBezTo>
                    <a:pt x="1432843" y="60004"/>
                    <a:pt x="1432113" y="63732"/>
                    <a:pt x="1428196" y="66253"/>
                  </a:cubicBezTo>
                  <a:cubicBezTo>
                    <a:pt x="1424280" y="68775"/>
                    <a:pt x="1423188" y="72064"/>
                    <a:pt x="1424921" y="76121"/>
                  </a:cubicBezTo>
                  <a:cubicBezTo>
                    <a:pt x="1421010" y="80689"/>
                    <a:pt x="1416247" y="88217"/>
                    <a:pt x="1410633" y="98706"/>
                  </a:cubicBezTo>
                  <a:cubicBezTo>
                    <a:pt x="1405019" y="109195"/>
                    <a:pt x="1402527" y="116284"/>
                    <a:pt x="1403155" y="119975"/>
                  </a:cubicBezTo>
                  <a:lnTo>
                    <a:pt x="1383244" y="153305"/>
                  </a:lnTo>
                  <a:cubicBezTo>
                    <a:pt x="1386113" y="157764"/>
                    <a:pt x="1387188" y="162441"/>
                    <a:pt x="1386471" y="167339"/>
                  </a:cubicBezTo>
                  <a:cubicBezTo>
                    <a:pt x="1385754" y="172236"/>
                    <a:pt x="1382444" y="176913"/>
                    <a:pt x="1376541" y="181372"/>
                  </a:cubicBezTo>
                  <a:cubicBezTo>
                    <a:pt x="1373511" y="188608"/>
                    <a:pt x="1369565" y="196063"/>
                    <a:pt x="1364704" y="203738"/>
                  </a:cubicBezTo>
                  <a:cubicBezTo>
                    <a:pt x="1359842" y="211413"/>
                    <a:pt x="1354297" y="217991"/>
                    <a:pt x="1348067" y="223473"/>
                  </a:cubicBezTo>
                  <a:lnTo>
                    <a:pt x="1350855" y="237506"/>
                  </a:lnTo>
                  <a:lnTo>
                    <a:pt x="1337030" y="246277"/>
                  </a:lnTo>
                  <a:lnTo>
                    <a:pt x="1333627" y="265573"/>
                  </a:lnTo>
                  <a:cubicBezTo>
                    <a:pt x="1330693" y="269155"/>
                    <a:pt x="1328565" y="272517"/>
                    <a:pt x="1327244" y="275660"/>
                  </a:cubicBezTo>
                  <a:cubicBezTo>
                    <a:pt x="1325922" y="278803"/>
                    <a:pt x="1323510" y="281288"/>
                    <a:pt x="1320009" y="283115"/>
                  </a:cubicBezTo>
                  <a:cubicBezTo>
                    <a:pt x="1318850" y="285125"/>
                    <a:pt x="1318253" y="287683"/>
                    <a:pt x="1318217" y="290789"/>
                  </a:cubicBezTo>
                  <a:cubicBezTo>
                    <a:pt x="1318181" y="293896"/>
                    <a:pt x="1318538" y="296016"/>
                    <a:pt x="1319288" y="297148"/>
                  </a:cubicBezTo>
                  <a:cubicBezTo>
                    <a:pt x="1319985" y="298793"/>
                    <a:pt x="1320966" y="299451"/>
                    <a:pt x="1322230" y="299122"/>
                  </a:cubicBezTo>
                  <a:cubicBezTo>
                    <a:pt x="1323494" y="298793"/>
                    <a:pt x="1324267" y="298135"/>
                    <a:pt x="1324551" y="297148"/>
                  </a:cubicBezTo>
                  <a:cubicBezTo>
                    <a:pt x="1321897" y="291886"/>
                    <a:pt x="1323256" y="287500"/>
                    <a:pt x="1328625" y="283992"/>
                  </a:cubicBezTo>
                  <a:cubicBezTo>
                    <a:pt x="1333995" y="280484"/>
                    <a:pt x="1338552" y="277852"/>
                    <a:pt x="1342296" y="276098"/>
                  </a:cubicBezTo>
                  <a:lnTo>
                    <a:pt x="1346936" y="249785"/>
                  </a:lnTo>
                  <a:lnTo>
                    <a:pt x="1348690" y="249785"/>
                  </a:lnTo>
                  <a:cubicBezTo>
                    <a:pt x="1349999" y="247958"/>
                    <a:pt x="1351018" y="245912"/>
                    <a:pt x="1351746" y="243646"/>
                  </a:cubicBezTo>
                  <a:cubicBezTo>
                    <a:pt x="1352475" y="241380"/>
                    <a:pt x="1352178" y="239333"/>
                    <a:pt x="1350855" y="237506"/>
                  </a:cubicBezTo>
                  <a:cubicBezTo>
                    <a:pt x="1356558" y="232938"/>
                    <a:pt x="1361222" y="228041"/>
                    <a:pt x="1364848" y="222815"/>
                  </a:cubicBezTo>
                  <a:cubicBezTo>
                    <a:pt x="1368474" y="217589"/>
                    <a:pt x="1373061" y="213130"/>
                    <a:pt x="1378609" y="209439"/>
                  </a:cubicBezTo>
                  <a:cubicBezTo>
                    <a:pt x="1373834" y="203774"/>
                    <a:pt x="1372934" y="199754"/>
                    <a:pt x="1375912" y="197379"/>
                  </a:cubicBezTo>
                  <a:cubicBezTo>
                    <a:pt x="1378889" y="195003"/>
                    <a:pt x="1384052" y="191422"/>
                    <a:pt x="1391401" y="186635"/>
                  </a:cubicBezTo>
                  <a:cubicBezTo>
                    <a:pt x="1396216" y="181920"/>
                    <a:pt x="1400720" y="173369"/>
                    <a:pt x="1404915" y="160980"/>
                  </a:cubicBezTo>
                  <a:cubicBezTo>
                    <a:pt x="1409109" y="148591"/>
                    <a:pt x="1414130" y="139600"/>
                    <a:pt x="1419977" y="134009"/>
                  </a:cubicBezTo>
                  <a:cubicBezTo>
                    <a:pt x="1421909" y="133205"/>
                    <a:pt x="1423616" y="133059"/>
                    <a:pt x="1425097" y="133570"/>
                  </a:cubicBezTo>
                  <a:cubicBezTo>
                    <a:pt x="1426578" y="134082"/>
                    <a:pt x="1427692" y="134813"/>
                    <a:pt x="1428438" y="135763"/>
                  </a:cubicBezTo>
                  <a:cubicBezTo>
                    <a:pt x="1431571" y="140587"/>
                    <a:pt x="1431370" y="146288"/>
                    <a:pt x="1427834" y="152867"/>
                  </a:cubicBezTo>
                  <a:cubicBezTo>
                    <a:pt x="1424299" y="159445"/>
                    <a:pt x="1420305" y="164269"/>
                    <a:pt x="1415854" y="167339"/>
                  </a:cubicBezTo>
                  <a:cubicBezTo>
                    <a:pt x="1409696" y="178631"/>
                    <a:pt x="1404293" y="189375"/>
                    <a:pt x="1399645" y="199572"/>
                  </a:cubicBezTo>
                  <a:cubicBezTo>
                    <a:pt x="1394996" y="209768"/>
                    <a:pt x="1389671" y="220074"/>
                    <a:pt x="1383668" y="230489"/>
                  </a:cubicBezTo>
                  <a:cubicBezTo>
                    <a:pt x="1384980" y="232170"/>
                    <a:pt x="1385014" y="233632"/>
                    <a:pt x="1383772" y="234875"/>
                  </a:cubicBezTo>
                  <a:cubicBezTo>
                    <a:pt x="1382529" y="236117"/>
                    <a:pt x="1380810" y="237579"/>
                    <a:pt x="1378613" y="239260"/>
                  </a:cubicBezTo>
                  <a:cubicBezTo>
                    <a:pt x="1376616" y="241051"/>
                    <a:pt x="1375735" y="242732"/>
                    <a:pt x="1375970" y="244304"/>
                  </a:cubicBezTo>
                  <a:cubicBezTo>
                    <a:pt x="1376204" y="245875"/>
                    <a:pt x="1377155" y="247118"/>
                    <a:pt x="1378821" y="248031"/>
                  </a:cubicBezTo>
                  <a:cubicBezTo>
                    <a:pt x="1375603" y="250736"/>
                    <a:pt x="1372675" y="253659"/>
                    <a:pt x="1370038" y="256802"/>
                  </a:cubicBezTo>
                  <a:cubicBezTo>
                    <a:pt x="1367401" y="259945"/>
                    <a:pt x="1365789" y="262869"/>
                    <a:pt x="1365202" y="265573"/>
                  </a:cubicBezTo>
                  <a:lnTo>
                    <a:pt x="1356020" y="277852"/>
                  </a:lnTo>
                  <a:cubicBezTo>
                    <a:pt x="1357947" y="281434"/>
                    <a:pt x="1358378" y="284796"/>
                    <a:pt x="1357312" y="287939"/>
                  </a:cubicBezTo>
                  <a:cubicBezTo>
                    <a:pt x="1356246" y="291082"/>
                    <a:pt x="1354200" y="293567"/>
                    <a:pt x="1351173" y="295394"/>
                  </a:cubicBezTo>
                  <a:cubicBezTo>
                    <a:pt x="1357207" y="294956"/>
                    <a:pt x="1365105" y="294517"/>
                    <a:pt x="1374867" y="294079"/>
                  </a:cubicBezTo>
                  <a:cubicBezTo>
                    <a:pt x="1384629" y="293640"/>
                    <a:pt x="1391625" y="295833"/>
                    <a:pt x="1395854" y="300657"/>
                  </a:cubicBezTo>
                  <a:cubicBezTo>
                    <a:pt x="1397834" y="304348"/>
                    <a:pt x="1398519" y="307929"/>
                    <a:pt x="1397906" y="311401"/>
                  </a:cubicBezTo>
                  <a:cubicBezTo>
                    <a:pt x="1397294" y="314873"/>
                    <a:pt x="1395579" y="317139"/>
                    <a:pt x="1392761" y="318199"/>
                  </a:cubicBezTo>
                  <a:cubicBezTo>
                    <a:pt x="1392398" y="319222"/>
                    <a:pt x="1391628" y="320684"/>
                    <a:pt x="1390453" y="322584"/>
                  </a:cubicBezTo>
                  <a:cubicBezTo>
                    <a:pt x="1389277" y="324485"/>
                    <a:pt x="1388946" y="325946"/>
                    <a:pt x="1389460" y="326970"/>
                  </a:cubicBezTo>
                  <a:lnTo>
                    <a:pt x="1395341" y="323461"/>
                  </a:lnTo>
                  <a:lnTo>
                    <a:pt x="1421239" y="305919"/>
                  </a:lnTo>
                  <a:lnTo>
                    <a:pt x="1426912" y="293640"/>
                  </a:lnTo>
                  <a:cubicBezTo>
                    <a:pt x="1425736" y="291192"/>
                    <a:pt x="1425740" y="289510"/>
                    <a:pt x="1426925" y="288597"/>
                  </a:cubicBezTo>
                  <a:cubicBezTo>
                    <a:pt x="1428109" y="287683"/>
                    <a:pt x="1429790" y="286440"/>
                    <a:pt x="1431967" y="284869"/>
                  </a:cubicBezTo>
                  <a:cubicBezTo>
                    <a:pt x="1433074" y="283151"/>
                    <a:pt x="1433465" y="281763"/>
                    <a:pt x="1433141" y="280703"/>
                  </a:cubicBezTo>
                  <a:cubicBezTo>
                    <a:pt x="1432816" y="279643"/>
                    <a:pt x="1432252" y="278693"/>
                    <a:pt x="1431450" y="277852"/>
                  </a:cubicBezTo>
                  <a:cubicBezTo>
                    <a:pt x="1437521" y="272444"/>
                    <a:pt x="1443229" y="266596"/>
                    <a:pt x="1448577" y="260311"/>
                  </a:cubicBezTo>
                  <a:cubicBezTo>
                    <a:pt x="1453925" y="254025"/>
                    <a:pt x="1459634" y="248177"/>
                    <a:pt x="1465704" y="242769"/>
                  </a:cubicBezTo>
                  <a:cubicBezTo>
                    <a:pt x="1468955" y="234692"/>
                    <a:pt x="1473645" y="227164"/>
                    <a:pt x="1479773" y="220183"/>
                  </a:cubicBezTo>
                  <a:cubicBezTo>
                    <a:pt x="1485901" y="213203"/>
                    <a:pt x="1492835" y="207868"/>
                    <a:pt x="1500576" y="204176"/>
                  </a:cubicBezTo>
                  <a:lnTo>
                    <a:pt x="1500368" y="195406"/>
                  </a:lnTo>
                  <a:cubicBezTo>
                    <a:pt x="1500035" y="192738"/>
                    <a:pt x="1500778" y="190180"/>
                    <a:pt x="1502599" y="187731"/>
                  </a:cubicBezTo>
                  <a:cubicBezTo>
                    <a:pt x="1504419" y="185282"/>
                    <a:pt x="1506839" y="183163"/>
                    <a:pt x="1509860" y="181372"/>
                  </a:cubicBezTo>
                  <a:cubicBezTo>
                    <a:pt x="1514657" y="174063"/>
                    <a:pt x="1518371" y="172893"/>
                    <a:pt x="1521003" y="177864"/>
                  </a:cubicBezTo>
                  <a:cubicBezTo>
                    <a:pt x="1524095" y="181262"/>
                    <a:pt x="1525781" y="184552"/>
                    <a:pt x="1526061" y="187731"/>
                  </a:cubicBezTo>
                  <a:cubicBezTo>
                    <a:pt x="1526341" y="190910"/>
                    <a:pt x="1524002" y="194638"/>
                    <a:pt x="1519046" y="198914"/>
                  </a:cubicBezTo>
                  <a:cubicBezTo>
                    <a:pt x="1515086" y="202093"/>
                    <a:pt x="1509954" y="207575"/>
                    <a:pt x="1503647" y="215360"/>
                  </a:cubicBezTo>
                  <a:cubicBezTo>
                    <a:pt x="1497341" y="223144"/>
                    <a:pt x="1495046" y="229941"/>
                    <a:pt x="1496762" y="235752"/>
                  </a:cubicBezTo>
                  <a:cubicBezTo>
                    <a:pt x="1494841" y="241051"/>
                    <a:pt x="1490973" y="249310"/>
                    <a:pt x="1485157" y="260530"/>
                  </a:cubicBezTo>
                  <a:cubicBezTo>
                    <a:pt x="1479342" y="271749"/>
                    <a:pt x="1473203" y="280447"/>
                    <a:pt x="1466742" y="286623"/>
                  </a:cubicBezTo>
                  <a:cubicBezTo>
                    <a:pt x="1468726" y="289255"/>
                    <a:pt x="1469144" y="291447"/>
                    <a:pt x="1467994" y="293202"/>
                  </a:cubicBezTo>
                  <a:cubicBezTo>
                    <a:pt x="1466844" y="294956"/>
                    <a:pt x="1465223" y="296271"/>
                    <a:pt x="1463132" y="297148"/>
                  </a:cubicBezTo>
                  <a:cubicBezTo>
                    <a:pt x="1459757" y="300328"/>
                    <a:pt x="1459311" y="304933"/>
                    <a:pt x="1461792" y="310963"/>
                  </a:cubicBezTo>
                  <a:cubicBezTo>
                    <a:pt x="1464274" y="316993"/>
                    <a:pt x="1466097" y="321159"/>
                    <a:pt x="1467263" y="323461"/>
                  </a:cubicBezTo>
                  <a:cubicBezTo>
                    <a:pt x="1462360" y="329089"/>
                    <a:pt x="1454034" y="341076"/>
                    <a:pt x="1442284" y="359422"/>
                  </a:cubicBezTo>
                  <a:cubicBezTo>
                    <a:pt x="1430534" y="377768"/>
                    <a:pt x="1425277" y="389755"/>
                    <a:pt x="1426514" y="395383"/>
                  </a:cubicBezTo>
                  <a:lnTo>
                    <a:pt x="1410315" y="407662"/>
                  </a:lnTo>
                  <a:cubicBezTo>
                    <a:pt x="1406732" y="412852"/>
                    <a:pt x="1403298" y="417822"/>
                    <a:pt x="1400012" y="422573"/>
                  </a:cubicBezTo>
                  <a:cubicBezTo>
                    <a:pt x="1396725" y="427324"/>
                    <a:pt x="1393729" y="432294"/>
                    <a:pt x="1391023" y="437483"/>
                  </a:cubicBezTo>
                  <a:lnTo>
                    <a:pt x="1391850" y="442746"/>
                  </a:lnTo>
                  <a:cubicBezTo>
                    <a:pt x="1397660" y="441504"/>
                    <a:pt x="1402703" y="436533"/>
                    <a:pt x="1406977" y="427835"/>
                  </a:cubicBezTo>
                  <a:cubicBezTo>
                    <a:pt x="1411252" y="419138"/>
                    <a:pt x="1416733" y="414167"/>
                    <a:pt x="1423421" y="412925"/>
                  </a:cubicBezTo>
                  <a:cubicBezTo>
                    <a:pt x="1426688" y="412632"/>
                    <a:pt x="1430988" y="411463"/>
                    <a:pt x="1436319" y="409416"/>
                  </a:cubicBezTo>
                  <a:lnTo>
                    <a:pt x="1424967" y="404154"/>
                  </a:lnTo>
                  <a:lnTo>
                    <a:pt x="1430849" y="400646"/>
                  </a:lnTo>
                  <a:cubicBezTo>
                    <a:pt x="1433727" y="399038"/>
                    <a:pt x="1436044" y="398745"/>
                    <a:pt x="1437801" y="399768"/>
                  </a:cubicBezTo>
                  <a:cubicBezTo>
                    <a:pt x="1439557" y="400792"/>
                    <a:pt x="1441127" y="402254"/>
                    <a:pt x="1442509" y="404154"/>
                  </a:cubicBezTo>
                  <a:cubicBezTo>
                    <a:pt x="1444788" y="401596"/>
                    <a:pt x="1446808" y="399257"/>
                    <a:pt x="1448571" y="397137"/>
                  </a:cubicBezTo>
                  <a:cubicBezTo>
                    <a:pt x="1450333" y="395018"/>
                    <a:pt x="1451476" y="392678"/>
                    <a:pt x="1452001" y="390120"/>
                  </a:cubicBezTo>
                  <a:cubicBezTo>
                    <a:pt x="1453980" y="388220"/>
                    <a:pt x="1455566" y="385443"/>
                    <a:pt x="1456759" y="381788"/>
                  </a:cubicBezTo>
                  <a:cubicBezTo>
                    <a:pt x="1457951" y="378133"/>
                    <a:pt x="1459254" y="374479"/>
                    <a:pt x="1460666" y="370824"/>
                  </a:cubicBezTo>
                  <a:cubicBezTo>
                    <a:pt x="1455162" y="370532"/>
                    <a:pt x="1451000" y="367608"/>
                    <a:pt x="1448179" y="362053"/>
                  </a:cubicBezTo>
                  <a:cubicBezTo>
                    <a:pt x="1454352" y="358545"/>
                    <a:pt x="1458204" y="353282"/>
                    <a:pt x="1459734" y="346266"/>
                  </a:cubicBezTo>
                  <a:lnTo>
                    <a:pt x="1476657" y="349774"/>
                  </a:lnTo>
                  <a:cubicBezTo>
                    <a:pt x="1473744" y="352405"/>
                    <a:pt x="1471599" y="355037"/>
                    <a:pt x="1470221" y="357668"/>
                  </a:cubicBezTo>
                  <a:cubicBezTo>
                    <a:pt x="1468844" y="360299"/>
                    <a:pt x="1467137" y="362930"/>
                    <a:pt x="1465102" y="365562"/>
                  </a:cubicBezTo>
                  <a:lnTo>
                    <a:pt x="1471191" y="370824"/>
                  </a:lnTo>
                  <a:cubicBezTo>
                    <a:pt x="1474699" y="370824"/>
                    <a:pt x="1476144" y="372579"/>
                    <a:pt x="1475525" y="376087"/>
                  </a:cubicBezTo>
                  <a:cubicBezTo>
                    <a:pt x="1474754" y="379632"/>
                    <a:pt x="1473125" y="383067"/>
                    <a:pt x="1470638" y="386393"/>
                  </a:cubicBezTo>
                  <a:cubicBezTo>
                    <a:pt x="1468152" y="389718"/>
                    <a:pt x="1465723" y="392715"/>
                    <a:pt x="1463352" y="395383"/>
                  </a:cubicBezTo>
                  <a:cubicBezTo>
                    <a:pt x="1465964" y="396114"/>
                    <a:pt x="1468763" y="396406"/>
                    <a:pt x="1471749" y="396260"/>
                  </a:cubicBezTo>
                  <a:cubicBezTo>
                    <a:pt x="1474735" y="396114"/>
                    <a:pt x="1477095" y="396406"/>
                    <a:pt x="1478830" y="397137"/>
                  </a:cubicBezTo>
                  <a:cubicBezTo>
                    <a:pt x="1479594" y="400061"/>
                    <a:pt x="1477681" y="403862"/>
                    <a:pt x="1473092" y="408539"/>
                  </a:cubicBezTo>
                  <a:cubicBezTo>
                    <a:pt x="1468503" y="413217"/>
                    <a:pt x="1464398" y="417018"/>
                    <a:pt x="1460776" y="419942"/>
                  </a:cubicBezTo>
                  <a:cubicBezTo>
                    <a:pt x="1460058" y="423596"/>
                    <a:pt x="1458760" y="426812"/>
                    <a:pt x="1456882" y="429590"/>
                  </a:cubicBezTo>
                  <a:cubicBezTo>
                    <a:pt x="1455003" y="432367"/>
                    <a:pt x="1453137" y="433829"/>
                    <a:pt x="1451284" y="433975"/>
                  </a:cubicBezTo>
                  <a:lnTo>
                    <a:pt x="1440348" y="446254"/>
                  </a:lnTo>
                  <a:lnTo>
                    <a:pt x="1437564" y="462042"/>
                  </a:lnTo>
                  <a:lnTo>
                    <a:pt x="1443755" y="456780"/>
                  </a:lnTo>
                  <a:lnTo>
                    <a:pt x="1453246" y="442746"/>
                  </a:lnTo>
                  <a:cubicBezTo>
                    <a:pt x="1454506" y="440992"/>
                    <a:pt x="1455907" y="439676"/>
                    <a:pt x="1457451" y="438799"/>
                  </a:cubicBezTo>
                  <a:cubicBezTo>
                    <a:pt x="1458994" y="437922"/>
                    <a:pt x="1460241" y="437483"/>
                    <a:pt x="1461191" y="437483"/>
                  </a:cubicBezTo>
                  <a:cubicBezTo>
                    <a:pt x="1460871" y="438470"/>
                    <a:pt x="1460015" y="440005"/>
                    <a:pt x="1458625" y="442088"/>
                  </a:cubicBezTo>
                  <a:cubicBezTo>
                    <a:pt x="1457234" y="444171"/>
                    <a:pt x="1456301" y="446145"/>
                    <a:pt x="1455827" y="448009"/>
                  </a:cubicBezTo>
                  <a:cubicBezTo>
                    <a:pt x="1457035" y="452759"/>
                    <a:pt x="1453665" y="458607"/>
                    <a:pt x="1445717" y="465551"/>
                  </a:cubicBezTo>
                  <a:cubicBezTo>
                    <a:pt x="1437768" y="472494"/>
                    <a:pt x="1434398" y="478341"/>
                    <a:pt x="1435607" y="483092"/>
                  </a:cubicBezTo>
                  <a:lnTo>
                    <a:pt x="1426425" y="495372"/>
                  </a:lnTo>
                  <a:cubicBezTo>
                    <a:pt x="1426073" y="497162"/>
                    <a:pt x="1425333" y="499282"/>
                    <a:pt x="1424207" y="501731"/>
                  </a:cubicBezTo>
                  <a:cubicBezTo>
                    <a:pt x="1423081" y="504179"/>
                    <a:pt x="1421826" y="506737"/>
                    <a:pt x="1420442" y="509405"/>
                  </a:cubicBezTo>
                  <a:cubicBezTo>
                    <a:pt x="1424943" y="505020"/>
                    <a:pt x="1429302" y="500196"/>
                    <a:pt x="1433519" y="494933"/>
                  </a:cubicBezTo>
                  <a:cubicBezTo>
                    <a:pt x="1437736" y="489671"/>
                    <a:pt x="1440495" y="483969"/>
                    <a:pt x="1441797" y="477830"/>
                  </a:cubicBezTo>
                  <a:lnTo>
                    <a:pt x="1454903" y="483092"/>
                  </a:lnTo>
                  <a:lnTo>
                    <a:pt x="1447992" y="502388"/>
                  </a:lnTo>
                  <a:lnTo>
                    <a:pt x="1457072" y="500634"/>
                  </a:lnTo>
                  <a:lnTo>
                    <a:pt x="1463987" y="511159"/>
                  </a:lnTo>
                  <a:lnTo>
                    <a:pt x="1450577" y="537472"/>
                  </a:lnTo>
                  <a:cubicBezTo>
                    <a:pt x="1442626" y="544014"/>
                    <a:pt x="1435597" y="551542"/>
                    <a:pt x="1429491" y="560057"/>
                  </a:cubicBezTo>
                  <a:cubicBezTo>
                    <a:pt x="1423384" y="568573"/>
                    <a:pt x="1417310" y="575662"/>
                    <a:pt x="1411268" y="581327"/>
                  </a:cubicBezTo>
                  <a:lnTo>
                    <a:pt x="1407760" y="581327"/>
                  </a:lnTo>
                  <a:lnTo>
                    <a:pt x="1406832" y="586589"/>
                  </a:lnTo>
                  <a:lnTo>
                    <a:pt x="1393214" y="604131"/>
                  </a:lnTo>
                  <a:cubicBezTo>
                    <a:pt x="1391168" y="611587"/>
                    <a:pt x="1387085" y="618165"/>
                    <a:pt x="1380963" y="623866"/>
                  </a:cubicBezTo>
                  <a:cubicBezTo>
                    <a:pt x="1374841" y="629567"/>
                    <a:pt x="1370603" y="637022"/>
                    <a:pt x="1368248" y="646232"/>
                  </a:cubicBezTo>
                  <a:cubicBezTo>
                    <a:pt x="1365478" y="649923"/>
                    <a:pt x="1361166" y="656136"/>
                    <a:pt x="1355314" y="664870"/>
                  </a:cubicBezTo>
                  <a:cubicBezTo>
                    <a:pt x="1349461" y="673605"/>
                    <a:pt x="1345382" y="678502"/>
                    <a:pt x="1343075" y="679561"/>
                  </a:cubicBezTo>
                  <a:cubicBezTo>
                    <a:pt x="1342388" y="685116"/>
                    <a:pt x="1340669" y="691548"/>
                    <a:pt x="1337918" y="698858"/>
                  </a:cubicBezTo>
                  <a:lnTo>
                    <a:pt x="1339673" y="698858"/>
                  </a:lnTo>
                  <a:cubicBezTo>
                    <a:pt x="1341410" y="700612"/>
                    <a:pt x="1340516" y="702366"/>
                    <a:pt x="1336991" y="704120"/>
                  </a:cubicBezTo>
                  <a:lnTo>
                    <a:pt x="1333482" y="704120"/>
                  </a:lnTo>
                  <a:cubicBezTo>
                    <a:pt x="1330559" y="709090"/>
                    <a:pt x="1327223" y="711429"/>
                    <a:pt x="1323474" y="711137"/>
                  </a:cubicBezTo>
                  <a:cubicBezTo>
                    <a:pt x="1322112" y="717203"/>
                    <a:pt x="1319911" y="723051"/>
                    <a:pt x="1316872" y="728679"/>
                  </a:cubicBezTo>
                  <a:cubicBezTo>
                    <a:pt x="1313834" y="734307"/>
                    <a:pt x="1311633" y="740154"/>
                    <a:pt x="1310271" y="746221"/>
                  </a:cubicBezTo>
                  <a:lnTo>
                    <a:pt x="1318321" y="760254"/>
                  </a:lnTo>
                  <a:cubicBezTo>
                    <a:pt x="1319241" y="760218"/>
                    <a:pt x="1320033" y="760291"/>
                    <a:pt x="1320695" y="760473"/>
                  </a:cubicBezTo>
                  <a:cubicBezTo>
                    <a:pt x="1321357" y="760656"/>
                    <a:pt x="1321632" y="761168"/>
                    <a:pt x="1321520" y="762008"/>
                  </a:cubicBezTo>
                  <a:cubicBezTo>
                    <a:pt x="1321119" y="763872"/>
                    <a:pt x="1320040" y="765846"/>
                    <a:pt x="1318284" y="767929"/>
                  </a:cubicBezTo>
                  <a:cubicBezTo>
                    <a:pt x="1316528" y="770012"/>
                    <a:pt x="1314649" y="771547"/>
                    <a:pt x="1312648" y="772533"/>
                  </a:cubicBezTo>
                  <a:cubicBezTo>
                    <a:pt x="1312238" y="775274"/>
                    <a:pt x="1311228" y="777686"/>
                    <a:pt x="1309618" y="779769"/>
                  </a:cubicBezTo>
                  <a:cubicBezTo>
                    <a:pt x="1308008" y="781852"/>
                    <a:pt x="1305476" y="782949"/>
                    <a:pt x="1302021" y="783058"/>
                  </a:cubicBezTo>
                  <a:lnTo>
                    <a:pt x="1296758" y="783058"/>
                  </a:lnTo>
                  <a:lnTo>
                    <a:pt x="1291602" y="802354"/>
                  </a:lnTo>
                  <a:lnTo>
                    <a:pt x="1268183" y="835684"/>
                  </a:lnTo>
                  <a:lnTo>
                    <a:pt x="1260238" y="840947"/>
                  </a:lnTo>
                  <a:cubicBezTo>
                    <a:pt x="1259102" y="846355"/>
                    <a:pt x="1256682" y="852203"/>
                    <a:pt x="1252979" y="858488"/>
                  </a:cubicBezTo>
                  <a:cubicBezTo>
                    <a:pt x="1249276" y="864774"/>
                    <a:pt x="1245540" y="870622"/>
                    <a:pt x="1241772" y="876030"/>
                  </a:cubicBezTo>
                  <a:lnTo>
                    <a:pt x="1238061" y="897081"/>
                  </a:lnTo>
                  <a:lnTo>
                    <a:pt x="1221862" y="909360"/>
                  </a:lnTo>
                  <a:lnTo>
                    <a:pt x="1211752" y="926902"/>
                  </a:lnTo>
                  <a:lnTo>
                    <a:pt x="1199680" y="935673"/>
                  </a:lnTo>
                  <a:cubicBezTo>
                    <a:pt x="1198157" y="941410"/>
                    <a:pt x="1195273" y="946161"/>
                    <a:pt x="1191027" y="949926"/>
                  </a:cubicBezTo>
                  <a:cubicBezTo>
                    <a:pt x="1186782" y="953690"/>
                    <a:pt x="1183821" y="958879"/>
                    <a:pt x="1182143" y="965494"/>
                  </a:cubicBezTo>
                  <a:lnTo>
                    <a:pt x="1161097" y="995315"/>
                  </a:lnTo>
                  <a:cubicBezTo>
                    <a:pt x="1155628" y="996485"/>
                    <a:pt x="1151733" y="1001162"/>
                    <a:pt x="1149413" y="1009349"/>
                  </a:cubicBezTo>
                  <a:cubicBezTo>
                    <a:pt x="1147092" y="1017535"/>
                    <a:pt x="1142320" y="1022213"/>
                    <a:pt x="1135097" y="1023382"/>
                  </a:cubicBezTo>
                  <a:lnTo>
                    <a:pt x="1145512" y="974265"/>
                  </a:lnTo>
                  <a:lnTo>
                    <a:pt x="1135606" y="970757"/>
                  </a:lnTo>
                  <a:lnTo>
                    <a:pt x="1126424" y="983036"/>
                  </a:lnTo>
                  <a:cubicBezTo>
                    <a:pt x="1123054" y="990126"/>
                    <a:pt x="1118524" y="1000066"/>
                    <a:pt x="1112833" y="1012857"/>
                  </a:cubicBezTo>
                  <a:cubicBezTo>
                    <a:pt x="1107142" y="1025648"/>
                    <a:pt x="1103489" y="1035588"/>
                    <a:pt x="1101874" y="1042678"/>
                  </a:cubicBezTo>
                  <a:cubicBezTo>
                    <a:pt x="1100845" y="1050170"/>
                    <a:pt x="1099061" y="1054482"/>
                    <a:pt x="1096523" y="1055615"/>
                  </a:cubicBezTo>
                  <a:cubicBezTo>
                    <a:pt x="1093984" y="1056748"/>
                    <a:pt x="1088511" y="1057114"/>
                    <a:pt x="1080103" y="1056712"/>
                  </a:cubicBezTo>
                  <a:lnTo>
                    <a:pt x="1077421" y="1061974"/>
                  </a:lnTo>
                  <a:cubicBezTo>
                    <a:pt x="1079227" y="1064167"/>
                    <a:pt x="1080440" y="1067237"/>
                    <a:pt x="1081059" y="1071184"/>
                  </a:cubicBezTo>
                  <a:cubicBezTo>
                    <a:pt x="1081679" y="1075131"/>
                    <a:pt x="1079538" y="1077323"/>
                    <a:pt x="1074637" y="1077762"/>
                  </a:cubicBezTo>
                  <a:cubicBezTo>
                    <a:pt x="1073425" y="1077799"/>
                    <a:pt x="1071387" y="1078164"/>
                    <a:pt x="1068523" y="1078858"/>
                  </a:cubicBezTo>
                  <a:cubicBezTo>
                    <a:pt x="1065660" y="1079553"/>
                    <a:pt x="1063983" y="1080357"/>
                    <a:pt x="1063493" y="1081270"/>
                  </a:cubicBezTo>
                  <a:lnTo>
                    <a:pt x="1063184" y="1083025"/>
                  </a:lnTo>
                  <a:lnTo>
                    <a:pt x="1085268" y="1097058"/>
                  </a:lnTo>
                  <a:cubicBezTo>
                    <a:pt x="1090416" y="1092526"/>
                    <a:pt x="1094513" y="1087118"/>
                    <a:pt x="1097558" y="1080832"/>
                  </a:cubicBezTo>
                  <a:cubicBezTo>
                    <a:pt x="1100603" y="1074546"/>
                    <a:pt x="1102662" y="1068260"/>
                    <a:pt x="1103734" y="1061974"/>
                  </a:cubicBezTo>
                  <a:cubicBezTo>
                    <a:pt x="1106786" y="1059380"/>
                    <a:pt x="1109090" y="1056675"/>
                    <a:pt x="1110646" y="1053861"/>
                  </a:cubicBezTo>
                  <a:cubicBezTo>
                    <a:pt x="1112202" y="1051047"/>
                    <a:pt x="1113268" y="1047904"/>
                    <a:pt x="1113844" y="1044432"/>
                  </a:cubicBezTo>
                  <a:lnTo>
                    <a:pt x="1123644" y="1028645"/>
                  </a:lnTo>
                  <a:cubicBezTo>
                    <a:pt x="1123795" y="1027585"/>
                    <a:pt x="1124112" y="1026196"/>
                    <a:pt x="1124598" y="1024479"/>
                  </a:cubicBezTo>
                  <a:cubicBezTo>
                    <a:pt x="1125084" y="1022761"/>
                    <a:pt x="1125763" y="1021811"/>
                    <a:pt x="1126636" y="1021628"/>
                  </a:cubicBezTo>
                  <a:cubicBezTo>
                    <a:pt x="1130108" y="1022249"/>
                    <a:pt x="1132477" y="1025392"/>
                    <a:pt x="1133744" y="1031057"/>
                  </a:cubicBezTo>
                  <a:cubicBezTo>
                    <a:pt x="1135011" y="1036721"/>
                    <a:pt x="1135394" y="1041180"/>
                    <a:pt x="1134894" y="1044432"/>
                  </a:cubicBezTo>
                  <a:cubicBezTo>
                    <a:pt x="1134793" y="1045419"/>
                    <a:pt x="1134453" y="1046516"/>
                    <a:pt x="1133875" y="1047722"/>
                  </a:cubicBezTo>
                  <a:cubicBezTo>
                    <a:pt x="1133297" y="1048928"/>
                    <a:pt x="1132158" y="1049585"/>
                    <a:pt x="1130457" y="1049695"/>
                  </a:cubicBezTo>
                  <a:cubicBezTo>
                    <a:pt x="1127326" y="1057296"/>
                    <a:pt x="1122757" y="1066214"/>
                    <a:pt x="1116750" y="1076446"/>
                  </a:cubicBezTo>
                  <a:cubicBezTo>
                    <a:pt x="1110743" y="1086679"/>
                    <a:pt x="1104136" y="1094719"/>
                    <a:pt x="1096929" y="1100566"/>
                  </a:cubicBezTo>
                  <a:cubicBezTo>
                    <a:pt x="1096129" y="1103856"/>
                    <a:pt x="1094788" y="1106487"/>
                    <a:pt x="1092905" y="1108460"/>
                  </a:cubicBezTo>
                  <a:cubicBezTo>
                    <a:pt x="1091023" y="1110434"/>
                    <a:pt x="1089682" y="1113065"/>
                    <a:pt x="1088882" y="1116354"/>
                  </a:cubicBezTo>
                  <a:cubicBezTo>
                    <a:pt x="1085149" y="1122603"/>
                    <a:pt x="1080958" y="1128962"/>
                    <a:pt x="1076309" y="1135431"/>
                  </a:cubicBezTo>
                  <a:cubicBezTo>
                    <a:pt x="1071660" y="1141899"/>
                    <a:pt x="1066669" y="1147820"/>
                    <a:pt x="1061336" y="1153192"/>
                  </a:cubicBezTo>
                  <a:cubicBezTo>
                    <a:pt x="1061001" y="1155092"/>
                    <a:pt x="1060228" y="1156993"/>
                    <a:pt x="1059015" y="1158893"/>
                  </a:cubicBezTo>
                  <a:cubicBezTo>
                    <a:pt x="1057803" y="1160793"/>
                    <a:pt x="1056307" y="1161817"/>
                    <a:pt x="1054527" y="1161963"/>
                  </a:cubicBezTo>
                  <a:cubicBezTo>
                    <a:pt x="1051341" y="1161378"/>
                    <a:pt x="1050077" y="1158601"/>
                    <a:pt x="1050734" y="1153631"/>
                  </a:cubicBezTo>
                  <a:cubicBezTo>
                    <a:pt x="1051391" y="1148660"/>
                    <a:pt x="1052035" y="1145006"/>
                    <a:pt x="1052667" y="1142667"/>
                  </a:cubicBezTo>
                  <a:lnTo>
                    <a:pt x="1037706" y="1147929"/>
                  </a:lnTo>
                  <a:lnTo>
                    <a:pt x="1032858" y="1165471"/>
                  </a:lnTo>
                  <a:lnTo>
                    <a:pt x="1011503" y="1197047"/>
                  </a:lnTo>
                  <a:lnTo>
                    <a:pt x="1009749" y="1197047"/>
                  </a:lnTo>
                  <a:lnTo>
                    <a:pt x="990148" y="1228622"/>
                  </a:lnTo>
                  <a:cubicBezTo>
                    <a:pt x="988295" y="1230011"/>
                    <a:pt x="987048" y="1232935"/>
                    <a:pt x="986408" y="1237393"/>
                  </a:cubicBezTo>
                  <a:cubicBezTo>
                    <a:pt x="985768" y="1241852"/>
                    <a:pt x="985399" y="1244775"/>
                    <a:pt x="985300" y="1246164"/>
                  </a:cubicBezTo>
                  <a:cubicBezTo>
                    <a:pt x="987757" y="1244044"/>
                    <a:pt x="989679" y="1244337"/>
                    <a:pt x="991066" y="1247041"/>
                  </a:cubicBezTo>
                  <a:cubicBezTo>
                    <a:pt x="992453" y="1249745"/>
                    <a:pt x="991873" y="1251792"/>
                    <a:pt x="989326" y="1253181"/>
                  </a:cubicBezTo>
                  <a:cubicBezTo>
                    <a:pt x="988352" y="1253108"/>
                    <a:pt x="987230" y="1253254"/>
                    <a:pt x="985959" y="1253619"/>
                  </a:cubicBezTo>
                  <a:cubicBezTo>
                    <a:pt x="984689" y="1253985"/>
                    <a:pt x="983850" y="1255008"/>
                    <a:pt x="983444" y="1256689"/>
                  </a:cubicBezTo>
                  <a:cubicBezTo>
                    <a:pt x="983268" y="1258516"/>
                    <a:pt x="983931" y="1260563"/>
                    <a:pt x="985432" y="1262829"/>
                  </a:cubicBezTo>
                  <a:cubicBezTo>
                    <a:pt x="986932" y="1265094"/>
                    <a:pt x="988472" y="1267141"/>
                    <a:pt x="990050" y="1268968"/>
                  </a:cubicBezTo>
                  <a:cubicBezTo>
                    <a:pt x="989060" y="1272513"/>
                    <a:pt x="986167" y="1278141"/>
                    <a:pt x="981372" y="1285852"/>
                  </a:cubicBezTo>
                  <a:cubicBezTo>
                    <a:pt x="976577" y="1293564"/>
                    <a:pt x="973039" y="1297876"/>
                    <a:pt x="970758" y="1298790"/>
                  </a:cubicBezTo>
                  <a:cubicBezTo>
                    <a:pt x="969964" y="1304747"/>
                    <a:pt x="968769" y="1308620"/>
                    <a:pt x="967174" y="1310411"/>
                  </a:cubicBezTo>
                  <a:cubicBezTo>
                    <a:pt x="965579" y="1312202"/>
                    <a:pt x="961856" y="1313006"/>
                    <a:pt x="956004" y="1312823"/>
                  </a:cubicBezTo>
                  <a:lnTo>
                    <a:pt x="952602" y="1332119"/>
                  </a:lnTo>
                  <a:cubicBezTo>
                    <a:pt x="948607" y="1329488"/>
                    <a:pt x="944909" y="1326418"/>
                    <a:pt x="941508" y="1322910"/>
                  </a:cubicBezTo>
                  <a:cubicBezTo>
                    <a:pt x="938107" y="1319401"/>
                    <a:pt x="935440" y="1315454"/>
                    <a:pt x="933509" y="1311069"/>
                  </a:cubicBezTo>
                  <a:cubicBezTo>
                    <a:pt x="933183" y="1314577"/>
                    <a:pt x="931980" y="1318086"/>
                    <a:pt x="929899" y="1321594"/>
                  </a:cubicBezTo>
                  <a:lnTo>
                    <a:pt x="937331" y="1339136"/>
                  </a:lnTo>
                  <a:cubicBezTo>
                    <a:pt x="934165" y="1345897"/>
                    <a:pt x="927525" y="1358688"/>
                    <a:pt x="917408" y="1377509"/>
                  </a:cubicBezTo>
                  <a:cubicBezTo>
                    <a:pt x="907292" y="1396330"/>
                    <a:pt x="897529" y="1406928"/>
                    <a:pt x="888120" y="1409303"/>
                  </a:cubicBezTo>
                  <a:cubicBezTo>
                    <a:pt x="887338" y="1412702"/>
                    <a:pt x="885060" y="1417745"/>
                    <a:pt x="881286" y="1424433"/>
                  </a:cubicBezTo>
                  <a:cubicBezTo>
                    <a:pt x="877512" y="1431121"/>
                    <a:pt x="874151" y="1434849"/>
                    <a:pt x="871201" y="1435616"/>
                  </a:cubicBezTo>
                  <a:cubicBezTo>
                    <a:pt x="870399" y="1435397"/>
                    <a:pt x="870042" y="1434520"/>
                    <a:pt x="870130" y="1432985"/>
                  </a:cubicBezTo>
                  <a:cubicBezTo>
                    <a:pt x="870218" y="1431450"/>
                    <a:pt x="870300" y="1430573"/>
                    <a:pt x="870375" y="1430354"/>
                  </a:cubicBezTo>
                  <a:lnTo>
                    <a:pt x="863668" y="1428599"/>
                  </a:lnTo>
                  <a:lnTo>
                    <a:pt x="857168" y="1435616"/>
                  </a:lnTo>
                  <a:lnTo>
                    <a:pt x="867282" y="1447896"/>
                  </a:lnTo>
                  <a:cubicBezTo>
                    <a:pt x="865454" y="1457434"/>
                    <a:pt x="862046" y="1465986"/>
                    <a:pt x="857057" y="1473551"/>
                  </a:cubicBezTo>
                  <a:cubicBezTo>
                    <a:pt x="852069" y="1481115"/>
                    <a:pt x="846261" y="1488352"/>
                    <a:pt x="839634" y="1495259"/>
                  </a:cubicBezTo>
                  <a:cubicBezTo>
                    <a:pt x="839706" y="1497963"/>
                    <a:pt x="840338" y="1503079"/>
                    <a:pt x="841533" y="1510608"/>
                  </a:cubicBezTo>
                  <a:cubicBezTo>
                    <a:pt x="842727" y="1518136"/>
                    <a:pt x="842198" y="1522375"/>
                    <a:pt x="839948" y="1523326"/>
                  </a:cubicBezTo>
                  <a:cubicBezTo>
                    <a:pt x="837366" y="1523252"/>
                    <a:pt x="835229" y="1522522"/>
                    <a:pt x="833537" y="1521133"/>
                  </a:cubicBezTo>
                  <a:cubicBezTo>
                    <a:pt x="831845" y="1519744"/>
                    <a:pt x="830301" y="1518136"/>
                    <a:pt x="828906" y="1516309"/>
                  </a:cubicBezTo>
                  <a:cubicBezTo>
                    <a:pt x="827772" y="1522741"/>
                    <a:pt x="825683" y="1529611"/>
                    <a:pt x="822640" y="1536920"/>
                  </a:cubicBezTo>
                  <a:cubicBezTo>
                    <a:pt x="819597" y="1544230"/>
                    <a:pt x="815909" y="1550223"/>
                    <a:pt x="811576" y="1554901"/>
                  </a:cubicBezTo>
                  <a:lnTo>
                    <a:pt x="805279" y="1540867"/>
                  </a:lnTo>
                  <a:lnTo>
                    <a:pt x="813635" y="1523326"/>
                  </a:lnTo>
                  <a:cubicBezTo>
                    <a:pt x="812803" y="1522448"/>
                    <a:pt x="811861" y="1521571"/>
                    <a:pt x="810810" y="1520694"/>
                  </a:cubicBezTo>
                  <a:cubicBezTo>
                    <a:pt x="809759" y="1519817"/>
                    <a:pt x="809255" y="1518940"/>
                    <a:pt x="809300" y="1518063"/>
                  </a:cubicBezTo>
                  <a:cubicBezTo>
                    <a:pt x="809999" y="1516382"/>
                    <a:pt x="812007" y="1515359"/>
                    <a:pt x="815324" y="1514993"/>
                  </a:cubicBezTo>
                  <a:cubicBezTo>
                    <a:pt x="818641" y="1514628"/>
                    <a:pt x="820932" y="1514481"/>
                    <a:pt x="822198" y="1514555"/>
                  </a:cubicBezTo>
                  <a:cubicBezTo>
                    <a:pt x="823249" y="1509219"/>
                    <a:pt x="825325" y="1503664"/>
                    <a:pt x="828426" y="1497890"/>
                  </a:cubicBezTo>
                  <a:cubicBezTo>
                    <a:pt x="831527" y="1492116"/>
                    <a:pt x="834919" y="1486561"/>
                    <a:pt x="838601" y="1481225"/>
                  </a:cubicBezTo>
                  <a:cubicBezTo>
                    <a:pt x="838744" y="1480202"/>
                    <a:pt x="838637" y="1478740"/>
                    <a:pt x="838277" y="1476840"/>
                  </a:cubicBezTo>
                  <a:cubicBezTo>
                    <a:pt x="837918" y="1474939"/>
                    <a:pt x="837372" y="1473477"/>
                    <a:pt x="836639" y="1472454"/>
                  </a:cubicBezTo>
                  <a:lnTo>
                    <a:pt x="821576" y="1488242"/>
                  </a:lnTo>
                  <a:lnTo>
                    <a:pt x="812495" y="1489996"/>
                  </a:lnTo>
                  <a:lnTo>
                    <a:pt x="808165" y="1514555"/>
                  </a:lnTo>
                  <a:cubicBezTo>
                    <a:pt x="801026" y="1519598"/>
                    <a:pt x="794230" y="1527053"/>
                    <a:pt x="787776" y="1536920"/>
                  </a:cubicBezTo>
                  <a:cubicBezTo>
                    <a:pt x="781321" y="1546788"/>
                    <a:pt x="776563" y="1555120"/>
                    <a:pt x="773500" y="1561918"/>
                  </a:cubicBezTo>
                  <a:cubicBezTo>
                    <a:pt x="772615" y="1565280"/>
                    <a:pt x="770930" y="1568203"/>
                    <a:pt x="768446" y="1570689"/>
                  </a:cubicBezTo>
                  <a:cubicBezTo>
                    <a:pt x="765961" y="1573174"/>
                    <a:pt x="764276" y="1576097"/>
                    <a:pt x="763391" y="1579460"/>
                  </a:cubicBezTo>
                  <a:lnTo>
                    <a:pt x="755654" y="1593493"/>
                  </a:lnTo>
                  <a:lnTo>
                    <a:pt x="757408" y="1593493"/>
                  </a:lnTo>
                  <a:cubicBezTo>
                    <a:pt x="756522" y="1596855"/>
                    <a:pt x="754837" y="1599779"/>
                    <a:pt x="752353" y="1602264"/>
                  </a:cubicBezTo>
                  <a:cubicBezTo>
                    <a:pt x="749868" y="1604749"/>
                    <a:pt x="748183" y="1607673"/>
                    <a:pt x="747298" y="1611035"/>
                  </a:cubicBezTo>
                  <a:cubicBezTo>
                    <a:pt x="746961" y="1613776"/>
                    <a:pt x="746243" y="1616188"/>
                    <a:pt x="745145" y="1618271"/>
                  </a:cubicBezTo>
                  <a:cubicBezTo>
                    <a:pt x="744047" y="1620354"/>
                    <a:pt x="741807" y="1621450"/>
                    <a:pt x="738425" y="1621560"/>
                  </a:cubicBezTo>
                  <a:cubicBezTo>
                    <a:pt x="737742" y="1626676"/>
                    <a:pt x="736711" y="1630039"/>
                    <a:pt x="735331" y="1631647"/>
                  </a:cubicBezTo>
                  <a:cubicBezTo>
                    <a:pt x="733951" y="1633255"/>
                    <a:pt x="730752" y="1633985"/>
                    <a:pt x="725735" y="1633839"/>
                  </a:cubicBezTo>
                  <a:lnTo>
                    <a:pt x="722332" y="1653135"/>
                  </a:lnTo>
                  <a:lnTo>
                    <a:pt x="714180" y="1649627"/>
                  </a:lnTo>
                  <a:lnTo>
                    <a:pt x="699324" y="1674186"/>
                  </a:lnTo>
                  <a:lnTo>
                    <a:pt x="702214" y="1677694"/>
                  </a:lnTo>
                  <a:lnTo>
                    <a:pt x="694269" y="1682957"/>
                  </a:lnTo>
                  <a:lnTo>
                    <a:pt x="689524" y="1689973"/>
                  </a:lnTo>
                  <a:lnTo>
                    <a:pt x="692621" y="1702253"/>
                  </a:lnTo>
                  <a:lnTo>
                    <a:pt x="688392" y="1716286"/>
                  </a:lnTo>
                  <a:cubicBezTo>
                    <a:pt x="683977" y="1716871"/>
                    <a:pt x="681226" y="1719210"/>
                    <a:pt x="680138" y="1723303"/>
                  </a:cubicBezTo>
                  <a:cubicBezTo>
                    <a:pt x="679051" y="1727396"/>
                    <a:pt x="674546" y="1729735"/>
                    <a:pt x="666622" y="1730320"/>
                  </a:cubicBezTo>
                  <a:lnTo>
                    <a:pt x="668168" y="1721549"/>
                  </a:lnTo>
                  <a:lnTo>
                    <a:pt x="662597" y="1723303"/>
                  </a:lnTo>
                  <a:cubicBezTo>
                    <a:pt x="661062" y="1725788"/>
                    <a:pt x="658560" y="1730027"/>
                    <a:pt x="655091" y="1736021"/>
                  </a:cubicBezTo>
                  <a:cubicBezTo>
                    <a:pt x="651623" y="1742014"/>
                    <a:pt x="649276" y="1745377"/>
                    <a:pt x="648050" y="1746107"/>
                  </a:cubicBezTo>
                  <a:cubicBezTo>
                    <a:pt x="647236" y="1745961"/>
                    <a:pt x="646827" y="1745377"/>
                    <a:pt x="646825" y="1744353"/>
                  </a:cubicBezTo>
                  <a:cubicBezTo>
                    <a:pt x="646822" y="1743330"/>
                    <a:pt x="646852" y="1742745"/>
                    <a:pt x="646915" y="1742599"/>
                  </a:cubicBezTo>
                  <a:cubicBezTo>
                    <a:pt x="642142" y="1742307"/>
                    <a:pt x="640672" y="1740699"/>
                    <a:pt x="642503" y="1737775"/>
                  </a:cubicBezTo>
                  <a:cubicBezTo>
                    <a:pt x="644334" y="1734851"/>
                    <a:pt x="646526" y="1732366"/>
                    <a:pt x="649080" y="1730320"/>
                  </a:cubicBezTo>
                  <a:lnTo>
                    <a:pt x="644847" y="1714532"/>
                  </a:lnTo>
                  <a:lnTo>
                    <a:pt x="654029" y="1702253"/>
                  </a:lnTo>
                  <a:lnTo>
                    <a:pt x="642678" y="1696990"/>
                  </a:lnTo>
                  <a:cubicBezTo>
                    <a:pt x="641129" y="1702874"/>
                    <a:pt x="638141" y="1708210"/>
                    <a:pt x="633716" y="1712997"/>
                  </a:cubicBezTo>
                  <a:cubicBezTo>
                    <a:pt x="629290" y="1717785"/>
                    <a:pt x="626225" y="1723559"/>
                    <a:pt x="624521" y="1730320"/>
                  </a:cubicBezTo>
                  <a:cubicBezTo>
                    <a:pt x="618045" y="1737410"/>
                    <a:pt x="611859" y="1744719"/>
                    <a:pt x="605964" y="1752247"/>
                  </a:cubicBezTo>
                  <a:cubicBezTo>
                    <a:pt x="600068" y="1759775"/>
                    <a:pt x="594321" y="1767084"/>
                    <a:pt x="588721" y="1774174"/>
                  </a:cubicBezTo>
                  <a:cubicBezTo>
                    <a:pt x="587097" y="1778414"/>
                    <a:pt x="584363" y="1783969"/>
                    <a:pt x="580520" y="1790839"/>
                  </a:cubicBezTo>
                  <a:cubicBezTo>
                    <a:pt x="576678" y="1797710"/>
                    <a:pt x="572499" y="1801510"/>
                    <a:pt x="567985" y="1802241"/>
                  </a:cubicBezTo>
                  <a:cubicBezTo>
                    <a:pt x="567966" y="1803594"/>
                    <a:pt x="568392" y="1806152"/>
                    <a:pt x="569263" y="1809916"/>
                  </a:cubicBezTo>
                  <a:cubicBezTo>
                    <a:pt x="570134" y="1813680"/>
                    <a:pt x="570637" y="1815800"/>
                    <a:pt x="570773" y="1816275"/>
                  </a:cubicBezTo>
                  <a:cubicBezTo>
                    <a:pt x="571652" y="1816056"/>
                    <a:pt x="572318" y="1815179"/>
                    <a:pt x="572772" y="1813644"/>
                  </a:cubicBezTo>
                  <a:cubicBezTo>
                    <a:pt x="573225" y="1812109"/>
                    <a:pt x="573453" y="1811232"/>
                    <a:pt x="573455" y="1811012"/>
                  </a:cubicBezTo>
                  <a:cubicBezTo>
                    <a:pt x="580249" y="1800670"/>
                    <a:pt x="587862" y="1790656"/>
                    <a:pt x="596294" y="1780972"/>
                  </a:cubicBezTo>
                  <a:cubicBezTo>
                    <a:pt x="604726" y="1771287"/>
                    <a:pt x="610662" y="1760835"/>
                    <a:pt x="614102" y="1749616"/>
                  </a:cubicBezTo>
                  <a:lnTo>
                    <a:pt x="622873" y="1749616"/>
                  </a:lnTo>
                  <a:cubicBezTo>
                    <a:pt x="626925" y="1749433"/>
                    <a:pt x="631539" y="1749798"/>
                    <a:pt x="636713" y="1750712"/>
                  </a:cubicBezTo>
                  <a:cubicBezTo>
                    <a:pt x="641888" y="1751626"/>
                    <a:pt x="644360" y="1754184"/>
                    <a:pt x="644131" y="1758387"/>
                  </a:cubicBezTo>
                  <a:cubicBezTo>
                    <a:pt x="642543" y="1766354"/>
                    <a:pt x="639350" y="1774101"/>
                    <a:pt x="634551" y="1781630"/>
                  </a:cubicBezTo>
                  <a:cubicBezTo>
                    <a:pt x="629751" y="1789158"/>
                    <a:pt x="624520" y="1796029"/>
                    <a:pt x="618856" y="1802241"/>
                  </a:cubicBezTo>
                  <a:cubicBezTo>
                    <a:pt x="618328" y="1806481"/>
                    <a:pt x="618535" y="1810281"/>
                    <a:pt x="619477" y="1813644"/>
                  </a:cubicBezTo>
                  <a:cubicBezTo>
                    <a:pt x="620419" y="1817006"/>
                    <a:pt x="620626" y="1820807"/>
                    <a:pt x="620098" y="1825046"/>
                  </a:cubicBezTo>
                  <a:lnTo>
                    <a:pt x="608437" y="1821537"/>
                  </a:lnTo>
                  <a:cubicBezTo>
                    <a:pt x="607556" y="1826946"/>
                    <a:pt x="605940" y="1832793"/>
                    <a:pt x="603590" y="1839079"/>
                  </a:cubicBezTo>
                  <a:cubicBezTo>
                    <a:pt x="601239" y="1845365"/>
                    <a:pt x="597869" y="1851212"/>
                    <a:pt x="593480" y="1856621"/>
                  </a:cubicBezTo>
                  <a:lnTo>
                    <a:pt x="586874" y="1844342"/>
                  </a:lnTo>
                  <a:lnTo>
                    <a:pt x="594920" y="1828554"/>
                  </a:lnTo>
                  <a:cubicBezTo>
                    <a:pt x="594088" y="1827677"/>
                    <a:pt x="593147" y="1826800"/>
                    <a:pt x="592095" y="1825923"/>
                  </a:cubicBezTo>
                  <a:cubicBezTo>
                    <a:pt x="591044" y="1825046"/>
                    <a:pt x="590541" y="1824169"/>
                    <a:pt x="590586" y="1823292"/>
                  </a:cubicBezTo>
                  <a:cubicBezTo>
                    <a:pt x="591211" y="1821611"/>
                    <a:pt x="592926" y="1820587"/>
                    <a:pt x="595732" y="1820222"/>
                  </a:cubicBezTo>
                  <a:cubicBezTo>
                    <a:pt x="598537" y="1819856"/>
                    <a:pt x="600536" y="1819710"/>
                    <a:pt x="601729" y="1819783"/>
                  </a:cubicBezTo>
                  <a:lnTo>
                    <a:pt x="617513" y="1789962"/>
                  </a:lnTo>
                  <a:lnTo>
                    <a:pt x="616996" y="1782945"/>
                  </a:lnTo>
                  <a:lnTo>
                    <a:pt x="611526" y="1774174"/>
                  </a:lnTo>
                  <a:lnTo>
                    <a:pt x="601208" y="1782945"/>
                  </a:lnTo>
                  <a:lnTo>
                    <a:pt x="589450" y="1819783"/>
                  </a:lnTo>
                  <a:cubicBezTo>
                    <a:pt x="583178" y="1824680"/>
                    <a:pt x="576996" y="1831551"/>
                    <a:pt x="570905" y="1840395"/>
                  </a:cubicBezTo>
                  <a:cubicBezTo>
                    <a:pt x="564814" y="1849239"/>
                    <a:pt x="560232" y="1856987"/>
                    <a:pt x="557159" y="1863638"/>
                  </a:cubicBezTo>
                  <a:cubicBezTo>
                    <a:pt x="555870" y="1869705"/>
                    <a:pt x="553523" y="1875552"/>
                    <a:pt x="550119" y="1881180"/>
                  </a:cubicBezTo>
                  <a:cubicBezTo>
                    <a:pt x="546714" y="1886808"/>
                    <a:pt x="543490" y="1892655"/>
                    <a:pt x="540447" y="1898722"/>
                  </a:cubicBezTo>
                  <a:cubicBezTo>
                    <a:pt x="530680" y="1906031"/>
                    <a:pt x="521635" y="1914217"/>
                    <a:pt x="513312" y="1923280"/>
                  </a:cubicBezTo>
                  <a:lnTo>
                    <a:pt x="494847" y="1958364"/>
                  </a:lnTo>
                  <a:cubicBezTo>
                    <a:pt x="493800" y="1958291"/>
                    <a:pt x="492385" y="1958437"/>
                    <a:pt x="490603" y="1958803"/>
                  </a:cubicBezTo>
                  <a:cubicBezTo>
                    <a:pt x="488821" y="1959168"/>
                    <a:pt x="487690" y="1960191"/>
                    <a:pt x="487211" y="1961872"/>
                  </a:cubicBezTo>
                  <a:cubicBezTo>
                    <a:pt x="487226" y="1962823"/>
                    <a:pt x="487970" y="1963992"/>
                    <a:pt x="489443" y="1965381"/>
                  </a:cubicBezTo>
                  <a:cubicBezTo>
                    <a:pt x="490916" y="1966770"/>
                    <a:pt x="492098" y="1967939"/>
                    <a:pt x="492991" y="1968889"/>
                  </a:cubicBezTo>
                  <a:lnTo>
                    <a:pt x="471839" y="1979414"/>
                  </a:lnTo>
                  <a:lnTo>
                    <a:pt x="459559" y="1979414"/>
                  </a:lnTo>
                  <a:cubicBezTo>
                    <a:pt x="461072" y="1972909"/>
                    <a:pt x="463204" y="1966623"/>
                    <a:pt x="465954" y="1960557"/>
                  </a:cubicBezTo>
                  <a:cubicBezTo>
                    <a:pt x="468705" y="1954490"/>
                    <a:pt x="470424" y="1945573"/>
                    <a:pt x="471110" y="1933805"/>
                  </a:cubicBezTo>
                  <a:cubicBezTo>
                    <a:pt x="466480" y="1938922"/>
                    <a:pt x="462070" y="1944038"/>
                    <a:pt x="457878" y="1949155"/>
                  </a:cubicBezTo>
                  <a:cubicBezTo>
                    <a:pt x="453687" y="1954271"/>
                    <a:pt x="450876" y="1960264"/>
                    <a:pt x="449445" y="1967135"/>
                  </a:cubicBezTo>
                  <a:cubicBezTo>
                    <a:pt x="444484" y="1970607"/>
                    <a:pt x="439833" y="1974188"/>
                    <a:pt x="435491" y="1977879"/>
                  </a:cubicBezTo>
                  <a:cubicBezTo>
                    <a:pt x="431149" y="1981571"/>
                    <a:pt x="426858" y="1985590"/>
                    <a:pt x="422620" y="1989939"/>
                  </a:cubicBezTo>
                  <a:cubicBezTo>
                    <a:pt x="412707" y="1990816"/>
                    <a:pt x="408361" y="1994325"/>
                    <a:pt x="409581" y="2000465"/>
                  </a:cubicBezTo>
                  <a:cubicBezTo>
                    <a:pt x="410801" y="2006604"/>
                    <a:pt x="408647" y="2010113"/>
                    <a:pt x="403120" y="2010990"/>
                  </a:cubicBezTo>
                  <a:lnTo>
                    <a:pt x="396104" y="2010990"/>
                  </a:lnTo>
                  <a:cubicBezTo>
                    <a:pt x="394941" y="2015923"/>
                    <a:pt x="393114" y="2019651"/>
                    <a:pt x="390623" y="2022173"/>
                  </a:cubicBezTo>
                  <a:cubicBezTo>
                    <a:pt x="388132" y="2024694"/>
                    <a:pt x="386383" y="2027983"/>
                    <a:pt x="385375" y="2032040"/>
                  </a:cubicBezTo>
                  <a:lnTo>
                    <a:pt x="371240" y="2042565"/>
                  </a:lnTo>
                  <a:lnTo>
                    <a:pt x="366698" y="2028532"/>
                  </a:lnTo>
                  <a:cubicBezTo>
                    <a:pt x="363189" y="2028532"/>
                    <a:pt x="361744" y="2026777"/>
                    <a:pt x="362363" y="2023269"/>
                  </a:cubicBezTo>
                  <a:cubicBezTo>
                    <a:pt x="364093" y="2016362"/>
                    <a:pt x="367338" y="2009564"/>
                    <a:pt x="372098" y="2002877"/>
                  </a:cubicBezTo>
                  <a:cubicBezTo>
                    <a:pt x="376859" y="1996189"/>
                    <a:pt x="380182" y="1988953"/>
                    <a:pt x="382066" y="1981169"/>
                  </a:cubicBezTo>
                  <a:cubicBezTo>
                    <a:pt x="382128" y="1981022"/>
                    <a:pt x="382158" y="1980438"/>
                    <a:pt x="382156" y="1979414"/>
                  </a:cubicBezTo>
                  <a:cubicBezTo>
                    <a:pt x="382154" y="1978391"/>
                    <a:pt x="381745" y="1977806"/>
                    <a:pt x="380930" y="1977660"/>
                  </a:cubicBezTo>
                  <a:cubicBezTo>
                    <a:pt x="379909" y="1978062"/>
                    <a:pt x="378418" y="1979889"/>
                    <a:pt x="376455" y="1983142"/>
                  </a:cubicBezTo>
                  <a:cubicBezTo>
                    <a:pt x="374493" y="1986395"/>
                    <a:pt x="372924" y="1988660"/>
                    <a:pt x="371748" y="1989939"/>
                  </a:cubicBezTo>
                  <a:cubicBezTo>
                    <a:pt x="369392" y="1991694"/>
                    <a:pt x="367914" y="1993448"/>
                    <a:pt x="367312" y="1995202"/>
                  </a:cubicBezTo>
                  <a:cubicBezTo>
                    <a:pt x="367048" y="1997943"/>
                    <a:pt x="366623" y="2000355"/>
                    <a:pt x="366036" y="2002438"/>
                  </a:cubicBezTo>
                  <a:cubicBezTo>
                    <a:pt x="365450" y="2004521"/>
                    <a:pt x="363502" y="2005617"/>
                    <a:pt x="360194" y="2005727"/>
                  </a:cubicBezTo>
                  <a:lnTo>
                    <a:pt x="352558" y="2009236"/>
                  </a:lnTo>
                  <a:lnTo>
                    <a:pt x="334707" y="2010990"/>
                  </a:lnTo>
                  <a:lnTo>
                    <a:pt x="326970" y="2025023"/>
                  </a:lnTo>
                  <a:cubicBezTo>
                    <a:pt x="324128" y="2026010"/>
                    <a:pt x="321299" y="2027545"/>
                    <a:pt x="318483" y="2029628"/>
                  </a:cubicBezTo>
                  <a:cubicBezTo>
                    <a:pt x="315668" y="2031711"/>
                    <a:pt x="313200" y="2033684"/>
                    <a:pt x="311080" y="2035548"/>
                  </a:cubicBezTo>
                  <a:cubicBezTo>
                    <a:pt x="309187" y="2035512"/>
                    <a:pt x="307196" y="2036023"/>
                    <a:pt x="305109" y="2037083"/>
                  </a:cubicBezTo>
                  <a:cubicBezTo>
                    <a:pt x="303021" y="2038143"/>
                    <a:pt x="301676" y="2039970"/>
                    <a:pt x="301072" y="2042565"/>
                  </a:cubicBezTo>
                  <a:lnTo>
                    <a:pt x="301589" y="2049582"/>
                  </a:lnTo>
                  <a:lnTo>
                    <a:pt x="285802" y="2049582"/>
                  </a:lnTo>
                  <a:cubicBezTo>
                    <a:pt x="287095" y="2046183"/>
                    <a:pt x="289666" y="2041140"/>
                    <a:pt x="293513" y="2034452"/>
                  </a:cubicBezTo>
                  <a:cubicBezTo>
                    <a:pt x="297360" y="2027764"/>
                    <a:pt x="297505" y="2024036"/>
                    <a:pt x="293950" y="2023269"/>
                  </a:cubicBezTo>
                  <a:cubicBezTo>
                    <a:pt x="292140" y="2023379"/>
                    <a:pt x="290342" y="2024036"/>
                    <a:pt x="288558" y="2025242"/>
                  </a:cubicBezTo>
                  <a:cubicBezTo>
                    <a:pt x="286774" y="2026448"/>
                    <a:pt x="285338" y="2027545"/>
                    <a:pt x="284251" y="2028532"/>
                  </a:cubicBezTo>
                  <a:lnTo>
                    <a:pt x="277031" y="2049582"/>
                  </a:lnTo>
                  <a:lnTo>
                    <a:pt x="266094" y="2061861"/>
                  </a:lnTo>
                  <a:cubicBezTo>
                    <a:pt x="265179" y="2067051"/>
                    <a:pt x="263503" y="2071582"/>
                    <a:pt x="261066" y="2075456"/>
                  </a:cubicBezTo>
                  <a:cubicBezTo>
                    <a:pt x="258629" y="2079330"/>
                    <a:pt x="255353" y="2082984"/>
                    <a:pt x="251239" y="2086420"/>
                  </a:cubicBezTo>
                  <a:lnTo>
                    <a:pt x="248764" y="2100453"/>
                  </a:lnTo>
                  <a:cubicBezTo>
                    <a:pt x="242815" y="2106008"/>
                    <a:pt x="239342" y="2112440"/>
                    <a:pt x="238345" y="2119749"/>
                  </a:cubicBezTo>
                  <a:cubicBezTo>
                    <a:pt x="235679" y="2118909"/>
                    <a:pt x="232910" y="2119274"/>
                    <a:pt x="230039" y="2120846"/>
                  </a:cubicBezTo>
                  <a:cubicBezTo>
                    <a:pt x="227167" y="2122417"/>
                    <a:pt x="225327" y="2124975"/>
                    <a:pt x="224519" y="2128520"/>
                  </a:cubicBezTo>
                  <a:lnTo>
                    <a:pt x="211210" y="2144308"/>
                  </a:lnTo>
                  <a:lnTo>
                    <a:pt x="198105" y="2139045"/>
                  </a:lnTo>
                  <a:cubicBezTo>
                    <a:pt x="201412" y="2133344"/>
                    <a:pt x="204107" y="2126766"/>
                    <a:pt x="206189" y="2119311"/>
                  </a:cubicBezTo>
                  <a:cubicBezTo>
                    <a:pt x="208271" y="2111855"/>
                    <a:pt x="211250" y="2106154"/>
                    <a:pt x="215125" y="2102207"/>
                  </a:cubicBezTo>
                  <a:cubicBezTo>
                    <a:pt x="215813" y="2096652"/>
                    <a:pt x="218667" y="2093729"/>
                    <a:pt x="223689" y="2093436"/>
                  </a:cubicBezTo>
                  <a:cubicBezTo>
                    <a:pt x="227444" y="2093692"/>
                    <a:pt x="232135" y="2093619"/>
                    <a:pt x="237761" y="2093217"/>
                  </a:cubicBezTo>
                  <a:cubicBezTo>
                    <a:pt x="243387" y="2092815"/>
                    <a:pt x="243202" y="2090549"/>
                    <a:pt x="237205" y="2086420"/>
                  </a:cubicBezTo>
                  <a:lnTo>
                    <a:pt x="247315" y="2068878"/>
                  </a:lnTo>
                  <a:lnTo>
                    <a:pt x="240299" y="2068878"/>
                  </a:lnTo>
                  <a:lnTo>
                    <a:pt x="248862" y="2060107"/>
                  </a:lnTo>
                  <a:lnTo>
                    <a:pt x="251955" y="2042565"/>
                  </a:lnTo>
                  <a:lnTo>
                    <a:pt x="265781" y="2033794"/>
                  </a:lnTo>
                  <a:lnTo>
                    <a:pt x="268565" y="2018006"/>
                  </a:lnTo>
                  <a:cubicBezTo>
                    <a:pt x="272760" y="2012451"/>
                    <a:pt x="277678" y="2007774"/>
                    <a:pt x="283319" y="2003973"/>
                  </a:cubicBezTo>
                  <a:lnTo>
                    <a:pt x="291056" y="1989939"/>
                  </a:lnTo>
                  <a:cubicBezTo>
                    <a:pt x="285819" y="1988551"/>
                    <a:pt x="285121" y="1982557"/>
                    <a:pt x="288964" y="1971959"/>
                  </a:cubicBezTo>
                  <a:cubicBezTo>
                    <a:pt x="292806" y="1961361"/>
                    <a:pt x="295772" y="1954490"/>
                    <a:pt x="297861" y="1951347"/>
                  </a:cubicBezTo>
                  <a:cubicBezTo>
                    <a:pt x="301292" y="1950543"/>
                    <a:pt x="303690" y="1946889"/>
                    <a:pt x="305056" y="1940384"/>
                  </a:cubicBezTo>
                  <a:cubicBezTo>
                    <a:pt x="306423" y="1933879"/>
                    <a:pt x="307222" y="1929347"/>
                    <a:pt x="307454" y="1926789"/>
                  </a:cubicBezTo>
                  <a:cubicBezTo>
                    <a:pt x="310229" y="1925765"/>
                    <a:pt x="312391" y="1923865"/>
                    <a:pt x="313941" y="1921088"/>
                  </a:cubicBezTo>
                  <a:cubicBezTo>
                    <a:pt x="315490" y="1918310"/>
                    <a:pt x="316492" y="1915533"/>
                    <a:pt x="316945" y="1912755"/>
                  </a:cubicBezTo>
                  <a:cubicBezTo>
                    <a:pt x="317233" y="1909466"/>
                    <a:pt x="316527" y="1906835"/>
                    <a:pt x="314829" y="1904861"/>
                  </a:cubicBezTo>
                  <a:cubicBezTo>
                    <a:pt x="313130" y="1902888"/>
                    <a:pt x="312424" y="1900257"/>
                    <a:pt x="312712" y="1896968"/>
                  </a:cubicBezTo>
                  <a:cubicBezTo>
                    <a:pt x="305719" y="1898283"/>
                    <a:pt x="301648" y="1903546"/>
                    <a:pt x="300499" y="1912755"/>
                  </a:cubicBezTo>
                  <a:cubicBezTo>
                    <a:pt x="299351" y="1921965"/>
                    <a:pt x="295718" y="1927227"/>
                    <a:pt x="289602" y="1928543"/>
                  </a:cubicBezTo>
                  <a:cubicBezTo>
                    <a:pt x="288472" y="1933915"/>
                    <a:pt x="285756" y="1938958"/>
                    <a:pt x="281453" y="1943673"/>
                  </a:cubicBezTo>
                  <a:cubicBezTo>
                    <a:pt x="277150" y="1948387"/>
                    <a:pt x="272472" y="1952115"/>
                    <a:pt x="267421" y="1954856"/>
                  </a:cubicBezTo>
                  <a:lnTo>
                    <a:pt x="263400" y="1977660"/>
                  </a:lnTo>
                  <a:cubicBezTo>
                    <a:pt x="246706" y="1985079"/>
                    <a:pt x="236087" y="1993484"/>
                    <a:pt x="231544" y="2002877"/>
                  </a:cubicBezTo>
                  <a:cubicBezTo>
                    <a:pt x="227001" y="2012269"/>
                    <a:pt x="220356" y="2025498"/>
                    <a:pt x="211609" y="2042565"/>
                  </a:cubicBezTo>
                  <a:cubicBezTo>
                    <a:pt x="205598" y="2043077"/>
                    <a:pt x="199975" y="2045123"/>
                    <a:pt x="194738" y="2048705"/>
                  </a:cubicBezTo>
                  <a:cubicBezTo>
                    <a:pt x="189502" y="2052286"/>
                    <a:pt x="183879" y="2054333"/>
                    <a:pt x="177868" y="2054844"/>
                  </a:cubicBezTo>
                  <a:lnTo>
                    <a:pt x="174466" y="2074140"/>
                  </a:lnTo>
                  <a:lnTo>
                    <a:pt x="169203" y="2074140"/>
                  </a:lnTo>
                  <a:cubicBezTo>
                    <a:pt x="165841" y="2074140"/>
                    <a:pt x="163949" y="2073263"/>
                    <a:pt x="163527" y="2071509"/>
                  </a:cubicBezTo>
                  <a:cubicBezTo>
                    <a:pt x="163106" y="2069755"/>
                    <a:pt x="163277" y="2067124"/>
                    <a:pt x="164042" y="2063615"/>
                  </a:cubicBezTo>
                  <a:lnTo>
                    <a:pt x="171779" y="2049582"/>
                  </a:lnTo>
                  <a:cubicBezTo>
                    <a:pt x="171895" y="2048303"/>
                    <a:pt x="171637" y="2046037"/>
                    <a:pt x="171005" y="2042784"/>
                  </a:cubicBezTo>
                  <a:cubicBezTo>
                    <a:pt x="170372" y="2039532"/>
                    <a:pt x="169598" y="2037704"/>
                    <a:pt x="168682" y="2037302"/>
                  </a:cubicBezTo>
                  <a:lnTo>
                    <a:pt x="167754" y="2042565"/>
                  </a:lnTo>
                  <a:cubicBezTo>
                    <a:pt x="163231" y="2045416"/>
                    <a:pt x="157858" y="2049362"/>
                    <a:pt x="151633" y="2054406"/>
                  </a:cubicBezTo>
                  <a:cubicBezTo>
                    <a:pt x="145408" y="2059449"/>
                    <a:pt x="141633" y="2064273"/>
                    <a:pt x="140310" y="2068878"/>
                  </a:cubicBezTo>
                  <a:cubicBezTo>
                    <a:pt x="137380" y="2070778"/>
                    <a:pt x="135063" y="2073556"/>
                    <a:pt x="133359" y="2077210"/>
                  </a:cubicBezTo>
                  <a:cubicBezTo>
                    <a:pt x="131655" y="2080865"/>
                    <a:pt x="130498" y="2084519"/>
                    <a:pt x="129891" y="2088174"/>
                  </a:cubicBezTo>
                  <a:lnTo>
                    <a:pt x="116374" y="2095191"/>
                  </a:lnTo>
                  <a:cubicBezTo>
                    <a:pt x="115914" y="2098005"/>
                    <a:pt x="114849" y="2101148"/>
                    <a:pt x="113177" y="2104619"/>
                  </a:cubicBezTo>
                  <a:cubicBezTo>
                    <a:pt x="111505" y="2108091"/>
                    <a:pt x="109200" y="2110796"/>
                    <a:pt x="106264" y="2112733"/>
                  </a:cubicBezTo>
                  <a:lnTo>
                    <a:pt x="103790" y="2126766"/>
                  </a:lnTo>
                  <a:lnTo>
                    <a:pt x="95845" y="2132029"/>
                  </a:lnTo>
                  <a:cubicBezTo>
                    <a:pt x="94721" y="2137364"/>
                    <a:pt x="91992" y="2142481"/>
                    <a:pt x="87657" y="2147378"/>
                  </a:cubicBezTo>
                  <a:cubicBezTo>
                    <a:pt x="83321" y="2152275"/>
                    <a:pt x="78554" y="2156514"/>
                    <a:pt x="73354" y="2160096"/>
                  </a:cubicBezTo>
                  <a:cubicBezTo>
                    <a:pt x="68787" y="2165687"/>
                    <a:pt x="63426" y="2172046"/>
                    <a:pt x="57272" y="2179172"/>
                  </a:cubicBezTo>
                  <a:cubicBezTo>
                    <a:pt x="51119" y="2186299"/>
                    <a:pt x="44958" y="2192219"/>
                    <a:pt x="38791" y="2196933"/>
                  </a:cubicBezTo>
                  <a:cubicBezTo>
                    <a:pt x="38418" y="2199674"/>
                    <a:pt x="37696" y="2202525"/>
                    <a:pt x="36626" y="2205485"/>
                  </a:cubicBezTo>
                  <a:cubicBezTo>
                    <a:pt x="35555" y="2208445"/>
                    <a:pt x="33595" y="2210857"/>
                    <a:pt x="30745" y="2212721"/>
                  </a:cubicBezTo>
                  <a:cubicBezTo>
                    <a:pt x="29645" y="2218130"/>
                    <a:pt x="27229" y="2223539"/>
                    <a:pt x="23498" y="2228947"/>
                  </a:cubicBezTo>
                  <a:cubicBezTo>
                    <a:pt x="19767" y="2234356"/>
                    <a:pt x="15752" y="2238888"/>
                    <a:pt x="11453" y="2242542"/>
                  </a:cubicBezTo>
                  <a:cubicBezTo>
                    <a:pt x="11131" y="2244370"/>
                    <a:pt x="10409" y="2245978"/>
                    <a:pt x="9287" y="2247366"/>
                  </a:cubicBezTo>
                  <a:cubicBezTo>
                    <a:pt x="8165" y="2248755"/>
                    <a:pt x="6720" y="2249486"/>
                    <a:pt x="4953" y="2249559"/>
                  </a:cubicBezTo>
                  <a:lnTo>
                    <a:pt x="0" y="2247805"/>
                  </a:lnTo>
                  <a:lnTo>
                    <a:pt x="8356" y="2230263"/>
                  </a:lnTo>
                  <a:cubicBezTo>
                    <a:pt x="10438" y="2228399"/>
                    <a:pt x="12179" y="2225987"/>
                    <a:pt x="13578" y="2223027"/>
                  </a:cubicBezTo>
                  <a:cubicBezTo>
                    <a:pt x="14977" y="2220067"/>
                    <a:pt x="15919" y="2217216"/>
                    <a:pt x="16402" y="2214475"/>
                  </a:cubicBezTo>
                  <a:lnTo>
                    <a:pt x="26203" y="2198688"/>
                  </a:lnTo>
                  <a:cubicBezTo>
                    <a:pt x="26533" y="2194741"/>
                    <a:pt x="27160" y="2190355"/>
                    <a:pt x="28084" y="2185531"/>
                  </a:cubicBezTo>
                  <a:cubicBezTo>
                    <a:pt x="29008" y="2180707"/>
                    <a:pt x="31957" y="2178076"/>
                    <a:pt x="36931" y="2177637"/>
                  </a:cubicBezTo>
                  <a:cubicBezTo>
                    <a:pt x="40532" y="2160534"/>
                    <a:pt x="49059" y="2140361"/>
                    <a:pt x="62513" y="2117118"/>
                  </a:cubicBezTo>
                  <a:cubicBezTo>
                    <a:pt x="75967" y="2093875"/>
                    <a:pt x="89448" y="2075456"/>
                    <a:pt x="102955" y="2061861"/>
                  </a:cubicBezTo>
                  <a:cubicBezTo>
                    <a:pt x="104231" y="2055868"/>
                    <a:pt x="106088" y="2050313"/>
                    <a:pt x="108525" y="2045196"/>
                  </a:cubicBezTo>
                  <a:cubicBezTo>
                    <a:pt x="110962" y="2040080"/>
                    <a:pt x="112818" y="2034525"/>
                    <a:pt x="114095" y="2028532"/>
                  </a:cubicBezTo>
                  <a:cubicBezTo>
                    <a:pt x="116709" y="2028422"/>
                    <a:pt x="118729" y="2027326"/>
                    <a:pt x="120156" y="2025242"/>
                  </a:cubicBezTo>
                  <a:cubicBezTo>
                    <a:pt x="121583" y="2023159"/>
                    <a:pt x="122520" y="2020747"/>
                    <a:pt x="122967" y="2018006"/>
                  </a:cubicBezTo>
                  <a:cubicBezTo>
                    <a:pt x="124516" y="2010880"/>
                    <a:pt x="126420" y="2006714"/>
                    <a:pt x="128679" y="2005508"/>
                  </a:cubicBezTo>
                  <a:cubicBezTo>
                    <a:pt x="130939" y="2004302"/>
                    <a:pt x="132611" y="2001451"/>
                    <a:pt x="133696" y="1996956"/>
                  </a:cubicBezTo>
                  <a:lnTo>
                    <a:pt x="145560" y="1979414"/>
                  </a:lnTo>
                  <a:cubicBezTo>
                    <a:pt x="148322" y="1978464"/>
                    <a:pt x="150433" y="1976856"/>
                    <a:pt x="151892" y="1974590"/>
                  </a:cubicBezTo>
                  <a:cubicBezTo>
                    <a:pt x="153352" y="1972324"/>
                    <a:pt x="154302" y="1969839"/>
                    <a:pt x="154742" y="1967135"/>
                  </a:cubicBezTo>
                  <a:lnTo>
                    <a:pt x="154534" y="1958364"/>
                  </a:lnTo>
                  <a:lnTo>
                    <a:pt x="179911" y="1903984"/>
                  </a:lnTo>
                  <a:lnTo>
                    <a:pt x="187855" y="1898722"/>
                  </a:lnTo>
                  <a:lnTo>
                    <a:pt x="194665" y="1889951"/>
                  </a:lnTo>
                  <a:cubicBezTo>
                    <a:pt x="195161" y="1887137"/>
                    <a:pt x="196154" y="1883994"/>
                    <a:pt x="197643" y="1880522"/>
                  </a:cubicBezTo>
                  <a:cubicBezTo>
                    <a:pt x="199132" y="1877050"/>
                    <a:pt x="200925" y="1874346"/>
                    <a:pt x="203020" y="1872409"/>
                  </a:cubicBezTo>
                  <a:cubicBezTo>
                    <a:pt x="202558" y="1869229"/>
                    <a:pt x="203146" y="1865063"/>
                    <a:pt x="204786" y="1859910"/>
                  </a:cubicBezTo>
                  <a:cubicBezTo>
                    <a:pt x="206425" y="1854757"/>
                    <a:pt x="209413" y="1851907"/>
                    <a:pt x="213749" y="1851359"/>
                  </a:cubicBezTo>
                  <a:cubicBezTo>
                    <a:pt x="215221" y="1846535"/>
                    <a:pt x="219756" y="1838641"/>
                    <a:pt x="227353" y="1827677"/>
                  </a:cubicBezTo>
                  <a:cubicBezTo>
                    <a:pt x="234951" y="1816713"/>
                    <a:pt x="240492" y="1810574"/>
                    <a:pt x="243977" y="1809258"/>
                  </a:cubicBezTo>
                  <a:lnTo>
                    <a:pt x="251405" y="1796979"/>
                  </a:lnTo>
                  <a:cubicBezTo>
                    <a:pt x="253850" y="1786015"/>
                    <a:pt x="257597" y="1776367"/>
                    <a:pt x="262648" y="1768035"/>
                  </a:cubicBezTo>
                  <a:cubicBezTo>
                    <a:pt x="267699" y="1759702"/>
                    <a:pt x="271447" y="1750054"/>
                    <a:pt x="273891" y="1739091"/>
                  </a:cubicBezTo>
                  <a:lnTo>
                    <a:pt x="280391" y="1732074"/>
                  </a:lnTo>
                  <a:cubicBezTo>
                    <a:pt x="282342" y="1725569"/>
                    <a:pt x="286899" y="1717967"/>
                    <a:pt x="294060" y="1709269"/>
                  </a:cubicBezTo>
                  <a:cubicBezTo>
                    <a:pt x="301222" y="1700572"/>
                    <a:pt x="305779" y="1692970"/>
                    <a:pt x="307730" y="1686465"/>
                  </a:cubicBezTo>
                  <a:cubicBezTo>
                    <a:pt x="313499" y="1683176"/>
                    <a:pt x="316766" y="1677913"/>
                    <a:pt x="317530" y="1670677"/>
                  </a:cubicBezTo>
                  <a:cubicBezTo>
                    <a:pt x="318295" y="1663441"/>
                    <a:pt x="321561" y="1658179"/>
                    <a:pt x="327331" y="1654890"/>
                  </a:cubicBezTo>
                  <a:cubicBezTo>
                    <a:pt x="329370" y="1649335"/>
                    <a:pt x="336277" y="1635447"/>
                    <a:pt x="348053" y="1613228"/>
                  </a:cubicBezTo>
                  <a:cubicBezTo>
                    <a:pt x="359828" y="1591008"/>
                    <a:pt x="367019" y="1577998"/>
                    <a:pt x="369626" y="1574197"/>
                  </a:cubicBezTo>
                  <a:cubicBezTo>
                    <a:pt x="369125" y="1571237"/>
                    <a:pt x="369559" y="1567948"/>
                    <a:pt x="370928" y="1564330"/>
                  </a:cubicBezTo>
                  <a:cubicBezTo>
                    <a:pt x="372297" y="1560712"/>
                    <a:pt x="375130" y="1558738"/>
                    <a:pt x="379427" y="1558409"/>
                  </a:cubicBezTo>
                  <a:cubicBezTo>
                    <a:pt x="386825" y="1546093"/>
                    <a:pt x="395706" y="1533449"/>
                    <a:pt x="406070" y="1520475"/>
                  </a:cubicBezTo>
                  <a:cubicBezTo>
                    <a:pt x="416434" y="1507501"/>
                    <a:pt x="423200" y="1494418"/>
                    <a:pt x="426366" y="1481225"/>
                  </a:cubicBezTo>
                  <a:cubicBezTo>
                    <a:pt x="427575" y="1480385"/>
                    <a:pt x="429131" y="1479434"/>
                    <a:pt x="431035" y="1478375"/>
                  </a:cubicBezTo>
                  <a:cubicBezTo>
                    <a:pt x="432940" y="1477315"/>
                    <a:pt x="434135" y="1475926"/>
                    <a:pt x="434621" y="1474208"/>
                  </a:cubicBezTo>
                  <a:cubicBezTo>
                    <a:pt x="434549" y="1473368"/>
                    <a:pt x="433763" y="1472856"/>
                    <a:pt x="432260" y="1472673"/>
                  </a:cubicBezTo>
                  <a:cubicBezTo>
                    <a:pt x="430757" y="1472491"/>
                    <a:pt x="429893" y="1472418"/>
                    <a:pt x="429667" y="1472454"/>
                  </a:cubicBezTo>
                  <a:lnTo>
                    <a:pt x="437714" y="1456666"/>
                  </a:lnTo>
                  <a:lnTo>
                    <a:pt x="445349" y="1453158"/>
                  </a:lnTo>
                  <a:cubicBezTo>
                    <a:pt x="449714" y="1448298"/>
                    <a:pt x="453931" y="1441792"/>
                    <a:pt x="458000" y="1433643"/>
                  </a:cubicBezTo>
                  <a:cubicBezTo>
                    <a:pt x="462068" y="1425493"/>
                    <a:pt x="465485" y="1418549"/>
                    <a:pt x="468251" y="1412812"/>
                  </a:cubicBezTo>
                  <a:cubicBezTo>
                    <a:pt x="467945" y="1409157"/>
                    <a:pt x="468659" y="1405941"/>
                    <a:pt x="470391" y="1403164"/>
                  </a:cubicBezTo>
                  <a:cubicBezTo>
                    <a:pt x="472123" y="1400386"/>
                    <a:pt x="475158" y="1398924"/>
                    <a:pt x="479497" y="1398778"/>
                  </a:cubicBezTo>
                  <a:lnTo>
                    <a:pt x="486924" y="1386499"/>
                  </a:lnTo>
                  <a:cubicBezTo>
                    <a:pt x="489480" y="1383612"/>
                    <a:pt x="493112" y="1377107"/>
                    <a:pt x="497821" y="1366984"/>
                  </a:cubicBezTo>
                  <a:cubicBezTo>
                    <a:pt x="502529" y="1356861"/>
                    <a:pt x="505362" y="1349917"/>
                    <a:pt x="506318" y="1346153"/>
                  </a:cubicBezTo>
                  <a:cubicBezTo>
                    <a:pt x="507822" y="1340525"/>
                    <a:pt x="510590" y="1336432"/>
                    <a:pt x="514623" y="1333873"/>
                  </a:cubicBezTo>
                  <a:cubicBezTo>
                    <a:pt x="518655" y="1331315"/>
                    <a:pt x="521424" y="1327222"/>
                    <a:pt x="522928" y="1321594"/>
                  </a:cubicBezTo>
                  <a:lnTo>
                    <a:pt x="541292" y="1297035"/>
                  </a:lnTo>
                  <a:cubicBezTo>
                    <a:pt x="542727" y="1293454"/>
                    <a:pt x="547464" y="1284829"/>
                    <a:pt x="555502" y="1271161"/>
                  </a:cubicBezTo>
                  <a:cubicBezTo>
                    <a:pt x="563540" y="1257493"/>
                    <a:pt x="568122" y="1249745"/>
                    <a:pt x="569249" y="1247918"/>
                  </a:cubicBezTo>
                  <a:cubicBezTo>
                    <a:pt x="569553" y="1244117"/>
                    <a:pt x="570077" y="1240317"/>
                    <a:pt x="570821" y="1236516"/>
                  </a:cubicBezTo>
                  <a:cubicBezTo>
                    <a:pt x="571564" y="1232715"/>
                    <a:pt x="574410" y="1230669"/>
                    <a:pt x="579358" y="1230376"/>
                  </a:cubicBezTo>
                  <a:cubicBezTo>
                    <a:pt x="586934" y="1217878"/>
                    <a:pt x="596568" y="1204283"/>
                    <a:pt x="608258" y="1189591"/>
                  </a:cubicBezTo>
                  <a:cubicBezTo>
                    <a:pt x="619948" y="1174900"/>
                    <a:pt x="627544" y="1160428"/>
                    <a:pt x="631044" y="1146175"/>
                  </a:cubicBezTo>
                  <a:cubicBezTo>
                    <a:pt x="632271" y="1145225"/>
                    <a:pt x="633866" y="1144056"/>
                    <a:pt x="635828" y="1142667"/>
                  </a:cubicBezTo>
                  <a:cubicBezTo>
                    <a:pt x="637791" y="1141278"/>
                    <a:pt x="638947" y="1140109"/>
                    <a:pt x="639298" y="1139158"/>
                  </a:cubicBezTo>
                  <a:cubicBezTo>
                    <a:pt x="639484" y="1137477"/>
                    <a:pt x="639007" y="1136454"/>
                    <a:pt x="637865" y="1136089"/>
                  </a:cubicBezTo>
                  <a:cubicBezTo>
                    <a:pt x="636724" y="1135723"/>
                    <a:pt x="635653" y="1135577"/>
                    <a:pt x="634654" y="1135650"/>
                  </a:cubicBezTo>
                  <a:lnTo>
                    <a:pt x="642700" y="1119862"/>
                  </a:lnTo>
                  <a:cubicBezTo>
                    <a:pt x="645684" y="1118072"/>
                    <a:pt x="648616" y="1115952"/>
                    <a:pt x="651496" y="1113504"/>
                  </a:cubicBezTo>
                  <a:cubicBezTo>
                    <a:pt x="654376" y="1111055"/>
                    <a:pt x="656947" y="1108497"/>
                    <a:pt x="659208" y="1105829"/>
                  </a:cubicBezTo>
                  <a:lnTo>
                    <a:pt x="675920" y="1070745"/>
                  </a:lnTo>
                  <a:cubicBezTo>
                    <a:pt x="675687" y="1067091"/>
                    <a:pt x="676693" y="1063875"/>
                    <a:pt x="678936" y="1061097"/>
                  </a:cubicBezTo>
                  <a:cubicBezTo>
                    <a:pt x="681180" y="1058320"/>
                    <a:pt x="684508" y="1056858"/>
                    <a:pt x="688919" y="1056712"/>
                  </a:cubicBezTo>
                  <a:cubicBezTo>
                    <a:pt x="689706" y="1053496"/>
                    <a:pt x="690995" y="1051157"/>
                    <a:pt x="692788" y="1049695"/>
                  </a:cubicBezTo>
                  <a:cubicBezTo>
                    <a:pt x="694580" y="1048233"/>
                    <a:pt x="695870" y="1045894"/>
                    <a:pt x="696656" y="1042678"/>
                  </a:cubicBezTo>
                  <a:cubicBezTo>
                    <a:pt x="698427" y="1040303"/>
                    <a:pt x="702236" y="1033213"/>
                    <a:pt x="708081" y="1021409"/>
                  </a:cubicBezTo>
                  <a:cubicBezTo>
                    <a:pt x="713927" y="1009604"/>
                    <a:pt x="717374" y="1002076"/>
                    <a:pt x="718423" y="998824"/>
                  </a:cubicBezTo>
                  <a:cubicBezTo>
                    <a:pt x="719940" y="993122"/>
                    <a:pt x="722759" y="988737"/>
                    <a:pt x="726882" y="985667"/>
                  </a:cubicBezTo>
                  <a:cubicBezTo>
                    <a:pt x="731005" y="982597"/>
                    <a:pt x="733825" y="978212"/>
                    <a:pt x="735342" y="972511"/>
                  </a:cubicBezTo>
                  <a:lnTo>
                    <a:pt x="744833" y="958477"/>
                  </a:lnTo>
                  <a:cubicBezTo>
                    <a:pt x="745993" y="954384"/>
                    <a:pt x="748315" y="951168"/>
                    <a:pt x="751797" y="948829"/>
                  </a:cubicBezTo>
                  <a:cubicBezTo>
                    <a:pt x="755279" y="946490"/>
                    <a:pt x="757600" y="943274"/>
                    <a:pt x="758761" y="939181"/>
                  </a:cubicBezTo>
                  <a:cubicBezTo>
                    <a:pt x="764075" y="938889"/>
                    <a:pt x="768099" y="935965"/>
                    <a:pt x="770832" y="930410"/>
                  </a:cubicBezTo>
                  <a:cubicBezTo>
                    <a:pt x="771011" y="929606"/>
                    <a:pt x="771041" y="929022"/>
                    <a:pt x="770922" y="928656"/>
                  </a:cubicBezTo>
                  <a:cubicBezTo>
                    <a:pt x="770804" y="928291"/>
                    <a:pt x="770396" y="927706"/>
                    <a:pt x="769697" y="926902"/>
                  </a:cubicBezTo>
                  <a:lnTo>
                    <a:pt x="774133" y="921639"/>
                  </a:lnTo>
                  <a:cubicBezTo>
                    <a:pt x="775270" y="919958"/>
                    <a:pt x="776039" y="918496"/>
                    <a:pt x="776441" y="917254"/>
                  </a:cubicBezTo>
                  <a:cubicBezTo>
                    <a:pt x="776843" y="916011"/>
                    <a:pt x="777174" y="914549"/>
                    <a:pt x="777434" y="912868"/>
                  </a:cubicBezTo>
                  <a:cubicBezTo>
                    <a:pt x="786283" y="902270"/>
                    <a:pt x="794480" y="891014"/>
                    <a:pt x="802026" y="879100"/>
                  </a:cubicBezTo>
                  <a:cubicBezTo>
                    <a:pt x="809573" y="867186"/>
                    <a:pt x="816609" y="855053"/>
                    <a:pt x="823136" y="842701"/>
                  </a:cubicBezTo>
                  <a:cubicBezTo>
                    <a:pt x="824114" y="839850"/>
                    <a:pt x="827239" y="834149"/>
                    <a:pt x="832511" y="825597"/>
                  </a:cubicBezTo>
                  <a:cubicBezTo>
                    <a:pt x="837783" y="817046"/>
                    <a:pt x="841192" y="812222"/>
                    <a:pt x="842737" y="811126"/>
                  </a:cubicBezTo>
                  <a:cubicBezTo>
                    <a:pt x="843983" y="805095"/>
                    <a:pt x="846339" y="799614"/>
                    <a:pt x="849803" y="794680"/>
                  </a:cubicBezTo>
                  <a:cubicBezTo>
                    <a:pt x="853268" y="789746"/>
                    <a:pt x="856862" y="784703"/>
                    <a:pt x="860584" y="779550"/>
                  </a:cubicBezTo>
                  <a:lnTo>
                    <a:pt x="868529" y="774288"/>
                  </a:lnTo>
                  <a:cubicBezTo>
                    <a:pt x="868757" y="773410"/>
                    <a:pt x="869204" y="772533"/>
                    <a:pt x="869870" y="771656"/>
                  </a:cubicBezTo>
                  <a:cubicBezTo>
                    <a:pt x="870536" y="770779"/>
                    <a:pt x="870983" y="769902"/>
                    <a:pt x="871211" y="769025"/>
                  </a:cubicBezTo>
                  <a:cubicBezTo>
                    <a:pt x="872503" y="766467"/>
                    <a:pt x="873427" y="764128"/>
                    <a:pt x="873983" y="762008"/>
                  </a:cubicBezTo>
                  <a:cubicBezTo>
                    <a:pt x="874540" y="759889"/>
                    <a:pt x="875025" y="757550"/>
                    <a:pt x="875440" y="754992"/>
                  </a:cubicBezTo>
                  <a:cubicBezTo>
                    <a:pt x="876360" y="754955"/>
                    <a:pt x="877228" y="754590"/>
                    <a:pt x="878045" y="753895"/>
                  </a:cubicBezTo>
                  <a:cubicBezTo>
                    <a:pt x="878862" y="753201"/>
                    <a:pt x="879369" y="752397"/>
                    <a:pt x="879567" y="751483"/>
                  </a:cubicBezTo>
                  <a:cubicBezTo>
                    <a:pt x="879808" y="750533"/>
                    <a:pt x="880306" y="749363"/>
                    <a:pt x="881063" y="747975"/>
                  </a:cubicBezTo>
                  <a:cubicBezTo>
                    <a:pt x="881819" y="746586"/>
                    <a:pt x="882318" y="745417"/>
                    <a:pt x="882558" y="744466"/>
                  </a:cubicBezTo>
                  <a:lnTo>
                    <a:pt x="884313" y="744466"/>
                  </a:lnTo>
                  <a:cubicBezTo>
                    <a:pt x="884914" y="742712"/>
                    <a:pt x="886393" y="740958"/>
                    <a:pt x="888749" y="739204"/>
                  </a:cubicBezTo>
                  <a:lnTo>
                    <a:pt x="896795" y="723416"/>
                  </a:lnTo>
                  <a:cubicBezTo>
                    <a:pt x="898280" y="719762"/>
                    <a:pt x="899436" y="716107"/>
                    <a:pt x="900263" y="712452"/>
                  </a:cubicBezTo>
                  <a:cubicBezTo>
                    <a:pt x="901091" y="708798"/>
                    <a:pt x="901653" y="706020"/>
                    <a:pt x="901952" y="704120"/>
                  </a:cubicBezTo>
                  <a:cubicBezTo>
                    <a:pt x="903833" y="704230"/>
                    <a:pt x="905772" y="704010"/>
                    <a:pt x="907769" y="703462"/>
                  </a:cubicBezTo>
                  <a:cubicBezTo>
                    <a:pt x="909766" y="702914"/>
                    <a:pt x="911060" y="701379"/>
                    <a:pt x="911651" y="698858"/>
                  </a:cubicBezTo>
                  <a:cubicBezTo>
                    <a:pt x="911962" y="696263"/>
                    <a:pt x="912577" y="694435"/>
                    <a:pt x="913495" y="693376"/>
                  </a:cubicBezTo>
                  <a:cubicBezTo>
                    <a:pt x="914412" y="692316"/>
                    <a:pt x="916549" y="691804"/>
                    <a:pt x="919905" y="691841"/>
                  </a:cubicBezTo>
                  <a:lnTo>
                    <a:pt x="929396" y="677807"/>
                  </a:lnTo>
                  <a:lnTo>
                    <a:pt x="937341" y="672545"/>
                  </a:lnTo>
                  <a:lnTo>
                    <a:pt x="953641" y="649740"/>
                  </a:lnTo>
                  <a:cubicBezTo>
                    <a:pt x="954527" y="646378"/>
                    <a:pt x="956212" y="643454"/>
                    <a:pt x="958696" y="640969"/>
                  </a:cubicBezTo>
                  <a:cubicBezTo>
                    <a:pt x="961181" y="638484"/>
                    <a:pt x="962866" y="635561"/>
                    <a:pt x="963751" y="632198"/>
                  </a:cubicBezTo>
                  <a:lnTo>
                    <a:pt x="974997" y="618165"/>
                  </a:lnTo>
                  <a:lnTo>
                    <a:pt x="982115" y="607640"/>
                  </a:lnTo>
                  <a:cubicBezTo>
                    <a:pt x="984051" y="601427"/>
                    <a:pt x="986497" y="595434"/>
                    <a:pt x="989452" y="589659"/>
                  </a:cubicBezTo>
                  <a:cubicBezTo>
                    <a:pt x="992407" y="583885"/>
                    <a:pt x="996014" y="578769"/>
                    <a:pt x="1000272" y="574310"/>
                  </a:cubicBezTo>
                  <a:cubicBezTo>
                    <a:pt x="1006706" y="562689"/>
                    <a:pt x="1012148" y="551725"/>
                    <a:pt x="1016596" y="541419"/>
                  </a:cubicBezTo>
                  <a:cubicBezTo>
                    <a:pt x="1021045" y="531113"/>
                    <a:pt x="1024268" y="522781"/>
                    <a:pt x="1026267" y="516422"/>
                  </a:cubicBezTo>
                  <a:cubicBezTo>
                    <a:pt x="1027763" y="517884"/>
                    <a:pt x="1029414" y="518468"/>
                    <a:pt x="1031220" y="518176"/>
                  </a:cubicBezTo>
                  <a:lnTo>
                    <a:pt x="1039165" y="512913"/>
                  </a:lnTo>
                  <a:cubicBezTo>
                    <a:pt x="1040246" y="511963"/>
                    <a:pt x="1040817" y="510794"/>
                    <a:pt x="1040880" y="509405"/>
                  </a:cubicBezTo>
                  <a:cubicBezTo>
                    <a:pt x="1040942" y="508016"/>
                    <a:pt x="1040198" y="506847"/>
                    <a:pt x="1038648" y="505897"/>
                  </a:cubicBezTo>
                  <a:cubicBezTo>
                    <a:pt x="1044453" y="500123"/>
                    <a:pt x="1050717" y="492375"/>
                    <a:pt x="1057437" y="482654"/>
                  </a:cubicBezTo>
                  <a:cubicBezTo>
                    <a:pt x="1064158" y="472933"/>
                    <a:pt x="1068383" y="464308"/>
                    <a:pt x="1070113" y="456780"/>
                  </a:cubicBezTo>
                  <a:cubicBezTo>
                    <a:pt x="1073170" y="454989"/>
                    <a:pt x="1075517" y="452869"/>
                    <a:pt x="1077155" y="450421"/>
                  </a:cubicBezTo>
                  <a:cubicBezTo>
                    <a:pt x="1078792" y="447972"/>
                    <a:pt x="1079024" y="445414"/>
                    <a:pt x="1077850" y="442746"/>
                  </a:cubicBezTo>
                  <a:cubicBezTo>
                    <a:pt x="1080057" y="436862"/>
                    <a:pt x="1083328" y="432404"/>
                    <a:pt x="1087664" y="429370"/>
                  </a:cubicBezTo>
                  <a:cubicBezTo>
                    <a:pt x="1092000" y="426337"/>
                    <a:pt x="1095916" y="423194"/>
                    <a:pt x="1099413" y="419942"/>
                  </a:cubicBezTo>
                  <a:cubicBezTo>
                    <a:pt x="1102207" y="418187"/>
                    <a:pt x="1103686" y="416433"/>
                    <a:pt x="1103849" y="414679"/>
                  </a:cubicBezTo>
                  <a:cubicBezTo>
                    <a:pt x="1104013" y="412925"/>
                    <a:pt x="1103737" y="411171"/>
                    <a:pt x="1103023" y="409416"/>
                  </a:cubicBezTo>
                  <a:lnTo>
                    <a:pt x="1123760" y="381349"/>
                  </a:lnTo>
                  <a:cubicBezTo>
                    <a:pt x="1125129" y="379595"/>
                    <a:pt x="1126904" y="377403"/>
                    <a:pt x="1129086" y="374771"/>
                  </a:cubicBezTo>
                  <a:cubicBezTo>
                    <a:pt x="1131268" y="372140"/>
                    <a:pt x="1132759" y="369070"/>
                    <a:pt x="1133560" y="365562"/>
                  </a:cubicBezTo>
                  <a:cubicBezTo>
                    <a:pt x="1143472" y="355365"/>
                    <a:pt x="1152099" y="343744"/>
                    <a:pt x="1159443" y="330697"/>
                  </a:cubicBezTo>
                  <a:cubicBezTo>
                    <a:pt x="1166787" y="317651"/>
                    <a:pt x="1176214" y="306468"/>
                    <a:pt x="1187724" y="297148"/>
                  </a:cubicBezTo>
                  <a:lnTo>
                    <a:pt x="1188135" y="284869"/>
                  </a:lnTo>
                  <a:lnTo>
                    <a:pt x="1212690" y="255048"/>
                  </a:lnTo>
                  <a:cubicBezTo>
                    <a:pt x="1213824" y="250480"/>
                    <a:pt x="1217641" y="242513"/>
                    <a:pt x="1224140" y="231147"/>
                  </a:cubicBezTo>
                  <a:cubicBezTo>
                    <a:pt x="1230640" y="219781"/>
                    <a:pt x="1236726" y="211376"/>
                    <a:pt x="1242401" y="205931"/>
                  </a:cubicBezTo>
                  <a:cubicBezTo>
                    <a:pt x="1243587" y="199206"/>
                    <a:pt x="1248126" y="193359"/>
                    <a:pt x="1256019" y="188389"/>
                  </a:cubicBezTo>
                  <a:cubicBezTo>
                    <a:pt x="1254299" y="184880"/>
                    <a:pt x="1254694" y="181811"/>
                    <a:pt x="1257205" y="179179"/>
                  </a:cubicBezTo>
                  <a:cubicBezTo>
                    <a:pt x="1259715" y="176548"/>
                    <a:pt x="1262587" y="174355"/>
                    <a:pt x="1265820" y="172601"/>
                  </a:cubicBezTo>
                  <a:lnTo>
                    <a:pt x="1350830" y="58579"/>
                  </a:lnTo>
                  <a:cubicBezTo>
                    <a:pt x="1355606" y="54084"/>
                    <a:pt x="1359415" y="49479"/>
                    <a:pt x="1362256" y="44765"/>
                  </a:cubicBezTo>
                  <a:cubicBezTo>
                    <a:pt x="1365098" y="40050"/>
                    <a:pt x="1369268" y="35884"/>
                    <a:pt x="1374766" y="32266"/>
                  </a:cubicBezTo>
                  <a:cubicBezTo>
                    <a:pt x="1375323" y="29525"/>
                    <a:pt x="1376556" y="26675"/>
                    <a:pt x="1378467" y="23715"/>
                  </a:cubicBezTo>
                  <a:cubicBezTo>
                    <a:pt x="1380378" y="20754"/>
                    <a:pt x="1382411" y="18342"/>
                    <a:pt x="1384567" y="16478"/>
                  </a:cubicBezTo>
                  <a:lnTo>
                    <a:pt x="1393749" y="4199"/>
                  </a:lnTo>
                  <a:cubicBezTo>
                    <a:pt x="1395965" y="2408"/>
                    <a:pt x="1398523" y="1166"/>
                    <a:pt x="1401423" y="47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713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123">
        <p15:prstTrans prst="prestige"/>
      </p:transition>
    </mc:Choice>
    <mc:Fallback>
      <p:transition spd="slow" advTm="11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5157216"/>
            <a:ext cx="12192000" cy="1719072"/>
          </a:xfrm>
          <a:prstGeom prst="rect">
            <a:avLst/>
          </a:prstGeom>
          <a:solidFill>
            <a:srgbClr val="3B5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12192000" cy="1719072"/>
          </a:xfrm>
          <a:prstGeom prst="rect">
            <a:avLst/>
          </a:prstGeom>
          <a:solidFill>
            <a:srgbClr val="158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719072"/>
            <a:ext cx="12192000" cy="1719072"/>
          </a:xfrm>
          <a:prstGeom prst="rect">
            <a:avLst/>
          </a:prstGeom>
          <a:solidFill>
            <a:srgbClr val="BD4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438144"/>
            <a:ext cx="12192000" cy="1719072"/>
          </a:xfrm>
          <a:prstGeom prst="rect">
            <a:avLst/>
          </a:prstGeom>
          <a:solidFill>
            <a:srgbClr val="BA5D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02989" y="261854"/>
            <a:ext cx="389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VNI-Zap" pitchFamily="2" charset="0"/>
              </a:rPr>
              <a:t>Tieâu</a:t>
            </a:r>
            <a:r>
              <a:rPr lang="en-US" sz="4000" b="1" dirty="0">
                <a:solidFill>
                  <a:schemeClr val="bg1"/>
                </a:solidFill>
                <a:latin typeface="VNI-Zap" pitchFamily="2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VNI-Zap" pitchFamily="2" charset="0"/>
              </a:rPr>
              <a:t>ñeà</a:t>
            </a:r>
            <a:endParaRPr lang="en-US" sz="4000" b="1" dirty="0">
              <a:solidFill>
                <a:schemeClr val="bg1"/>
              </a:solidFill>
              <a:latin typeface="VNI-Zap" pitchFamily="2" charset="0"/>
            </a:endParaRPr>
          </a:p>
          <a:p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Noäi</a:t>
            </a:r>
            <a:r>
              <a:rPr lang="en-US" sz="3200" b="1" dirty="0">
                <a:solidFill>
                  <a:schemeClr val="bg1"/>
                </a:solidFill>
                <a:latin typeface="VNI-Zap" pitchFamily="2" charset="0"/>
              </a:rPr>
              <a:t> dung </a:t>
            </a:r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caàn</a:t>
            </a:r>
            <a:r>
              <a:rPr lang="en-US" sz="3200" b="1" dirty="0">
                <a:solidFill>
                  <a:schemeClr val="bg1"/>
                </a:solidFill>
                <a:latin typeface="VNI-Zap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theâm</a:t>
            </a:r>
            <a:endParaRPr lang="en-US" sz="3200" b="1" dirty="0">
              <a:solidFill>
                <a:schemeClr val="bg1"/>
              </a:solidFill>
              <a:latin typeface="VNI-Zap" pitchFamily="2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174080" y="414459"/>
            <a:ext cx="2717229" cy="890157"/>
            <a:chOff x="8174079" y="414458"/>
            <a:chExt cx="2717229" cy="890157"/>
          </a:xfrm>
        </p:grpSpPr>
        <p:sp>
          <p:nvSpPr>
            <p:cNvPr id="54" name="TextBox 53"/>
            <p:cNvSpPr txBox="1"/>
            <p:nvPr/>
          </p:nvSpPr>
          <p:spPr>
            <a:xfrm>
              <a:off x="8174079" y="633154"/>
              <a:ext cx="21574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VNI-Zap" pitchFamily="2" charset="0"/>
                </a:rPr>
                <a:t>Noäi</a:t>
              </a:r>
              <a:r>
                <a:rPr lang="en-US" sz="3200" b="1" dirty="0">
                  <a:solidFill>
                    <a:schemeClr val="bg1"/>
                  </a:solidFill>
                  <a:latin typeface="VNI-Zap" pitchFamily="2" charset="0"/>
                </a:rPr>
                <a:t> dung</a:t>
              </a:r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6CA8DE7-3DBE-4B15-85A8-3C0405FBB6CB}"/>
                </a:ext>
              </a:extLst>
            </p:cNvPr>
            <p:cNvSpPr/>
            <p:nvPr/>
          </p:nvSpPr>
          <p:spPr>
            <a:xfrm>
              <a:off x="10058400" y="414458"/>
              <a:ext cx="832908" cy="890157"/>
            </a:xfrm>
            <a:custGeom>
              <a:avLst/>
              <a:gdLst>
                <a:gd name="connsiteX0" fmla="*/ 795647 w 2149434"/>
                <a:gd name="connsiteY0" fmla="*/ 2933205 h 2933205"/>
                <a:gd name="connsiteX1" fmla="*/ 0 w 2149434"/>
                <a:gd name="connsiteY1" fmla="*/ 1531917 h 2933205"/>
                <a:gd name="connsiteX2" fmla="*/ 463138 w 2149434"/>
                <a:gd name="connsiteY2" fmla="*/ 1733797 h 2933205"/>
                <a:gd name="connsiteX3" fmla="*/ 700645 w 2149434"/>
                <a:gd name="connsiteY3" fmla="*/ 166255 h 2933205"/>
                <a:gd name="connsiteX4" fmla="*/ 676894 w 2149434"/>
                <a:gd name="connsiteY4" fmla="*/ 0 h 2933205"/>
                <a:gd name="connsiteX5" fmla="*/ 2066307 w 2149434"/>
                <a:gd name="connsiteY5" fmla="*/ 819397 h 2933205"/>
                <a:gd name="connsiteX6" fmla="*/ 2149434 w 2149434"/>
                <a:gd name="connsiteY6" fmla="*/ 593766 h 2933205"/>
                <a:gd name="connsiteX7" fmla="*/ 1816925 w 2149434"/>
                <a:gd name="connsiteY7" fmla="*/ 2933205 h 2933205"/>
                <a:gd name="connsiteX8" fmla="*/ 1187533 w 2149434"/>
                <a:gd name="connsiteY8" fmla="*/ 926275 h 2933205"/>
                <a:gd name="connsiteX9" fmla="*/ 1080655 w 2149434"/>
                <a:gd name="connsiteY9" fmla="*/ 1828800 h 2933205"/>
                <a:gd name="connsiteX10" fmla="*/ 914400 w 2149434"/>
                <a:gd name="connsiteY10" fmla="*/ 1448790 h 2933205"/>
                <a:gd name="connsiteX11" fmla="*/ 795647 w 2149434"/>
                <a:gd name="connsiteY11" fmla="*/ 2933205 h 2933205"/>
                <a:gd name="connsiteX0" fmla="*/ 795647 w 2149434"/>
                <a:gd name="connsiteY0" fmla="*/ 2933205 h 2933205"/>
                <a:gd name="connsiteX1" fmla="*/ 0 w 2149434"/>
                <a:gd name="connsiteY1" fmla="*/ 1531917 h 2933205"/>
                <a:gd name="connsiteX2" fmla="*/ 463138 w 2149434"/>
                <a:gd name="connsiteY2" fmla="*/ 1733797 h 2933205"/>
                <a:gd name="connsiteX3" fmla="*/ 676894 w 2149434"/>
                <a:gd name="connsiteY3" fmla="*/ 0 h 2933205"/>
                <a:gd name="connsiteX4" fmla="*/ 2066307 w 2149434"/>
                <a:gd name="connsiteY4" fmla="*/ 819397 h 2933205"/>
                <a:gd name="connsiteX5" fmla="*/ 2149434 w 2149434"/>
                <a:gd name="connsiteY5" fmla="*/ 593766 h 2933205"/>
                <a:gd name="connsiteX6" fmla="*/ 1816925 w 2149434"/>
                <a:gd name="connsiteY6" fmla="*/ 2933205 h 2933205"/>
                <a:gd name="connsiteX7" fmla="*/ 1187533 w 2149434"/>
                <a:gd name="connsiteY7" fmla="*/ 926275 h 2933205"/>
                <a:gd name="connsiteX8" fmla="*/ 1080655 w 2149434"/>
                <a:gd name="connsiteY8" fmla="*/ 1828800 h 2933205"/>
                <a:gd name="connsiteX9" fmla="*/ 914400 w 2149434"/>
                <a:gd name="connsiteY9" fmla="*/ 1448790 h 2933205"/>
                <a:gd name="connsiteX10" fmla="*/ 795647 w 2149434"/>
                <a:gd name="connsiteY10" fmla="*/ 2933205 h 2933205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2066307 w 2149434"/>
                <a:gd name="connsiteY4" fmla="*/ 1036680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2066307 w 2149434"/>
                <a:gd name="connsiteY4" fmla="*/ 1036680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095113"/>
                <a:gd name="connsiteY0" fmla="*/ 3150488 h 3150488"/>
                <a:gd name="connsiteX1" fmla="*/ 0 w 2095113"/>
                <a:gd name="connsiteY1" fmla="*/ 1749200 h 3150488"/>
                <a:gd name="connsiteX2" fmla="*/ 463138 w 2095113"/>
                <a:gd name="connsiteY2" fmla="*/ 1951080 h 3150488"/>
                <a:gd name="connsiteX3" fmla="*/ 776482 w 2095113"/>
                <a:gd name="connsiteY3" fmla="*/ 0 h 3150488"/>
                <a:gd name="connsiteX4" fmla="*/ 1975772 w 2095113"/>
                <a:gd name="connsiteY4" fmla="*/ 991413 h 3150488"/>
                <a:gd name="connsiteX5" fmla="*/ 2095113 w 2095113"/>
                <a:gd name="connsiteY5" fmla="*/ 702407 h 3150488"/>
                <a:gd name="connsiteX6" fmla="*/ 1816925 w 2095113"/>
                <a:gd name="connsiteY6" fmla="*/ 3150488 h 3150488"/>
                <a:gd name="connsiteX7" fmla="*/ 1187533 w 2095113"/>
                <a:gd name="connsiteY7" fmla="*/ 1143558 h 3150488"/>
                <a:gd name="connsiteX8" fmla="*/ 1080655 w 2095113"/>
                <a:gd name="connsiteY8" fmla="*/ 2046083 h 3150488"/>
                <a:gd name="connsiteX9" fmla="*/ 914400 w 2095113"/>
                <a:gd name="connsiteY9" fmla="*/ 1666073 h 3150488"/>
                <a:gd name="connsiteX10" fmla="*/ 795647 w 2095113"/>
                <a:gd name="connsiteY10" fmla="*/ 3150488 h 3150488"/>
                <a:gd name="connsiteX0" fmla="*/ 795647 w 2760540"/>
                <a:gd name="connsiteY0" fmla="*/ 3150488 h 3150488"/>
                <a:gd name="connsiteX1" fmla="*/ 0 w 2760540"/>
                <a:gd name="connsiteY1" fmla="*/ 1749200 h 3150488"/>
                <a:gd name="connsiteX2" fmla="*/ 463138 w 2760540"/>
                <a:gd name="connsiteY2" fmla="*/ 1951080 h 3150488"/>
                <a:gd name="connsiteX3" fmla="*/ 776482 w 2760540"/>
                <a:gd name="connsiteY3" fmla="*/ 0 h 3150488"/>
                <a:gd name="connsiteX4" fmla="*/ 1975772 w 2760540"/>
                <a:gd name="connsiteY4" fmla="*/ 991413 h 3150488"/>
                <a:gd name="connsiteX5" fmla="*/ 2095113 w 2760540"/>
                <a:gd name="connsiteY5" fmla="*/ 702407 h 3150488"/>
                <a:gd name="connsiteX6" fmla="*/ 1816925 w 2760540"/>
                <a:gd name="connsiteY6" fmla="*/ 3150488 h 3150488"/>
                <a:gd name="connsiteX7" fmla="*/ 1187533 w 2760540"/>
                <a:gd name="connsiteY7" fmla="*/ 1143558 h 3150488"/>
                <a:gd name="connsiteX8" fmla="*/ 1080655 w 2760540"/>
                <a:gd name="connsiteY8" fmla="*/ 2046083 h 3150488"/>
                <a:gd name="connsiteX9" fmla="*/ 914400 w 2760540"/>
                <a:gd name="connsiteY9" fmla="*/ 1666073 h 3150488"/>
                <a:gd name="connsiteX10" fmla="*/ 795647 w 2760540"/>
                <a:gd name="connsiteY10" fmla="*/ 3150488 h 3150488"/>
                <a:gd name="connsiteX0" fmla="*/ 795647 w 2904019"/>
                <a:gd name="connsiteY0" fmla="*/ 3150488 h 3150488"/>
                <a:gd name="connsiteX1" fmla="*/ 0 w 2904019"/>
                <a:gd name="connsiteY1" fmla="*/ 1749200 h 3150488"/>
                <a:gd name="connsiteX2" fmla="*/ 463138 w 2904019"/>
                <a:gd name="connsiteY2" fmla="*/ 1951080 h 3150488"/>
                <a:gd name="connsiteX3" fmla="*/ 776482 w 2904019"/>
                <a:gd name="connsiteY3" fmla="*/ 0 h 3150488"/>
                <a:gd name="connsiteX4" fmla="*/ 1975772 w 2904019"/>
                <a:gd name="connsiteY4" fmla="*/ 991413 h 3150488"/>
                <a:gd name="connsiteX5" fmla="*/ 2095113 w 2904019"/>
                <a:gd name="connsiteY5" fmla="*/ 702407 h 3150488"/>
                <a:gd name="connsiteX6" fmla="*/ 1816925 w 2904019"/>
                <a:gd name="connsiteY6" fmla="*/ 3150488 h 3150488"/>
                <a:gd name="connsiteX7" fmla="*/ 1187533 w 2904019"/>
                <a:gd name="connsiteY7" fmla="*/ 1143558 h 3150488"/>
                <a:gd name="connsiteX8" fmla="*/ 1080655 w 2904019"/>
                <a:gd name="connsiteY8" fmla="*/ 2046083 h 3150488"/>
                <a:gd name="connsiteX9" fmla="*/ 914400 w 2904019"/>
                <a:gd name="connsiteY9" fmla="*/ 1666073 h 3150488"/>
                <a:gd name="connsiteX10" fmla="*/ 795647 w 2904019"/>
                <a:gd name="connsiteY10" fmla="*/ 3150488 h 3150488"/>
                <a:gd name="connsiteX0" fmla="*/ 795647 w 2905418"/>
                <a:gd name="connsiteY0" fmla="*/ 3150488 h 3186701"/>
                <a:gd name="connsiteX1" fmla="*/ 0 w 2905418"/>
                <a:gd name="connsiteY1" fmla="*/ 1749200 h 3186701"/>
                <a:gd name="connsiteX2" fmla="*/ 463138 w 2905418"/>
                <a:gd name="connsiteY2" fmla="*/ 1951080 h 3186701"/>
                <a:gd name="connsiteX3" fmla="*/ 776482 w 2905418"/>
                <a:gd name="connsiteY3" fmla="*/ 0 h 3186701"/>
                <a:gd name="connsiteX4" fmla="*/ 1975772 w 2905418"/>
                <a:gd name="connsiteY4" fmla="*/ 991413 h 3186701"/>
                <a:gd name="connsiteX5" fmla="*/ 2095113 w 2905418"/>
                <a:gd name="connsiteY5" fmla="*/ 702407 h 3186701"/>
                <a:gd name="connsiteX6" fmla="*/ 1821452 w 2905418"/>
                <a:gd name="connsiteY6" fmla="*/ 3186701 h 3186701"/>
                <a:gd name="connsiteX7" fmla="*/ 1187533 w 2905418"/>
                <a:gd name="connsiteY7" fmla="*/ 1143558 h 3186701"/>
                <a:gd name="connsiteX8" fmla="*/ 1080655 w 2905418"/>
                <a:gd name="connsiteY8" fmla="*/ 2046083 h 3186701"/>
                <a:gd name="connsiteX9" fmla="*/ 914400 w 2905418"/>
                <a:gd name="connsiteY9" fmla="*/ 1666073 h 3186701"/>
                <a:gd name="connsiteX10" fmla="*/ 795647 w 2905418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1975772 w 2937337"/>
                <a:gd name="connsiteY4" fmla="*/ 991413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893849"/>
                <a:gd name="connsiteY0" fmla="*/ 3150488 h 3186701"/>
                <a:gd name="connsiteX1" fmla="*/ 0 w 2893849"/>
                <a:gd name="connsiteY1" fmla="*/ 1749200 h 3186701"/>
                <a:gd name="connsiteX2" fmla="*/ 463138 w 2893849"/>
                <a:gd name="connsiteY2" fmla="*/ 1951080 h 3186701"/>
                <a:gd name="connsiteX3" fmla="*/ 776482 w 2893849"/>
                <a:gd name="connsiteY3" fmla="*/ 0 h 3186701"/>
                <a:gd name="connsiteX4" fmla="*/ 2034620 w 2893849"/>
                <a:gd name="connsiteY4" fmla="*/ 1294704 h 3186701"/>
                <a:gd name="connsiteX5" fmla="*/ 2031739 w 2893849"/>
                <a:gd name="connsiteY5" fmla="*/ 711461 h 3186701"/>
                <a:gd name="connsiteX6" fmla="*/ 1821452 w 2893849"/>
                <a:gd name="connsiteY6" fmla="*/ 3186701 h 3186701"/>
                <a:gd name="connsiteX7" fmla="*/ 1187533 w 2893849"/>
                <a:gd name="connsiteY7" fmla="*/ 1143558 h 3186701"/>
                <a:gd name="connsiteX8" fmla="*/ 1080655 w 2893849"/>
                <a:gd name="connsiteY8" fmla="*/ 2046083 h 3186701"/>
                <a:gd name="connsiteX9" fmla="*/ 914400 w 2893849"/>
                <a:gd name="connsiteY9" fmla="*/ 1666073 h 3186701"/>
                <a:gd name="connsiteX10" fmla="*/ 795647 w 2893849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03465 w 2936139"/>
                <a:gd name="connsiteY0" fmla="*/ 3168594 h 3186701"/>
                <a:gd name="connsiteX1" fmla="*/ 0 w 2936139"/>
                <a:gd name="connsiteY1" fmla="*/ 1726566 h 3186701"/>
                <a:gd name="connsiteX2" fmla="*/ 404291 w 2936139"/>
                <a:gd name="connsiteY2" fmla="*/ 2009927 h 3186701"/>
                <a:gd name="connsiteX3" fmla="*/ 781009 w 2936139"/>
                <a:gd name="connsiteY3" fmla="*/ 0 h 3186701"/>
                <a:gd name="connsiteX4" fmla="*/ 2039147 w 2936139"/>
                <a:gd name="connsiteY4" fmla="*/ 1294704 h 3186701"/>
                <a:gd name="connsiteX5" fmla="*/ 2036266 w 2936139"/>
                <a:gd name="connsiteY5" fmla="*/ 711461 h 3186701"/>
                <a:gd name="connsiteX6" fmla="*/ 1825979 w 2936139"/>
                <a:gd name="connsiteY6" fmla="*/ 3186701 h 3186701"/>
                <a:gd name="connsiteX7" fmla="*/ 1192060 w 2936139"/>
                <a:gd name="connsiteY7" fmla="*/ 1143558 h 3186701"/>
                <a:gd name="connsiteX8" fmla="*/ 1085182 w 2936139"/>
                <a:gd name="connsiteY8" fmla="*/ 2046083 h 3186701"/>
                <a:gd name="connsiteX9" fmla="*/ 918927 w 2936139"/>
                <a:gd name="connsiteY9" fmla="*/ 1666073 h 3186701"/>
                <a:gd name="connsiteX10" fmla="*/ 1103465 w 2936139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897156"/>
                <a:gd name="connsiteY0" fmla="*/ 3168594 h 3173121"/>
                <a:gd name="connsiteX1" fmla="*/ 0 w 2897156"/>
                <a:gd name="connsiteY1" fmla="*/ 1749200 h 3173121"/>
                <a:gd name="connsiteX2" fmla="*/ 449559 w 2897156"/>
                <a:gd name="connsiteY2" fmla="*/ 2009927 h 3173121"/>
                <a:gd name="connsiteX3" fmla="*/ 826277 w 2897156"/>
                <a:gd name="connsiteY3" fmla="*/ 0 h 3173121"/>
                <a:gd name="connsiteX4" fmla="*/ 2084415 w 2897156"/>
                <a:gd name="connsiteY4" fmla="*/ 1294704 h 3173121"/>
                <a:gd name="connsiteX5" fmla="*/ 2081534 w 2897156"/>
                <a:gd name="connsiteY5" fmla="*/ 711461 h 3173121"/>
                <a:gd name="connsiteX6" fmla="*/ 1581537 w 2897156"/>
                <a:gd name="connsiteY6" fmla="*/ 3173121 h 3173121"/>
                <a:gd name="connsiteX7" fmla="*/ 1237328 w 2897156"/>
                <a:gd name="connsiteY7" fmla="*/ 1143558 h 3173121"/>
                <a:gd name="connsiteX8" fmla="*/ 1130450 w 2897156"/>
                <a:gd name="connsiteY8" fmla="*/ 2046083 h 3173121"/>
                <a:gd name="connsiteX9" fmla="*/ 918927 w 2897156"/>
                <a:gd name="connsiteY9" fmla="*/ 1697760 h 3173121"/>
                <a:gd name="connsiteX10" fmla="*/ 1148733 w 2897156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30450 w 2969045"/>
                <a:gd name="connsiteY8" fmla="*/ 2046083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30450 w 2969045"/>
                <a:gd name="connsiteY8" fmla="*/ 2046083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288886 w 2969045"/>
                <a:gd name="connsiteY8" fmla="*/ 2367481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9045" h="3173121">
                  <a:moveTo>
                    <a:pt x="1148733" y="3168594"/>
                  </a:moveTo>
                  <a:cubicBezTo>
                    <a:pt x="-68605" y="2992718"/>
                    <a:pt x="289357" y="2373225"/>
                    <a:pt x="0" y="1749200"/>
                  </a:cubicBezTo>
                  <a:cubicBezTo>
                    <a:pt x="211718" y="1712379"/>
                    <a:pt x="518500" y="2277611"/>
                    <a:pt x="449559" y="2009927"/>
                  </a:cubicBezTo>
                  <a:cubicBezTo>
                    <a:pt x="87752" y="952162"/>
                    <a:pt x="1169975" y="921963"/>
                    <a:pt x="826277" y="0"/>
                  </a:cubicBezTo>
                  <a:cubicBezTo>
                    <a:pt x="1894489" y="60376"/>
                    <a:pt x="1582046" y="1053258"/>
                    <a:pt x="2084415" y="1294704"/>
                  </a:cubicBezTo>
                  <a:cubicBezTo>
                    <a:pt x="2220765" y="1319082"/>
                    <a:pt x="2384277" y="1207659"/>
                    <a:pt x="2081534" y="711461"/>
                  </a:cubicBezTo>
                  <a:cubicBezTo>
                    <a:pt x="3844765" y="2025429"/>
                    <a:pt x="2606774" y="3099478"/>
                    <a:pt x="1581537" y="3173121"/>
                  </a:cubicBezTo>
                  <a:cubicBezTo>
                    <a:pt x="2049242" y="2917586"/>
                    <a:pt x="2204598" y="1824606"/>
                    <a:pt x="1237328" y="1143558"/>
                  </a:cubicBezTo>
                  <a:cubicBezTo>
                    <a:pt x="1479342" y="1777869"/>
                    <a:pt x="1318476" y="2090782"/>
                    <a:pt x="1162138" y="2408222"/>
                  </a:cubicBezTo>
                  <a:cubicBezTo>
                    <a:pt x="1159532" y="2246847"/>
                    <a:pt x="1324413" y="1899876"/>
                    <a:pt x="918927" y="1697760"/>
                  </a:cubicBezTo>
                  <a:cubicBezTo>
                    <a:pt x="1108697" y="2305733"/>
                    <a:pt x="307113" y="2497246"/>
                    <a:pt x="1148733" y="31685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59037" y="1973622"/>
            <a:ext cx="389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VNI-Zap" pitchFamily="2" charset="0"/>
              </a:rPr>
              <a:t>Tieâu</a:t>
            </a:r>
            <a:r>
              <a:rPr lang="en-US" sz="4000" b="1" dirty="0">
                <a:solidFill>
                  <a:schemeClr val="bg1"/>
                </a:solidFill>
                <a:latin typeface="VNI-Zap" pitchFamily="2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VNI-Zap" pitchFamily="2" charset="0"/>
              </a:rPr>
              <a:t>ñeà</a:t>
            </a:r>
            <a:endParaRPr lang="en-US" sz="4000" b="1" dirty="0">
              <a:solidFill>
                <a:schemeClr val="bg1"/>
              </a:solidFill>
              <a:latin typeface="VNI-Zap" pitchFamily="2" charset="0"/>
            </a:endParaRPr>
          </a:p>
          <a:p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Noäi</a:t>
            </a:r>
            <a:r>
              <a:rPr lang="en-US" sz="3200" b="1" dirty="0">
                <a:solidFill>
                  <a:schemeClr val="bg1"/>
                </a:solidFill>
                <a:latin typeface="VNI-Zap" pitchFamily="2" charset="0"/>
              </a:rPr>
              <a:t> dung </a:t>
            </a:r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caàn</a:t>
            </a:r>
            <a:r>
              <a:rPr lang="en-US" sz="3200" b="1" dirty="0">
                <a:solidFill>
                  <a:schemeClr val="bg1"/>
                </a:solidFill>
                <a:latin typeface="VNI-Zap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theâm</a:t>
            </a:r>
            <a:endParaRPr lang="en-US" sz="3200" b="1" dirty="0">
              <a:solidFill>
                <a:schemeClr val="bg1"/>
              </a:solidFill>
              <a:latin typeface="VNI-Zap" pitchFamily="2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954940" y="2202427"/>
            <a:ext cx="2776805" cy="762098"/>
            <a:chOff x="7954940" y="2202425"/>
            <a:chExt cx="2776805" cy="762097"/>
          </a:xfrm>
        </p:grpSpPr>
        <p:sp>
          <p:nvSpPr>
            <p:cNvPr id="56" name="Teardrop 17">
              <a:extLst>
                <a:ext uri="{FF2B5EF4-FFF2-40B4-BE49-F238E27FC236}">
                  <a16:creationId xmlns:a16="http://schemas.microsoft.com/office/drawing/2014/main" id="{F155C497-A527-4C10-86ED-D59A006C85A6}"/>
                </a:ext>
              </a:extLst>
            </p:cNvPr>
            <p:cNvSpPr/>
            <p:nvPr/>
          </p:nvSpPr>
          <p:spPr>
            <a:xfrm rot="18900000">
              <a:off x="9981438" y="2202425"/>
              <a:ext cx="750307" cy="762097"/>
            </a:xfrm>
            <a:custGeom>
              <a:avLst/>
              <a:gdLst/>
              <a:ahLst/>
              <a:cxnLst/>
              <a:rect l="l" t="t" r="r" b="b"/>
              <a:pathLst>
                <a:path w="2646489" h="2688071">
                  <a:moveTo>
                    <a:pt x="306023" y="2382048"/>
                  </a:moveTo>
                  <a:cubicBezTo>
                    <a:pt x="271732" y="2441625"/>
                    <a:pt x="254586" y="2501201"/>
                    <a:pt x="254586" y="2560778"/>
                  </a:cubicBezTo>
                  <a:cubicBezTo>
                    <a:pt x="254586" y="2631080"/>
                    <a:pt x="197595" y="2688071"/>
                    <a:pt x="127293" y="2688071"/>
                  </a:cubicBezTo>
                  <a:cubicBezTo>
                    <a:pt x="56991" y="2688071"/>
                    <a:pt x="0" y="2631081"/>
                    <a:pt x="0" y="2560778"/>
                  </a:cubicBezTo>
                  <a:cubicBezTo>
                    <a:pt x="0" y="2490477"/>
                    <a:pt x="56991" y="2433485"/>
                    <a:pt x="127293" y="2433485"/>
                  </a:cubicBezTo>
                  <a:cubicBezTo>
                    <a:pt x="186870" y="2433486"/>
                    <a:pt x="246446" y="2416340"/>
                    <a:pt x="306023" y="2382048"/>
                  </a:cubicBezTo>
                  <a:close/>
                  <a:moveTo>
                    <a:pt x="812224" y="2334103"/>
                  </a:moveTo>
                  <a:cubicBezTo>
                    <a:pt x="777933" y="2393681"/>
                    <a:pt x="760787" y="2453256"/>
                    <a:pt x="760787" y="2512834"/>
                  </a:cubicBezTo>
                  <a:cubicBezTo>
                    <a:pt x="760787" y="2583136"/>
                    <a:pt x="703796" y="2640127"/>
                    <a:pt x="633494" y="2640127"/>
                  </a:cubicBezTo>
                  <a:cubicBezTo>
                    <a:pt x="563192" y="2640127"/>
                    <a:pt x="506201" y="2583136"/>
                    <a:pt x="506201" y="2512834"/>
                  </a:cubicBezTo>
                  <a:cubicBezTo>
                    <a:pt x="506201" y="2442532"/>
                    <a:pt x="563192" y="2385541"/>
                    <a:pt x="633494" y="2385541"/>
                  </a:cubicBezTo>
                  <a:cubicBezTo>
                    <a:pt x="693071" y="2385540"/>
                    <a:pt x="752647" y="2368395"/>
                    <a:pt x="812224" y="2334103"/>
                  </a:cubicBezTo>
                  <a:close/>
                  <a:moveTo>
                    <a:pt x="353968" y="1875848"/>
                  </a:moveTo>
                  <a:cubicBezTo>
                    <a:pt x="319677" y="1935424"/>
                    <a:pt x="302531" y="1995001"/>
                    <a:pt x="302530" y="2054578"/>
                  </a:cubicBezTo>
                  <a:cubicBezTo>
                    <a:pt x="302530" y="2124880"/>
                    <a:pt x="245539" y="2181871"/>
                    <a:pt x="175237" y="2181871"/>
                  </a:cubicBezTo>
                  <a:cubicBezTo>
                    <a:pt x="104935" y="2181871"/>
                    <a:pt x="47945" y="2124880"/>
                    <a:pt x="47944" y="2054578"/>
                  </a:cubicBezTo>
                  <a:cubicBezTo>
                    <a:pt x="47944" y="1984276"/>
                    <a:pt x="104935" y="1927285"/>
                    <a:pt x="175237" y="1927285"/>
                  </a:cubicBezTo>
                  <a:cubicBezTo>
                    <a:pt x="234815" y="1927285"/>
                    <a:pt x="294391" y="1910139"/>
                    <a:pt x="353968" y="1875848"/>
                  </a:cubicBezTo>
                  <a:close/>
                  <a:moveTo>
                    <a:pt x="401912" y="1369646"/>
                  </a:moveTo>
                  <a:cubicBezTo>
                    <a:pt x="367621" y="1429223"/>
                    <a:pt x="350475" y="1488799"/>
                    <a:pt x="350475" y="1548377"/>
                  </a:cubicBezTo>
                  <a:cubicBezTo>
                    <a:pt x="350475" y="1618679"/>
                    <a:pt x="293484" y="1675670"/>
                    <a:pt x="223182" y="1675670"/>
                  </a:cubicBezTo>
                  <a:cubicBezTo>
                    <a:pt x="152880" y="1675670"/>
                    <a:pt x="95889" y="1618679"/>
                    <a:pt x="95889" y="1548377"/>
                  </a:cubicBezTo>
                  <a:cubicBezTo>
                    <a:pt x="95889" y="1478075"/>
                    <a:pt x="152880" y="1421084"/>
                    <a:pt x="223182" y="1421084"/>
                  </a:cubicBezTo>
                  <a:cubicBezTo>
                    <a:pt x="282759" y="1421084"/>
                    <a:pt x="342335" y="1403938"/>
                    <a:pt x="401912" y="1369646"/>
                  </a:cubicBezTo>
                  <a:close/>
                  <a:moveTo>
                    <a:pt x="1318425" y="2286158"/>
                  </a:moveTo>
                  <a:cubicBezTo>
                    <a:pt x="1284134" y="2345735"/>
                    <a:pt x="1266988" y="2405312"/>
                    <a:pt x="1266987" y="2464888"/>
                  </a:cubicBezTo>
                  <a:cubicBezTo>
                    <a:pt x="1266987" y="2535190"/>
                    <a:pt x="1209996" y="2592182"/>
                    <a:pt x="1139694" y="2592182"/>
                  </a:cubicBezTo>
                  <a:cubicBezTo>
                    <a:pt x="1069392" y="2592182"/>
                    <a:pt x="1012402" y="2535191"/>
                    <a:pt x="1012401" y="2464888"/>
                  </a:cubicBezTo>
                  <a:cubicBezTo>
                    <a:pt x="1012401" y="2394586"/>
                    <a:pt x="1069392" y="2337595"/>
                    <a:pt x="1139694" y="2337595"/>
                  </a:cubicBezTo>
                  <a:cubicBezTo>
                    <a:pt x="1199271" y="2337596"/>
                    <a:pt x="1258848" y="2320449"/>
                    <a:pt x="1318425" y="2286158"/>
                  </a:cubicBezTo>
                  <a:close/>
                  <a:moveTo>
                    <a:pt x="860169" y="1827902"/>
                  </a:moveTo>
                  <a:cubicBezTo>
                    <a:pt x="825878" y="1887479"/>
                    <a:pt x="808731" y="1947056"/>
                    <a:pt x="808731" y="2006633"/>
                  </a:cubicBezTo>
                  <a:cubicBezTo>
                    <a:pt x="808731" y="2076935"/>
                    <a:pt x="751740" y="2133926"/>
                    <a:pt x="681438" y="2133926"/>
                  </a:cubicBezTo>
                  <a:cubicBezTo>
                    <a:pt x="611136" y="2133926"/>
                    <a:pt x="554146" y="2076935"/>
                    <a:pt x="554145" y="2006633"/>
                  </a:cubicBezTo>
                  <a:cubicBezTo>
                    <a:pt x="554145" y="1936331"/>
                    <a:pt x="611136" y="1879340"/>
                    <a:pt x="681438" y="1879340"/>
                  </a:cubicBezTo>
                  <a:cubicBezTo>
                    <a:pt x="741015" y="1879340"/>
                    <a:pt x="800591" y="1862193"/>
                    <a:pt x="860169" y="1827902"/>
                  </a:cubicBezTo>
                  <a:close/>
                  <a:moveTo>
                    <a:pt x="2096803" y="190871"/>
                  </a:moveTo>
                  <a:cubicBezTo>
                    <a:pt x="2253382" y="347450"/>
                    <a:pt x="2314442" y="563378"/>
                    <a:pt x="2268166" y="764238"/>
                  </a:cubicBezTo>
                  <a:cubicBezTo>
                    <a:pt x="2361334" y="768461"/>
                    <a:pt x="2450817" y="809378"/>
                    <a:pt x="2521691" y="880252"/>
                  </a:cubicBezTo>
                  <a:cubicBezTo>
                    <a:pt x="2675615" y="1034176"/>
                    <a:pt x="2688247" y="1275888"/>
                    <a:pt x="2553508" y="1439575"/>
                  </a:cubicBezTo>
                  <a:cubicBezTo>
                    <a:pt x="2557767" y="1440633"/>
                    <a:pt x="2560483" y="1443301"/>
                    <a:pt x="2563181" y="1445999"/>
                  </a:cubicBezTo>
                  <a:cubicBezTo>
                    <a:pt x="2819847" y="1702665"/>
                    <a:pt x="2819847" y="2118808"/>
                    <a:pt x="2563181" y="2375474"/>
                  </a:cubicBezTo>
                  <a:cubicBezTo>
                    <a:pt x="2320841" y="2617815"/>
                    <a:pt x="1936328" y="2631341"/>
                    <a:pt x="1678325" y="2415804"/>
                  </a:cubicBezTo>
                  <a:lnTo>
                    <a:pt x="1676180" y="2417949"/>
                  </a:lnTo>
                  <a:lnTo>
                    <a:pt x="1633705" y="2375475"/>
                  </a:lnTo>
                  <a:lnTo>
                    <a:pt x="366513" y="1108282"/>
                  </a:lnTo>
                  <a:lnTo>
                    <a:pt x="369979" y="1104815"/>
                  </a:lnTo>
                  <a:cubicBezTo>
                    <a:pt x="349908" y="1089573"/>
                    <a:pt x="330850" y="1072619"/>
                    <a:pt x="312598" y="1054367"/>
                  </a:cubicBezTo>
                  <a:cubicBezTo>
                    <a:pt x="55932" y="797701"/>
                    <a:pt x="55932" y="381558"/>
                    <a:pt x="312598" y="124891"/>
                  </a:cubicBezTo>
                  <a:cubicBezTo>
                    <a:pt x="569264" y="-131775"/>
                    <a:pt x="985408" y="-131775"/>
                    <a:pt x="1242074" y="124891"/>
                  </a:cubicBezTo>
                  <a:lnTo>
                    <a:pt x="1249606" y="136238"/>
                  </a:lnTo>
                  <a:cubicBezTo>
                    <a:pt x="1499513" y="-63604"/>
                    <a:pt x="1863845" y="-42087"/>
                    <a:pt x="2096803" y="1908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954940" y="2232916"/>
              <a:ext cx="2157412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VNI-Zap" pitchFamily="2" charset="0"/>
                </a:rPr>
                <a:t>Noäi</a:t>
              </a:r>
              <a:r>
                <a:rPr lang="en-US" sz="3200" b="1" dirty="0">
                  <a:solidFill>
                    <a:schemeClr val="bg1"/>
                  </a:solidFill>
                  <a:latin typeface="VNI-Zap" pitchFamily="2" charset="0"/>
                </a:rPr>
                <a:t> dung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02989" y="3851729"/>
            <a:ext cx="3059156" cy="890158"/>
            <a:chOff x="902988" y="3851726"/>
            <a:chExt cx="3059156" cy="890157"/>
          </a:xfrm>
        </p:grpSpPr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6CA8DE7-3DBE-4B15-85A8-3C0405FBB6CB}"/>
                </a:ext>
              </a:extLst>
            </p:cNvPr>
            <p:cNvSpPr/>
            <p:nvPr/>
          </p:nvSpPr>
          <p:spPr>
            <a:xfrm>
              <a:off x="902988" y="3851726"/>
              <a:ext cx="832908" cy="890157"/>
            </a:xfrm>
            <a:custGeom>
              <a:avLst/>
              <a:gdLst>
                <a:gd name="connsiteX0" fmla="*/ 795647 w 2149434"/>
                <a:gd name="connsiteY0" fmla="*/ 2933205 h 2933205"/>
                <a:gd name="connsiteX1" fmla="*/ 0 w 2149434"/>
                <a:gd name="connsiteY1" fmla="*/ 1531917 h 2933205"/>
                <a:gd name="connsiteX2" fmla="*/ 463138 w 2149434"/>
                <a:gd name="connsiteY2" fmla="*/ 1733797 h 2933205"/>
                <a:gd name="connsiteX3" fmla="*/ 700645 w 2149434"/>
                <a:gd name="connsiteY3" fmla="*/ 166255 h 2933205"/>
                <a:gd name="connsiteX4" fmla="*/ 676894 w 2149434"/>
                <a:gd name="connsiteY4" fmla="*/ 0 h 2933205"/>
                <a:gd name="connsiteX5" fmla="*/ 2066307 w 2149434"/>
                <a:gd name="connsiteY5" fmla="*/ 819397 h 2933205"/>
                <a:gd name="connsiteX6" fmla="*/ 2149434 w 2149434"/>
                <a:gd name="connsiteY6" fmla="*/ 593766 h 2933205"/>
                <a:gd name="connsiteX7" fmla="*/ 1816925 w 2149434"/>
                <a:gd name="connsiteY7" fmla="*/ 2933205 h 2933205"/>
                <a:gd name="connsiteX8" fmla="*/ 1187533 w 2149434"/>
                <a:gd name="connsiteY8" fmla="*/ 926275 h 2933205"/>
                <a:gd name="connsiteX9" fmla="*/ 1080655 w 2149434"/>
                <a:gd name="connsiteY9" fmla="*/ 1828800 h 2933205"/>
                <a:gd name="connsiteX10" fmla="*/ 914400 w 2149434"/>
                <a:gd name="connsiteY10" fmla="*/ 1448790 h 2933205"/>
                <a:gd name="connsiteX11" fmla="*/ 795647 w 2149434"/>
                <a:gd name="connsiteY11" fmla="*/ 2933205 h 2933205"/>
                <a:gd name="connsiteX0" fmla="*/ 795647 w 2149434"/>
                <a:gd name="connsiteY0" fmla="*/ 2933205 h 2933205"/>
                <a:gd name="connsiteX1" fmla="*/ 0 w 2149434"/>
                <a:gd name="connsiteY1" fmla="*/ 1531917 h 2933205"/>
                <a:gd name="connsiteX2" fmla="*/ 463138 w 2149434"/>
                <a:gd name="connsiteY2" fmla="*/ 1733797 h 2933205"/>
                <a:gd name="connsiteX3" fmla="*/ 676894 w 2149434"/>
                <a:gd name="connsiteY3" fmla="*/ 0 h 2933205"/>
                <a:gd name="connsiteX4" fmla="*/ 2066307 w 2149434"/>
                <a:gd name="connsiteY4" fmla="*/ 819397 h 2933205"/>
                <a:gd name="connsiteX5" fmla="*/ 2149434 w 2149434"/>
                <a:gd name="connsiteY5" fmla="*/ 593766 h 2933205"/>
                <a:gd name="connsiteX6" fmla="*/ 1816925 w 2149434"/>
                <a:gd name="connsiteY6" fmla="*/ 2933205 h 2933205"/>
                <a:gd name="connsiteX7" fmla="*/ 1187533 w 2149434"/>
                <a:gd name="connsiteY7" fmla="*/ 926275 h 2933205"/>
                <a:gd name="connsiteX8" fmla="*/ 1080655 w 2149434"/>
                <a:gd name="connsiteY8" fmla="*/ 1828800 h 2933205"/>
                <a:gd name="connsiteX9" fmla="*/ 914400 w 2149434"/>
                <a:gd name="connsiteY9" fmla="*/ 1448790 h 2933205"/>
                <a:gd name="connsiteX10" fmla="*/ 795647 w 2149434"/>
                <a:gd name="connsiteY10" fmla="*/ 2933205 h 2933205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2066307 w 2149434"/>
                <a:gd name="connsiteY4" fmla="*/ 1036680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2066307 w 2149434"/>
                <a:gd name="connsiteY4" fmla="*/ 1036680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149434"/>
                <a:gd name="connsiteY0" fmla="*/ 3150488 h 3150488"/>
                <a:gd name="connsiteX1" fmla="*/ 0 w 2149434"/>
                <a:gd name="connsiteY1" fmla="*/ 1749200 h 3150488"/>
                <a:gd name="connsiteX2" fmla="*/ 463138 w 2149434"/>
                <a:gd name="connsiteY2" fmla="*/ 1951080 h 3150488"/>
                <a:gd name="connsiteX3" fmla="*/ 776482 w 2149434"/>
                <a:gd name="connsiteY3" fmla="*/ 0 h 3150488"/>
                <a:gd name="connsiteX4" fmla="*/ 1975772 w 2149434"/>
                <a:gd name="connsiteY4" fmla="*/ 991413 h 3150488"/>
                <a:gd name="connsiteX5" fmla="*/ 2149434 w 2149434"/>
                <a:gd name="connsiteY5" fmla="*/ 811049 h 3150488"/>
                <a:gd name="connsiteX6" fmla="*/ 1816925 w 2149434"/>
                <a:gd name="connsiteY6" fmla="*/ 3150488 h 3150488"/>
                <a:gd name="connsiteX7" fmla="*/ 1187533 w 2149434"/>
                <a:gd name="connsiteY7" fmla="*/ 1143558 h 3150488"/>
                <a:gd name="connsiteX8" fmla="*/ 1080655 w 2149434"/>
                <a:gd name="connsiteY8" fmla="*/ 2046083 h 3150488"/>
                <a:gd name="connsiteX9" fmla="*/ 914400 w 2149434"/>
                <a:gd name="connsiteY9" fmla="*/ 1666073 h 3150488"/>
                <a:gd name="connsiteX10" fmla="*/ 795647 w 2149434"/>
                <a:gd name="connsiteY10" fmla="*/ 3150488 h 3150488"/>
                <a:gd name="connsiteX0" fmla="*/ 795647 w 2095113"/>
                <a:gd name="connsiteY0" fmla="*/ 3150488 h 3150488"/>
                <a:gd name="connsiteX1" fmla="*/ 0 w 2095113"/>
                <a:gd name="connsiteY1" fmla="*/ 1749200 h 3150488"/>
                <a:gd name="connsiteX2" fmla="*/ 463138 w 2095113"/>
                <a:gd name="connsiteY2" fmla="*/ 1951080 h 3150488"/>
                <a:gd name="connsiteX3" fmla="*/ 776482 w 2095113"/>
                <a:gd name="connsiteY3" fmla="*/ 0 h 3150488"/>
                <a:gd name="connsiteX4" fmla="*/ 1975772 w 2095113"/>
                <a:gd name="connsiteY4" fmla="*/ 991413 h 3150488"/>
                <a:gd name="connsiteX5" fmla="*/ 2095113 w 2095113"/>
                <a:gd name="connsiteY5" fmla="*/ 702407 h 3150488"/>
                <a:gd name="connsiteX6" fmla="*/ 1816925 w 2095113"/>
                <a:gd name="connsiteY6" fmla="*/ 3150488 h 3150488"/>
                <a:gd name="connsiteX7" fmla="*/ 1187533 w 2095113"/>
                <a:gd name="connsiteY7" fmla="*/ 1143558 h 3150488"/>
                <a:gd name="connsiteX8" fmla="*/ 1080655 w 2095113"/>
                <a:gd name="connsiteY8" fmla="*/ 2046083 h 3150488"/>
                <a:gd name="connsiteX9" fmla="*/ 914400 w 2095113"/>
                <a:gd name="connsiteY9" fmla="*/ 1666073 h 3150488"/>
                <a:gd name="connsiteX10" fmla="*/ 795647 w 2095113"/>
                <a:gd name="connsiteY10" fmla="*/ 3150488 h 3150488"/>
                <a:gd name="connsiteX0" fmla="*/ 795647 w 2760540"/>
                <a:gd name="connsiteY0" fmla="*/ 3150488 h 3150488"/>
                <a:gd name="connsiteX1" fmla="*/ 0 w 2760540"/>
                <a:gd name="connsiteY1" fmla="*/ 1749200 h 3150488"/>
                <a:gd name="connsiteX2" fmla="*/ 463138 w 2760540"/>
                <a:gd name="connsiteY2" fmla="*/ 1951080 h 3150488"/>
                <a:gd name="connsiteX3" fmla="*/ 776482 w 2760540"/>
                <a:gd name="connsiteY3" fmla="*/ 0 h 3150488"/>
                <a:gd name="connsiteX4" fmla="*/ 1975772 w 2760540"/>
                <a:gd name="connsiteY4" fmla="*/ 991413 h 3150488"/>
                <a:gd name="connsiteX5" fmla="*/ 2095113 w 2760540"/>
                <a:gd name="connsiteY5" fmla="*/ 702407 h 3150488"/>
                <a:gd name="connsiteX6" fmla="*/ 1816925 w 2760540"/>
                <a:gd name="connsiteY6" fmla="*/ 3150488 h 3150488"/>
                <a:gd name="connsiteX7" fmla="*/ 1187533 w 2760540"/>
                <a:gd name="connsiteY7" fmla="*/ 1143558 h 3150488"/>
                <a:gd name="connsiteX8" fmla="*/ 1080655 w 2760540"/>
                <a:gd name="connsiteY8" fmla="*/ 2046083 h 3150488"/>
                <a:gd name="connsiteX9" fmla="*/ 914400 w 2760540"/>
                <a:gd name="connsiteY9" fmla="*/ 1666073 h 3150488"/>
                <a:gd name="connsiteX10" fmla="*/ 795647 w 2760540"/>
                <a:gd name="connsiteY10" fmla="*/ 3150488 h 3150488"/>
                <a:gd name="connsiteX0" fmla="*/ 795647 w 2904019"/>
                <a:gd name="connsiteY0" fmla="*/ 3150488 h 3150488"/>
                <a:gd name="connsiteX1" fmla="*/ 0 w 2904019"/>
                <a:gd name="connsiteY1" fmla="*/ 1749200 h 3150488"/>
                <a:gd name="connsiteX2" fmla="*/ 463138 w 2904019"/>
                <a:gd name="connsiteY2" fmla="*/ 1951080 h 3150488"/>
                <a:gd name="connsiteX3" fmla="*/ 776482 w 2904019"/>
                <a:gd name="connsiteY3" fmla="*/ 0 h 3150488"/>
                <a:gd name="connsiteX4" fmla="*/ 1975772 w 2904019"/>
                <a:gd name="connsiteY4" fmla="*/ 991413 h 3150488"/>
                <a:gd name="connsiteX5" fmla="*/ 2095113 w 2904019"/>
                <a:gd name="connsiteY5" fmla="*/ 702407 h 3150488"/>
                <a:gd name="connsiteX6" fmla="*/ 1816925 w 2904019"/>
                <a:gd name="connsiteY6" fmla="*/ 3150488 h 3150488"/>
                <a:gd name="connsiteX7" fmla="*/ 1187533 w 2904019"/>
                <a:gd name="connsiteY7" fmla="*/ 1143558 h 3150488"/>
                <a:gd name="connsiteX8" fmla="*/ 1080655 w 2904019"/>
                <a:gd name="connsiteY8" fmla="*/ 2046083 h 3150488"/>
                <a:gd name="connsiteX9" fmla="*/ 914400 w 2904019"/>
                <a:gd name="connsiteY9" fmla="*/ 1666073 h 3150488"/>
                <a:gd name="connsiteX10" fmla="*/ 795647 w 2904019"/>
                <a:gd name="connsiteY10" fmla="*/ 3150488 h 3150488"/>
                <a:gd name="connsiteX0" fmla="*/ 795647 w 2905418"/>
                <a:gd name="connsiteY0" fmla="*/ 3150488 h 3186701"/>
                <a:gd name="connsiteX1" fmla="*/ 0 w 2905418"/>
                <a:gd name="connsiteY1" fmla="*/ 1749200 h 3186701"/>
                <a:gd name="connsiteX2" fmla="*/ 463138 w 2905418"/>
                <a:gd name="connsiteY2" fmla="*/ 1951080 h 3186701"/>
                <a:gd name="connsiteX3" fmla="*/ 776482 w 2905418"/>
                <a:gd name="connsiteY3" fmla="*/ 0 h 3186701"/>
                <a:gd name="connsiteX4" fmla="*/ 1975772 w 2905418"/>
                <a:gd name="connsiteY4" fmla="*/ 991413 h 3186701"/>
                <a:gd name="connsiteX5" fmla="*/ 2095113 w 2905418"/>
                <a:gd name="connsiteY5" fmla="*/ 702407 h 3186701"/>
                <a:gd name="connsiteX6" fmla="*/ 1821452 w 2905418"/>
                <a:gd name="connsiteY6" fmla="*/ 3186701 h 3186701"/>
                <a:gd name="connsiteX7" fmla="*/ 1187533 w 2905418"/>
                <a:gd name="connsiteY7" fmla="*/ 1143558 h 3186701"/>
                <a:gd name="connsiteX8" fmla="*/ 1080655 w 2905418"/>
                <a:gd name="connsiteY8" fmla="*/ 2046083 h 3186701"/>
                <a:gd name="connsiteX9" fmla="*/ 914400 w 2905418"/>
                <a:gd name="connsiteY9" fmla="*/ 1666073 h 3186701"/>
                <a:gd name="connsiteX10" fmla="*/ 795647 w 2905418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1975772 w 2937337"/>
                <a:gd name="connsiteY4" fmla="*/ 991413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120628 w 2937337"/>
                <a:gd name="connsiteY4" fmla="*/ 130828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937337"/>
                <a:gd name="connsiteY0" fmla="*/ 3150488 h 3186701"/>
                <a:gd name="connsiteX1" fmla="*/ 0 w 2937337"/>
                <a:gd name="connsiteY1" fmla="*/ 1749200 h 3186701"/>
                <a:gd name="connsiteX2" fmla="*/ 463138 w 2937337"/>
                <a:gd name="connsiteY2" fmla="*/ 1951080 h 3186701"/>
                <a:gd name="connsiteX3" fmla="*/ 776482 w 2937337"/>
                <a:gd name="connsiteY3" fmla="*/ 0 h 3186701"/>
                <a:gd name="connsiteX4" fmla="*/ 2034620 w 2937337"/>
                <a:gd name="connsiteY4" fmla="*/ 1294704 h 3186701"/>
                <a:gd name="connsiteX5" fmla="*/ 2095113 w 2937337"/>
                <a:gd name="connsiteY5" fmla="*/ 702407 h 3186701"/>
                <a:gd name="connsiteX6" fmla="*/ 1821452 w 2937337"/>
                <a:gd name="connsiteY6" fmla="*/ 3186701 h 3186701"/>
                <a:gd name="connsiteX7" fmla="*/ 1187533 w 2937337"/>
                <a:gd name="connsiteY7" fmla="*/ 1143558 h 3186701"/>
                <a:gd name="connsiteX8" fmla="*/ 1080655 w 2937337"/>
                <a:gd name="connsiteY8" fmla="*/ 2046083 h 3186701"/>
                <a:gd name="connsiteX9" fmla="*/ 914400 w 2937337"/>
                <a:gd name="connsiteY9" fmla="*/ 1666073 h 3186701"/>
                <a:gd name="connsiteX10" fmla="*/ 795647 w 2937337"/>
                <a:gd name="connsiteY10" fmla="*/ 3150488 h 3186701"/>
                <a:gd name="connsiteX0" fmla="*/ 795647 w 2893849"/>
                <a:gd name="connsiteY0" fmla="*/ 3150488 h 3186701"/>
                <a:gd name="connsiteX1" fmla="*/ 0 w 2893849"/>
                <a:gd name="connsiteY1" fmla="*/ 1749200 h 3186701"/>
                <a:gd name="connsiteX2" fmla="*/ 463138 w 2893849"/>
                <a:gd name="connsiteY2" fmla="*/ 1951080 h 3186701"/>
                <a:gd name="connsiteX3" fmla="*/ 776482 w 2893849"/>
                <a:gd name="connsiteY3" fmla="*/ 0 h 3186701"/>
                <a:gd name="connsiteX4" fmla="*/ 2034620 w 2893849"/>
                <a:gd name="connsiteY4" fmla="*/ 1294704 h 3186701"/>
                <a:gd name="connsiteX5" fmla="*/ 2031739 w 2893849"/>
                <a:gd name="connsiteY5" fmla="*/ 711461 h 3186701"/>
                <a:gd name="connsiteX6" fmla="*/ 1821452 w 2893849"/>
                <a:gd name="connsiteY6" fmla="*/ 3186701 h 3186701"/>
                <a:gd name="connsiteX7" fmla="*/ 1187533 w 2893849"/>
                <a:gd name="connsiteY7" fmla="*/ 1143558 h 3186701"/>
                <a:gd name="connsiteX8" fmla="*/ 1080655 w 2893849"/>
                <a:gd name="connsiteY8" fmla="*/ 2046083 h 3186701"/>
                <a:gd name="connsiteX9" fmla="*/ 914400 w 2893849"/>
                <a:gd name="connsiteY9" fmla="*/ 1666073 h 3186701"/>
                <a:gd name="connsiteX10" fmla="*/ 795647 w 2893849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795647 w 2931612"/>
                <a:gd name="connsiteY0" fmla="*/ 3150488 h 3186701"/>
                <a:gd name="connsiteX1" fmla="*/ 0 w 2931612"/>
                <a:gd name="connsiteY1" fmla="*/ 1749200 h 3186701"/>
                <a:gd name="connsiteX2" fmla="*/ 463138 w 2931612"/>
                <a:gd name="connsiteY2" fmla="*/ 1951080 h 3186701"/>
                <a:gd name="connsiteX3" fmla="*/ 776482 w 2931612"/>
                <a:gd name="connsiteY3" fmla="*/ 0 h 3186701"/>
                <a:gd name="connsiteX4" fmla="*/ 2034620 w 2931612"/>
                <a:gd name="connsiteY4" fmla="*/ 1294704 h 3186701"/>
                <a:gd name="connsiteX5" fmla="*/ 2031739 w 2931612"/>
                <a:gd name="connsiteY5" fmla="*/ 711461 h 3186701"/>
                <a:gd name="connsiteX6" fmla="*/ 1821452 w 2931612"/>
                <a:gd name="connsiteY6" fmla="*/ 3186701 h 3186701"/>
                <a:gd name="connsiteX7" fmla="*/ 1187533 w 2931612"/>
                <a:gd name="connsiteY7" fmla="*/ 1143558 h 3186701"/>
                <a:gd name="connsiteX8" fmla="*/ 1080655 w 2931612"/>
                <a:gd name="connsiteY8" fmla="*/ 2046083 h 3186701"/>
                <a:gd name="connsiteX9" fmla="*/ 914400 w 2931612"/>
                <a:gd name="connsiteY9" fmla="*/ 1666073 h 3186701"/>
                <a:gd name="connsiteX10" fmla="*/ 795647 w 2931612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813754 w 2949719"/>
                <a:gd name="connsiteY0" fmla="*/ 3150488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813754 w 2949719"/>
                <a:gd name="connsiteY10" fmla="*/ 3150488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81245 w 2949719"/>
                <a:gd name="connsiteY2" fmla="*/ 1951080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17045 w 2949719"/>
                <a:gd name="connsiteY0" fmla="*/ 3168594 h 3186701"/>
                <a:gd name="connsiteX1" fmla="*/ 0 w 2949719"/>
                <a:gd name="connsiteY1" fmla="*/ 1726566 h 3186701"/>
                <a:gd name="connsiteX2" fmla="*/ 417871 w 2949719"/>
                <a:gd name="connsiteY2" fmla="*/ 2009927 h 3186701"/>
                <a:gd name="connsiteX3" fmla="*/ 794589 w 2949719"/>
                <a:gd name="connsiteY3" fmla="*/ 0 h 3186701"/>
                <a:gd name="connsiteX4" fmla="*/ 2052727 w 2949719"/>
                <a:gd name="connsiteY4" fmla="*/ 1294704 h 3186701"/>
                <a:gd name="connsiteX5" fmla="*/ 2049846 w 2949719"/>
                <a:gd name="connsiteY5" fmla="*/ 711461 h 3186701"/>
                <a:gd name="connsiteX6" fmla="*/ 1839559 w 2949719"/>
                <a:gd name="connsiteY6" fmla="*/ 3186701 h 3186701"/>
                <a:gd name="connsiteX7" fmla="*/ 1205640 w 2949719"/>
                <a:gd name="connsiteY7" fmla="*/ 1143558 h 3186701"/>
                <a:gd name="connsiteX8" fmla="*/ 1098762 w 2949719"/>
                <a:gd name="connsiteY8" fmla="*/ 2046083 h 3186701"/>
                <a:gd name="connsiteX9" fmla="*/ 932507 w 2949719"/>
                <a:gd name="connsiteY9" fmla="*/ 1666073 h 3186701"/>
                <a:gd name="connsiteX10" fmla="*/ 1117045 w 2949719"/>
                <a:gd name="connsiteY10" fmla="*/ 3168594 h 3186701"/>
                <a:gd name="connsiteX0" fmla="*/ 1103465 w 2936139"/>
                <a:gd name="connsiteY0" fmla="*/ 3168594 h 3186701"/>
                <a:gd name="connsiteX1" fmla="*/ 0 w 2936139"/>
                <a:gd name="connsiteY1" fmla="*/ 1726566 h 3186701"/>
                <a:gd name="connsiteX2" fmla="*/ 404291 w 2936139"/>
                <a:gd name="connsiteY2" fmla="*/ 2009927 h 3186701"/>
                <a:gd name="connsiteX3" fmla="*/ 781009 w 2936139"/>
                <a:gd name="connsiteY3" fmla="*/ 0 h 3186701"/>
                <a:gd name="connsiteX4" fmla="*/ 2039147 w 2936139"/>
                <a:gd name="connsiteY4" fmla="*/ 1294704 h 3186701"/>
                <a:gd name="connsiteX5" fmla="*/ 2036266 w 2936139"/>
                <a:gd name="connsiteY5" fmla="*/ 711461 h 3186701"/>
                <a:gd name="connsiteX6" fmla="*/ 1825979 w 2936139"/>
                <a:gd name="connsiteY6" fmla="*/ 3186701 h 3186701"/>
                <a:gd name="connsiteX7" fmla="*/ 1192060 w 2936139"/>
                <a:gd name="connsiteY7" fmla="*/ 1143558 h 3186701"/>
                <a:gd name="connsiteX8" fmla="*/ 1085182 w 2936139"/>
                <a:gd name="connsiteY8" fmla="*/ 2046083 h 3186701"/>
                <a:gd name="connsiteX9" fmla="*/ 918927 w 2936139"/>
                <a:gd name="connsiteY9" fmla="*/ 1666073 h 3186701"/>
                <a:gd name="connsiteX10" fmla="*/ 1103465 w 2936139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64195 w 2981407"/>
                <a:gd name="connsiteY9" fmla="*/ 1666073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981407"/>
                <a:gd name="connsiteY0" fmla="*/ 3168594 h 3186701"/>
                <a:gd name="connsiteX1" fmla="*/ 0 w 2981407"/>
                <a:gd name="connsiteY1" fmla="*/ 1749200 h 3186701"/>
                <a:gd name="connsiteX2" fmla="*/ 449559 w 2981407"/>
                <a:gd name="connsiteY2" fmla="*/ 2009927 h 3186701"/>
                <a:gd name="connsiteX3" fmla="*/ 826277 w 2981407"/>
                <a:gd name="connsiteY3" fmla="*/ 0 h 3186701"/>
                <a:gd name="connsiteX4" fmla="*/ 2084415 w 2981407"/>
                <a:gd name="connsiteY4" fmla="*/ 1294704 h 3186701"/>
                <a:gd name="connsiteX5" fmla="*/ 2081534 w 2981407"/>
                <a:gd name="connsiteY5" fmla="*/ 711461 h 3186701"/>
                <a:gd name="connsiteX6" fmla="*/ 1871247 w 2981407"/>
                <a:gd name="connsiteY6" fmla="*/ 3186701 h 3186701"/>
                <a:gd name="connsiteX7" fmla="*/ 1237328 w 2981407"/>
                <a:gd name="connsiteY7" fmla="*/ 1143558 h 3186701"/>
                <a:gd name="connsiteX8" fmla="*/ 1130450 w 2981407"/>
                <a:gd name="connsiteY8" fmla="*/ 2046083 h 3186701"/>
                <a:gd name="connsiteX9" fmla="*/ 918927 w 2981407"/>
                <a:gd name="connsiteY9" fmla="*/ 1697760 h 3186701"/>
                <a:gd name="connsiteX10" fmla="*/ 1148733 w 2981407"/>
                <a:gd name="connsiteY10" fmla="*/ 3168594 h 3186701"/>
                <a:gd name="connsiteX0" fmla="*/ 1148733 w 2897156"/>
                <a:gd name="connsiteY0" fmla="*/ 3168594 h 3173121"/>
                <a:gd name="connsiteX1" fmla="*/ 0 w 2897156"/>
                <a:gd name="connsiteY1" fmla="*/ 1749200 h 3173121"/>
                <a:gd name="connsiteX2" fmla="*/ 449559 w 2897156"/>
                <a:gd name="connsiteY2" fmla="*/ 2009927 h 3173121"/>
                <a:gd name="connsiteX3" fmla="*/ 826277 w 2897156"/>
                <a:gd name="connsiteY3" fmla="*/ 0 h 3173121"/>
                <a:gd name="connsiteX4" fmla="*/ 2084415 w 2897156"/>
                <a:gd name="connsiteY4" fmla="*/ 1294704 h 3173121"/>
                <a:gd name="connsiteX5" fmla="*/ 2081534 w 2897156"/>
                <a:gd name="connsiteY5" fmla="*/ 711461 h 3173121"/>
                <a:gd name="connsiteX6" fmla="*/ 1581537 w 2897156"/>
                <a:gd name="connsiteY6" fmla="*/ 3173121 h 3173121"/>
                <a:gd name="connsiteX7" fmla="*/ 1237328 w 2897156"/>
                <a:gd name="connsiteY7" fmla="*/ 1143558 h 3173121"/>
                <a:gd name="connsiteX8" fmla="*/ 1130450 w 2897156"/>
                <a:gd name="connsiteY8" fmla="*/ 2046083 h 3173121"/>
                <a:gd name="connsiteX9" fmla="*/ 918927 w 2897156"/>
                <a:gd name="connsiteY9" fmla="*/ 1697760 h 3173121"/>
                <a:gd name="connsiteX10" fmla="*/ 1148733 w 2897156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30450 w 2969045"/>
                <a:gd name="connsiteY8" fmla="*/ 2046083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30450 w 2969045"/>
                <a:gd name="connsiteY8" fmla="*/ 2046083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288886 w 2969045"/>
                <a:gd name="connsiteY8" fmla="*/ 2367481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  <a:gd name="connsiteX0" fmla="*/ 1148733 w 2969045"/>
                <a:gd name="connsiteY0" fmla="*/ 3168594 h 3173121"/>
                <a:gd name="connsiteX1" fmla="*/ 0 w 2969045"/>
                <a:gd name="connsiteY1" fmla="*/ 1749200 h 3173121"/>
                <a:gd name="connsiteX2" fmla="*/ 449559 w 2969045"/>
                <a:gd name="connsiteY2" fmla="*/ 2009927 h 3173121"/>
                <a:gd name="connsiteX3" fmla="*/ 826277 w 2969045"/>
                <a:gd name="connsiteY3" fmla="*/ 0 h 3173121"/>
                <a:gd name="connsiteX4" fmla="*/ 2084415 w 2969045"/>
                <a:gd name="connsiteY4" fmla="*/ 1294704 h 3173121"/>
                <a:gd name="connsiteX5" fmla="*/ 2081534 w 2969045"/>
                <a:gd name="connsiteY5" fmla="*/ 711461 h 3173121"/>
                <a:gd name="connsiteX6" fmla="*/ 1581537 w 2969045"/>
                <a:gd name="connsiteY6" fmla="*/ 3173121 h 3173121"/>
                <a:gd name="connsiteX7" fmla="*/ 1237328 w 2969045"/>
                <a:gd name="connsiteY7" fmla="*/ 1143558 h 3173121"/>
                <a:gd name="connsiteX8" fmla="*/ 1162138 w 2969045"/>
                <a:gd name="connsiteY8" fmla="*/ 2408222 h 3173121"/>
                <a:gd name="connsiteX9" fmla="*/ 918927 w 2969045"/>
                <a:gd name="connsiteY9" fmla="*/ 1697760 h 3173121"/>
                <a:gd name="connsiteX10" fmla="*/ 1148733 w 2969045"/>
                <a:gd name="connsiteY10" fmla="*/ 3168594 h 317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9045" h="3173121">
                  <a:moveTo>
                    <a:pt x="1148733" y="3168594"/>
                  </a:moveTo>
                  <a:cubicBezTo>
                    <a:pt x="-68605" y="2992718"/>
                    <a:pt x="289357" y="2373225"/>
                    <a:pt x="0" y="1749200"/>
                  </a:cubicBezTo>
                  <a:cubicBezTo>
                    <a:pt x="211718" y="1712379"/>
                    <a:pt x="518500" y="2277611"/>
                    <a:pt x="449559" y="2009927"/>
                  </a:cubicBezTo>
                  <a:cubicBezTo>
                    <a:pt x="87752" y="952162"/>
                    <a:pt x="1169975" y="921963"/>
                    <a:pt x="826277" y="0"/>
                  </a:cubicBezTo>
                  <a:cubicBezTo>
                    <a:pt x="1894489" y="60376"/>
                    <a:pt x="1582046" y="1053258"/>
                    <a:pt x="2084415" y="1294704"/>
                  </a:cubicBezTo>
                  <a:cubicBezTo>
                    <a:pt x="2220765" y="1319082"/>
                    <a:pt x="2384277" y="1207659"/>
                    <a:pt x="2081534" y="711461"/>
                  </a:cubicBezTo>
                  <a:cubicBezTo>
                    <a:pt x="3844765" y="2025429"/>
                    <a:pt x="2606774" y="3099478"/>
                    <a:pt x="1581537" y="3173121"/>
                  </a:cubicBezTo>
                  <a:cubicBezTo>
                    <a:pt x="2049242" y="2917586"/>
                    <a:pt x="2204598" y="1824606"/>
                    <a:pt x="1237328" y="1143558"/>
                  </a:cubicBezTo>
                  <a:cubicBezTo>
                    <a:pt x="1479342" y="1777869"/>
                    <a:pt x="1318476" y="2090782"/>
                    <a:pt x="1162138" y="2408222"/>
                  </a:cubicBezTo>
                  <a:cubicBezTo>
                    <a:pt x="1159532" y="2246847"/>
                    <a:pt x="1324413" y="1899876"/>
                    <a:pt x="918927" y="1697760"/>
                  </a:cubicBezTo>
                  <a:cubicBezTo>
                    <a:pt x="1108697" y="2305733"/>
                    <a:pt x="307113" y="2497246"/>
                    <a:pt x="1148733" y="31685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04732" y="4074977"/>
              <a:ext cx="2157412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VNI-Zap" pitchFamily="2" charset="0"/>
                </a:rPr>
                <a:t>Noäi</a:t>
              </a:r>
              <a:r>
                <a:rPr lang="en-US" sz="3200" b="1" dirty="0">
                  <a:solidFill>
                    <a:schemeClr val="bg1"/>
                  </a:solidFill>
                  <a:latin typeface="VNI-Zap" pitchFamily="2" charset="0"/>
                </a:rPr>
                <a:t> dung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153829" y="3656207"/>
            <a:ext cx="389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err="1">
                <a:solidFill>
                  <a:schemeClr val="bg1"/>
                </a:solidFill>
                <a:latin typeface="VNI-Zap" pitchFamily="2" charset="0"/>
              </a:rPr>
              <a:t>Tieâu</a:t>
            </a:r>
            <a:r>
              <a:rPr lang="en-US" sz="4000" b="1" dirty="0">
                <a:solidFill>
                  <a:schemeClr val="bg1"/>
                </a:solidFill>
                <a:latin typeface="VNI-Zap" pitchFamily="2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VNI-Zap" pitchFamily="2" charset="0"/>
              </a:rPr>
              <a:t>ñeà</a:t>
            </a:r>
            <a:endParaRPr lang="en-US" sz="4000" b="1" dirty="0">
              <a:solidFill>
                <a:schemeClr val="bg1"/>
              </a:solidFill>
              <a:latin typeface="VNI-Zap" pitchFamily="2" charset="0"/>
            </a:endParaRPr>
          </a:p>
          <a:p>
            <a:pPr algn="r"/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Noäi</a:t>
            </a:r>
            <a:r>
              <a:rPr lang="en-US" sz="3200" b="1" dirty="0">
                <a:solidFill>
                  <a:schemeClr val="bg1"/>
                </a:solidFill>
                <a:latin typeface="VNI-Zap" pitchFamily="2" charset="0"/>
              </a:rPr>
              <a:t> dung </a:t>
            </a:r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caàn</a:t>
            </a:r>
            <a:r>
              <a:rPr lang="en-US" sz="3200" b="1" dirty="0">
                <a:solidFill>
                  <a:schemeClr val="bg1"/>
                </a:solidFill>
                <a:latin typeface="VNI-Zap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theâm</a:t>
            </a:r>
            <a:endParaRPr lang="en-US" sz="3200" b="1" dirty="0">
              <a:solidFill>
                <a:schemeClr val="bg1"/>
              </a:solidFill>
              <a:latin typeface="VNI-Zap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53829" y="5297098"/>
            <a:ext cx="389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err="1">
                <a:solidFill>
                  <a:schemeClr val="bg1"/>
                </a:solidFill>
                <a:latin typeface="VNI-Zap" pitchFamily="2" charset="0"/>
              </a:rPr>
              <a:t>Tieâu</a:t>
            </a:r>
            <a:r>
              <a:rPr lang="en-US" sz="4000" b="1" dirty="0">
                <a:solidFill>
                  <a:schemeClr val="bg1"/>
                </a:solidFill>
                <a:latin typeface="VNI-Zap" pitchFamily="2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VNI-Zap" pitchFamily="2" charset="0"/>
              </a:rPr>
              <a:t>ñeà</a:t>
            </a:r>
            <a:endParaRPr lang="en-US" sz="4000" b="1" dirty="0">
              <a:solidFill>
                <a:schemeClr val="bg1"/>
              </a:solidFill>
              <a:latin typeface="VNI-Zap" pitchFamily="2" charset="0"/>
            </a:endParaRPr>
          </a:p>
          <a:p>
            <a:pPr algn="r"/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Noäi</a:t>
            </a:r>
            <a:r>
              <a:rPr lang="en-US" sz="3200" b="1" dirty="0">
                <a:solidFill>
                  <a:schemeClr val="bg1"/>
                </a:solidFill>
                <a:latin typeface="VNI-Zap" pitchFamily="2" charset="0"/>
              </a:rPr>
              <a:t> dung </a:t>
            </a:r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caàn</a:t>
            </a:r>
            <a:r>
              <a:rPr lang="en-US" sz="3200" b="1" dirty="0">
                <a:solidFill>
                  <a:schemeClr val="bg1"/>
                </a:solidFill>
                <a:latin typeface="VNI-Zap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NI-Zap" pitchFamily="2" charset="0"/>
              </a:rPr>
              <a:t>theâm</a:t>
            </a:r>
            <a:endParaRPr lang="en-US" sz="3200" b="1" dirty="0">
              <a:solidFill>
                <a:schemeClr val="bg1"/>
              </a:solidFill>
              <a:latin typeface="VNI-Zap" pitchFamily="2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72372" y="5653866"/>
            <a:ext cx="2937664" cy="762098"/>
            <a:chOff x="872372" y="5653861"/>
            <a:chExt cx="2937664" cy="762097"/>
          </a:xfrm>
        </p:grpSpPr>
        <p:sp>
          <p:nvSpPr>
            <p:cNvPr id="61" name="TextBox 60"/>
            <p:cNvSpPr txBox="1"/>
            <p:nvPr/>
          </p:nvSpPr>
          <p:spPr>
            <a:xfrm>
              <a:off x="1652624" y="5780944"/>
              <a:ext cx="2157412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bg1"/>
                  </a:solidFill>
                  <a:latin typeface="VNI-Zap" pitchFamily="2" charset="0"/>
                </a:rPr>
                <a:t>Noäi</a:t>
              </a:r>
              <a:r>
                <a:rPr lang="en-US" sz="3200" b="1" dirty="0">
                  <a:solidFill>
                    <a:schemeClr val="bg1"/>
                  </a:solidFill>
                  <a:latin typeface="VNI-Zap" pitchFamily="2" charset="0"/>
                </a:rPr>
                <a:t> dung</a:t>
              </a:r>
            </a:p>
          </p:txBody>
        </p:sp>
        <p:sp>
          <p:nvSpPr>
            <p:cNvPr id="64" name="Teardrop 17">
              <a:extLst>
                <a:ext uri="{FF2B5EF4-FFF2-40B4-BE49-F238E27FC236}">
                  <a16:creationId xmlns:a16="http://schemas.microsoft.com/office/drawing/2014/main" id="{F155C497-A527-4C10-86ED-D59A006C85A6}"/>
                </a:ext>
              </a:extLst>
            </p:cNvPr>
            <p:cNvSpPr/>
            <p:nvPr/>
          </p:nvSpPr>
          <p:spPr>
            <a:xfrm rot="18900000">
              <a:off x="872372" y="5653861"/>
              <a:ext cx="750307" cy="762097"/>
            </a:xfrm>
            <a:custGeom>
              <a:avLst/>
              <a:gdLst/>
              <a:ahLst/>
              <a:cxnLst/>
              <a:rect l="l" t="t" r="r" b="b"/>
              <a:pathLst>
                <a:path w="2646489" h="2688071">
                  <a:moveTo>
                    <a:pt x="306023" y="2382048"/>
                  </a:moveTo>
                  <a:cubicBezTo>
                    <a:pt x="271732" y="2441625"/>
                    <a:pt x="254586" y="2501201"/>
                    <a:pt x="254586" y="2560778"/>
                  </a:cubicBezTo>
                  <a:cubicBezTo>
                    <a:pt x="254586" y="2631080"/>
                    <a:pt x="197595" y="2688071"/>
                    <a:pt x="127293" y="2688071"/>
                  </a:cubicBezTo>
                  <a:cubicBezTo>
                    <a:pt x="56991" y="2688071"/>
                    <a:pt x="0" y="2631081"/>
                    <a:pt x="0" y="2560778"/>
                  </a:cubicBezTo>
                  <a:cubicBezTo>
                    <a:pt x="0" y="2490477"/>
                    <a:pt x="56991" y="2433485"/>
                    <a:pt x="127293" y="2433485"/>
                  </a:cubicBezTo>
                  <a:cubicBezTo>
                    <a:pt x="186870" y="2433486"/>
                    <a:pt x="246446" y="2416340"/>
                    <a:pt x="306023" y="2382048"/>
                  </a:cubicBezTo>
                  <a:close/>
                  <a:moveTo>
                    <a:pt x="812224" y="2334103"/>
                  </a:moveTo>
                  <a:cubicBezTo>
                    <a:pt x="777933" y="2393681"/>
                    <a:pt x="760787" y="2453256"/>
                    <a:pt x="760787" y="2512834"/>
                  </a:cubicBezTo>
                  <a:cubicBezTo>
                    <a:pt x="760787" y="2583136"/>
                    <a:pt x="703796" y="2640127"/>
                    <a:pt x="633494" y="2640127"/>
                  </a:cubicBezTo>
                  <a:cubicBezTo>
                    <a:pt x="563192" y="2640127"/>
                    <a:pt x="506201" y="2583136"/>
                    <a:pt x="506201" y="2512834"/>
                  </a:cubicBezTo>
                  <a:cubicBezTo>
                    <a:pt x="506201" y="2442532"/>
                    <a:pt x="563192" y="2385541"/>
                    <a:pt x="633494" y="2385541"/>
                  </a:cubicBezTo>
                  <a:cubicBezTo>
                    <a:pt x="693071" y="2385540"/>
                    <a:pt x="752647" y="2368395"/>
                    <a:pt x="812224" y="2334103"/>
                  </a:cubicBezTo>
                  <a:close/>
                  <a:moveTo>
                    <a:pt x="353968" y="1875848"/>
                  </a:moveTo>
                  <a:cubicBezTo>
                    <a:pt x="319677" y="1935424"/>
                    <a:pt x="302531" y="1995001"/>
                    <a:pt x="302530" y="2054578"/>
                  </a:cubicBezTo>
                  <a:cubicBezTo>
                    <a:pt x="302530" y="2124880"/>
                    <a:pt x="245539" y="2181871"/>
                    <a:pt x="175237" y="2181871"/>
                  </a:cubicBezTo>
                  <a:cubicBezTo>
                    <a:pt x="104935" y="2181871"/>
                    <a:pt x="47945" y="2124880"/>
                    <a:pt x="47944" y="2054578"/>
                  </a:cubicBezTo>
                  <a:cubicBezTo>
                    <a:pt x="47944" y="1984276"/>
                    <a:pt x="104935" y="1927285"/>
                    <a:pt x="175237" y="1927285"/>
                  </a:cubicBezTo>
                  <a:cubicBezTo>
                    <a:pt x="234815" y="1927285"/>
                    <a:pt x="294391" y="1910139"/>
                    <a:pt x="353968" y="1875848"/>
                  </a:cubicBezTo>
                  <a:close/>
                  <a:moveTo>
                    <a:pt x="401912" y="1369646"/>
                  </a:moveTo>
                  <a:cubicBezTo>
                    <a:pt x="367621" y="1429223"/>
                    <a:pt x="350475" y="1488799"/>
                    <a:pt x="350475" y="1548377"/>
                  </a:cubicBezTo>
                  <a:cubicBezTo>
                    <a:pt x="350475" y="1618679"/>
                    <a:pt x="293484" y="1675670"/>
                    <a:pt x="223182" y="1675670"/>
                  </a:cubicBezTo>
                  <a:cubicBezTo>
                    <a:pt x="152880" y="1675670"/>
                    <a:pt x="95889" y="1618679"/>
                    <a:pt x="95889" y="1548377"/>
                  </a:cubicBezTo>
                  <a:cubicBezTo>
                    <a:pt x="95889" y="1478075"/>
                    <a:pt x="152880" y="1421084"/>
                    <a:pt x="223182" y="1421084"/>
                  </a:cubicBezTo>
                  <a:cubicBezTo>
                    <a:pt x="282759" y="1421084"/>
                    <a:pt x="342335" y="1403938"/>
                    <a:pt x="401912" y="1369646"/>
                  </a:cubicBezTo>
                  <a:close/>
                  <a:moveTo>
                    <a:pt x="1318425" y="2286158"/>
                  </a:moveTo>
                  <a:cubicBezTo>
                    <a:pt x="1284134" y="2345735"/>
                    <a:pt x="1266988" y="2405312"/>
                    <a:pt x="1266987" y="2464888"/>
                  </a:cubicBezTo>
                  <a:cubicBezTo>
                    <a:pt x="1266987" y="2535190"/>
                    <a:pt x="1209996" y="2592182"/>
                    <a:pt x="1139694" y="2592182"/>
                  </a:cubicBezTo>
                  <a:cubicBezTo>
                    <a:pt x="1069392" y="2592182"/>
                    <a:pt x="1012402" y="2535191"/>
                    <a:pt x="1012401" y="2464888"/>
                  </a:cubicBezTo>
                  <a:cubicBezTo>
                    <a:pt x="1012401" y="2394586"/>
                    <a:pt x="1069392" y="2337595"/>
                    <a:pt x="1139694" y="2337595"/>
                  </a:cubicBezTo>
                  <a:cubicBezTo>
                    <a:pt x="1199271" y="2337596"/>
                    <a:pt x="1258848" y="2320449"/>
                    <a:pt x="1318425" y="2286158"/>
                  </a:cubicBezTo>
                  <a:close/>
                  <a:moveTo>
                    <a:pt x="860169" y="1827902"/>
                  </a:moveTo>
                  <a:cubicBezTo>
                    <a:pt x="825878" y="1887479"/>
                    <a:pt x="808731" y="1947056"/>
                    <a:pt x="808731" y="2006633"/>
                  </a:cubicBezTo>
                  <a:cubicBezTo>
                    <a:pt x="808731" y="2076935"/>
                    <a:pt x="751740" y="2133926"/>
                    <a:pt x="681438" y="2133926"/>
                  </a:cubicBezTo>
                  <a:cubicBezTo>
                    <a:pt x="611136" y="2133926"/>
                    <a:pt x="554146" y="2076935"/>
                    <a:pt x="554145" y="2006633"/>
                  </a:cubicBezTo>
                  <a:cubicBezTo>
                    <a:pt x="554145" y="1936331"/>
                    <a:pt x="611136" y="1879340"/>
                    <a:pt x="681438" y="1879340"/>
                  </a:cubicBezTo>
                  <a:cubicBezTo>
                    <a:pt x="741015" y="1879340"/>
                    <a:pt x="800591" y="1862193"/>
                    <a:pt x="860169" y="1827902"/>
                  </a:cubicBezTo>
                  <a:close/>
                  <a:moveTo>
                    <a:pt x="2096803" y="190871"/>
                  </a:moveTo>
                  <a:cubicBezTo>
                    <a:pt x="2253382" y="347450"/>
                    <a:pt x="2314442" y="563378"/>
                    <a:pt x="2268166" y="764238"/>
                  </a:cubicBezTo>
                  <a:cubicBezTo>
                    <a:pt x="2361334" y="768461"/>
                    <a:pt x="2450817" y="809378"/>
                    <a:pt x="2521691" y="880252"/>
                  </a:cubicBezTo>
                  <a:cubicBezTo>
                    <a:pt x="2675615" y="1034176"/>
                    <a:pt x="2688247" y="1275888"/>
                    <a:pt x="2553508" y="1439575"/>
                  </a:cubicBezTo>
                  <a:cubicBezTo>
                    <a:pt x="2557767" y="1440633"/>
                    <a:pt x="2560483" y="1443301"/>
                    <a:pt x="2563181" y="1445999"/>
                  </a:cubicBezTo>
                  <a:cubicBezTo>
                    <a:pt x="2819847" y="1702665"/>
                    <a:pt x="2819847" y="2118808"/>
                    <a:pt x="2563181" y="2375474"/>
                  </a:cubicBezTo>
                  <a:cubicBezTo>
                    <a:pt x="2320841" y="2617815"/>
                    <a:pt x="1936328" y="2631341"/>
                    <a:pt x="1678325" y="2415804"/>
                  </a:cubicBezTo>
                  <a:lnTo>
                    <a:pt x="1676180" y="2417949"/>
                  </a:lnTo>
                  <a:lnTo>
                    <a:pt x="1633705" y="2375475"/>
                  </a:lnTo>
                  <a:lnTo>
                    <a:pt x="366513" y="1108282"/>
                  </a:lnTo>
                  <a:lnTo>
                    <a:pt x="369979" y="1104815"/>
                  </a:lnTo>
                  <a:cubicBezTo>
                    <a:pt x="349908" y="1089573"/>
                    <a:pt x="330850" y="1072619"/>
                    <a:pt x="312598" y="1054367"/>
                  </a:cubicBezTo>
                  <a:cubicBezTo>
                    <a:pt x="55932" y="797701"/>
                    <a:pt x="55932" y="381558"/>
                    <a:pt x="312598" y="124891"/>
                  </a:cubicBezTo>
                  <a:cubicBezTo>
                    <a:pt x="569264" y="-131775"/>
                    <a:pt x="985408" y="-131775"/>
                    <a:pt x="1242074" y="124891"/>
                  </a:cubicBezTo>
                  <a:lnTo>
                    <a:pt x="1249606" y="136238"/>
                  </a:lnTo>
                  <a:cubicBezTo>
                    <a:pt x="1499513" y="-63604"/>
                    <a:pt x="1863845" y="-42087"/>
                    <a:pt x="2096803" y="1908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14349" y="1"/>
            <a:ext cx="2891881" cy="1719072"/>
            <a:chOff x="5614348" y="0"/>
            <a:chExt cx="2891881" cy="1719072"/>
          </a:xfrm>
        </p:grpSpPr>
        <p:sp>
          <p:nvSpPr>
            <p:cNvPr id="28" name="Flowchart: Data 7"/>
            <p:cNvSpPr/>
            <p:nvPr/>
          </p:nvSpPr>
          <p:spPr>
            <a:xfrm>
              <a:off x="5614348" y="0"/>
              <a:ext cx="2891881" cy="171907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542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542"/>
                <a:gd name="connsiteY0" fmla="*/ 10000 h 10000"/>
                <a:gd name="connsiteX1" fmla="*/ 2542 w 10542"/>
                <a:gd name="connsiteY1" fmla="*/ 0 h 10000"/>
                <a:gd name="connsiteX2" fmla="*/ 10542 w 10542"/>
                <a:gd name="connsiteY2" fmla="*/ 0 h 10000"/>
                <a:gd name="connsiteX3" fmla="*/ 8000 w 10542"/>
                <a:gd name="connsiteY3" fmla="*/ 10000 h 10000"/>
                <a:gd name="connsiteX4" fmla="*/ 0 w 10542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2" h="10000">
                  <a:moveTo>
                    <a:pt x="0" y="10000"/>
                  </a:moveTo>
                  <a:lnTo>
                    <a:pt x="2542" y="0"/>
                  </a:lnTo>
                  <a:lnTo>
                    <a:pt x="10542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EB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C95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11579" y="271052"/>
              <a:ext cx="1714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15834B"/>
                  </a:solidFill>
                  <a:latin typeface="SVN-Batman Forever Alternate" panose="00000400000000000000" pitchFamily="50" charset="0"/>
                </a:rPr>
                <a:t>Đề</a:t>
              </a:r>
              <a:r>
                <a:rPr lang="en-US" sz="2400" dirty="0">
                  <a:solidFill>
                    <a:srgbClr val="15834B"/>
                  </a:solidFill>
                  <a:latin typeface="SVN-Batman Forever Alternate" panose="00000400000000000000" pitchFamily="50" charset="0"/>
                </a:rPr>
                <a:t> </a:t>
              </a:r>
              <a:r>
                <a:rPr lang="en-US" sz="2400" dirty="0" err="1">
                  <a:solidFill>
                    <a:srgbClr val="15834B"/>
                  </a:solidFill>
                  <a:latin typeface="SVN-Batman Forever Alternate" panose="00000400000000000000" pitchFamily="50" charset="0"/>
                </a:rPr>
                <a:t>mục</a:t>
              </a:r>
              <a:endParaRPr lang="en-US" sz="2400" dirty="0">
                <a:solidFill>
                  <a:srgbClr val="15834B"/>
                </a:solidFill>
                <a:latin typeface="SVN-Batman Forever Alternate" panose="00000400000000000000" pitchFamily="50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00173" y="588271"/>
              <a:ext cx="11315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15834B"/>
                  </a:solidFill>
                  <a:latin typeface="SVN-Batman Forever Alternate" panose="00000400000000000000" pitchFamily="50" charset="0"/>
                </a:rPr>
                <a:t>01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20929" y="1719073"/>
            <a:ext cx="2891881" cy="1719072"/>
            <a:chOff x="4920928" y="1719072"/>
            <a:chExt cx="2891881" cy="1719072"/>
          </a:xfrm>
        </p:grpSpPr>
        <p:sp>
          <p:nvSpPr>
            <p:cNvPr id="29" name="Flowchart: Data 7"/>
            <p:cNvSpPr/>
            <p:nvPr/>
          </p:nvSpPr>
          <p:spPr>
            <a:xfrm>
              <a:off x="4920928" y="1719072"/>
              <a:ext cx="2891881" cy="171907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542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542"/>
                <a:gd name="connsiteY0" fmla="*/ 10000 h 10000"/>
                <a:gd name="connsiteX1" fmla="*/ 2542 w 10542"/>
                <a:gd name="connsiteY1" fmla="*/ 0 h 10000"/>
                <a:gd name="connsiteX2" fmla="*/ 10542 w 10542"/>
                <a:gd name="connsiteY2" fmla="*/ 0 h 10000"/>
                <a:gd name="connsiteX3" fmla="*/ 8000 w 10542"/>
                <a:gd name="connsiteY3" fmla="*/ 10000 h 10000"/>
                <a:gd name="connsiteX4" fmla="*/ 0 w 10542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2" h="10000">
                  <a:moveTo>
                    <a:pt x="0" y="10000"/>
                  </a:moveTo>
                  <a:lnTo>
                    <a:pt x="2542" y="0"/>
                  </a:lnTo>
                  <a:lnTo>
                    <a:pt x="10542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EB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C95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72439" y="1990124"/>
              <a:ext cx="1714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BD493C"/>
                  </a:solidFill>
                  <a:latin typeface="SVN-Batman Forever Alternate" panose="00000400000000000000" pitchFamily="50" charset="0"/>
                </a:rPr>
                <a:t>Đề</a:t>
              </a:r>
              <a:r>
                <a:rPr lang="en-US" sz="2400" dirty="0">
                  <a:solidFill>
                    <a:srgbClr val="BD493C"/>
                  </a:solidFill>
                  <a:latin typeface="SVN-Batman Forever Alternate" panose="00000400000000000000" pitchFamily="50" charset="0"/>
                </a:rPr>
                <a:t> </a:t>
              </a:r>
              <a:r>
                <a:rPr lang="en-US" sz="2400" dirty="0" err="1">
                  <a:solidFill>
                    <a:srgbClr val="BD493C"/>
                  </a:solidFill>
                  <a:latin typeface="SVN-Batman Forever Alternate" panose="00000400000000000000" pitchFamily="50" charset="0"/>
                </a:rPr>
                <a:t>mục</a:t>
              </a:r>
              <a:endParaRPr lang="en-US" sz="2400" dirty="0">
                <a:solidFill>
                  <a:srgbClr val="BD493C"/>
                </a:solidFill>
                <a:latin typeface="SVN-Batman Forever Alternate" panose="00000400000000000000" pitchFamily="50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49603" y="2307343"/>
              <a:ext cx="13125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BD493C"/>
                  </a:solidFill>
                  <a:latin typeface="SVN-Batman Forever Alternate" panose="00000400000000000000" pitchFamily="50" charset="0"/>
                </a:rPr>
                <a:t>02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16080" y="3438146"/>
            <a:ext cx="2891881" cy="1719072"/>
            <a:chOff x="4216078" y="3438144"/>
            <a:chExt cx="2891881" cy="1719072"/>
          </a:xfrm>
        </p:grpSpPr>
        <p:sp>
          <p:nvSpPr>
            <p:cNvPr id="30" name="Flowchart: Data 7"/>
            <p:cNvSpPr/>
            <p:nvPr/>
          </p:nvSpPr>
          <p:spPr>
            <a:xfrm>
              <a:off x="4216078" y="3438144"/>
              <a:ext cx="2891881" cy="171907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542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542"/>
                <a:gd name="connsiteY0" fmla="*/ 10000 h 10000"/>
                <a:gd name="connsiteX1" fmla="*/ 2542 w 10542"/>
                <a:gd name="connsiteY1" fmla="*/ 0 h 10000"/>
                <a:gd name="connsiteX2" fmla="*/ 10542 w 10542"/>
                <a:gd name="connsiteY2" fmla="*/ 0 h 10000"/>
                <a:gd name="connsiteX3" fmla="*/ 8000 w 10542"/>
                <a:gd name="connsiteY3" fmla="*/ 10000 h 10000"/>
                <a:gd name="connsiteX4" fmla="*/ 0 w 10542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2" h="10000">
                  <a:moveTo>
                    <a:pt x="0" y="10000"/>
                  </a:moveTo>
                  <a:lnTo>
                    <a:pt x="2542" y="0"/>
                  </a:lnTo>
                  <a:lnTo>
                    <a:pt x="10542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EB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C95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16178" y="3708321"/>
              <a:ext cx="1714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BA5D22"/>
                  </a:solidFill>
                  <a:latin typeface="SVN-Batman Forever Alternate" panose="00000400000000000000" pitchFamily="50" charset="0"/>
                </a:rPr>
                <a:t>Đề</a:t>
              </a:r>
              <a:r>
                <a:rPr lang="en-US" sz="2400" dirty="0">
                  <a:solidFill>
                    <a:srgbClr val="BA5D22"/>
                  </a:solidFill>
                  <a:latin typeface="SVN-Batman Forever Alternate" panose="00000400000000000000" pitchFamily="50" charset="0"/>
                </a:rPr>
                <a:t> </a:t>
              </a:r>
              <a:r>
                <a:rPr lang="en-US" sz="2400" dirty="0" err="1">
                  <a:solidFill>
                    <a:srgbClr val="BA5D22"/>
                  </a:solidFill>
                  <a:latin typeface="SVN-Batman Forever Alternate" panose="00000400000000000000" pitchFamily="50" charset="0"/>
                </a:rPr>
                <a:t>mục</a:t>
              </a:r>
              <a:endParaRPr lang="en-US" sz="2400" dirty="0">
                <a:solidFill>
                  <a:srgbClr val="BA5D22"/>
                </a:solidFill>
                <a:latin typeface="SVN-Batman Forever Alternate" panose="00000400000000000000" pitchFamily="50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3342" y="4025538"/>
              <a:ext cx="1232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BA5D22"/>
                  </a:solidFill>
                  <a:latin typeface="SVN-Batman Forever Alternate" panose="00000400000000000000" pitchFamily="50" charset="0"/>
                </a:rPr>
                <a:t>03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522660" y="5157217"/>
            <a:ext cx="2891881" cy="1719072"/>
            <a:chOff x="3522658" y="5157216"/>
            <a:chExt cx="2891881" cy="1719072"/>
          </a:xfrm>
        </p:grpSpPr>
        <p:sp>
          <p:nvSpPr>
            <p:cNvPr id="31" name="Flowchart: Data 7"/>
            <p:cNvSpPr/>
            <p:nvPr/>
          </p:nvSpPr>
          <p:spPr>
            <a:xfrm>
              <a:off x="3522658" y="5157216"/>
              <a:ext cx="2891881" cy="171907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542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542"/>
                <a:gd name="connsiteY0" fmla="*/ 10000 h 10000"/>
                <a:gd name="connsiteX1" fmla="*/ 2542 w 10542"/>
                <a:gd name="connsiteY1" fmla="*/ 0 h 10000"/>
                <a:gd name="connsiteX2" fmla="*/ 10542 w 10542"/>
                <a:gd name="connsiteY2" fmla="*/ 0 h 10000"/>
                <a:gd name="connsiteX3" fmla="*/ 8000 w 10542"/>
                <a:gd name="connsiteY3" fmla="*/ 10000 h 10000"/>
                <a:gd name="connsiteX4" fmla="*/ 0 w 10542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2" h="10000">
                  <a:moveTo>
                    <a:pt x="0" y="10000"/>
                  </a:moveTo>
                  <a:lnTo>
                    <a:pt x="2542" y="0"/>
                  </a:lnTo>
                  <a:lnTo>
                    <a:pt x="10542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EB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C95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97029" y="5421411"/>
              <a:ext cx="1714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3B519D"/>
                  </a:solidFill>
                  <a:latin typeface="SVN-Batman Forever Alternate" panose="00000400000000000000" pitchFamily="50" charset="0"/>
                </a:rPr>
                <a:t>Đề</a:t>
              </a:r>
              <a:r>
                <a:rPr lang="en-US" sz="2400" dirty="0">
                  <a:solidFill>
                    <a:srgbClr val="3B519D"/>
                  </a:solidFill>
                  <a:latin typeface="SVN-Batman Forever Alternate" panose="00000400000000000000" pitchFamily="50" charset="0"/>
                </a:rPr>
                <a:t> </a:t>
              </a:r>
              <a:r>
                <a:rPr lang="en-US" sz="2400" dirty="0" err="1">
                  <a:solidFill>
                    <a:srgbClr val="3B519D"/>
                  </a:solidFill>
                  <a:latin typeface="SVN-Batman Forever Alternate" panose="00000400000000000000" pitchFamily="50" charset="0"/>
                </a:rPr>
                <a:t>mục</a:t>
              </a:r>
              <a:endParaRPr lang="en-US" sz="2400" dirty="0">
                <a:solidFill>
                  <a:srgbClr val="3B519D"/>
                </a:solidFill>
                <a:latin typeface="SVN-Batman Forever Alternate" panose="00000400000000000000" pitchFamily="50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62762" y="5738628"/>
              <a:ext cx="12744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B519D"/>
                  </a:solidFill>
                  <a:latin typeface="SVN-Batman Forever Alternate" panose="00000400000000000000" pitchFamily="50" charset="0"/>
                </a:rPr>
                <a:t>04</a:t>
              </a:r>
            </a:p>
          </p:txBody>
        </p:sp>
      </p:grpSp>
      <p:sp>
        <p:nvSpPr>
          <p:cNvPr id="48" name="Flowchart: Process 47"/>
          <p:cNvSpPr/>
          <p:nvPr/>
        </p:nvSpPr>
        <p:spPr>
          <a:xfrm>
            <a:off x="-53385" y="6764533"/>
            <a:ext cx="12203430" cy="109728"/>
          </a:xfrm>
          <a:prstGeom prst="flowChartProcess">
            <a:avLst/>
          </a:prstGeom>
          <a:solidFill>
            <a:srgbClr val="3C2E4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-11430" y="5098209"/>
            <a:ext cx="12203430" cy="109728"/>
          </a:xfrm>
          <a:prstGeom prst="flowChartProcess">
            <a:avLst/>
          </a:prstGeom>
          <a:solidFill>
            <a:srgbClr val="3C2E4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-5716" y="3367332"/>
            <a:ext cx="12203431" cy="109728"/>
          </a:xfrm>
          <a:prstGeom prst="flowChartProcess">
            <a:avLst/>
          </a:prstGeom>
          <a:solidFill>
            <a:srgbClr val="3C2E4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1" y="1673352"/>
            <a:ext cx="12203431" cy="109728"/>
          </a:xfrm>
          <a:prstGeom prst="flowChartProcess">
            <a:avLst/>
          </a:prstGeom>
          <a:solidFill>
            <a:srgbClr val="3C2E4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-11430" y="-46450"/>
            <a:ext cx="12203430" cy="109728"/>
          </a:xfrm>
          <a:prstGeom prst="flowChartProcess">
            <a:avLst/>
          </a:prstGeom>
          <a:solidFill>
            <a:srgbClr val="3C2E4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 rot="16200000">
            <a:off x="-3402285" y="3382565"/>
            <a:ext cx="6876290" cy="111160"/>
          </a:xfrm>
          <a:prstGeom prst="flowChartProcess">
            <a:avLst/>
          </a:prstGeom>
          <a:solidFill>
            <a:srgbClr val="3C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 rot="16200000">
            <a:off x="8701133" y="3366616"/>
            <a:ext cx="6876291" cy="111160"/>
          </a:xfrm>
          <a:prstGeom prst="flowChartProcess">
            <a:avLst/>
          </a:prstGeom>
          <a:solidFill>
            <a:srgbClr val="3C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3C2E4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98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10232">
        <p14:pan dir="u"/>
      </p:transition>
    </mc:Choice>
    <mc:Fallback>
      <p:transition spd="slow" advTm="10232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2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7" grpId="0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57" grpId="0"/>
          <p:bldP spid="62" grpId="0"/>
          <p:bldP spid="63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|1.4|1.6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174</Words>
  <Application>Microsoft Office PowerPoint</Application>
  <PresentationFormat>Widescreen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Adobe Gothic Std B</vt:lpstr>
      <vt:lpstr>맑은 고딕</vt:lpstr>
      <vt:lpstr>Aachen</vt:lpstr>
      <vt:lpstr>Algerian</vt:lpstr>
      <vt:lpstr>Arial</vt:lpstr>
      <vt:lpstr>Calibri</vt:lpstr>
      <vt:lpstr>Calibri Light</vt:lpstr>
      <vt:lpstr>Rockstone</vt:lpstr>
      <vt:lpstr>SVN-Batman Forever Alternate</vt:lpstr>
      <vt:lpstr>SVN-Posterizer KG Inline</vt:lpstr>
      <vt:lpstr>VNI-Zap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Nguyen</dc:creator>
  <cp:lastModifiedBy>Toan Nguyen</cp:lastModifiedBy>
  <cp:revision>57</cp:revision>
  <dcterms:created xsi:type="dcterms:W3CDTF">2018-10-18T13:22:02Z</dcterms:created>
  <dcterms:modified xsi:type="dcterms:W3CDTF">2018-10-21T07:13:05Z</dcterms:modified>
</cp:coreProperties>
</file>