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>
        <p:scale>
          <a:sx n="125" d="100"/>
          <a:sy n="125" d="100"/>
        </p:scale>
        <p:origin x="112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8D48-136C-4131-B559-4B484A5A81BC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054D-B344-4B0A-8814-841A90FC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8D48-136C-4131-B559-4B484A5A81BC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054D-B344-4B0A-8814-841A90FC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8D48-136C-4131-B559-4B484A5A81BC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054D-B344-4B0A-8814-841A90FC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8D48-136C-4131-B559-4B484A5A81BC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054D-B344-4B0A-8814-841A90FC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8D48-136C-4131-B559-4B484A5A81BC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054D-B344-4B0A-8814-841A90FC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8D48-136C-4131-B559-4B484A5A81BC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054D-B344-4B0A-8814-841A90FC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8D48-136C-4131-B559-4B484A5A81BC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054D-B344-4B0A-8814-841A90FC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5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8D48-136C-4131-B559-4B484A5A81BC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054D-B344-4B0A-8814-841A90FC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8D48-136C-4131-B559-4B484A5A81BC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054D-B344-4B0A-8814-841A90FC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8D48-136C-4131-B559-4B484A5A81BC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054D-B344-4B0A-8814-841A90FC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3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8D48-136C-4131-B559-4B484A5A81BC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054D-B344-4B0A-8814-841A90FC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8D48-136C-4131-B559-4B484A5A81BC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054D-B344-4B0A-8814-841A90FCF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027A-F473-BEFF-1AEE-92BF10C2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Idea 1: Real-Time Customer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60DE-4A97-85D8-59F8-0CE3E2497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1759"/>
            <a:ext cx="7886700" cy="2035175"/>
          </a:xfrm>
        </p:spPr>
        <p:txBody>
          <a:bodyPr>
            <a:normAutofit/>
          </a:bodyPr>
          <a:lstStyle/>
          <a:p>
            <a:r>
              <a:rPr lang="en-US" sz="2400" dirty="0"/>
              <a:t>Realtime chat to support customer when user visit company’s page and need support</a:t>
            </a:r>
          </a:p>
        </p:txBody>
      </p:sp>
    </p:spTree>
    <p:extLst>
      <p:ext uri="{BB962C8B-B14F-4D97-AF65-F5344CB8AC3E}">
        <p14:creationId xmlns:p14="http://schemas.microsoft.com/office/powerpoint/2010/main" val="397996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123642E-931E-E5E2-BDF2-78F6AD602F7A}"/>
              </a:ext>
            </a:extLst>
          </p:cNvPr>
          <p:cNvSpPr/>
          <p:nvPr/>
        </p:nvSpPr>
        <p:spPr>
          <a:xfrm>
            <a:off x="1309584" y="591153"/>
            <a:ext cx="1430233" cy="603999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5E9BD57-4FA5-A885-D077-6205C6884246}"/>
              </a:ext>
            </a:extLst>
          </p:cNvPr>
          <p:cNvSpPr/>
          <p:nvPr/>
        </p:nvSpPr>
        <p:spPr>
          <a:xfrm>
            <a:off x="7320579" y="581781"/>
            <a:ext cx="1459663" cy="603999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 support representative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552621A-3D63-D310-8C8A-7928E9BB20D3}"/>
              </a:ext>
            </a:extLst>
          </p:cNvPr>
          <p:cNvSpPr/>
          <p:nvPr/>
        </p:nvSpPr>
        <p:spPr>
          <a:xfrm>
            <a:off x="4333249" y="347132"/>
            <a:ext cx="2184400" cy="839093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A840-66EA-C598-72BF-4A94E8B488A2}"/>
              </a:ext>
            </a:extLst>
          </p:cNvPr>
          <p:cNvSpPr/>
          <p:nvPr/>
        </p:nvSpPr>
        <p:spPr>
          <a:xfrm>
            <a:off x="1786469" y="1443889"/>
            <a:ext cx="45719" cy="4351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72B23-4B93-C376-C19F-1BFB22EE6210}"/>
              </a:ext>
            </a:extLst>
          </p:cNvPr>
          <p:cNvSpPr/>
          <p:nvPr/>
        </p:nvSpPr>
        <p:spPr>
          <a:xfrm>
            <a:off x="5391364" y="1476944"/>
            <a:ext cx="45719" cy="4351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9BFF3-134F-8497-F6E6-DE9D32178A1F}"/>
              </a:ext>
            </a:extLst>
          </p:cNvPr>
          <p:cNvSpPr/>
          <p:nvPr/>
        </p:nvSpPr>
        <p:spPr>
          <a:xfrm>
            <a:off x="8577154" y="1476944"/>
            <a:ext cx="45719" cy="4351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E6C25-3332-0AA4-D132-8C7991E6703F}"/>
              </a:ext>
            </a:extLst>
          </p:cNvPr>
          <p:cNvSpPr txBox="1"/>
          <p:nvPr/>
        </p:nvSpPr>
        <p:spPr>
          <a:xfrm>
            <a:off x="3025771" y="1559367"/>
            <a:ext cx="866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Handshake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BA48C7C-EB25-2250-54EC-79560EB69EF9}"/>
              </a:ext>
            </a:extLst>
          </p:cNvPr>
          <p:cNvSpPr/>
          <p:nvPr/>
        </p:nvSpPr>
        <p:spPr>
          <a:xfrm>
            <a:off x="1855049" y="1876395"/>
            <a:ext cx="3493354" cy="12801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150E922-138F-C2DD-2C49-9F5BC461A4CC}"/>
              </a:ext>
            </a:extLst>
          </p:cNvPr>
          <p:cNvSpPr/>
          <p:nvPr/>
        </p:nvSpPr>
        <p:spPr>
          <a:xfrm>
            <a:off x="5477935" y="1876395"/>
            <a:ext cx="3059010" cy="12801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5EB2D-72E4-B4E0-915B-8BC3689271BB}"/>
              </a:ext>
            </a:extLst>
          </p:cNvPr>
          <p:cNvSpPr txBox="1"/>
          <p:nvPr/>
        </p:nvSpPr>
        <p:spPr>
          <a:xfrm>
            <a:off x="6490247" y="1585417"/>
            <a:ext cx="907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Handshake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1099B21-11F3-313A-D9F7-FE895AC2A018}"/>
              </a:ext>
            </a:extLst>
          </p:cNvPr>
          <p:cNvSpPr/>
          <p:nvPr/>
        </p:nvSpPr>
        <p:spPr>
          <a:xfrm>
            <a:off x="1872398" y="2758829"/>
            <a:ext cx="2776560" cy="650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8C90E-9F3D-6EE2-2842-E6B448B07908}"/>
              </a:ext>
            </a:extLst>
          </p:cNvPr>
          <p:cNvSpPr txBox="1"/>
          <p:nvPr/>
        </p:nvSpPr>
        <p:spPr>
          <a:xfrm>
            <a:off x="1809329" y="2506914"/>
            <a:ext cx="127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support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93D825-97B6-833E-D59F-D9C3F88DA3B0}"/>
              </a:ext>
            </a:extLst>
          </p:cNvPr>
          <p:cNvSpPr/>
          <p:nvPr/>
        </p:nvSpPr>
        <p:spPr>
          <a:xfrm>
            <a:off x="4689166" y="2599767"/>
            <a:ext cx="1314731" cy="5262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Create chat room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CE697B4D-C867-A1A6-6948-72E4AF4E1194}"/>
              </a:ext>
            </a:extLst>
          </p:cNvPr>
          <p:cNvSpPr/>
          <p:nvPr/>
        </p:nvSpPr>
        <p:spPr>
          <a:xfrm>
            <a:off x="5493171" y="3812267"/>
            <a:ext cx="3043773" cy="1090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650961-3F41-3BB8-0F87-7E6A952CC12F}"/>
              </a:ext>
            </a:extLst>
          </p:cNvPr>
          <p:cNvSpPr txBox="1"/>
          <p:nvPr/>
        </p:nvSpPr>
        <p:spPr>
          <a:xfrm>
            <a:off x="6932304" y="3534538"/>
            <a:ext cx="166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 request support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522C6986-6247-0BAC-2D7C-54714EBCCE0A}"/>
              </a:ext>
            </a:extLst>
          </p:cNvPr>
          <p:cNvSpPr/>
          <p:nvPr/>
        </p:nvSpPr>
        <p:spPr>
          <a:xfrm>
            <a:off x="1885110" y="4215984"/>
            <a:ext cx="3415470" cy="1090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A22F6-7B39-3FB4-C4B8-FE7793AD42A4}"/>
              </a:ext>
            </a:extLst>
          </p:cNvPr>
          <p:cNvSpPr txBox="1"/>
          <p:nvPr/>
        </p:nvSpPr>
        <p:spPr>
          <a:xfrm>
            <a:off x="2356495" y="3990066"/>
            <a:ext cx="66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69BD4C4-AB72-2DFC-4694-6C7F01B65BCD}"/>
              </a:ext>
            </a:extLst>
          </p:cNvPr>
          <p:cNvSpPr/>
          <p:nvPr/>
        </p:nvSpPr>
        <p:spPr>
          <a:xfrm>
            <a:off x="5531281" y="4215984"/>
            <a:ext cx="3005664" cy="1090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02FD57-F102-FE71-2C64-EEC944C8FCC1}"/>
              </a:ext>
            </a:extLst>
          </p:cNvPr>
          <p:cNvSpPr txBox="1"/>
          <p:nvPr/>
        </p:nvSpPr>
        <p:spPr>
          <a:xfrm>
            <a:off x="6610562" y="3990066"/>
            <a:ext cx="1568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9369A01-7A83-5232-EF99-DD5949E02747}"/>
              </a:ext>
            </a:extLst>
          </p:cNvPr>
          <p:cNvSpPr/>
          <p:nvPr/>
        </p:nvSpPr>
        <p:spPr>
          <a:xfrm>
            <a:off x="1924684" y="5125225"/>
            <a:ext cx="3437911" cy="1090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E0FD2A-A7DF-1020-0277-5C652C16A182}"/>
              </a:ext>
            </a:extLst>
          </p:cNvPr>
          <p:cNvSpPr txBox="1"/>
          <p:nvPr/>
        </p:nvSpPr>
        <p:spPr>
          <a:xfrm>
            <a:off x="1895915" y="4881175"/>
            <a:ext cx="108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message</a:t>
            </a: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81B4EBCD-E4B2-0B77-D18A-A5217464EEE6}"/>
              </a:ext>
            </a:extLst>
          </p:cNvPr>
          <p:cNvSpPr/>
          <p:nvPr/>
        </p:nvSpPr>
        <p:spPr>
          <a:xfrm>
            <a:off x="1880664" y="5461117"/>
            <a:ext cx="3415470" cy="1090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41199D7-6AE2-6243-F12B-F7A8873F0C19}"/>
              </a:ext>
            </a:extLst>
          </p:cNvPr>
          <p:cNvSpPr/>
          <p:nvPr/>
        </p:nvSpPr>
        <p:spPr>
          <a:xfrm>
            <a:off x="5526835" y="5461117"/>
            <a:ext cx="3005664" cy="1090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47DCC5-ADDD-44CA-8881-4CEF0231C6FA}"/>
              </a:ext>
            </a:extLst>
          </p:cNvPr>
          <p:cNvSpPr txBox="1"/>
          <p:nvPr/>
        </p:nvSpPr>
        <p:spPr>
          <a:xfrm>
            <a:off x="7509628" y="4877393"/>
            <a:ext cx="127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message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66FA17A-B3BB-F0C5-6EBB-77D96CB5E5DB}"/>
              </a:ext>
            </a:extLst>
          </p:cNvPr>
          <p:cNvSpPr/>
          <p:nvPr/>
        </p:nvSpPr>
        <p:spPr>
          <a:xfrm>
            <a:off x="1662852" y="1356192"/>
            <a:ext cx="7144406" cy="84764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2FC087B-4D32-6B3C-4644-94C1AD39A398}"/>
              </a:ext>
            </a:extLst>
          </p:cNvPr>
          <p:cNvSpPr/>
          <p:nvPr/>
        </p:nvSpPr>
        <p:spPr>
          <a:xfrm>
            <a:off x="1662852" y="2333132"/>
            <a:ext cx="7144406" cy="10467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819A346-5D3A-6676-85FD-7FE18119FE6C}"/>
              </a:ext>
            </a:extLst>
          </p:cNvPr>
          <p:cNvSpPr/>
          <p:nvPr/>
        </p:nvSpPr>
        <p:spPr>
          <a:xfrm>
            <a:off x="1662852" y="3510148"/>
            <a:ext cx="7144406" cy="10467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091FE4F-2D1E-B3ED-1DA4-9ADA7C2ADADF}"/>
              </a:ext>
            </a:extLst>
          </p:cNvPr>
          <p:cNvSpPr/>
          <p:nvPr/>
        </p:nvSpPr>
        <p:spPr>
          <a:xfrm>
            <a:off x="1662852" y="4873878"/>
            <a:ext cx="7144406" cy="10467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B37B60B-A6BA-023D-6080-2D1CDC617A9E}"/>
              </a:ext>
            </a:extLst>
          </p:cNvPr>
          <p:cNvSpPr/>
          <p:nvPr/>
        </p:nvSpPr>
        <p:spPr>
          <a:xfrm>
            <a:off x="6032597" y="2736838"/>
            <a:ext cx="2515858" cy="671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78E25-3AE4-ACB3-38B1-6D236ACDA657}"/>
              </a:ext>
            </a:extLst>
          </p:cNvPr>
          <p:cNvSpPr txBox="1"/>
          <p:nvPr/>
        </p:nvSpPr>
        <p:spPr>
          <a:xfrm>
            <a:off x="6013978" y="2493405"/>
            <a:ext cx="127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45CBCF3-4557-0A41-0F84-42E1B379B1F8}"/>
              </a:ext>
            </a:extLst>
          </p:cNvPr>
          <p:cNvSpPr/>
          <p:nvPr/>
        </p:nvSpPr>
        <p:spPr>
          <a:xfrm>
            <a:off x="5477292" y="5142655"/>
            <a:ext cx="3043773" cy="1090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95DE0-7958-F6CB-ECBC-A566E00EF88C}"/>
              </a:ext>
            </a:extLst>
          </p:cNvPr>
          <p:cNvSpPr txBox="1"/>
          <p:nvPr/>
        </p:nvSpPr>
        <p:spPr>
          <a:xfrm>
            <a:off x="4689166" y="5210822"/>
            <a:ext cx="656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784C0-1ED0-ACF4-9AC1-0C06342464B1}"/>
              </a:ext>
            </a:extLst>
          </p:cNvPr>
          <p:cNvSpPr txBox="1"/>
          <p:nvPr/>
        </p:nvSpPr>
        <p:spPr>
          <a:xfrm>
            <a:off x="5495476" y="5210822"/>
            <a:ext cx="656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952986-A1F3-A682-E112-0E36BB7D17E5}"/>
              </a:ext>
            </a:extLst>
          </p:cNvPr>
          <p:cNvSpPr/>
          <p:nvPr/>
        </p:nvSpPr>
        <p:spPr>
          <a:xfrm>
            <a:off x="203201" y="1412541"/>
            <a:ext cx="1432635" cy="847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1. handshake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80431-BFF3-AFB8-D1AF-E312B6DC5BE2}"/>
              </a:ext>
            </a:extLst>
          </p:cNvPr>
          <p:cNvSpPr/>
          <p:nvPr/>
        </p:nvSpPr>
        <p:spPr>
          <a:xfrm>
            <a:off x="203201" y="2484768"/>
            <a:ext cx="1432635" cy="847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2. Request-new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06B393-275C-0E7E-36B3-E1512506CD7C}"/>
              </a:ext>
            </a:extLst>
          </p:cNvPr>
          <p:cNvSpPr/>
          <p:nvPr/>
        </p:nvSpPr>
        <p:spPr>
          <a:xfrm>
            <a:off x="203201" y="3659237"/>
            <a:ext cx="1432635" cy="847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3. Accept support request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0784934-EE74-38C7-36A2-38D9FD935F14}"/>
              </a:ext>
            </a:extLst>
          </p:cNvPr>
          <p:cNvSpPr/>
          <p:nvPr/>
        </p:nvSpPr>
        <p:spPr>
          <a:xfrm>
            <a:off x="203201" y="4974992"/>
            <a:ext cx="1432635" cy="847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4. Communicate</a:t>
            </a:r>
          </a:p>
        </p:txBody>
      </p:sp>
    </p:spTree>
    <p:extLst>
      <p:ext uri="{BB962C8B-B14F-4D97-AF65-F5344CB8AC3E}">
        <p14:creationId xmlns:p14="http://schemas.microsoft.com/office/powerpoint/2010/main" val="85280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027A-F473-BEFF-1AEE-92BF10C2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Idea 2: Watching video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60DE-4A97-85D8-59F8-0CE3E2497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35175"/>
          </a:xfrm>
        </p:spPr>
        <p:txBody>
          <a:bodyPr>
            <a:normAutofit/>
          </a:bodyPr>
          <a:lstStyle/>
          <a:p>
            <a:r>
              <a:rPr lang="en-US" sz="2400" dirty="0"/>
              <a:t>Many clients can watch the same move/video at the same time when they’re not near each other (distance relationship,…).</a:t>
            </a:r>
          </a:p>
          <a:p>
            <a:r>
              <a:rPr lang="en-US" sz="2400" dirty="0"/>
              <a:t>Clients can play, pause, fast forward, and that will be signaled to other clients in the same room</a:t>
            </a:r>
          </a:p>
        </p:txBody>
      </p:sp>
    </p:spTree>
    <p:extLst>
      <p:ext uri="{BB962C8B-B14F-4D97-AF65-F5344CB8AC3E}">
        <p14:creationId xmlns:p14="http://schemas.microsoft.com/office/powerpoint/2010/main" val="77416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123642E-931E-E5E2-BDF2-78F6AD602F7A}"/>
              </a:ext>
            </a:extLst>
          </p:cNvPr>
          <p:cNvSpPr/>
          <p:nvPr/>
        </p:nvSpPr>
        <p:spPr>
          <a:xfrm>
            <a:off x="1292413" y="1032933"/>
            <a:ext cx="931333" cy="457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Client A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5E9BD57-4FA5-A885-D077-6205C6884246}"/>
              </a:ext>
            </a:extLst>
          </p:cNvPr>
          <p:cNvSpPr/>
          <p:nvPr/>
        </p:nvSpPr>
        <p:spPr>
          <a:xfrm>
            <a:off x="7935371" y="1032933"/>
            <a:ext cx="931333" cy="457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Client B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552621A-3D63-D310-8C8A-7928E9BB20D3}"/>
              </a:ext>
            </a:extLst>
          </p:cNvPr>
          <p:cNvSpPr/>
          <p:nvPr/>
        </p:nvSpPr>
        <p:spPr>
          <a:xfrm>
            <a:off x="4220192" y="618066"/>
            <a:ext cx="2184400" cy="839093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A840-66EA-C598-72BF-4A94E8B488A2}"/>
              </a:ext>
            </a:extLst>
          </p:cNvPr>
          <p:cNvSpPr/>
          <p:nvPr/>
        </p:nvSpPr>
        <p:spPr>
          <a:xfrm>
            <a:off x="1673412" y="1697889"/>
            <a:ext cx="45719" cy="4351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72B23-4B93-C376-C19F-1BFB22EE6210}"/>
              </a:ext>
            </a:extLst>
          </p:cNvPr>
          <p:cNvSpPr/>
          <p:nvPr/>
        </p:nvSpPr>
        <p:spPr>
          <a:xfrm>
            <a:off x="5278307" y="1730944"/>
            <a:ext cx="45719" cy="4351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9BFF3-134F-8497-F6E6-DE9D32178A1F}"/>
              </a:ext>
            </a:extLst>
          </p:cNvPr>
          <p:cNvSpPr/>
          <p:nvPr/>
        </p:nvSpPr>
        <p:spPr>
          <a:xfrm>
            <a:off x="8464097" y="1730944"/>
            <a:ext cx="45719" cy="4351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E6C25-3332-0AA4-D132-8C7991E6703F}"/>
              </a:ext>
            </a:extLst>
          </p:cNvPr>
          <p:cNvSpPr txBox="1"/>
          <p:nvPr/>
        </p:nvSpPr>
        <p:spPr>
          <a:xfrm>
            <a:off x="2626760" y="1847906"/>
            <a:ext cx="126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Handshake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BA48C7C-EB25-2250-54EC-79560EB69EF9}"/>
              </a:ext>
            </a:extLst>
          </p:cNvPr>
          <p:cNvSpPr/>
          <p:nvPr/>
        </p:nvSpPr>
        <p:spPr>
          <a:xfrm>
            <a:off x="1741992" y="2130395"/>
            <a:ext cx="3493354" cy="12801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150E922-138F-C2DD-2C49-9F5BC461A4CC}"/>
              </a:ext>
            </a:extLst>
          </p:cNvPr>
          <p:cNvSpPr/>
          <p:nvPr/>
        </p:nvSpPr>
        <p:spPr>
          <a:xfrm>
            <a:off x="5364878" y="2130395"/>
            <a:ext cx="3059010" cy="128016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5EB2D-72E4-B4E0-915B-8BC3689271BB}"/>
              </a:ext>
            </a:extLst>
          </p:cNvPr>
          <p:cNvSpPr txBox="1"/>
          <p:nvPr/>
        </p:nvSpPr>
        <p:spPr>
          <a:xfrm>
            <a:off x="6145507" y="1847906"/>
            <a:ext cx="126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Handshake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1099B21-11F3-313A-D9F7-FE895AC2A018}"/>
              </a:ext>
            </a:extLst>
          </p:cNvPr>
          <p:cNvSpPr/>
          <p:nvPr/>
        </p:nvSpPr>
        <p:spPr>
          <a:xfrm>
            <a:off x="1741993" y="2860478"/>
            <a:ext cx="2714413" cy="1090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8C90E-9F3D-6EE2-2842-E6B448B07908}"/>
              </a:ext>
            </a:extLst>
          </p:cNvPr>
          <p:cNvSpPr txBox="1"/>
          <p:nvPr/>
        </p:nvSpPr>
        <p:spPr>
          <a:xfrm>
            <a:off x="1766548" y="2606538"/>
            <a:ext cx="261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new watching room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491F568-81FC-DF73-217A-57FC2CA99252}"/>
              </a:ext>
            </a:extLst>
          </p:cNvPr>
          <p:cNvSpPr/>
          <p:nvPr/>
        </p:nvSpPr>
        <p:spPr>
          <a:xfrm>
            <a:off x="1749612" y="3301999"/>
            <a:ext cx="2714413" cy="1090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E61C956-6EA9-4AAC-8D83-C5946B84A4FD}"/>
              </a:ext>
            </a:extLst>
          </p:cNvPr>
          <p:cNvCxnSpPr>
            <a:cxnSpLocks/>
            <a:stCxn id="4" idx="2"/>
            <a:endCxn id="5" idx="4"/>
          </p:cNvCxnSpPr>
          <p:nvPr/>
        </p:nvCxnSpPr>
        <p:spPr>
          <a:xfrm rot="10800000" flipH="1">
            <a:off x="1292412" y="1261533"/>
            <a:ext cx="7574291" cy="12700"/>
          </a:xfrm>
          <a:prstGeom prst="bentConnector5">
            <a:avLst>
              <a:gd name="adj1" fmla="val -3018"/>
              <a:gd name="adj2" fmla="val 7200000"/>
              <a:gd name="adj3" fmla="val 103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E457DD-8137-2BC6-454A-F8F06B359C21}"/>
              </a:ext>
            </a:extLst>
          </p:cNvPr>
          <p:cNvSpPr txBox="1"/>
          <p:nvPr/>
        </p:nvSpPr>
        <p:spPr>
          <a:xfrm>
            <a:off x="4687126" y="70648"/>
            <a:ext cx="762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Room 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FD2F38-A9D6-2C6E-49B3-F545A0C91F79}"/>
              </a:ext>
            </a:extLst>
          </p:cNvPr>
          <p:cNvSpPr txBox="1"/>
          <p:nvPr/>
        </p:nvSpPr>
        <p:spPr>
          <a:xfrm>
            <a:off x="3525388" y="3074323"/>
            <a:ext cx="1036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</a:t>
            </a:r>
            <a:r>
              <a:rPr lang="en-US" sz="1200" dirty="0" err="1"/>
              <a:t>roomid</a:t>
            </a:r>
            <a:endParaRPr lang="en-US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93D825-97B6-833E-D59F-D9C3F88DA3B0}"/>
              </a:ext>
            </a:extLst>
          </p:cNvPr>
          <p:cNvSpPr/>
          <p:nvPr/>
        </p:nvSpPr>
        <p:spPr>
          <a:xfrm>
            <a:off x="4560964" y="2695555"/>
            <a:ext cx="1996645" cy="8213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Create watching room.</a:t>
            </a:r>
          </a:p>
          <a:p>
            <a:r>
              <a:rPr lang="en-US" sz="1100" dirty="0">
                <a:solidFill>
                  <a:schemeClr val="tx1"/>
                </a:solidFill>
              </a:rPr>
              <a:t>Add requested </a:t>
            </a:r>
            <a:r>
              <a:rPr lang="en-US" sz="1100" dirty="0" err="1">
                <a:solidFill>
                  <a:schemeClr val="tx1"/>
                </a:solidFill>
              </a:rPr>
              <a:t>connectionId</a:t>
            </a:r>
            <a:r>
              <a:rPr lang="en-US" sz="1100" dirty="0">
                <a:solidFill>
                  <a:schemeClr val="tx1"/>
                </a:solidFill>
              </a:rPr>
              <a:t> to group 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CE697B4D-C867-A1A6-6948-72E4AF4E1194}"/>
              </a:ext>
            </a:extLst>
          </p:cNvPr>
          <p:cNvSpPr/>
          <p:nvPr/>
        </p:nvSpPr>
        <p:spPr>
          <a:xfrm>
            <a:off x="5380114" y="4066267"/>
            <a:ext cx="3043773" cy="1090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650961-3F41-3BB8-0F87-7E6A952CC12F}"/>
              </a:ext>
            </a:extLst>
          </p:cNvPr>
          <p:cNvSpPr txBox="1"/>
          <p:nvPr/>
        </p:nvSpPr>
        <p:spPr>
          <a:xfrm>
            <a:off x="7033037" y="3802034"/>
            <a:ext cx="166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room by </a:t>
            </a:r>
            <a:r>
              <a:rPr lang="en-US" sz="1200" dirty="0" err="1"/>
              <a:t>roomId</a:t>
            </a:r>
            <a:endParaRPr lang="en-US" sz="1200" dirty="0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522C6986-6247-0BAC-2D7C-54714EBCCE0A}"/>
              </a:ext>
            </a:extLst>
          </p:cNvPr>
          <p:cNvSpPr/>
          <p:nvPr/>
        </p:nvSpPr>
        <p:spPr>
          <a:xfrm>
            <a:off x="1772053" y="4469984"/>
            <a:ext cx="3415470" cy="1090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A22F6-7B39-3FB4-C4B8-FE7793AD42A4}"/>
              </a:ext>
            </a:extLst>
          </p:cNvPr>
          <p:cNvSpPr txBox="1"/>
          <p:nvPr/>
        </p:nvSpPr>
        <p:spPr>
          <a:xfrm>
            <a:off x="4488489" y="4225934"/>
            <a:ext cx="66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69BD4C4-AB72-2DFC-4694-6C7F01B65BCD}"/>
              </a:ext>
            </a:extLst>
          </p:cNvPr>
          <p:cNvSpPr/>
          <p:nvPr/>
        </p:nvSpPr>
        <p:spPr>
          <a:xfrm>
            <a:off x="5418224" y="4469984"/>
            <a:ext cx="3005664" cy="1090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02FD57-F102-FE71-2C64-EEC944C8FCC1}"/>
              </a:ext>
            </a:extLst>
          </p:cNvPr>
          <p:cNvSpPr txBox="1"/>
          <p:nvPr/>
        </p:nvSpPr>
        <p:spPr>
          <a:xfrm>
            <a:off x="5333761" y="4225934"/>
            <a:ext cx="1568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9369A01-7A83-5232-EF99-DD5949E02747}"/>
              </a:ext>
            </a:extLst>
          </p:cNvPr>
          <p:cNvSpPr/>
          <p:nvPr/>
        </p:nvSpPr>
        <p:spPr>
          <a:xfrm>
            <a:off x="1811627" y="5379225"/>
            <a:ext cx="3437911" cy="1090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E0FD2A-A7DF-1020-0277-5C652C16A182}"/>
              </a:ext>
            </a:extLst>
          </p:cNvPr>
          <p:cNvSpPr txBox="1"/>
          <p:nvPr/>
        </p:nvSpPr>
        <p:spPr>
          <a:xfrm>
            <a:off x="1713501" y="5121090"/>
            <a:ext cx="2197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Play, pause, fast forward,..</a:t>
            </a: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81B4EBCD-E4B2-0B77-D18A-A5217464EEE6}"/>
              </a:ext>
            </a:extLst>
          </p:cNvPr>
          <p:cNvSpPr/>
          <p:nvPr/>
        </p:nvSpPr>
        <p:spPr>
          <a:xfrm>
            <a:off x="1767607" y="5715117"/>
            <a:ext cx="3415470" cy="1090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41199D7-6AE2-6243-F12B-F7A8873F0C19}"/>
              </a:ext>
            </a:extLst>
          </p:cNvPr>
          <p:cNvSpPr/>
          <p:nvPr/>
        </p:nvSpPr>
        <p:spPr>
          <a:xfrm>
            <a:off x="5413778" y="5715117"/>
            <a:ext cx="3005664" cy="1090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088C3B-0665-A26D-5146-431CC940E2FD}"/>
              </a:ext>
            </a:extLst>
          </p:cNvPr>
          <p:cNvSpPr txBox="1"/>
          <p:nvPr/>
        </p:nvSpPr>
        <p:spPr>
          <a:xfrm>
            <a:off x="4518669" y="5512729"/>
            <a:ext cx="66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47DCC5-ADDD-44CA-8881-4CEF0231C6FA}"/>
              </a:ext>
            </a:extLst>
          </p:cNvPr>
          <p:cNvSpPr txBox="1"/>
          <p:nvPr/>
        </p:nvSpPr>
        <p:spPr>
          <a:xfrm>
            <a:off x="5394412" y="5486816"/>
            <a:ext cx="1568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66FA17A-B3BB-F0C5-6EBB-77D96CB5E5DB}"/>
              </a:ext>
            </a:extLst>
          </p:cNvPr>
          <p:cNvSpPr/>
          <p:nvPr/>
        </p:nvSpPr>
        <p:spPr>
          <a:xfrm>
            <a:off x="1549795" y="1610192"/>
            <a:ext cx="7144406" cy="84764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2FC087B-4D32-6B3C-4644-94C1AD39A398}"/>
              </a:ext>
            </a:extLst>
          </p:cNvPr>
          <p:cNvSpPr/>
          <p:nvPr/>
        </p:nvSpPr>
        <p:spPr>
          <a:xfrm>
            <a:off x="1549795" y="2587132"/>
            <a:ext cx="7144406" cy="10467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819A346-5D3A-6676-85FD-7FE18119FE6C}"/>
              </a:ext>
            </a:extLst>
          </p:cNvPr>
          <p:cNvSpPr/>
          <p:nvPr/>
        </p:nvSpPr>
        <p:spPr>
          <a:xfrm>
            <a:off x="1549795" y="3764148"/>
            <a:ext cx="7144406" cy="10467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091FE4F-2D1E-B3ED-1DA4-9ADA7C2ADADF}"/>
              </a:ext>
            </a:extLst>
          </p:cNvPr>
          <p:cNvSpPr/>
          <p:nvPr/>
        </p:nvSpPr>
        <p:spPr>
          <a:xfrm>
            <a:off x="1549795" y="5127878"/>
            <a:ext cx="7144406" cy="10467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43FDE5-417F-1B4F-3CDB-3837FD752847}"/>
              </a:ext>
            </a:extLst>
          </p:cNvPr>
          <p:cNvSpPr/>
          <p:nvPr/>
        </p:nvSpPr>
        <p:spPr>
          <a:xfrm>
            <a:off x="176190" y="1672711"/>
            <a:ext cx="1276666" cy="847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1. handshake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1198AD-CD7D-551A-7A63-78E35DD3F73C}"/>
              </a:ext>
            </a:extLst>
          </p:cNvPr>
          <p:cNvSpPr/>
          <p:nvPr/>
        </p:nvSpPr>
        <p:spPr>
          <a:xfrm>
            <a:off x="176190" y="2744938"/>
            <a:ext cx="1276666" cy="847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2. Request-new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3AF0AC-A84D-6130-5AE0-A3ECA23DA1A3}"/>
              </a:ext>
            </a:extLst>
          </p:cNvPr>
          <p:cNvSpPr/>
          <p:nvPr/>
        </p:nvSpPr>
        <p:spPr>
          <a:xfrm>
            <a:off x="176190" y="3919407"/>
            <a:ext cx="1276666" cy="847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3. Join existing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242AC2-EED8-493D-88A0-57D755DDDC77}"/>
              </a:ext>
            </a:extLst>
          </p:cNvPr>
          <p:cNvSpPr/>
          <p:nvPr/>
        </p:nvSpPr>
        <p:spPr>
          <a:xfrm>
            <a:off x="176190" y="5235162"/>
            <a:ext cx="1276666" cy="847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4. Play video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449119FD-D18B-A6B8-3278-609FAB248D9E}"/>
              </a:ext>
            </a:extLst>
          </p:cNvPr>
          <p:cNvSpPr/>
          <p:nvPr/>
        </p:nvSpPr>
        <p:spPr>
          <a:xfrm>
            <a:off x="5380114" y="5389430"/>
            <a:ext cx="3043773" cy="1090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60094B-7F2D-921F-8C1D-42DF23A6DFAD}"/>
              </a:ext>
            </a:extLst>
          </p:cNvPr>
          <p:cNvSpPr txBox="1"/>
          <p:nvPr/>
        </p:nvSpPr>
        <p:spPr>
          <a:xfrm>
            <a:off x="6733830" y="5159161"/>
            <a:ext cx="182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Play, pause, fast forward,..</a:t>
            </a:r>
          </a:p>
        </p:txBody>
      </p:sp>
    </p:spTree>
    <p:extLst>
      <p:ext uri="{BB962C8B-B14F-4D97-AF65-F5344CB8AC3E}">
        <p14:creationId xmlns:p14="http://schemas.microsoft.com/office/powerpoint/2010/main" val="200736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603</TotalTime>
  <Words>167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Idea 1: Real-Time Customer Support</vt:lpstr>
      <vt:lpstr>PowerPoint Presentation</vt:lpstr>
      <vt:lpstr>Idea 2: Watching video together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</dc:title>
  <dc:creator>Phương Tran</dc:creator>
  <cp:lastModifiedBy>Phương Tran</cp:lastModifiedBy>
  <cp:revision>9</cp:revision>
  <dcterms:created xsi:type="dcterms:W3CDTF">2023-11-01T06:55:56Z</dcterms:created>
  <dcterms:modified xsi:type="dcterms:W3CDTF">2023-11-02T07:56:08Z</dcterms:modified>
</cp:coreProperties>
</file>