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68" r:id="rId3"/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1" autoAdjust="0"/>
  </p:normalViewPr>
  <p:slideViewPr>
    <p:cSldViewPr snapToGrid="0">
      <p:cViewPr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CCFDA-84B8-4CE4-A0D1-2A7F3D6738BB}" type="datetimeFigureOut">
              <a:rPr lang="vi-VN" smtClean="0"/>
              <a:t>26/05/2017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C68C-9952-4A00-877E-02B77F5AAB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0766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3158B-9705-4CC7-8DE1-B7779AB4765C}" type="datetimeFigureOut">
              <a:rPr lang="vi-VN" smtClean="0"/>
              <a:t>26/05/2017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A0C42-0A86-491A-9941-A6CEB94152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189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FCBA-B635-4747-88DF-A87AD2ACF9C7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76911" y="6205135"/>
            <a:ext cx="683339" cy="365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algn="ctr">
              <a:defRPr sz="2000" b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39F6-5498-4ACA-9F40-3056BE880AB5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F1C-1252-4258-8161-D0065F2150DD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4A48-A68A-4166-AC7A-E75038FEF3E8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FFD9-4CB9-4AD4-AEEB-D7282411AFB9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5BD9-C003-4A5F-B344-884EDEB24CC5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BA8B-00A4-463C-9116-7B2B9A4779C8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E248-F31D-4292-BE73-1D225ED5656A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46DC-8843-408A-925C-9EEF92748110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14245" y="6300669"/>
            <a:ext cx="683339" cy="365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algn="ctr">
              <a:defRPr sz="2000" b="1" cap="none" spc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FF64-20E1-48C2-8F7E-492D7CB40145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C34-87D9-4620-A9F2-08796ED0049B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9765-767A-4559-A1D8-3F2198E6AD00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46D8-484E-4DAE-9479-109E18DF34A2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E60F-8627-42AA-93A4-61F0D44D2190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165-CC77-45D5-A0E5-E215E3F1B29D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568F-C5B5-4A5B-8CCE-62E07D31011D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6BB6-D5D7-4553-A9BC-06FAEE538F46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166" y="833640"/>
            <a:ext cx="10843846" cy="1646302"/>
          </a:xfrm>
        </p:spPr>
        <p:txBody>
          <a:bodyPr/>
          <a:lstStyle/>
          <a:p>
            <a:pPr algn="ctr"/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Tp. HCM</a:t>
            </a:r>
            <a:b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 –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CHCSTT</a:t>
            </a:r>
            <a:endParaRPr lang="vi-V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621" y="2948864"/>
            <a:ext cx="7766936" cy="2525814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</a:p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TRẮC HỌC TAI</a:t>
            </a:r>
          </a:p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(Ear as a Biometric)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4477" y="5298831"/>
            <a:ext cx="454002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033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162"/>
            <a:ext cx="8596668" cy="4931869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DxD</a:t>
            </a:r>
            <a:r>
              <a:rPr 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S(M)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(eigenvector)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14" y="2658972"/>
            <a:ext cx="3352844" cy="678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25" y="5640805"/>
            <a:ext cx="2399421" cy="724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824"/>
            <a:ext cx="8596668" cy="4884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S(M)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63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63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= D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D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A*v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v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v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||v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7947"/>
            <a:ext cx="8596668" cy="132080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2858"/>
            <a:ext cx="8596668" cy="4434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B1: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p.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B2: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B3: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d = p – m.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B4: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d.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B5: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B6: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63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11" y="316525"/>
            <a:ext cx="8596668" cy="1019908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38" y="1070350"/>
            <a:ext cx="10272020" cy="531680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w, 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47" y="3251970"/>
            <a:ext cx="3850539" cy="9290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69" y="555008"/>
            <a:ext cx="10322763" cy="1320800"/>
          </a:xfrm>
        </p:spPr>
        <p:txBody>
          <a:bodyPr>
            <a:no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92" y="1587383"/>
            <a:ext cx="10172637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Bowyer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98%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1386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415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899"/>
            <a:ext cx="8596668" cy="5008728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AMI Ear Database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100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7 image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PCA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81842" y="3138984"/>
            <a:ext cx="10605292" cy="2541269"/>
            <a:chOff x="1105186" y="3138984"/>
            <a:chExt cx="10605292" cy="254126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186" y="3138985"/>
              <a:ext cx="1417726" cy="202285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105186" y="5164822"/>
              <a:ext cx="141772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ack_ear</a:t>
              </a:r>
              <a:endParaRPr lang="vi-V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766" y="3138985"/>
              <a:ext cx="1419817" cy="202583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27830" y="5164822"/>
              <a:ext cx="159039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down_ear</a:t>
              </a:r>
              <a:endParaRPr lang="vi-V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631" y="3138984"/>
              <a:ext cx="1419818" cy="20258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26546" y="5173065"/>
              <a:ext cx="141772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front_ear</a:t>
              </a:r>
              <a:endParaRPr lang="vi-V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536" y="3155453"/>
              <a:ext cx="1414053" cy="201761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63536" y="5181308"/>
              <a:ext cx="141772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left_ear</a:t>
              </a:r>
              <a:endParaRPr lang="vi-V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437" y="3155453"/>
              <a:ext cx="1419830" cy="202585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76513" y="5181308"/>
              <a:ext cx="141772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right_ear</a:t>
              </a:r>
              <a:endParaRPr lang="vi-V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339" y="3155708"/>
              <a:ext cx="1419651" cy="20256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693339" y="5203199"/>
              <a:ext cx="141772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up_ear</a:t>
              </a:r>
              <a:endParaRPr lang="vi-V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1887" y="3155708"/>
              <a:ext cx="1434701" cy="204707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0167996" y="5203199"/>
              <a:ext cx="154248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zoom_ear</a:t>
              </a:r>
              <a:endParaRPr lang="vi-V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5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42" y="169655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" t="27612" r="28673" b="22575"/>
          <a:stretch/>
        </p:blipFill>
        <p:spPr bwMode="auto">
          <a:xfrm>
            <a:off x="409429" y="2415661"/>
            <a:ext cx="8871046" cy="36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9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677" y="2684061"/>
            <a:ext cx="6801639" cy="1320800"/>
          </a:xfrm>
        </p:spPr>
        <p:txBody>
          <a:bodyPr>
            <a:noAutofit/>
          </a:bodyPr>
          <a:lstStyle/>
          <a:p>
            <a:pPr algn="ctr"/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1412036</a:t>
            </a: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1412192</a:t>
            </a:r>
            <a:endParaRPr lang="vi-V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722" y="773722"/>
            <a:ext cx="7766936" cy="1149211"/>
          </a:xfrm>
        </p:spPr>
        <p:txBody>
          <a:bodyPr/>
          <a:lstStyle/>
          <a:p>
            <a:pPr algn="l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40" y="2107542"/>
            <a:ext cx="8745416" cy="407052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laptop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1890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Alphonse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Bertillon.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14245" y="6300669"/>
            <a:ext cx="683339" cy="365125"/>
          </a:xfrm>
        </p:spPr>
        <p:txBody>
          <a:bodyPr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5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8553"/>
            <a:ext cx="8596668" cy="996462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211" y="1691667"/>
            <a:ext cx="8947311" cy="4263657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Iannarelli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82" y="574431"/>
            <a:ext cx="9732758" cy="1746738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032913" cy="3880773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067" y="2644705"/>
            <a:ext cx="8596668" cy="1786618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67506"/>
            <a:ext cx="8596668" cy="1055077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PCA.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716"/>
            <a:ext cx="8596668" cy="4709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63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p – m: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932</Words>
  <Application>Microsoft Office PowerPoint</Application>
  <PresentationFormat>Custom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Đại học Khoa học Tự nhiên Đại học quốc gia Tp. HCM Khoa CNTT – Môn CHCSTT</vt:lpstr>
      <vt:lpstr>PowerPoint Presentation</vt:lpstr>
      <vt:lpstr>NỘI DUNG</vt:lpstr>
      <vt:lpstr>I. Giới thiệu</vt:lpstr>
      <vt:lpstr>I. Giới thiệu</vt:lpstr>
      <vt:lpstr>II. Tại sao tai lại được lựa chọn áp dụng trong sinh trắc học</vt:lpstr>
      <vt:lpstr>III. Cách tiếp cận tai người theo hướng sinh trắc học</vt:lpstr>
      <vt:lpstr>1. Kỹ thuật PCA</vt:lpstr>
      <vt:lpstr>1. Kỹ thuật PCA.</vt:lpstr>
      <vt:lpstr>1. Kỹ thuật PCA</vt:lpstr>
      <vt:lpstr>1. Kỹ thuật PCA</vt:lpstr>
      <vt:lpstr>1. Kỹ thuật PCA</vt:lpstr>
      <vt:lpstr>1. Kỹ thuật PCA</vt:lpstr>
      <vt:lpstr>2. Hướng tiếp cận trong không gian 3 chiều</vt:lpstr>
      <vt:lpstr>IV. Thực nghiệm</vt:lpstr>
      <vt:lpstr>IV. Thực nghiệm</vt:lpstr>
      <vt:lpstr>Cảm ơn thầy và các bạn đã theo dõi!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Giới thiệu</dc:title>
  <dc:creator>Gia Bao</dc:creator>
  <cp:lastModifiedBy>Phuong Hoa</cp:lastModifiedBy>
  <cp:revision>27</cp:revision>
  <dcterms:created xsi:type="dcterms:W3CDTF">2017-05-19T14:54:16Z</dcterms:created>
  <dcterms:modified xsi:type="dcterms:W3CDTF">2017-05-26T08:04:39Z</dcterms:modified>
</cp:coreProperties>
</file>