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notesMasterIdLst>
    <p:notesMasterId r:id="rId23"/>
  </p:notesMasterIdLst>
  <p:handoutMasterIdLst>
    <p:handoutMasterId r:id="rId24"/>
  </p:handoutMasterIdLst>
  <p:sldIdLst>
    <p:sldId id="371" r:id="rId2"/>
    <p:sldId id="387" r:id="rId3"/>
    <p:sldId id="388" r:id="rId4"/>
    <p:sldId id="389" r:id="rId5"/>
    <p:sldId id="390" r:id="rId6"/>
    <p:sldId id="396" r:id="rId7"/>
    <p:sldId id="392" r:id="rId8"/>
    <p:sldId id="393" r:id="rId9"/>
    <p:sldId id="421" r:id="rId10"/>
    <p:sldId id="424" r:id="rId11"/>
    <p:sldId id="423" r:id="rId12"/>
    <p:sldId id="382" r:id="rId13"/>
    <p:sldId id="398" r:id="rId14"/>
    <p:sldId id="397" r:id="rId15"/>
    <p:sldId id="399" r:id="rId16"/>
    <p:sldId id="425" r:id="rId17"/>
    <p:sldId id="401" r:id="rId18"/>
    <p:sldId id="418" r:id="rId19"/>
    <p:sldId id="400" r:id="rId20"/>
    <p:sldId id="358" r:id="rId21"/>
    <p:sldId id="346" r:id="rId22"/>
  </p:sldIdLst>
  <p:sldSz cx="9144000" cy="5143500" type="screen16x9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>
          <p15:clr>
            <a:srgbClr val="A4A3A4"/>
          </p15:clr>
        </p15:guide>
        <p15:guide id="3" pos="5760" userDrawn="1">
          <p15:clr>
            <a:srgbClr val="A4A3A4"/>
          </p15:clr>
        </p15:guide>
        <p15:guide id="4" orient="horz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173">
          <p15:clr>
            <a:srgbClr val="A4A3A4"/>
          </p15:clr>
        </p15:guide>
        <p15:guide id="4" pos="414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hleen Watson" initials="KW" lastIdx="1" clrIdx="0"/>
  <p:cmAuthor id="2" name="Kathleen Watson" initials="KW [2]" lastIdx="1" clrIdx="1"/>
  <p:cmAuthor id="3" name="Kathleen Watson" initials="KW [3]" lastIdx="1" clrIdx="2"/>
  <p:cmAuthor id="4" name="Kathleen Watson" initials="KW [4]" lastIdx="1" clrIdx="3"/>
  <p:cmAuthor id="5" name="Kathleen Watson" initials="KW [5]" lastIdx="1" clrIdx="4"/>
  <p:cmAuthor id="6" name="Kathleen Watson" initials="KW [6]" lastIdx="1" clrIdx="5"/>
  <p:cmAuthor id="7" name="Kathleen Watson" initials="KW [7]" lastIdx="1" clrIdx="6"/>
  <p:cmAuthor id="8" name="Kathleen Watson" initials="KW [8]" lastIdx="1" clrIdx="7"/>
  <p:cmAuthor id="9" name="Kathleen Watson" initials="KW [9]" lastIdx="1" clrIdx="8"/>
  <p:cmAuthor id="10" name="Kathleen Watson" initials="KW [10]" lastIdx="1" clrIdx="9"/>
  <p:cmAuthor id="11" name="Kathleen Watson" initials="KW [11]" lastIdx="1" clrIdx="10"/>
  <p:cmAuthor id="12" name="Kathleen Watson" initials="KW [12]" lastIdx="1" clrIdx="11"/>
  <p:cmAuthor id="13" name="Jeff San Miguel" initials="JSM" lastIdx="1" clrIdx="12"/>
  <p:cmAuthor id="14" name="Jeff San Miguel" initials="JSM [2]" lastIdx="1" clrIdx="13"/>
  <p:cmAuthor id="15" name="Jeff San Miguel" initials="JSM [3]" lastIdx="1" clrIdx="14"/>
  <p:cmAuthor id="16" name="Jeff San Miguel" initials="JSM [4]" lastIdx="1" clrIdx="15"/>
  <p:cmAuthor id="17" name="Jeff San Miguel" initials="JSM [5]" lastIdx="1" clrIdx="16"/>
  <p:cmAuthor id="18" name="Jeff San Miguel" initials="JSM [6]" lastIdx="1" clrIdx="17"/>
  <p:cmAuthor id="19" name="Jeff San Miguel" initials="JSM [7]" lastIdx="1" clrIdx="18"/>
  <p:cmAuthor id="20" name="Jeff San Miguel" initials="JSM [8]" lastIdx="1" clrIdx="19"/>
  <p:cmAuthor id="21" name="Jeff San Miguel" initials="JSM [9]" lastIdx="1" clrIdx="2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DC741"/>
    <a:srgbClr val="0066FF"/>
    <a:srgbClr val="006BBC"/>
    <a:srgbClr val="9933FF"/>
    <a:srgbClr val="0070C0"/>
    <a:srgbClr val="94EB53"/>
    <a:srgbClr val="158AFF"/>
    <a:srgbClr val="3399FF"/>
    <a:srgbClr val="0000C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50" autoAdjust="0"/>
    <p:restoredTop sz="86395" autoAdjust="0"/>
  </p:normalViewPr>
  <p:slideViewPr>
    <p:cSldViewPr snapToGrid="0" snapToObjects="1" showGuides="1">
      <p:cViewPr varScale="1">
        <p:scale>
          <a:sx n="151" d="100"/>
          <a:sy n="151" d="100"/>
        </p:scale>
        <p:origin x="438" y="138"/>
      </p:cViewPr>
      <p:guideLst>
        <p:guide orient="horz" pos="3240"/>
        <p:guide/>
        <p:guide pos="5760"/>
        <p:guide orient="horz"/>
      </p:guideLst>
    </p:cSldViewPr>
  </p:slideViewPr>
  <p:outlineViewPr>
    <p:cViewPr>
      <p:scale>
        <a:sx n="33" d="100"/>
        <a:sy n="33" d="100"/>
      </p:scale>
      <p:origin x="0" y="-26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53" d="100"/>
          <a:sy n="153" d="100"/>
        </p:scale>
        <p:origin x="5880" y="176"/>
      </p:cViewPr>
      <p:guideLst>
        <p:guide orient="horz" pos="2880"/>
        <p:guide pos="2160"/>
        <p:guide pos="173"/>
        <p:guide pos="414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pPr/>
              <a:t>8/8/2021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3806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84200" y="849313"/>
            <a:ext cx="5689600" cy="3200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5010" y="4236396"/>
            <a:ext cx="6414557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2625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566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AAA4BB55-22A6-9C48-9B94-C2A7131C877F}"/>
              </a:ext>
            </a:extLst>
          </p:cNvPr>
          <p:cNvSpPr/>
          <p:nvPr userDrawn="1"/>
        </p:nvSpPr>
        <p:spPr>
          <a:xfrm>
            <a:off x="5942892" y="0"/>
            <a:ext cx="3201108" cy="5157216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C087B14-6753-6F4D-B0BE-B2E45CBD35B4}"/>
              </a:ext>
            </a:extLst>
          </p:cNvPr>
          <p:cNvSpPr/>
          <p:nvPr userDrawn="1"/>
        </p:nvSpPr>
        <p:spPr>
          <a:xfrm>
            <a:off x="-1" y="0"/>
            <a:ext cx="5942893" cy="515721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66000">
                <a:srgbClr val="051C2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1348" y="2803117"/>
            <a:ext cx="4286425" cy="830997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2400" cap="none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681348" y="725773"/>
            <a:ext cx="5148359" cy="2071294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 b="1" cap="none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2 Line Hitachi Title Slide Placeholder </a:t>
            </a:r>
            <a:br>
              <a:rPr lang="en-US" dirty="0"/>
            </a:br>
            <a:r>
              <a:rPr lang="en-US" dirty="0"/>
              <a:t>2 Line Hitachi </a:t>
            </a:r>
          </a:p>
        </p:txBody>
      </p:sp>
      <p:sp>
        <p:nvSpPr>
          <p:cNvPr id="5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81348" y="3905309"/>
            <a:ext cx="3544411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81348" y="4134651"/>
            <a:ext cx="3544411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6F85EA-1CAA-F34C-8631-AB308554EFA3}"/>
              </a:ext>
            </a:extLst>
          </p:cNvPr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3447B23-48AF-DF4F-BF1D-7F250C9A6EC2}"/>
              </a:ext>
            </a:extLst>
          </p:cNvPr>
          <p:cNvSpPr/>
          <p:nvPr userDrawn="1"/>
        </p:nvSpPr>
        <p:spPr>
          <a:xfrm>
            <a:off x="5942892" y="0"/>
            <a:ext cx="3201108" cy="5157216"/>
          </a:xfrm>
          <a:prstGeom prst="rect">
            <a:avLst/>
          </a:prstGeom>
          <a:gradFill flip="none" rotWithShape="1">
            <a:gsLst>
              <a:gs pos="45000">
                <a:srgbClr val="153C3E">
                  <a:alpha val="0"/>
                </a:srgbClr>
              </a:gs>
              <a:gs pos="73000">
                <a:schemeClr val="accent1">
                  <a:alpha val="0"/>
                </a:schemeClr>
              </a:gs>
              <a:gs pos="0">
                <a:srgbClr val="153C3E">
                  <a:alpha val="45882"/>
                </a:srgbClr>
              </a:gs>
              <a:gs pos="99000">
                <a:schemeClr val="accent2">
                  <a:lumMod val="38000"/>
                  <a:alpha val="3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4AD3290-648D-D840-B50D-09EEC67C7D28}"/>
              </a:ext>
            </a:extLst>
          </p:cNvPr>
          <p:cNvSpPr/>
          <p:nvPr userDrawn="1"/>
        </p:nvSpPr>
        <p:spPr>
          <a:xfrm>
            <a:off x="5942892" y="0"/>
            <a:ext cx="3201108" cy="5157216"/>
          </a:xfrm>
          <a:prstGeom prst="rect">
            <a:avLst/>
          </a:prstGeom>
          <a:gradFill flip="none" rotWithShape="1">
            <a:gsLst>
              <a:gs pos="61000">
                <a:schemeClr val="accent1">
                  <a:alpha val="0"/>
                </a:schemeClr>
              </a:gs>
              <a:gs pos="40000">
                <a:srgbClr val="153C3E">
                  <a:alpha val="0"/>
                </a:srgbClr>
              </a:gs>
              <a:gs pos="0">
                <a:srgbClr val="53E2DD">
                  <a:lumMod val="29000"/>
                  <a:alpha val="63000"/>
                </a:srgbClr>
              </a:gs>
              <a:gs pos="100000">
                <a:schemeClr val="accent2">
                  <a:lumMod val="38000"/>
                  <a:alpha val="46000"/>
                </a:schemeClr>
              </a:gs>
            </a:gsLst>
            <a:lin ang="15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9418557-F9FB-2C49-8652-E9BC5F420543}"/>
              </a:ext>
            </a:extLst>
          </p:cNvPr>
          <p:cNvSpPr/>
          <p:nvPr userDrawn="1"/>
        </p:nvSpPr>
        <p:spPr>
          <a:xfrm>
            <a:off x="5942892" y="0"/>
            <a:ext cx="3201108" cy="5157216"/>
          </a:xfrm>
          <a:prstGeom prst="rect">
            <a:avLst/>
          </a:prstGeom>
          <a:gradFill flip="none" rotWithShape="1">
            <a:gsLst>
              <a:gs pos="66000">
                <a:schemeClr val="tx2">
                  <a:alpha val="0"/>
                </a:schemeClr>
              </a:gs>
              <a:gs pos="100000">
                <a:schemeClr val="tx2">
                  <a:alpha val="75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F58E61-59AF-0B40-BD87-B8415DF5B20F}"/>
              </a:ext>
            </a:extLst>
          </p:cNvPr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chemeClr val="bg1"/>
          </a:solidFill>
        </p:grpSpPr>
        <p:sp>
          <p:nvSpPr>
            <p:cNvPr id="43" name="Freeform 1">
              <a:extLst>
                <a:ext uri="{FF2B5EF4-FFF2-40B4-BE49-F238E27FC236}">
                  <a16:creationId xmlns:a16="http://schemas.microsoft.com/office/drawing/2014/main" id="{199E89AD-2705-134A-918E-26469FC8C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2">
              <a:extLst>
                <a:ext uri="{FF2B5EF4-FFF2-40B4-BE49-F238E27FC236}">
                  <a16:creationId xmlns:a16="http://schemas.microsoft.com/office/drawing/2014/main" id="{0494D0CA-794C-0E4B-AA3F-CCDBD5829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3">
              <a:extLst>
                <a:ext uri="{FF2B5EF4-FFF2-40B4-BE49-F238E27FC236}">
                  <a16:creationId xmlns:a16="http://schemas.microsoft.com/office/drawing/2014/main" id="{9DCC5901-D10A-FB4A-B33B-ED481418C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4">
              <a:extLst>
                <a:ext uri="{FF2B5EF4-FFF2-40B4-BE49-F238E27FC236}">
                  <a16:creationId xmlns:a16="http://schemas.microsoft.com/office/drawing/2014/main" id="{E89E2B8D-ACF0-2F45-AEFB-BDDCF2F74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22029583-0D66-5343-987C-CF43A574E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853178F1-F0AF-6240-8FB2-09BC14B17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7">
              <a:extLst>
                <a:ext uri="{FF2B5EF4-FFF2-40B4-BE49-F238E27FC236}">
                  <a16:creationId xmlns:a16="http://schemas.microsoft.com/office/drawing/2014/main" id="{587CA836-2BC9-604B-8F93-B6FA817F9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9BEF782E-D5DE-734F-9C51-AB343EB19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0C8F20BF-80B8-AA43-8103-58006CF5B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5B65AB5A-E732-2349-89E5-B07E52492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18907CF9-1658-E045-9ADF-2C0EB3806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6582D328-B23E-7E45-9263-09C953540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9" name="Freeform 13">
              <a:extLst>
                <a:ext uri="{FF2B5EF4-FFF2-40B4-BE49-F238E27FC236}">
                  <a16:creationId xmlns:a16="http://schemas.microsoft.com/office/drawing/2014/main" id="{1C5D63DB-4DD9-2E40-B566-7E733EBF8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14">
              <a:extLst>
                <a:ext uri="{FF2B5EF4-FFF2-40B4-BE49-F238E27FC236}">
                  <a16:creationId xmlns:a16="http://schemas.microsoft.com/office/drawing/2014/main" id="{6CC37E30-3AA8-3A4D-938A-A8B8E7A95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15F29EA2-8A57-A243-BA94-EEAE6BD44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8896A965-59FA-E943-96EE-601F7005C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00A05657-BBA5-E04D-A9B7-BB46AB415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75D59710-E8C6-394A-9E64-D4371DD86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E31E38F3-CCD4-0D4A-B5AE-0E15DBF0F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20">
              <a:extLst>
                <a:ext uri="{FF2B5EF4-FFF2-40B4-BE49-F238E27FC236}">
                  <a16:creationId xmlns:a16="http://schemas.microsoft.com/office/drawing/2014/main" id="{EA81CA55-89FF-C642-90AD-A67CE9108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B993E30F-1BC1-EE44-BD31-C649CB700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5220F4C6-9400-5942-B0AF-9C8740ABF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0D77D15C-59D2-2D40-8EFB-AE8D4D645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pic>
        <p:nvPicPr>
          <p:cNvPr id="70" name="Graphic 67">
            <a:extLst>
              <a:ext uri="{FF2B5EF4-FFF2-40B4-BE49-F238E27FC236}">
                <a16:creationId xmlns:a16="http://schemas.microsoft.com/office/drawing/2014/main" id="{A7345AC5-D563-1B4C-8A47-EAEEE77406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20" y="812800"/>
            <a:ext cx="571500" cy="4330700"/>
          </a:xfrm>
          <a:prstGeom prst="rect">
            <a:avLst/>
          </a:prstGeom>
        </p:spPr>
      </p:pic>
      <p:grpSp>
        <p:nvGrpSpPr>
          <p:cNvPr id="68" name="Group 67"/>
          <p:cNvGrpSpPr/>
          <p:nvPr userDrawn="1"/>
        </p:nvGrpSpPr>
        <p:grpSpPr>
          <a:xfrm>
            <a:off x="6112803" y="4911221"/>
            <a:ext cx="2991525" cy="215444"/>
            <a:chOff x="6112803" y="4911221"/>
            <a:chExt cx="2991525" cy="215444"/>
          </a:xfrm>
        </p:grpSpPr>
        <p:sp>
          <p:nvSpPr>
            <p:cNvPr id="71" name="TextBox 70"/>
            <p:cNvSpPr txBox="1"/>
            <p:nvPr userDrawn="1"/>
          </p:nvSpPr>
          <p:spPr>
            <a:xfrm>
              <a:off x="6112803" y="4911221"/>
              <a:ext cx="299152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kern="1200" dirty="0">
                  <a:solidFill>
                    <a:schemeClr val="bg1">
                      <a:alpha val="50000"/>
                    </a:schemeClr>
                  </a:solidFill>
                  <a:latin typeface="+mn-lt"/>
                  <a:ea typeface="+mn-ea"/>
                  <a:cs typeface="+mn-cs"/>
                </a:rPr>
                <a:t>© Hitachi Vantara Vietnam Co., Ltd. 2020. All rights reserved.</a:t>
              </a:r>
            </a:p>
          </p:txBody>
        </p:sp>
        <p:sp>
          <p:nvSpPr>
            <p:cNvPr id="72" name="TextBox 71"/>
            <p:cNvSpPr txBox="1"/>
            <p:nvPr userDrawn="1"/>
          </p:nvSpPr>
          <p:spPr>
            <a:xfrm>
              <a:off x="6112803" y="4911221"/>
              <a:ext cx="299152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kern="1200" dirty="0">
                  <a:solidFill>
                    <a:schemeClr val="bg1">
                      <a:alpha val="50000"/>
                    </a:schemeClr>
                  </a:solidFill>
                  <a:latin typeface="+mn-lt"/>
                  <a:ea typeface="+mn-ea"/>
                  <a:cs typeface="+mn-cs"/>
                </a:rPr>
                <a:t>© Hitachi Vantara Vietnam Co., Ltd. 2020. All rights reserved.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402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AAA4BB55-22A6-9C48-9B94-C2A7131C877F}"/>
              </a:ext>
            </a:extLst>
          </p:cNvPr>
          <p:cNvSpPr/>
          <p:nvPr userDrawn="1"/>
        </p:nvSpPr>
        <p:spPr>
          <a:xfrm>
            <a:off x="5942892" y="0"/>
            <a:ext cx="3201108" cy="5157216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C087B14-6753-6F4D-B0BE-B2E45CBD35B4}"/>
              </a:ext>
            </a:extLst>
          </p:cNvPr>
          <p:cNvSpPr/>
          <p:nvPr userDrawn="1"/>
        </p:nvSpPr>
        <p:spPr>
          <a:xfrm>
            <a:off x="-1" y="0"/>
            <a:ext cx="5942893" cy="515721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66000">
                <a:srgbClr val="051C2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681348" y="1407160"/>
            <a:ext cx="5148359" cy="728377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 b="1" cap="none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6F85EA-1CAA-F34C-8631-AB308554EFA3}"/>
              </a:ext>
            </a:extLst>
          </p:cNvPr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4AD3290-648D-D840-B50D-09EEC67C7D28}"/>
              </a:ext>
            </a:extLst>
          </p:cNvPr>
          <p:cNvSpPr/>
          <p:nvPr userDrawn="1"/>
        </p:nvSpPr>
        <p:spPr>
          <a:xfrm>
            <a:off x="5942892" y="0"/>
            <a:ext cx="3201108" cy="5157216"/>
          </a:xfrm>
          <a:prstGeom prst="rect">
            <a:avLst/>
          </a:prstGeom>
          <a:gradFill flip="none" rotWithShape="1">
            <a:gsLst>
              <a:gs pos="53000">
                <a:schemeClr val="bg1">
                  <a:alpha val="0"/>
                </a:schemeClr>
              </a:gs>
              <a:gs pos="0">
                <a:srgbClr val="53E2DD">
                  <a:alpha val="56000"/>
                  <a:lumMod val="29000"/>
                </a:srgbClr>
              </a:gs>
              <a:gs pos="100000">
                <a:schemeClr val="accent2">
                  <a:alpha val="54000"/>
                  <a:lumMod val="38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9418557-F9FB-2C49-8652-E9BC5F420543}"/>
              </a:ext>
            </a:extLst>
          </p:cNvPr>
          <p:cNvSpPr/>
          <p:nvPr userDrawn="1"/>
        </p:nvSpPr>
        <p:spPr>
          <a:xfrm>
            <a:off x="5942892" y="0"/>
            <a:ext cx="3201108" cy="5157216"/>
          </a:xfrm>
          <a:prstGeom prst="rect">
            <a:avLst/>
          </a:prstGeom>
          <a:gradFill flip="none" rotWithShape="1">
            <a:gsLst>
              <a:gs pos="71000">
                <a:schemeClr val="tx2">
                  <a:alpha val="0"/>
                </a:schemeClr>
              </a:gs>
              <a:gs pos="100000">
                <a:schemeClr val="tx2">
                  <a:alpha val="65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F58E61-59AF-0B40-BD87-B8415DF5B20F}"/>
              </a:ext>
            </a:extLst>
          </p:cNvPr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chemeClr val="bg1"/>
          </a:solidFill>
        </p:grpSpPr>
        <p:sp>
          <p:nvSpPr>
            <p:cNvPr id="43" name="Freeform 1">
              <a:extLst>
                <a:ext uri="{FF2B5EF4-FFF2-40B4-BE49-F238E27FC236}">
                  <a16:creationId xmlns:a16="http://schemas.microsoft.com/office/drawing/2014/main" id="{199E89AD-2705-134A-918E-26469FC8C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2">
              <a:extLst>
                <a:ext uri="{FF2B5EF4-FFF2-40B4-BE49-F238E27FC236}">
                  <a16:creationId xmlns:a16="http://schemas.microsoft.com/office/drawing/2014/main" id="{0494D0CA-794C-0E4B-AA3F-CCDBD5829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3">
              <a:extLst>
                <a:ext uri="{FF2B5EF4-FFF2-40B4-BE49-F238E27FC236}">
                  <a16:creationId xmlns:a16="http://schemas.microsoft.com/office/drawing/2014/main" id="{9DCC5901-D10A-FB4A-B33B-ED481418C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4">
              <a:extLst>
                <a:ext uri="{FF2B5EF4-FFF2-40B4-BE49-F238E27FC236}">
                  <a16:creationId xmlns:a16="http://schemas.microsoft.com/office/drawing/2014/main" id="{E89E2B8D-ACF0-2F45-AEFB-BDDCF2F74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22029583-0D66-5343-987C-CF43A574E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853178F1-F0AF-6240-8FB2-09BC14B17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7">
              <a:extLst>
                <a:ext uri="{FF2B5EF4-FFF2-40B4-BE49-F238E27FC236}">
                  <a16:creationId xmlns:a16="http://schemas.microsoft.com/office/drawing/2014/main" id="{587CA836-2BC9-604B-8F93-B6FA817F9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9BEF782E-D5DE-734F-9C51-AB343EB19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0C8F20BF-80B8-AA43-8103-58006CF5B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5B65AB5A-E732-2349-89E5-B07E52492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18907CF9-1658-E045-9ADF-2C0EB3806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6582D328-B23E-7E45-9263-09C953540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9" name="Freeform 13">
              <a:extLst>
                <a:ext uri="{FF2B5EF4-FFF2-40B4-BE49-F238E27FC236}">
                  <a16:creationId xmlns:a16="http://schemas.microsoft.com/office/drawing/2014/main" id="{1C5D63DB-4DD9-2E40-B566-7E733EBF8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14">
              <a:extLst>
                <a:ext uri="{FF2B5EF4-FFF2-40B4-BE49-F238E27FC236}">
                  <a16:creationId xmlns:a16="http://schemas.microsoft.com/office/drawing/2014/main" id="{6CC37E30-3AA8-3A4D-938A-A8B8E7A95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15F29EA2-8A57-A243-BA94-EEAE6BD44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8896A965-59FA-E943-96EE-601F7005C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00A05657-BBA5-E04D-A9B7-BB46AB415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75D59710-E8C6-394A-9E64-D4371DD86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E31E38F3-CCD4-0D4A-B5AE-0E15DBF0F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20">
              <a:extLst>
                <a:ext uri="{FF2B5EF4-FFF2-40B4-BE49-F238E27FC236}">
                  <a16:creationId xmlns:a16="http://schemas.microsoft.com/office/drawing/2014/main" id="{EA81CA55-89FF-C642-90AD-A67CE9108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B993E30F-1BC1-EE44-BD31-C649CB700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5220F4C6-9400-5942-B0AF-9C8740ABF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0D77D15C-59D2-2D40-8EFB-AE8D4D645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pic>
        <p:nvPicPr>
          <p:cNvPr id="69" name="Graphic 68">
            <a:extLst>
              <a:ext uri="{FF2B5EF4-FFF2-40B4-BE49-F238E27FC236}">
                <a16:creationId xmlns:a16="http://schemas.microsoft.com/office/drawing/2014/main" id="{7CBF5BC0-8976-8B43-AA6F-BF4941E8F9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6" y="1407160"/>
            <a:ext cx="562508" cy="3750056"/>
          </a:xfrm>
          <a:prstGeom prst="rect">
            <a:avLst/>
          </a:prstGeom>
        </p:spPr>
      </p:pic>
      <p:grpSp>
        <p:nvGrpSpPr>
          <p:cNvPr id="36" name="Group 35"/>
          <p:cNvGrpSpPr/>
          <p:nvPr userDrawn="1"/>
        </p:nvGrpSpPr>
        <p:grpSpPr>
          <a:xfrm>
            <a:off x="6112803" y="4911221"/>
            <a:ext cx="2991525" cy="215444"/>
            <a:chOff x="6112803" y="4911221"/>
            <a:chExt cx="2991525" cy="215444"/>
          </a:xfrm>
        </p:grpSpPr>
        <p:sp>
          <p:nvSpPr>
            <p:cNvPr id="37" name="TextBox 36"/>
            <p:cNvSpPr txBox="1"/>
            <p:nvPr userDrawn="1"/>
          </p:nvSpPr>
          <p:spPr>
            <a:xfrm>
              <a:off x="6112803" y="4911221"/>
              <a:ext cx="299152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kern="1200" dirty="0">
                  <a:solidFill>
                    <a:schemeClr val="bg1">
                      <a:alpha val="50000"/>
                    </a:schemeClr>
                  </a:solidFill>
                  <a:latin typeface="+mn-lt"/>
                  <a:ea typeface="+mn-ea"/>
                  <a:cs typeface="+mn-cs"/>
                </a:rPr>
                <a:t>© Hitachi Vantara Vietnam Co., Ltd. 2020. All rights reserved.</a:t>
              </a:r>
            </a:p>
          </p:txBody>
        </p:sp>
        <p:sp>
          <p:nvSpPr>
            <p:cNvPr id="56" name="TextBox 55"/>
            <p:cNvSpPr txBox="1"/>
            <p:nvPr userDrawn="1"/>
          </p:nvSpPr>
          <p:spPr>
            <a:xfrm>
              <a:off x="6112803" y="4911221"/>
              <a:ext cx="299152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kern="1200" dirty="0">
                  <a:solidFill>
                    <a:schemeClr val="bg1">
                      <a:alpha val="50000"/>
                    </a:schemeClr>
                  </a:solidFill>
                  <a:latin typeface="+mn-lt"/>
                  <a:ea typeface="+mn-ea"/>
                  <a:cs typeface="+mn-cs"/>
                </a:rPr>
                <a:t>© Hitachi Vantara Vietnam Co., Ltd. 2020. All rights reserved.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840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AAA4BB55-22A6-9C48-9B94-C2A7131C877F}"/>
              </a:ext>
            </a:extLst>
          </p:cNvPr>
          <p:cNvSpPr/>
          <p:nvPr userDrawn="1"/>
        </p:nvSpPr>
        <p:spPr>
          <a:xfrm>
            <a:off x="5942892" y="0"/>
            <a:ext cx="3201108" cy="5157216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4AD3290-648D-D840-B50D-09EEC67C7D28}"/>
              </a:ext>
            </a:extLst>
          </p:cNvPr>
          <p:cNvSpPr/>
          <p:nvPr userDrawn="1"/>
        </p:nvSpPr>
        <p:spPr>
          <a:xfrm>
            <a:off x="5942892" y="0"/>
            <a:ext cx="3201108" cy="5157216"/>
          </a:xfrm>
          <a:prstGeom prst="rect">
            <a:avLst/>
          </a:prstGeom>
          <a:gradFill flip="none" rotWithShape="1">
            <a:gsLst>
              <a:gs pos="53000">
                <a:schemeClr val="bg1">
                  <a:alpha val="0"/>
                </a:schemeClr>
              </a:gs>
              <a:gs pos="0">
                <a:srgbClr val="53E2DD">
                  <a:alpha val="56000"/>
                  <a:lumMod val="29000"/>
                </a:srgbClr>
              </a:gs>
              <a:gs pos="100000">
                <a:schemeClr val="accent2">
                  <a:alpha val="54000"/>
                  <a:lumMod val="38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9418557-F9FB-2C49-8652-E9BC5F420543}"/>
              </a:ext>
            </a:extLst>
          </p:cNvPr>
          <p:cNvSpPr/>
          <p:nvPr userDrawn="1"/>
        </p:nvSpPr>
        <p:spPr>
          <a:xfrm>
            <a:off x="5942892" y="0"/>
            <a:ext cx="3201108" cy="5157216"/>
          </a:xfrm>
          <a:prstGeom prst="rect">
            <a:avLst/>
          </a:prstGeom>
          <a:gradFill flip="none" rotWithShape="1">
            <a:gsLst>
              <a:gs pos="71000">
                <a:schemeClr val="tx2">
                  <a:alpha val="0"/>
                </a:schemeClr>
              </a:gs>
              <a:gs pos="100000">
                <a:schemeClr val="tx2">
                  <a:alpha val="65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F58E61-59AF-0B40-BD87-B8415DF5B20F}"/>
              </a:ext>
            </a:extLst>
          </p:cNvPr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chemeClr val="bg1"/>
          </a:solidFill>
        </p:grpSpPr>
        <p:sp>
          <p:nvSpPr>
            <p:cNvPr id="43" name="Freeform 1">
              <a:extLst>
                <a:ext uri="{FF2B5EF4-FFF2-40B4-BE49-F238E27FC236}">
                  <a16:creationId xmlns:a16="http://schemas.microsoft.com/office/drawing/2014/main" id="{199E89AD-2705-134A-918E-26469FC8C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2">
              <a:extLst>
                <a:ext uri="{FF2B5EF4-FFF2-40B4-BE49-F238E27FC236}">
                  <a16:creationId xmlns:a16="http://schemas.microsoft.com/office/drawing/2014/main" id="{0494D0CA-794C-0E4B-AA3F-CCDBD5829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3">
              <a:extLst>
                <a:ext uri="{FF2B5EF4-FFF2-40B4-BE49-F238E27FC236}">
                  <a16:creationId xmlns:a16="http://schemas.microsoft.com/office/drawing/2014/main" id="{9DCC5901-D10A-FB4A-B33B-ED481418C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4">
              <a:extLst>
                <a:ext uri="{FF2B5EF4-FFF2-40B4-BE49-F238E27FC236}">
                  <a16:creationId xmlns:a16="http://schemas.microsoft.com/office/drawing/2014/main" id="{E89E2B8D-ACF0-2F45-AEFB-BDDCF2F74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22029583-0D66-5343-987C-CF43A574E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853178F1-F0AF-6240-8FB2-09BC14B17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7">
              <a:extLst>
                <a:ext uri="{FF2B5EF4-FFF2-40B4-BE49-F238E27FC236}">
                  <a16:creationId xmlns:a16="http://schemas.microsoft.com/office/drawing/2014/main" id="{587CA836-2BC9-604B-8F93-B6FA817F9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9BEF782E-D5DE-734F-9C51-AB343EB19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0C8F20BF-80B8-AA43-8103-58006CF5B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5B65AB5A-E732-2349-89E5-B07E52492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18907CF9-1658-E045-9ADF-2C0EB3806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6582D328-B23E-7E45-9263-09C953540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9" name="Freeform 13">
              <a:extLst>
                <a:ext uri="{FF2B5EF4-FFF2-40B4-BE49-F238E27FC236}">
                  <a16:creationId xmlns:a16="http://schemas.microsoft.com/office/drawing/2014/main" id="{1C5D63DB-4DD9-2E40-B566-7E733EBF8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14">
              <a:extLst>
                <a:ext uri="{FF2B5EF4-FFF2-40B4-BE49-F238E27FC236}">
                  <a16:creationId xmlns:a16="http://schemas.microsoft.com/office/drawing/2014/main" id="{6CC37E30-3AA8-3A4D-938A-A8B8E7A95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15F29EA2-8A57-A243-BA94-EEAE6BD44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8896A965-59FA-E943-96EE-601F7005C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00A05657-BBA5-E04D-A9B7-BB46AB415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75D59710-E8C6-394A-9E64-D4371DD86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E31E38F3-CCD4-0D4A-B5AE-0E15DBF0F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20">
              <a:extLst>
                <a:ext uri="{FF2B5EF4-FFF2-40B4-BE49-F238E27FC236}">
                  <a16:creationId xmlns:a16="http://schemas.microsoft.com/office/drawing/2014/main" id="{EA81CA55-89FF-C642-90AD-A67CE9108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B993E30F-1BC1-EE44-BD31-C649CB700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5220F4C6-9400-5942-B0AF-9C8740ABF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0D77D15C-59D2-2D40-8EFB-AE8D4D645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F4B91763-ADC0-7D44-9870-E4D1DAD3B86E}"/>
              </a:ext>
            </a:extLst>
          </p:cNvPr>
          <p:cNvSpPr/>
          <p:nvPr userDrawn="1"/>
        </p:nvSpPr>
        <p:spPr>
          <a:xfrm>
            <a:off x="0" y="0"/>
            <a:ext cx="5943600" cy="5157216"/>
          </a:xfrm>
          <a:prstGeom prst="rect">
            <a:avLst/>
          </a:prstGeom>
          <a:gradFill>
            <a:gsLst>
              <a:gs pos="0">
                <a:schemeClr val="accent2">
                  <a:lumMod val="42000"/>
                </a:schemeClr>
              </a:gs>
              <a:gs pos="93000">
                <a:schemeClr val="accent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681348" y="1407160"/>
            <a:ext cx="5148359" cy="728377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6F85EA-1CAA-F34C-8631-AB308554EFA3}"/>
              </a:ext>
            </a:extLst>
          </p:cNvPr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7CBF5BC0-8976-8B43-AA6F-BF4941E8F9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6" y="1422787"/>
            <a:ext cx="562508" cy="3718802"/>
          </a:xfrm>
          <a:prstGeom prst="rect">
            <a:avLst/>
          </a:prstGeom>
        </p:spPr>
      </p:pic>
      <p:grpSp>
        <p:nvGrpSpPr>
          <p:cNvPr id="37" name="Group 36"/>
          <p:cNvGrpSpPr/>
          <p:nvPr userDrawn="1"/>
        </p:nvGrpSpPr>
        <p:grpSpPr>
          <a:xfrm>
            <a:off x="6112803" y="4911221"/>
            <a:ext cx="2991525" cy="215444"/>
            <a:chOff x="6112803" y="4911221"/>
            <a:chExt cx="2991525" cy="215444"/>
          </a:xfrm>
        </p:grpSpPr>
        <p:sp>
          <p:nvSpPr>
            <p:cNvPr id="41" name="TextBox 40"/>
            <p:cNvSpPr txBox="1"/>
            <p:nvPr userDrawn="1"/>
          </p:nvSpPr>
          <p:spPr>
            <a:xfrm>
              <a:off x="6112803" y="4911221"/>
              <a:ext cx="299152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kern="1200" dirty="0">
                  <a:solidFill>
                    <a:schemeClr val="bg1">
                      <a:alpha val="50000"/>
                    </a:schemeClr>
                  </a:solidFill>
                  <a:latin typeface="+mn-lt"/>
                  <a:ea typeface="+mn-ea"/>
                  <a:cs typeface="+mn-cs"/>
                </a:rPr>
                <a:t>© Hitachi Vantara Vietnam Co., Ltd. 2020. All rights reserved.</a:t>
              </a:r>
            </a:p>
          </p:txBody>
        </p:sp>
        <p:sp>
          <p:nvSpPr>
            <p:cNvPr id="56" name="TextBox 55"/>
            <p:cNvSpPr txBox="1"/>
            <p:nvPr userDrawn="1"/>
          </p:nvSpPr>
          <p:spPr>
            <a:xfrm>
              <a:off x="6112803" y="4911221"/>
              <a:ext cx="299152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kern="1200" dirty="0">
                  <a:solidFill>
                    <a:schemeClr val="bg1">
                      <a:alpha val="50000"/>
                    </a:schemeClr>
                  </a:solidFill>
                  <a:latin typeface="+mn-lt"/>
                  <a:ea typeface="+mn-ea"/>
                  <a:cs typeface="+mn-cs"/>
                </a:rPr>
                <a:t>© Hitachi Vantara Vietnam Co., Ltd. 2020. All rights reserved.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603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5729740B-1624-B54D-8EBF-465176DD950A}"/>
              </a:ext>
            </a:extLst>
          </p:cNvPr>
          <p:cNvSpPr/>
          <p:nvPr userDrawn="1"/>
        </p:nvSpPr>
        <p:spPr>
          <a:xfrm>
            <a:off x="0" y="0"/>
            <a:ext cx="5943600" cy="5157216"/>
          </a:xfrm>
          <a:prstGeom prst="rect">
            <a:avLst/>
          </a:prstGeom>
          <a:gradFill>
            <a:gsLst>
              <a:gs pos="0">
                <a:schemeClr val="tx1">
                  <a:lumMod val="60000"/>
                  <a:lumOff val="40000"/>
                  <a:alpha val="25000"/>
                </a:schemeClr>
              </a:gs>
              <a:gs pos="98000">
                <a:schemeClr val="bg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AA4BB55-22A6-9C48-9B94-C2A7131C877F}"/>
              </a:ext>
            </a:extLst>
          </p:cNvPr>
          <p:cNvSpPr/>
          <p:nvPr userDrawn="1"/>
        </p:nvSpPr>
        <p:spPr>
          <a:xfrm>
            <a:off x="5942892" y="0"/>
            <a:ext cx="3201108" cy="5157216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4AD3290-648D-D840-B50D-09EEC67C7D28}"/>
              </a:ext>
            </a:extLst>
          </p:cNvPr>
          <p:cNvSpPr/>
          <p:nvPr userDrawn="1"/>
        </p:nvSpPr>
        <p:spPr>
          <a:xfrm>
            <a:off x="5942892" y="0"/>
            <a:ext cx="3201108" cy="5157216"/>
          </a:xfrm>
          <a:prstGeom prst="rect">
            <a:avLst/>
          </a:prstGeom>
          <a:gradFill flip="none" rotWithShape="1">
            <a:gsLst>
              <a:gs pos="53000">
                <a:schemeClr val="bg1">
                  <a:alpha val="0"/>
                </a:schemeClr>
              </a:gs>
              <a:gs pos="0">
                <a:srgbClr val="53E2DD">
                  <a:alpha val="56000"/>
                  <a:lumMod val="29000"/>
                </a:srgbClr>
              </a:gs>
              <a:gs pos="100000">
                <a:schemeClr val="accent2">
                  <a:alpha val="54000"/>
                  <a:lumMod val="38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9418557-F9FB-2C49-8652-E9BC5F420543}"/>
              </a:ext>
            </a:extLst>
          </p:cNvPr>
          <p:cNvSpPr/>
          <p:nvPr userDrawn="1"/>
        </p:nvSpPr>
        <p:spPr>
          <a:xfrm>
            <a:off x="5942892" y="0"/>
            <a:ext cx="3201108" cy="5157216"/>
          </a:xfrm>
          <a:prstGeom prst="rect">
            <a:avLst/>
          </a:prstGeom>
          <a:gradFill flip="none" rotWithShape="1">
            <a:gsLst>
              <a:gs pos="71000">
                <a:schemeClr val="tx2">
                  <a:alpha val="0"/>
                </a:schemeClr>
              </a:gs>
              <a:gs pos="100000">
                <a:schemeClr val="tx2">
                  <a:alpha val="65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F58E61-59AF-0B40-BD87-B8415DF5B20F}"/>
              </a:ext>
            </a:extLst>
          </p:cNvPr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chemeClr val="bg1"/>
          </a:solidFill>
        </p:grpSpPr>
        <p:sp>
          <p:nvSpPr>
            <p:cNvPr id="43" name="Freeform 1">
              <a:extLst>
                <a:ext uri="{FF2B5EF4-FFF2-40B4-BE49-F238E27FC236}">
                  <a16:creationId xmlns:a16="http://schemas.microsoft.com/office/drawing/2014/main" id="{199E89AD-2705-134A-918E-26469FC8C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2">
              <a:extLst>
                <a:ext uri="{FF2B5EF4-FFF2-40B4-BE49-F238E27FC236}">
                  <a16:creationId xmlns:a16="http://schemas.microsoft.com/office/drawing/2014/main" id="{0494D0CA-794C-0E4B-AA3F-CCDBD5829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3">
              <a:extLst>
                <a:ext uri="{FF2B5EF4-FFF2-40B4-BE49-F238E27FC236}">
                  <a16:creationId xmlns:a16="http://schemas.microsoft.com/office/drawing/2014/main" id="{9DCC5901-D10A-FB4A-B33B-ED481418C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4">
              <a:extLst>
                <a:ext uri="{FF2B5EF4-FFF2-40B4-BE49-F238E27FC236}">
                  <a16:creationId xmlns:a16="http://schemas.microsoft.com/office/drawing/2014/main" id="{E89E2B8D-ACF0-2F45-AEFB-BDDCF2F74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22029583-0D66-5343-987C-CF43A574E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853178F1-F0AF-6240-8FB2-09BC14B17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7">
              <a:extLst>
                <a:ext uri="{FF2B5EF4-FFF2-40B4-BE49-F238E27FC236}">
                  <a16:creationId xmlns:a16="http://schemas.microsoft.com/office/drawing/2014/main" id="{587CA836-2BC9-604B-8F93-B6FA817F9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9BEF782E-D5DE-734F-9C51-AB343EB19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0C8F20BF-80B8-AA43-8103-58006CF5B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5B65AB5A-E732-2349-89E5-B07E52492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18907CF9-1658-E045-9ADF-2C0EB3806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6582D328-B23E-7E45-9263-09C953540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9" name="Freeform 13">
              <a:extLst>
                <a:ext uri="{FF2B5EF4-FFF2-40B4-BE49-F238E27FC236}">
                  <a16:creationId xmlns:a16="http://schemas.microsoft.com/office/drawing/2014/main" id="{1C5D63DB-4DD9-2E40-B566-7E733EBF8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14">
              <a:extLst>
                <a:ext uri="{FF2B5EF4-FFF2-40B4-BE49-F238E27FC236}">
                  <a16:creationId xmlns:a16="http://schemas.microsoft.com/office/drawing/2014/main" id="{6CC37E30-3AA8-3A4D-938A-A8B8E7A95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15F29EA2-8A57-A243-BA94-EEAE6BD44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8896A965-59FA-E943-96EE-601F7005C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00A05657-BBA5-E04D-A9B7-BB46AB415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75D59710-E8C6-394A-9E64-D4371DD86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E31E38F3-CCD4-0D4A-B5AE-0E15DBF0F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20">
              <a:extLst>
                <a:ext uri="{FF2B5EF4-FFF2-40B4-BE49-F238E27FC236}">
                  <a16:creationId xmlns:a16="http://schemas.microsoft.com/office/drawing/2014/main" id="{EA81CA55-89FF-C642-90AD-A67CE9108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B993E30F-1BC1-EE44-BD31-C649CB700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5220F4C6-9400-5942-B0AF-9C8740ABF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0D77D15C-59D2-2D40-8EFB-AE8D4D645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681348" y="1407160"/>
            <a:ext cx="5148359" cy="728377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 b="1" cap="none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6F85EA-1CAA-F34C-8631-AB308554EFA3}"/>
              </a:ext>
            </a:extLst>
          </p:cNvPr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7CBF5BC0-8976-8B43-AA6F-BF4941E8F9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6" y="1422787"/>
            <a:ext cx="562507" cy="3718802"/>
          </a:xfrm>
          <a:prstGeom prst="rect">
            <a:avLst/>
          </a:prstGeom>
        </p:spPr>
      </p:pic>
      <p:grpSp>
        <p:nvGrpSpPr>
          <p:cNvPr id="36" name="Group 35"/>
          <p:cNvGrpSpPr/>
          <p:nvPr userDrawn="1"/>
        </p:nvGrpSpPr>
        <p:grpSpPr>
          <a:xfrm>
            <a:off x="6112803" y="4911221"/>
            <a:ext cx="2991525" cy="215444"/>
            <a:chOff x="6112803" y="4911221"/>
            <a:chExt cx="2991525" cy="215444"/>
          </a:xfrm>
        </p:grpSpPr>
        <p:sp>
          <p:nvSpPr>
            <p:cNvPr id="41" name="TextBox 40"/>
            <p:cNvSpPr txBox="1"/>
            <p:nvPr userDrawn="1"/>
          </p:nvSpPr>
          <p:spPr>
            <a:xfrm>
              <a:off x="6112803" y="4911221"/>
              <a:ext cx="299152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kern="1200" dirty="0">
                  <a:solidFill>
                    <a:schemeClr val="bg1">
                      <a:alpha val="50000"/>
                    </a:schemeClr>
                  </a:solidFill>
                  <a:latin typeface="+mn-lt"/>
                  <a:ea typeface="+mn-ea"/>
                  <a:cs typeface="+mn-cs"/>
                </a:rPr>
                <a:t>© Hitachi Vantara Vietnam Co., Ltd. 2020. All rights reserved.</a:t>
              </a:r>
            </a:p>
          </p:txBody>
        </p:sp>
        <p:sp>
          <p:nvSpPr>
            <p:cNvPr id="56" name="TextBox 55"/>
            <p:cNvSpPr txBox="1"/>
            <p:nvPr userDrawn="1"/>
          </p:nvSpPr>
          <p:spPr>
            <a:xfrm>
              <a:off x="6112803" y="4911221"/>
              <a:ext cx="299152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kern="1200" dirty="0">
                  <a:solidFill>
                    <a:schemeClr val="bg1">
                      <a:alpha val="50000"/>
                    </a:schemeClr>
                  </a:solidFill>
                  <a:latin typeface="+mn-lt"/>
                  <a:ea typeface="+mn-ea"/>
                  <a:cs typeface="+mn-cs"/>
                </a:rPr>
                <a:t>© Hitachi Vantara Vietnam Co., Ltd. 2020. All rights reserved.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834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FF32021-29D2-9C47-8045-974010C91D87}"/>
              </a:ext>
            </a:extLst>
          </p:cNvPr>
          <p:cNvGrpSpPr/>
          <p:nvPr userDrawn="1"/>
        </p:nvGrpSpPr>
        <p:grpSpPr>
          <a:xfrm>
            <a:off x="3220799" y="2167157"/>
            <a:ext cx="2702403" cy="772379"/>
            <a:chOff x="2751138" y="3262313"/>
            <a:chExt cx="4665662" cy="1333500"/>
          </a:xfrm>
          <a:solidFill>
            <a:schemeClr val="tx2"/>
          </a:solidFill>
        </p:grpSpPr>
        <p:sp>
          <p:nvSpPr>
            <p:cNvPr id="7" name="Freeform 1">
              <a:extLst>
                <a:ext uri="{FF2B5EF4-FFF2-40B4-BE49-F238E27FC236}">
                  <a16:creationId xmlns:a16="http://schemas.microsoft.com/office/drawing/2014/main" id="{83CE6286-25E3-5C4E-A402-875F996A1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" name="Freeform 2">
              <a:extLst>
                <a:ext uri="{FF2B5EF4-FFF2-40B4-BE49-F238E27FC236}">
                  <a16:creationId xmlns:a16="http://schemas.microsoft.com/office/drawing/2014/main" id="{2EC2A32F-DAB4-A34C-BECE-3159FE0ED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" name="Freeform 3">
              <a:extLst>
                <a:ext uri="{FF2B5EF4-FFF2-40B4-BE49-F238E27FC236}">
                  <a16:creationId xmlns:a16="http://schemas.microsoft.com/office/drawing/2014/main" id="{CFABE890-91A1-A04E-9227-E7CB6243B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8E064252-4A22-6A4E-8BBD-75A62A08B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7108F8D7-9972-EC43-941C-8F985F444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0D7BD6F-B44E-EF4C-83B8-E49C990AC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06C8074-B6A4-D343-A411-79AE8E570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E4F36FC-5229-474D-A767-FDC5532A6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A860B57-E95B-4342-A506-9A42E1803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897D6BB8-A7EC-C84A-8F10-580F991CAD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253D0BF-D0CA-294A-87A8-6172CE8128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9D6BD53-2FE1-CE44-92D5-50802875B2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32EA4C5-D602-4148-99B5-0BF331DA5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4FD60C1F-71C0-A243-9C31-2968452914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EB650860-5485-BF4E-9DAE-9C0BE14B4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3639B162-E315-9944-9634-88539E445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A01E662E-D4C5-DB43-8567-E5D9253BE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7679E9D1-6292-4845-9FEC-1DFBC6D8B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ECDD6A7-9B36-3B40-8AF1-FD48E9C80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3C96E36-B987-2349-8F1E-998EBC616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FF7B3013-28D9-A64B-A060-6708D5DA4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C0A6B0C-2650-EE46-903A-3A00341DB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B20E0327-FDB7-B64E-AC54-0011F59D9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70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1" y="4915450"/>
            <a:ext cx="27924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6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6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5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1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grpSp>
        <p:nvGrpSpPr>
          <p:cNvPr id="606" name="Group 605"/>
          <p:cNvGrpSpPr/>
          <p:nvPr/>
        </p:nvGrpSpPr>
        <p:grpSpPr>
          <a:xfrm>
            <a:off x="14290" y="25401"/>
            <a:ext cx="9163049" cy="2117416"/>
            <a:chOff x="14288" y="25400"/>
            <a:chExt cx="9163049" cy="2117416"/>
          </a:xfrm>
          <a:solidFill>
            <a:srgbClr val="000000">
              <a:alpha val="20000"/>
            </a:srgbClr>
          </a:solidFill>
        </p:grpSpPr>
        <p:sp>
          <p:nvSpPr>
            <p:cNvPr id="607" name="Freeform 5"/>
            <p:cNvSpPr>
              <a:spLocks noEditPoints="1"/>
            </p:cNvSpPr>
            <p:nvPr/>
          </p:nvSpPr>
          <p:spPr bwMode="auto">
            <a:xfrm>
              <a:off x="8289925" y="1704975"/>
              <a:ext cx="90487" cy="134938"/>
            </a:xfrm>
            <a:custGeom>
              <a:avLst/>
              <a:gdLst>
                <a:gd name="T0" fmla="*/ 92 w 94"/>
                <a:gd name="T1" fmla="*/ 12 h 141"/>
                <a:gd name="T2" fmla="*/ 88 w 94"/>
                <a:gd name="T3" fmla="*/ 2 h 141"/>
                <a:gd name="T4" fmla="*/ 78 w 94"/>
                <a:gd name="T5" fmla="*/ 4 h 141"/>
                <a:gd name="T6" fmla="*/ 9 w 94"/>
                <a:gd name="T7" fmla="*/ 98 h 141"/>
                <a:gd name="T8" fmla="*/ 7 w 94"/>
                <a:gd name="T9" fmla="*/ 101 h 141"/>
                <a:gd name="T10" fmla="*/ 18 w 94"/>
                <a:gd name="T11" fmla="*/ 138 h 141"/>
                <a:gd name="T12" fmla="*/ 19 w 94"/>
                <a:gd name="T13" fmla="*/ 138 h 141"/>
                <a:gd name="T14" fmla="*/ 31 w 94"/>
                <a:gd name="T15" fmla="*/ 141 h 141"/>
                <a:gd name="T16" fmla="*/ 55 w 94"/>
                <a:gd name="T17" fmla="*/ 126 h 141"/>
                <a:gd name="T18" fmla="*/ 57 w 94"/>
                <a:gd name="T19" fmla="*/ 122 h 141"/>
                <a:gd name="T20" fmla="*/ 88 w 94"/>
                <a:gd name="T21" fmla="*/ 26 h 141"/>
                <a:gd name="T22" fmla="*/ 92 w 94"/>
                <a:gd name="T23" fmla="*/ 12 h 141"/>
                <a:gd name="T24" fmla="*/ 42 w 94"/>
                <a:gd name="T25" fmla="*/ 117 h 141"/>
                <a:gd name="T26" fmla="*/ 49 w 94"/>
                <a:gd name="T27" fmla="*/ 120 h 141"/>
                <a:gd name="T28" fmla="*/ 42 w 94"/>
                <a:gd name="T29" fmla="*/ 117 h 141"/>
                <a:gd name="T30" fmla="*/ 41 w 94"/>
                <a:gd name="T31" fmla="*/ 119 h 141"/>
                <a:gd name="T32" fmla="*/ 26 w 94"/>
                <a:gd name="T33" fmla="*/ 124 h 141"/>
                <a:gd name="T34" fmla="*/ 26 w 94"/>
                <a:gd name="T35" fmla="*/ 124 h 141"/>
                <a:gd name="T36" fmla="*/ 21 w 94"/>
                <a:gd name="T37" fmla="*/ 109 h 141"/>
                <a:gd name="T38" fmla="*/ 22 w 94"/>
                <a:gd name="T39" fmla="*/ 107 h 141"/>
                <a:gd name="T40" fmla="*/ 62 w 94"/>
                <a:gd name="T41" fmla="*/ 53 h 141"/>
                <a:gd name="T42" fmla="*/ 42 w 94"/>
                <a:gd name="T43" fmla="*/ 11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41">
                  <a:moveTo>
                    <a:pt x="92" y="12"/>
                  </a:moveTo>
                  <a:cubicBezTo>
                    <a:pt x="94" y="8"/>
                    <a:pt x="92" y="4"/>
                    <a:pt x="88" y="2"/>
                  </a:cubicBezTo>
                  <a:cubicBezTo>
                    <a:pt x="85" y="0"/>
                    <a:pt x="81" y="1"/>
                    <a:pt x="78" y="4"/>
                  </a:cubicBezTo>
                  <a:cubicBezTo>
                    <a:pt x="78" y="5"/>
                    <a:pt x="10" y="96"/>
                    <a:pt x="9" y="98"/>
                  </a:cubicBezTo>
                  <a:cubicBezTo>
                    <a:pt x="8" y="99"/>
                    <a:pt x="7" y="100"/>
                    <a:pt x="7" y="101"/>
                  </a:cubicBezTo>
                  <a:cubicBezTo>
                    <a:pt x="0" y="115"/>
                    <a:pt x="5" y="131"/>
                    <a:pt x="18" y="138"/>
                  </a:cubicBezTo>
                  <a:cubicBezTo>
                    <a:pt x="18" y="138"/>
                    <a:pt x="19" y="138"/>
                    <a:pt x="19" y="138"/>
                  </a:cubicBezTo>
                  <a:cubicBezTo>
                    <a:pt x="23" y="140"/>
                    <a:pt x="27" y="141"/>
                    <a:pt x="31" y="141"/>
                  </a:cubicBezTo>
                  <a:cubicBezTo>
                    <a:pt x="41" y="141"/>
                    <a:pt x="50" y="136"/>
                    <a:pt x="55" y="126"/>
                  </a:cubicBezTo>
                  <a:cubicBezTo>
                    <a:pt x="56" y="125"/>
                    <a:pt x="56" y="124"/>
                    <a:pt x="57" y="122"/>
                  </a:cubicBezTo>
                  <a:cubicBezTo>
                    <a:pt x="57" y="121"/>
                    <a:pt x="73" y="73"/>
                    <a:pt x="88" y="26"/>
                  </a:cubicBezTo>
                  <a:lnTo>
                    <a:pt x="92" y="12"/>
                  </a:lnTo>
                  <a:close/>
                  <a:moveTo>
                    <a:pt x="42" y="117"/>
                  </a:moveTo>
                  <a:cubicBezTo>
                    <a:pt x="49" y="120"/>
                    <a:pt x="49" y="120"/>
                    <a:pt x="49" y="120"/>
                  </a:cubicBezTo>
                  <a:cubicBezTo>
                    <a:pt x="42" y="117"/>
                    <a:pt x="42" y="117"/>
                    <a:pt x="42" y="117"/>
                  </a:cubicBezTo>
                  <a:cubicBezTo>
                    <a:pt x="42" y="118"/>
                    <a:pt x="41" y="118"/>
                    <a:pt x="41" y="119"/>
                  </a:cubicBezTo>
                  <a:cubicBezTo>
                    <a:pt x="38" y="124"/>
                    <a:pt x="31" y="127"/>
                    <a:pt x="26" y="124"/>
                  </a:cubicBezTo>
                  <a:cubicBezTo>
                    <a:pt x="26" y="124"/>
                    <a:pt x="26" y="124"/>
                    <a:pt x="26" y="124"/>
                  </a:cubicBezTo>
                  <a:cubicBezTo>
                    <a:pt x="20" y="121"/>
                    <a:pt x="18" y="114"/>
                    <a:pt x="21" y="109"/>
                  </a:cubicBezTo>
                  <a:cubicBezTo>
                    <a:pt x="21" y="108"/>
                    <a:pt x="22" y="108"/>
                    <a:pt x="22" y="107"/>
                  </a:cubicBezTo>
                  <a:cubicBezTo>
                    <a:pt x="23" y="106"/>
                    <a:pt x="44" y="78"/>
                    <a:pt x="62" y="53"/>
                  </a:cubicBezTo>
                  <a:cubicBezTo>
                    <a:pt x="53" y="82"/>
                    <a:pt x="42" y="116"/>
                    <a:pt x="42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08" name="Freeform 13"/>
            <p:cNvSpPr>
              <a:spLocks noEditPoints="1"/>
            </p:cNvSpPr>
            <p:nvPr/>
          </p:nvSpPr>
          <p:spPr bwMode="auto">
            <a:xfrm>
              <a:off x="8964613" y="928688"/>
              <a:ext cx="169862" cy="271463"/>
            </a:xfrm>
            <a:custGeom>
              <a:avLst/>
              <a:gdLst>
                <a:gd name="T0" fmla="*/ 98 w 177"/>
                <a:gd name="T1" fmla="*/ 9 h 284"/>
                <a:gd name="T2" fmla="*/ 96 w 177"/>
                <a:gd name="T3" fmla="*/ 4 h 284"/>
                <a:gd name="T4" fmla="*/ 89 w 177"/>
                <a:gd name="T5" fmla="*/ 0 h 284"/>
                <a:gd name="T6" fmla="*/ 89 w 177"/>
                <a:gd name="T7" fmla="*/ 0 h 284"/>
                <a:gd name="T8" fmla="*/ 82 w 177"/>
                <a:gd name="T9" fmla="*/ 4 h 284"/>
                <a:gd name="T10" fmla="*/ 80 w 177"/>
                <a:gd name="T11" fmla="*/ 8 h 284"/>
                <a:gd name="T12" fmla="*/ 8 w 177"/>
                <a:gd name="T13" fmla="*/ 159 h 284"/>
                <a:gd name="T14" fmla="*/ 0 w 177"/>
                <a:gd name="T15" fmla="*/ 195 h 284"/>
                <a:gd name="T16" fmla="*/ 89 w 177"/>
                <a:gd name="T17" fmla="*/ 284 h 284"/>
                <a:gd name="T18" fmla="*/ 177 w 177"/>
                <a:gd name="T19" fmla="*/ 195 h 284"/>
                <a:gd name="T20" fmla="*/ 169 w 177"/>
                <a:gd name="T21" fmla="*/ 159 h 284"/>
                <a:gd name="T22" fmla="*/ 169 w 177"/>
                <a:gd name="T23" fmla="*/ 159 h 284"/>
                <a:gd name="T24" fmla="*/ 98 w 177"/>
                <a:gd name="T25" fmla="*/ 9 h 284"/>
                <a:gd name="T26" fmla="*/ 89 w 177"/>
                <a:gd name="T27" fmla="*/ 268 h 284"/>
                <a:gd name="T28" fmla="*/ 16 w 177"/>
                <a:gd name="T29" fmla="*/ 195 h 284"/>
                <a:gd name="T30" fmla="*/ 23 w 177"/>
                <a:gd name="T31" fmla="*/ 165 h 284"/>
                <a:gd name="T32" fmla="*/ 89 w 177"/>
                <a:gd name="T33" fmla="*/ 26 h 284"/>
                <a:gd name="T34" fmla="*/ 155 w 177"/>
                <a:gd name="T35" fmla="*/ 165 h 284"/>
                <a:gd name="T36" fmla="*/ 161 w 177"/>
                <a:gd name="T37" fmla="*/ 195 h 284"/>
                <a:gd name="T38" fmla="*/ 89 w 177"/>
                <a:gd name="T39" fmla="*/ 268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7" h="284">
                  <a:moveTo>
                    <a:pt x="98" y="9"/>
                  </a:moveTo>
                  <a:cubicBezTo>
                    <a:pt x="96" y="4"/>
                    <a:pt x="96" y="4"/>
                    <a:pt x="96" y="4"/>
                  </a:cubicBezTo>
                  <a:cubicBezTo>
                    <a:pt x="95" y="2"/>
                    <a:pt x="92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6" y="0"/>
                    <a:pt x="83" y="1"/>
                    <a:pt x="82" y="4"/>
                  </a:cubicBezTo>
                  <a:cubicBezTo>
                    <a:pt x="81" y="5"/>
                    <a:pt x="80" y="7"/>
                    <a:pt x="80" y="8"/>
                  </a:cubicBezTo>
                  <a:cubicBezTo>
                    <a:pt x="77" y="13"/>
                    <a:pt x="23" y="126"/>
                    <a:pt x="8" y="159"/>
                  </a:cubicBezTo>
                  <a:cubicBezTo>
                    <a:pt x="3" y="171"/>
                    <a:pt x="0" y="183"/>
                    <a:pt x="0" y="195"/>
                  </a:cubicBezTo>
                  <a:cubicBezTo>
                    <a:pt x="0" y="244"/>
                    <a:pt x="40" y="284"/>
                    <a:pt x="89" y="284"/>
                  </a:cubicBezTo>
                  <a:cubicBezTo>
                    <a:pt x="138" y="284"/>
                    <a:pt x="177" y="244"/>
                    <a:pt x="177" y="195"/>
                  </a:cubicBezTo>
                  <a:cubicBezTo>
                    <a:pt x="177" y="183"/>
                    <a:pt x="175" y="171"/>
                    <a:pt x="169" y="159"/>
                  </a:cubicBezTo>
                  <a:cubicBezTo>
                    <a:pt x="169" y="159"/>
                    <a:pt x="169" y="159"/>
                    <a:pt x="169" y="159"/>
                  </a:cubicBezTo>
                  <a:cubicBezTo>
                    <a:pt x="155" y="126"/>
                    <a:pt x="100" y="13"/>
                    <a:pt x="98" y="9"/>
                  </a:cubicBezTo>
                  <a:close/>
                  <a:moveTo>
                    <a:pt x="89" y="268"/>
                  </a:moveTo>
                  <a:cubicBezTo>
                    <a:pt x="49" y="268"/>
                    <a:pt x="16" y="235"/>
                    <a:pt x="16" y="195"/>
                  </a:cubicBezTo>
                  <a:cubicBezTo>
                    <a:pt x="16" y="185"/>
                    <a:pt x="18" y="175"/>
                    <a:pt x="23" y="165"/>
                  </a:cubicBezTo>
                  <a:cubicBezTo>
                    <a:pt x="35" y="138"/>
                    <a:pt x="74" y="56"/>
                    <a:pt x="89" y="26"/>
                  </a:cubicBezTo>
                  <a:cubicBezTo>
                    <a:pt x="103" y="56"/>
                    <a:pt x="143" y="138"/>
                    <a:pt x="155" y="165"/>
                  </a:cubicBezTo>
                  <a:cubicBezTo>
                    <a:pt x="159" y="175"/>
                    <a:pt x="161" y="185"/>
                    <a:pt x="161" y="195"/>
                  </a:cubicBezTo>
                  <a:cubicBezTo>
                    <a:pt x="161" y="235"/>
                    <a:pt x="129" y="268"/>
                    <a:pt x="89" y="2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09" name="Freeform 14"/>
            <p:cNvSpPr>
              <a:spLocks/>
            </p:cNvSpPr>
            <p:nvPr/>
          </p:nvSpPr>
          <p:spPr bwMode="auto">
            <a:xfrm>
              <a:off x="8921750" y="1200150"/>
              <a:ext cx="255587" cy="69850"/>
            </a:xfrm>
            <a:custGeom>
              <a:avLst/>
              <a:gdLst>
                <a:gd name="T0" fmla="*/ 264 w 267"/>
                <a:gd name="T1" fmla="*/ 40 h 72"/>
                <a:gd name="T2" fmla="*/ 253 w 267"/>
                <a:gd name="T3" fmla="*/ 38 h 72"/>
                <a:gd name="T4" fmla="*/ 137 w 267"/>
                <a:gd name="T5" fmla="*/ 37 h 72"/>
                <a:gd name="T6" fmla="*/ 5 w 267"/>
                <a:gd name="T7" fmla="*/ 37 h 72"/>
                <a:gd name="T8" fmla="*/ 3 w 267"/>
                <a:gd name="T9" fmla="*/ 48 h 72"/>
                <a:gd name="T10" fmla="*/ 14 w 267"/>
                <a:gd name="T11" fmla="*/ 50 h 72"/>
                <a:gd name="T12" fmla="*/ 130 w 267"/>
                <a:gd name="T13" fmla="*/ 51 h 72"/>
                <a:gd name="T14" fmla="*/ 199 w 267"/>
                <a:gd name="T15" fmla="*/ 72 h 72"/>
                <a:gd name="T16" fmla="*/ 262 w 267"/>
                <a:gd name="T17" fmla="*/ 51 h 72"/>
                <a:gd name="T18" fmla="*/ 264 w 267"/>
                <a:gd name="T19" fmla="*/ 4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7" h="72">
                  <a:moveTo>
                    <a:pt x="264" y="40"/>
                  </a:moveTo>
                  <a:cubicBezTo>
                    <a:pt x="262" y="36"/>
                    <a:pt x="257" y="35"/>
                    <a:pt x="253" y="38"/>
                  </a:cubicBezTo>
                  <a:cubicBezTo>
                    <a:pt x="205" y="70"/>
                    <a:pt x="172" y="54"/>
                    <a:pt x="137" y="37"/>
                  </a:cubicBezTo>
                  <a:cubicBezTo>
                    <a:pt x="101" y="19"/>
                    <a:pt x="60" y="0"/>
                    <a:pt x="5" y="37"/>
                  </a:cubicBezTo>
                  <a:cubicBezTo>
                    <a:pt x="1" y="40"/>
                    <a:pt x="0" y="45"/>
                    <a:pt x="3" y="48"/>
                  </a:cubicBezTo>
                  <a:cubicBezTo>
                    <a:pt x="5" y="52"/>
                    <a:pt x="10" y="53"/>
                    <a:pt x="14" y="50"/>
                  </a:cubicBezTo>
                  <a:cubicBezTo>
                    <a:pt x="62" y="18"/>
                    <a:pt x="95" y="34"/>
                    <a:pt x="130" y="51"/>
                  </a:cubicBezTo>
                  <a:cubicBezTo>
                    <a:pt x="151" y="61"/>
                    <a:pt x="173" y="72"/>
                    <a:pt x="199" y="72"/>
                  </a:cubicBezTo>
                  <a:cubicBezTo>
                    <a:pt x="218" y="72"/>
                    <a:pt x="239" y="67"/>
                    <a:pt x="262" y="51"/>
                  </a:cubicBezTo>
                  <a:cubicBezTo>
                    <a:pt x="266" y="48"/>
                    <a:pt x="267" y="43"/>
                    <a:pt x="26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10" name="Freeform 15"/>
            <p:cNvSpPr>
              <a:spLocks/>
            </p:cNvSpPr>
            <p:nvPr/>
          </p:nvSpPr>
          <p:spPr bwMode="auto">
            <a:xfrm>
              <a:off x="8921750" y="1250950"/>
              <a:ext cx="255587" cy="69850"/>
            </a:xfrm>
            <a:custGeom>
              <a:avLst/>
              <a:gdLst>
                <a:gd name="T0" fmla="*/ 264 w 267"/>
                <a:gd name="T1" fmla="*/ 40 h 73"/>
                <a:gd name="T2" fmla="*/ 253 w 267"/>
                <a:gd name="T3" fmla="*/ 38 h 73"/>
                <a:gd name="T4" fmla="*/ 137 w 267"/>
                <a:gd name="T5" fmla="*/ 37 h 73"/>
                <a:gd name="T6" fmla="*/ 5 w 267"/>
                <a:gd name="T7" fmla="*/ 38 h 73"/>
                <a:gd name="T8" fmla="*/ 3 w 267"/>
                <a:gd name="T9" fmla="*/ 49 h 73"/>
                <a:gd name="T10" fmla="*/ 14 w 267"/>
                <a:gd name="T11" fmla="*/ 51 h 73"/>
                <a:gd name="T12" fmla="*/ 130 w 267"/>
                <a:gd name="T13" fmla="*/ 52 h 73"/>
                <a:gd name="T14" fmla="*/ 199 w 267"/>
                <a:gd name="T15" fmla="*/ 73 h 73"/>
                <a:gd name="T16" fmla="*/ 262 w 267"/>
                <a:gd name="T17" fmla="*/ 51 h 73"/>
                <a:gd name="T18" fmla="*/ 264 w 267"/>
                <a:gd name="T1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7" h="73">
                  <a:moveTo>
                    <a:pt x="264" y="40"/>
                  </a:moveTo>
                  <a:cubicBezTo>
                    <a:pt x="262" y="36"/>
                    <a:pt x="257" y="36"/>
                    <a:pt x="253" y="38"/>
                  </a:cubicBezTo>
                  <a:cubicBezTo>
                    <a:pt x="205" y="71"/>
                    <a:pt x="172" y="54"/>
                    <a:pt x="137" y="37"/>
                  </a:cubicBezTo>
                  <a:cubicBezTo>
                    <a:pt x="101" y="20"/>
                    <a:pt x="60" y="0"/>
                    <a:pt x="5" y="38"/>
                  </a:cubicBezTo>
                  <a:cubicBezTo>
                    <a:pt x="1" y="40"/>
                    <a:pt x="0" y="45"/>
                    <a:pt x="3" y="49"/>
                  </a:cubicBezTo>
                  <a:cubicBezTo>
                    <a:pt x="5" y="53"/>
                    <a:pt x="10" y="53"/>
                    <a:pt x="14" y="51"/>
                  </a:cubicBezTo>
                  <a:cubicBezTo>
                    <a:pt x="62" y="19"/>
                    <a:pt x="95" y="35"/>
                    <a:pt x="130" y="52"/>
                  </a:cubicBezTo>
                  <a:cubicBezTo>
                    <a:pt x="151" y="62"/>
                    <a:pt x="173" y="73"/>
                    <a:pt x="199" y="73"/>
                  </a:cubicBezTo>
                  <a:cubicBezTo>
                    <a:pt x="218" y="73"/>
                    <a:pt x="239" y="67"/>
                    <a:pt x="262" y="51"/>
                  </a:cubicBezTo>
                  <a:cubicBezTo>
                    <a:pt x="266" y="49"/>
                    <a:pt x="267" y="44"/>
                    <a:pt x="26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11" name="Freeform 19"/>
            <p:cNvSpPr>
              <a:spLocks noEditPoints="1"/>
            </p:cNvSpPr>
            <p:nvPr/>
          </p:nvSpPr>
          <p:spPr bwMode="auto">
            <a:xfrm>
              <a:off x="7264400" y="1131888"/>
              <a:ext cx="323850" cy="169863"/>
            </a:xfrm>
            <a:custGeom>
              <a:avLst/>
              <a:gdLst>
                <a:gd name="T0" fmla="*/ 170 w 339"/>
                <a:gd name="T1" fmla="*/ 177 h 177"/>
                <a:gd name="T2" fmla="*/ 170 w 339"/>
                <a:gd name="T3" fmla="*/ 177 h 177"/>
                <a:gd name="T4" fmla="*/ 170 w 339"/>
                <a:gd name="T5" fmla="*/ 177 h 177"/>
                <a:gd name="T6" fmla="*/ 339 w 339"/>
                <a:gd name="T7" fmla="*/ 8 h 177"/>
                <a:gd name="T8" fmla="*/ 331 w 339"/>
                <a:gd name="T9" fmla="*/ 0 h 177"/>
                <a:gd name="T10" fmla="*/ 170 w 339"/>
                <a:gd name="T11" fmla="*/ 118 h 177"/>
                <a:gd name="T12" fmla="*/ 8 w 339"/>
                <a:gd name="T13" fmla="*/ 0 h 177"/>
                <a:gd name="T14" fmla="*/ 0 w 339"/>
                <a:gd name="T15" fmla="*/ 8 h 177"/>
                <a:gd name="T16" fmla="*/ 170 w 339"/>
                <a:gd name="T17" fmla="*/ 177 h 177"/>
                <a:gd name="T18" fmla="*/ 323 w 339"/>
                <a:gd name="T19" fmla="*/ 16 h 177"/>
                <a:gd name="T20" fmla="*/ 178 w 339"/>
                <a:gd name="T21" fmla="*/ 161 h 177"/>
                <a:gd name="T22" fmla="*/ 323 w 339"/>
                <a:gd name="T23" fmla="*/ 16 h 177"/>
                <a:gd name="T24" fmla="*/ 161 w 339"/>
                <a:gd name="T25" fmla="*/ 161 h 177"/>
                <a:gd name="T26" fmla="*/ 16 w 339"/>
                <a:gd name="T27" fmla="*/ 16 h 177"/>
                <a:gd name="T28" fmla="*/ 161 w 339"/>
                <a:gd name="T29" fmla="*/ 161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9" h="177">
                  <a:moveTo>
                    <a:pt x="170" y="177"/>
                  </a:moveTo>
                  <a:cubicBezTo>
                    <a:pt x="170" y="177"/>
                    <a:pt x="170" y="177"/>
                    <a:pt x="170" y="177"/>
                  </a:cubicBezTo>
                  <a:cubicBezTo>
                    <a:pt x="170" y="177"/>
                    <a:pt x="170" y="177"/>
                    <a:pt x="170" y="177"/>
                  </a:cubicBezTo>
                  <a:cubicBezTo>
                    <a:pt x="263" y="177"/>
                    <a:pt x="339" y="101"/>
                    <a:pt x="339" y="8"/>
                  </a:cubicBezTo>
                  <a:cubicBezTo>
                    <a:pt x="339" y="3"/>
                    <a:pt x="336" y="0"/>
                    <a:pt x="331" y="0"/>
                  </a:cubicBezTo>
                  <a:cubicBezTo>
                    <a:pt x="256" y="0"/>
                    <a:pt x="191" y="49"/>
                    <a:pt x="170" y="118"/>
                  </a:cubicBezTo>
                  <a:cubicBezTo>
                    <a:pt x="148" y="49"/>
                    <a:pt x="83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101"/>
                    <a:pt x="76" y="177"/>
                    <a:pt x="170" y="177"/>
                  </a:cubicBezTo>
                  <a:close/>
                  <a:moveTo>
                    <a:pt x="323" y="16"/>
                  </a:moveTo>
                  <a:cubicBezTo>
                    <a:pt x="319" y="94"/>
                    <a:pt x="256" y="157"/>
                    <a:pt x="178" y="161"/>
                  </a:cubicBezTo>
                  <a:cubicBezTo>
                    <a:pt x="182" y="83"/>
                    <a:pt x="245" y="20"/>
                    <a:pt x="323" y="16"/>
                  </a:cubicBezTo>
                  <a:close/>
                  <a:moveTo>
                    <a:pt x="161" y="161"/>
                  </a:moveTo>
                  <a:cubicBezTo>
                    <a:pt x="83" y="157"/>
                    <a:pt x="20" y="94"/>
                    <a:pt x="16" y="16"/>
                  </a:cubicBezTo>
                  <a:cubicBezTo>
                    <a:pt x="94" y="20"/>
                    <a:pt x="157" y="83"/>
                    <a:pt x="161" y="1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12" name="Freeform 20"/>
            <p:cNvSpPr>
              <a:spLocks/>
            </p:cNvSpPr>
            <p:nvPr/>
          </p:nvSpPr>
          <p:spPr bwMode="auto">
            <a:xfrm>
              <a:off x="7418388" y="976313"/>
              <a:ext cx="15875" cy="39688"/>
            </a:xfrm>
            <a:custGeom>
              <a:avLst/>
              <a:gdLst>
                <a:gd name="T0" fmla="*/ 0 w 16"/>
                <a:gd name="T1" fmla="*/ 8 h 41"/>
                <a:gd name="T2" fmla="*/ 0 w 16"/>
                <a:gd name="T3" fmla="*/ 33 h 41"/>
                <a:gd name="T4" fmla="*/ 8 w 16"/>
                <a:gd name="T5" fmla="*/ 41 h 41"/>
                <a:gd name="T6" fmla="*/ 16 w 16"/>
                <a:gd name="T7" fmla="*/ 33 h 41"/>
                <a:gd name="T8" fmla="*/ 16 w 16"/>
                <a:gd name="T9" fmla="*/ 8 h 41"/>
                <a:gd name="T10" fmla="*/ 8 w 16"/>
                <a:gd name="T11" fmla="*/ 0 h 41"/>
                <a:gd name="T12" fmla="*/ 0 w 16"/>
                <a:gd name="T13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1">
                  <a:moveTo>
                    <a:pt x="0" y="8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7"/>
                    <a:pt x="3" y="41"/>
                    <a:pt x="8" y="41"/>
                  </a:cubicBezTo>
                  <a:cubicBezTo>
                    <a:pt x="12" y="41"/>
                    <a:pt x="16" y="37"/>
                    <a:pt x="16" y="33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2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13" name="Freeform 21"/>
            <p:cNvSpPr>
              <a:spLocks/>
            </p:cNvSpPr>
            <p:nvPr/>
          </p:nvSpPr>
          <p:spPr bwMode="auto">
            <a:xfrm>
              <a:off x="7377113" y="981075"/>
              <a:ext cx="23812" cy="39688"/>
            </a:xfrm>
            <a:custGeom>
              <a:avLst/>
              <a:gdLst>
                <a:gd name="T0" fmla="*/ 7 w 24"/>
                <a:gd name="T1" fmla="*/ 1 h 41"/>
                <a:gd name="T2" fmla="*/ 1 w 24"/>
                <a:gd name="T3" fmla="*/ 10 h 41"/>
                <a:gd name="T4" fmla="*/ 7 w 24"/>
                <a:gd name="T5" fmla="*/ 35 h 41"/>
                <a:gd name="T6" fmla="*/ 15 w 24"/>
                <a:gd name="T7" fmla="*/ 41 h 41"/>
                <a:gd name="T8" fmla="*/ 17 w 24"/>
                <a:gd name="T9" fmla="*/ 40 h 41"/>
                <a:gd name="T10" fmla="*/ 23 w 24"/>
                <a:gd name="T11" fmla="*/ 31 h 41"/>
                <a:gd name="T12" fmla="*/ 16 w 24"/>
                <a:gd name="T13" fmla="*/ 6 h 41"/>
                <a:gd name="T14" fmla="*/ 7 w 24"/>
                <a:gd name="T15" fmla="*/ 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41">
                  <a:moveTo>
                    <a:pt x="7" y="1"/>
                  </a:moveTo>
                  <a:cubicBezTo>
                    <a:pt x="2" y="2"/>
                    <a:pt x="0" y="6"/>
                    <a:pt x="1" y="10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8"/>
                    <a:pt x="12" y="41"/>
                    <a:pt x="15" y="41"/>
                  </a:cubicBezTo>
                  <a:cubicBezTo>
                    <a:pt x="16" y="41"/>
                    <a:pt x="17" y="41"/>
                    <a:pt x="17" y="40"/>
                  </a:cubicBezTo>
                  <a:cubicBezTo>
                    <a:pt x="22" y="39"/>
                    <a:pt x="24" y="35"/>
                    <a:pt x="23" y="31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5" y="2"/>
                    <a:pt x="11" y="0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14" name="Freeform 22"/>
            <p:cNvSpPr>
              <a:spLocks/>
            </p:cNvSpPr>
            <p:nvPr/>
          </p:nvSpPr>
          <p:spPr bwMode="auto">
            <a:xfrm>
              <a:off x="7340600" y="995363"/>
              <a:ext cx="28575" cy="38100"/>
            </a:xfrm>
            <a:custGeom>
              <a:avLst/>
              <a:gdLst>
                <a:gd name="T0" fmla="*/ 14 w 30"/>
                <a:gd name="T1" fmla="*/ 35 h 39"/>
                <a:gd name="T2" fmla="*/ 21 w 30"/>
                <a:gd name="T3" fmla="*/ 39 h 39"/>
                <a:gd name="T4" fmla="*/ 25 w 30"/>
                <a:gd name="T5" fmla="*/ 38 h 39"/>
                <a:gd name="T6" fmla="*/ 28 w 30"/>
                <a:gd name="T7" fmla="*/ 27 h 39"/>
                <a:gd name="T8" fmla="*/ 16 w 30"/>
                <a:gd name="T9" fmla="*/ 6 h 39"/>
                <a:gd name="T10" fmla="*/ 5 w 30"/>
                <a:gd name="T11" fmla="*/ 3 h 39"/>
                <a:gd name="T12" fmla="*/ 2 w 30"/>
                <a:gd name="T13" fmla="*/ 14 h 39"/>
                <a:gd name="T14" fmla="*/ 14 w 30"/>
                <a:gd name="T15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39">
                  <a:moveTo>
                    <a:pt x="14" y="35"/>
                  </a:moveTo>
                  <a:cubicBezTo>
                    <a:pt x="16" y="38"/>
                    <a:pt x="18" y="39"/>
                    <a:pt x="21" y="39"/>
                  </a:cubicBezTo>
                  <a:cubicBezTo>
                    <a:pt x="23" y="39"/>
                    <a:pt x="24" y="39"/>
                    <a:pt x="25" y="38"/>
                  </a:cubicBezTo>
                  <a:cubicBezTo>
                    <a:pt x="29" y="36"/>
                    <a:pt x="30" y="31"/>
                    <a:pt x="28" y="27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3" y="2"/>
                    <a:pt x="9" y="0"/>
                    <a:pt x="5" y="3"/>
                  </a:cubicBezTo>
                  <a:cubicBezTo>
                    <a:pt x="1" y="5"/>
                    <a:pt x="0" y="10"/>
                    <a:pt x="2" y="14"/>
                  </a:cubicBezTo>
                  <a:lnTo>
                    <a:pt x="14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15" name="Freeform 23"/>
            <p:cNvSpPr>
              <a:spLocks/>
            </p:cNvSpPr>
            <p:nvPr/>
          </p:nvSpPr>
          <p:spPr bwMode="auto">
            <a:xfrm>
              <a:off x="7307263" y="1022350"/>
              <a:ext cx="34925" cy="31750"/>
            </a:xfrm>
            <a:custGeom>
              <a:avLst/>
              <a:gdLst>
                <a:gd name="T0" fmla="*/ 27 w 36"/>
                <a:gd name="T1" fmla="*/ 34 h 34"/>
                <a:gd name="T2" fmla="*/ 33 w 36"/>
                <a:gd name="T3" fmla="*/ 32 h 34"/>
                <a:gd name="T4" fmla="*/ 33 w 36"/>
                <a:gd name="T5" fmla="*/ 20 h 34"/>
                <a:gd name="T6" fmla="*/ 15 w 36"/>
                <a:gd name="T7" fmla="*/ 3 h 34"/>
                <a:gd name="T8" fmla="*/ 4 w 36"/>
                <a:gd name="T9" fmla="*/ 3 h 34"/>
                <a:gd name="T10" fmla="*/ 4 w 36"/>
                <a:gd name="T11" fmla="*/ 14 h 34"/>
                <a:gd name="T12" fmla="*/ 21 w 36"/>
                <a:gd name="T13" fmla="*/ 32 h 34"/>
                <a:gd name="T14" fmla="*/ 27 w 36"/>
                <a:gd name="T1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4">
                  <a:moveTo>
                    <a:pt x="27" y="34"/>
                  </a:moveTo>
                  <a:cubicBezTo>
                    <a:pt x="29" y="34"/>
                    <a:pt x="31" y="33"/>
                    <a:pt x="33" y="32"/>
                  </a:cubicBezTo>
                  <a:cubicBezTo>
                    <a:pt x="36" y="29"/>
                    <a:pt x="36" y="23"/>
                    <a:pt x="33" y="20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0"/>
                    <a:pt x="7" y="0"/>
                    <a:pt x="4" y="3"/>
                  </a:cubicBezTo>
                  <a:cubicBezTo>
                    <a:pt x="0" y="6"/>
                    <a:pt x="0" y="11"/>
                    <a:pt x="4" y="14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5" y="34"/>
                    <a:pt x="2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16" name="Freeform 24"/>
            <p:cNvSpPr>
              <a:spLocks/>
            </p:cNvSpPr>
            <p:nvPr/>
          </p:nvSpPr>
          <p:spPr bwMode="auto">
            <a:xfrm>
              <a:off x="7283450" y="1054100"/>
              <a:ext cx="38100" cy="26988"/>
            </a:xfrm>
            <a:custGeom>
              <a:avLst/>
              <a:gdLst>
                <a:gd name="T0" fmla="*/ 31 w 40"/>
                <a:gd name="T1" fmla="*/ 29 h 29"/>
                <a:gd name="T2" fmla="*/ 38 w 40"/>
                <a:gd name="T3" fmla="*/ 25 h 29"/>
                <a:gd name="T4" fmla="*/ 35 w 40"/>
                <a:gd name="T5" fmla="*/ 14 h 29"/>
                <a:gd name="T6" fmla="*/ 14 w 40"/>
                <a:gd name="T7" fmla="*/ 2 h 29"/>
                <a:gd name="T8" fmla="*/ 3 w 40"/>
                <a:gd name="T9" fmla="*/ 5 h 29"/>
                <a:gd name="T10" fmla="*/ 6 w 40"/>
                <a:gd name="T11" fmla="*/ 16 h 29"/>
                <a:gd name="T12" fmla="*/ 27 w 40"/>
                <a:gd name="T13" fmla="*/ 28 h 29"/>
                <a:gd name="T14" fmla="*/ 31 w 40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29">
                  <a:moveTo>
                    <a:pt x="31" y="29"/>
                  </a:moveTo>
                  <a:cubicBezTo>
                    <a:pt x="34" y="29"/>
                    <a:pt x="37" y="28"/>
                    <a:pt x="38" y="25"/>
                  </a:cubicBezTo>
                  <a:cubicBezTo>
                    <a:pt x="40" y="21"/>
                    <a:pt x="39" y="17"/>
                    <a:pt x="35" y="14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0" y="0"/>
                    <a:pt x="5" y="1"/>
                    <a:pt x="3" y="5"/>
                  </a:cubicBezTo>
                  <a:cubicBezTo>
                    <a:pt x="0" y="9"/>
                    <a:pt x="2" y="14"/>
                    <a:pt x="6" y="16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8" y="29"/>
                    <a:pt x="30" y="29"/>
                    <a:pt x="3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17" name="Freeform 25"/>
            <p:cNvSpPr>
              <a:spLocks/>
            </p:cNvSpPr>
            <p:nvPr/>
          </p:nvSpPr>
          <p:spPr bwMode="auto">
            <a:xfrm>
              <a:off x="7267575" y="1090613"/>
              <a:ext cx="39687" cy="22225"/>
            </a:xfrm>
            <a:custGeom>
              <a:avLst/>
              <a:gdLst>
                <a:gd name="T0" fmla="*/ 7 w 42"/>
                <a:gd name="T1" fmla="*/ 17 h 23"/>
                <a:gd name="T2" fmla="*/ 31 w 42"/>
                <a:gd name="T3" fmla="*/ 23 h 23"/>
                <a:gd name="T4" fmla="*/ 34 w 42"/>
                <a:gd name="T5" fmla="*/ 23 h 23"/>
                <a:gd name="T6" fmla="*/ 41 w 42"/>
                <a:gd name="T7" fmla="*/ 17 h 23"/>
                <a:gd name="T8" fmla="*/ 36 w 42"/>
                <a:gd name="T9" fmla="*/ 8 h 23"/>
                <a:gd name="T10" fmla="*/ 11 w 42"/>
                <a:gd name="T11" fmla="*/ 1 h 23"/>
                <a:gd name="T12" fmla="*/ 2 w 42"/>
                <a:gd name="T13" fmla="*/ 7 h 23"/>
                <a:gd name="T14" fmla="*/ 7 w 42"/>
                <a:gd name="T15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23">
                  <a:moveTo>
                    <a:pt x="7" y="17"/>
                  </a:moveTo>
                  <a:cubicBezTo>
                    <a:pt x="31" y="23"/>
                    <a:pt x="31" y="23"/>
                    <a:pt x="31" y="23"/>
                  </a:cubicBezTo>
                  <a:cubicBezTo>
                    <a:pt x="32" y="23"/>
                    <a:pt x="33" y="23"/>
                    <a:pt x="34" y="23"/>
                  </a:cubicBezTo>
                  <a:cubicBezTo>
                    <a:pt x="37" y="23"/>
                    <a:pt x="40" y="21"/>
                    <a:pt x="41" y="17"/>
                  </a:cubicBezTo>
                  <a:cubicBezTo>
                    <a:pt x="42" y="13"/>
                    <a:pt x="40" y="9"/>
                    <a:pt x="36" y="8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7" y="0"/>
                    <a:pt x="3" y="2"/>
                    <a:pt x="2" y="7"/>
                  </a:cubicBezTo>
                  <a:cubicBezTo>
                    <a:pt x="0" y="11"/>
                    <a:pt x="3" y="15"/>
                    <a:pt x="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18" name="Freeform 26"/>
            <p:cNvSpPr>
              <a:spLocks/>
            </p:cNvSpPr>
            <p:nvPr/>
          </p:nvSpPr>
          <p:spPr bwMode="auto">
            <a:xfrm>
              <a:off x="7543800" y="1090613"/>
              <a:ext cx="39687" cy="22225"/>
            </a:xfrm>
            <a:custGeom>
              <a:avLst/>
              <a:gdLst>
                <a:gd name="T0" fmla="*/ 9 w 42"/>
                <a:gd name="T1" fmla="*/ 23 h 23"/>
                <a:gd name="T2" fmla="*/ 11 w 42"/>
                <a:gd name="T3" fmla="*/ 23 h 23"/>
                <a:gd name="T4" fmla="*/ 35 w 42"/>
                <a:gd name="T5" fmla="*/ 17 h 23"/>
                <a:gd name="T6" fmla="*/ 41 w 42"/>
                <a:gd name="T7" fmla="*/ 7 h 23"/>
                <a:gd name="T8" fmla="*/ 31 w 42"/>
                <a:gd name="T9" fmla="*/ 1 h 23"/>
                <a:gd name="T10" fmla="*/ 7 w 42"/>
                <a:gd name="T11" fmla="*/ 8 h 23"/>
                <a:gd name="T12" fmla="*/ 1 w 42"/>
                <a:gd name="T13" fmla="*/ 17 h 23"/>
                <a:gd name="T14" fmla="*/ 9 w 42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23">
                  <a:moveTo>
                    <a:pt x="9" y="23"/>
                  </a:moveTo>
                  <a:cubicBezTo>
                    <a:pt x="9" y="23"/>
                    <a:pt x="10" y="23"/>
                    <a:pt x="11" y="23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9" y="15"/>
                    <a:pt x="42" y="11"/>
                    <a:pt x="41" y="7"/>
                  </a:cubicBezTo>
                  <a:cubicBezTo>
                    <a:pt x="39" y="2"/>
                    <a:pt x="35" y="0"/>
                    <a:pt x="31" y="1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2" y="9"/>
                    <a:pt x="0" y="13"/>
                    <a:pt x="1" y="17"/>
                  </a:cubicBezTo>
                  <a:cubicBezTo>
                    <a:pt x="2" y="21"/>
                    <a:pt x="5" y="23"/>
                    <a:pt x="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19" name="Freeform 27"/>
            <p:cNvSpPr>
              <a:spLocks/>
            </p:cNvSpPr>
            <p:nvPr/>
          </p:nvSpPr>
          <p:spPr bwMode="auto">
            <a:xfrm>
              <a:off x="7531100" y="1054100"/>
              <a:ext cx="38100" cy="26988"/>
            </a:xfrm>
            <a:custGeom>
              <a:avLst/>
              <a:gdLst>
                <a:gd name="T0" fmla="*/ 9 w 40"/>
                <a:gd name="T1" fmla="*/ 29 h 29"/>
                <a:gd name="T2" fmla="*/ 13 w 40"/>
                <a:gd name="T3" fmla="*/ 28 h 29"/>
                <a:gd name="T4" fmla="*/ 35 w 40"/>
                <a:gd name="T5" fmla="*/ 16 h 29"/>
                <a:gd name="T6" fmla="*/ 38 w 40"/>
                <a:gd name="T7" fmla="*/ 5 h 29"/>
                <a:gd name="T8" fmla="*/ 27 w 40"/>
                <a:gd name="T9" fmla="*/ 2 h 29"/>
                <a:gd name="T10" fmla="*/ 5 w 40"/>
                <a:gd name="T11" fmla="*/ 14 h 29"/>
                <a:gd name="T12" fmla="*/ 2 w 40"/>
                <a:gd name="T13" fmla="*/ 25 h 29"/>
                <a:gd name="T14" fmla="*/ 9 w 40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29">
                  <a:moveTo>
                    <a:pt x="9" y="29"/>
                  </a:moveTo>
                  <a:cubicBezTo>
                    <a:pt x="10" y="29"/>
                    <a:pt x="12" y="29"/>
                    <a:pt x="13" y="28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9" y="14"/>
                    <a:pt x="40" y="9"/>
                    <a:pt x="38" y="5"/>
                  </a:cubicBezTo>
                  <a:cubicBezTo>
                    <a:pt x="35" y="1"/>
                    <a:pt x="31" y="0"/>
                    <a:pt x="27" y="2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1" y="17"/>
                    <a:pt x="0" y="21"/>
                    <a:pt x="2" y="25"/>
                  </a:cubicBezTo>
                  <a:cubicBezTo>
                    <a:pt x="4" y="28"/>
                    <a:pt x="6" y="29"/>
                    <a:pt x="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20" name="Freeform 28"/>
            <p:cNvSpPr>
              <a:spLocks/>
            </p:cNvSpPr>
            <p:nvPr/>
          </p:nvSpPr>
          <p:spPr bwMode="auto">
            <a:xfrm>
              <a:off x="7508875" y="1022350"/>
              <a:ext cx="34925" cy="31750"/>
            </a:xfrm>
            <a:custGeom>
              <a:avLst/>
              <a:gdLst>
                <a:gd name="T0" fmla="*/ 9 w 36"/>
                <a:gd name="T1" fmla="*/ 34 h 34"/>
                <a:gd name="T2" fmla="*/ 15 w 36"/>
                <a:gd name="T3" fmla="*/ 32 h 34"/>
                <a:gd name="T4" fmla="*/ 33 w 36"/>
                <a:gd name="T5" fmla="*/ 14 h 34"/>
                <a:gd name="T6" fmla="*/ 33 w 36"/>
                <a:gd name="T7" fmla="*/ 3 h 34"/>
                <a:gd name="T8" fmla="*/ 21 w 36"/>
                <a:gd name="T9" fmla="*/ 3 h 34"/>
                <a:gd name="T10" fmla="*/ 4 w 36"/>
                <a:gd name="T11" fmla="*/ 20 h 34"/>
                <a:gd name="T12" fmla="*/ 4 w 36"/>
                <a:gd name="T13" fmla="*/ 32 h 34"/>
                <a:gd name="T14" fmla="*/ 9 w 36"/>
                <a:gd name="T1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4">
                  <a:moveTo>
                    <a:pt x="9" y="34"/>
                  </a:moveTo>
                  <a:cubicBezTo>
                    <a:pt x="11" y="34"/>
                    <a:pt x="13" y="33"/>
                    <a:pt x="15" y="32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6" y="11"/>
                    <a:pt x="36" y="6"/>
                    <a:pt x="33" y="3"/>
                  </a:cubicBezTo>
                  <a:cubicBezTo>
                    <a:pt x="30" y="0"/>
                    <a:pt x="24" y="0"/>
                    <a:pt x="21" y="3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0" y="23"/>
                    <a:pt x="0" y="29"/>
                    <a:pt x="4" y="32"/>
                  </a:cubicBezTo>
                  <a:cubicBezTo>
                    <a:pt x="5" y="33"/>
                    <a:pt x="7" y="34"/>
                    <a:pt x="9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21" name="Freeform 29"/>
            <p:cNvSpPr>
              <a:spLocks/>
            </p:cNvSpPr>
            <p:nvPr/>
          </p:nvSpPr>
          <p:spPr bwMode="auto">
            <a:xfrm>
              <a:off x="7481888" y="995363"/>
              <a:ext cx="30162" cy="38100"/>
            </a:xfrm>
            <a:custGeom>
              <a:avLst/>
              <a:gdLst>
                <a:gd name="T0" fmla="*/ 5 w 31"/>
                <a:gd name="T1" fmla="*/ 38 h 39"/>
                <a:gd name="T2" fmla="*/ 9 w 31"/>
                <a:gd name="T3" fmla="*/ 39 h 39"/>
                <a:gd name="T4" fmla="*/ 16 w 31"/>
                <a:gd name="T5" fmla="*/ 35 h 39"/>
                <a:gd name="T6" fmla="*/ 28 w 31"/>
                <a:gd name="T7" fmla="*/ 14 h 39"/>
                <a:gd name="T8" fmla="*/ 25 w 31"/>
                <a:gd name="T9" fmla="*/ 3 h 39"/>
                <a:gd name="T10" fmla="*/ 15 w 31"/>
                <a:gd name="T11" fmla="*/ 6 h 39"/>
                <a:gd name="T12" fmla="*/ 2 w 31"/>
                <a:gd name="T13" fmla="*/ 27 h 39"/>
                <a:gd name="T14" fmla="*/ 5 w 31"/>
                <a:gd name="T15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39">
                  <a:moveTo>
                    <a:pt x="5" y="38"/>
                  </a:moveTo>
                  <a:cubicBezTo>
                    <a:pt x="6" y="39"/>
                    <a:pt x="8" y="39"/>
                    <a:pt x="9" y="39"/>
                  </a:cubicBezTo>
                  <a:cubicBezTo>
                    <a:pt x="12" y="39"/>
                    <a:pt x="14" y="38"/>
                    <a:pt x="16" y="35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31" y="10"/>
                    <a:pt x="29" y="5"/>
                    <a:pt x="25" y="3"/>
                  </a:cubicBezTo>
                  <a:cubicBezTo>
                    <a:pt x="22" y="0"/>
                    <a:pt x="17" y="2"/>
                    <a:pt x="15" y="6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0" y="31"/>
                    <a:pt x="1" y="36"/>
                    <a:pt x="5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22" name="Freeform 30"/>
            <p:cNvSpPr>
              <a:spLocks/>
            </p:cNvSpPr>
            <p:nvPr/>
          </p:nvSpPr>
          <p:spPr bwMode="auto">
            <a:xfrm>
              <a:off x="7451725" y="981075"/>
              <a:ext cx="22225" cy="39688"/>
            </a:xfrm>
            <a:custGeom>
              <a:avLst/>
              <a:gdLst>
                <a:gd name="T0" fmla="*/ 9 w 24"/>
                <a:gd name="T1" fmla="*/ 41 h 41"/>
                <a:gd name="T2" fmla="*/ 17 w 24"/>
                <a:gd name="T3" fmla="*/ 35 h 41"/>
                <a:gd name="T4" fmla="*/ 23 w 24"/>
                <a:gd name="T5" fmla="*/ 10 h 41"/>
                <a:gd name="T6" fmla="*/ 18 w 24"/>
                <a:gd name="T7" fmla="*/ 1 h 41"/>
                <a:gd name="T8" fmla="*/ 8 w 24"/>
                <a:gd name="T9" fmla="*/ 6 h 41"/>
                <a:gd name="T10" fmla="*/ 1 w 24"/>
                <a:gd name="T11" fmla="*/ 31 h 41"/>
                <a:gd name="T12" fmla="*/ 7 w 24"/>
                <a:gd name="T13" fmla="*/ 40 h 41"/>
                <a:gd name="T14" fmla="*/ 9 w 24"/>
                <a:gd name="T1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41">
                  <a:moveTo>
                    <a:pt x="9" y="41"/>
                  </a:moveTo>
                  <a:cubicBezTo>
                    <a:pt x="13" y="41"/>
                    <a:pt x="16" y="38"/>
                    <a:pt x="17" y="35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4" y="6"/>
                    <a:pt x="22" y="2"/>
                    <a:pt x="18" y="1"/>
                  </a:cubicBezTo>
                  <a:cubicBezTo>
                    <a:pt x="13" y="0"/>
                    <a:pt x="9" y="2"/>
                    <a:pt x="8" y="6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0" y="35"/>
                    <a:pt x="3" y="39"/>
                    <a:pt x="7" y="40"/>
                  </a:cubicBezTo>
                  <a:cubicBezTo>
                    <a:pt x="8" y="41"/>
                    <a:pt x="8" y="41"/>
                    <a:pt x="9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23" name="Freeform 33"/>
            <p:cNvSpPr>
              <a:spLocks/>
            </p:cNvSpPr>
            <p:nvPr/>
          </p:nvSpPr>
          <p:spPr bwMode="auto">
            <a:xfrm>
              <a:off x="7375525" y="1068388"/>
              <a:ext cx="106362" cy="85725"/>
            </a:xfrm>
            <a:custGeom>
              <a:avLst/>
              <a:gdLst>
                <a:gd name="T0" fmla="*/ 31 w 111"/>
                <a:gd name="T1" fmla="*/ 88 h 90"/>
                <a:gd name="T2" fmla="*/ 37 w 111"/>
                <a:gd name="T3" fmla="*/ 90 h 90"/>
                <a:gd name="T4" fmla="*/ 37 w 111"/>
                <a:gd name="T5" fmla="*/ 90 h 90"/>
                <a:gd name="T6" fmla="*/ 43 w 111"/>
                <a:gd name="T7" fmla="*/ 88 h 90"/>
                <a:gd name="T8" fmla="*/ 108 w 111"/>
                <a:gd name="T9" fmla="*/ 14 h 90"/>
                <a:gd name="T10" fmla="*/ 108 w 111"/>
                <a:gd name="T11" fmla="*/ 3 h 90"/>
                <a:gd name="T12" fmla="*/ 96 w 111"/>
                <a:gd name="T13" fmla="*/ 3 h 90"/>
                <a:gd name="T14" fmla="*/ 37 w 111"/>
                <a:gd name="T15" fmla="*/ 70 h 90"/>
                <a:gd name="T16" fmla="*/ 15 w 111"/>
                <a:gd name="T17" fmla="*/ 45 h 90"/>
                <a:gd name="T18" fmla="*/ 3 w 111"/>
                <a:gd name="T19" fmla="*/ 45 h 90"/>
                <a:gd name="T20" fmla="*/ 3 w 111"/>
                <a:gd name="T21" fmla="*/ 56 h 90"/>
                <a:gd name="T22" fmla="*/ 31 w 111"/>
                <a:gd name="T23" fmla="*/ 8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90">
                  <a:moveTo>
                    <a:pt x="31" y="88"/>
                  </a:moveTo>
                  <a:cubicBezTo>
                    <a:pt x="33" y="89"/>
                    <a:pt x="35" y="90"/>
                    <a:pt x="37" y="90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39" y="90"/>
                    <a:pt x="41" y="89"/>
                    <a:pt x="43" y="88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1" y="11"/>
                    <a:pt x="111" y="6"/>
                    <a:pt x="108" y="3"/>
                  </a:cubicBezTo>
                  <a:cubicBezTo>
                    <a:pt x="104" y="0"/>
                    <a:pt x="99" y="0"/>
                    <a:pt x="96" y="3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12" y="42"/>
                    <a:pt x="7" y="42"/>
                    <a:pt x="3" y="45"/>
                  </a:cubicBezTo>
                  <a:cubicBezTo>
                    <a:pt x="0" y="47"/>
                    <a:pt x="0" y="53"/>
                    <a:pt x="3" y="56"/>
                  </a:cubicBezTo>
                  <a:lnTo>
                    <a:pt x="31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24" name="Freeform 34"/>
            <p:cNvSpPr>
              <a:spLocks noEditPoints="1"/>
            </p:cNvSpPr>
            <p:nvPr/>
          </p:nvSpPr>
          <p:spPr bwMode="auto">
            <a:xfrm>
              <a:off x="7902575" y="393700"/>
              <a:ext cx="236537" cy="266700"/>
            </a:xfrm>
            <a:custGeom>
              <a:avLst/>
              <a:gdLst>
                <a:gd name="T0" fmla="*/ 247 w 247"/>
                <a:gd name="T1" fmla="*/ 160 h 279"/>
                <a:gd name="T2" fmla="*/ 199 w 247"/>
                <a:gd name="T3" fmla="*/ 112 h 279"/>
                <a:gd name="T4" fmla="*/ 151 w 247"/>
                <a:gd name="T5" fmla="*/ 160 h 279"/>
                <a:gd name="T6" fmla="*/ 191 w 247"/>
                <a:gd name="T7" fmla="*/ 207 h 279"/>
                <a:gd name="T8" fmla="*/ 191 w 247"/>
                <a:gd name="T9" fmla="*/ 215 h 279"/>
                <a:gd name="T10" fmla="*/ 142 w 247"/>
                <a:gd name="T11" fmla="*/ 263 h 279"/>
                <a:gd name="T12" fmla="*/ 94 w 247"/>
                <a:gd name="T13" fmla="*/ 215 h 279"/>
                <a:gd name="T14" fmla="*/ 94 w 247"/>
                <a:gd name="T15" fmla="*/ 142 h 279"/>
                <a:gd name="T16" fmla="*/ 123 w 247"/>
                <a:gd name="T17" fmla="*/ 120 h 279"/>
                <a:gd name="T18" fmla="*/ 149 w 247"/>
                <a:gd name="T19" fmla="*/ 89 h 279"/>
                <a:gd name="T20" fmla="*/ 166 w 247"/>
                <a:gd name="T21" fmla="*/ 51 h 279"/>
                <a:gd name="T22" fmla="*/ 172 w 247"/>
                <a:gd name="T23" fmla="*/ 8 h 279"/>
                <a:gd name="T24" fmla="*/ 164 w 247"/>
                <a:gd name="T25" fmla="*/ 0 h 279"/>
                <a:gd name="T26" fmla="*/ 142 w 247"/>
                <a:gd name="T27" fmla="*/ 0 h 279"/>
                <a:gd name="T28" fmla="*/ 134 w 247"/>
                <a:gd name="T29" fmla="*/ 8 h 279"/>
                <a:gd name="T30" fmla="*/ 142 w 247"/>
                <a:gd name="T31" fmla="*/ 16 h 279"/>
                <a:gd name="T32" fmla="*/ 156 w 247"/>
                <a:gd name="T33" fmla="*/ 16 h 279"/>
                <a:gd name="T34" fmla="*/ 151 w 247"/>
                <a:gd name="T35" fmla="*/ 46 h 279"/>
                <a:gd name="T36" fmla="*/ 136 w 247"/>
                <a:gd name="T37" fmla="*/ 80 h 279"/>
                <a:gd name="T38" fmla="*/ 113 w 247"/>
                <a:gd name="T39" fmla="*/ 109 h 279"/>
                <a:gd name="T40" fmla="*/ 86 w 247"/>
                <a:gd name="T41" fmla="*/ 128 h 279"/>
                <a:gd name="T42" fmla="*/ 60 w 247"/>
                <a:gd name="T43" fmla="*/ 109 h 279"/>
                <a:gd name="T44" fmla="*/ 36 w 247"/>
                <a:gd name="T45" fmla="*/ 80 h 279"/>
                <a:gd name="T46" fmla="*/ 21 w 247"/>
                <a:gd name="T47" fmla="*/ 46 h 279"/>
                <a:gd name="T48" fmla="*/ 16 w 247"/>
                <a:gd name="T49" fmla="*/ 16 h 279"/>
                <a:gd name="T50" fmla="*/ 30 w 247"/>
                <a:gd name="T51" fmla="*/ 16 h 279"/>
                <a:gd name="T52" fmla="*/ 38 w 247"/>
                <a:gd name="T53" fmla="*/ 8 h 279"/>
                <a:gd name="T54" fmla="*/ 30 w 247"/>
                <a:gd name="T55" fmla="*/ 0 h 279"/>
                <a:gd name="T56" fmla="*/ 8 w 247"/>
                <a:gd name="T57" fmla="*/ 0 h 279"/>
                <a:gd name="T58" fmla="*/ 0 w 247"/>
                <a:gd name="T59" fmla="*/ 8 h 279"/>
                <a:gd name="T60" fmla="*/ 6 w 247"/>
                <a:gd name="T61" fmla="*/ 51 h 279"/>
                <a:gd name="T62" fmla="*/ 23 w 247"/>
                <a:gd name="T63" fmla="*/ 89 h 279"/>
                <a:gd name="T64" fmla="*/ 49 w 247"/>
                <a:gd name="T65" fmla="*/ 120 h 279"/>
                <a:gd name="T66" fmla="*/ 78 w 247"/>
                <a:gd name="T67" fmla="*/ 141 h 279"/>
                <a:gd name="T68" fmla="*/ 78 w 247"/>
                <a:gd name="T69" fmla="*/ 215 h 279"/>
                <a:gd name="T70" fmla="*/ 142 w 247"/>
                <a:gd name="T71" fmla="*/ 279 h 279"/>
                <a:gd name="T72" fmla="*/ 207 w 247"/>
                <a:gd name="T73" fmla="*/ 215 h 279"/>
                <a:gd name="T74" fmla="*/ 207 w 247"/>
                <a:gd name="T75" fmla="*/ 207 h 279"/>
                <a:gd name="T76" fmla="*/ 247 w 247"/>
                <a:gd name="T77" fmla="*/ 160 h 279"/>
                <a:gd name="T78" fmla="*/ 199 w 247"/>
                <a:gd name="T79" fmla="*/ 191 h 279"/>
                <a:gd name="T80" fmla="*/ 167 w 247"/>
                <a:gd name="T81" fmla="*/ 160 h 279"/>
                <a:gd name="T82" fmla="*/ 199 w 247"/>
                <a:gd name="T83" fmla="*/ 128 h 279"/>
                <a:gd name="T84" fmla="*/ 231 w 247"/>
                <a:gd name="T85" fmla="*/ 160 h 279"/>
                <a:gd name="T86" fmla="*/ 199 w 247"/>
                <a:gd name="T87" fmla="*/ 19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7" h="279">
                  <a:moveTo>
                    <a:pt x="247" y="160"/>
                  </a:moveTo>
                  <a:cubicBezTo>
                    <a:pt x="247" y="133"/>
                    <a:pt x="225" y="112"/>
                    <a:pt x="199" y="112"/>
                  </a:cubicBezTo>
                  <a:cubicBezTo>
                    <a:pt x="173" y="112"/>
                    <a:pt x="151" y="133"/>
                    <a:pt x="151" y="160"/>
                  </a:cubicBezTo>
                  <a:cubicBezTo>
                    <a:pt x="151" y="183"/>
                    <a:pt x="168" y="203"/>
                    <a:pt x="191" y="207"/>
                  </a:cubicBezTo>
                  <a:cubicBezTo>
                    <a:pt x="191" y="215"/>
                    <a:pt x="191" y="215"/>
                    <a:pt x="191" y="215"/>
                  </a:cubicBezTo>
                  <a:cubicBezTo>
                    <a:pt x="191" y="241"/>
                    <a:pt x="169" y="263"/>
                    <a:pt x="142" y="263"/>
                  </a:cubicBezTo>
                  <a:cubicBezTo>
                    <a:pt x="116" y="263"/>
                    <a:pt x="94" y="241"/>
                    <a:pt x="94" y="215"/>
                  </a:cubicBezTo>
                  <a:cubicBezTo>
                    <a:pt x="94" y="142"/>
                    <a:pt x="94" y="142"/>
                    <a:pt x="94" y="142"/>
                  </a:cubicBezTo>
                  <a:cubicBezTo>
                    <a:pt x="105" y="136"/>
                    <a:pt x="114" y="129"/>
                    <a:pt x="123" y="120"/>
                  </a:cubicBezTo>
                  <a:cubicBezTo>
                    <a:pt x="133" y="111"/>
                    <a:pt x="142" y="100"/>
                    <a:pt x="149" y="89"/>
                  </a:cubicBezTo>
                  <a:cubicBezTo>
                    <a:pt x="157" y="77"/>
                    <a:pt x="162" y="64"/>
                    <a:pt x="166" y="51"/>
                  </a:cubicBezTo>
                  <a:cubicBezTo>
                    <a:pt x="170" y="37"/>
                    <a:pt x="172" y="23"/>
                    <a:pt x="172" y="8"/>
                  </a:cubicBezTo>
                  <a:cubicBezTo>
                    <a:pt x="172" y="4"/>
                    <a:pt x="169" y="0"/>
                    <a:pt x="164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38" y="0"/>
                    <a:pt x="134" y="4"/>
                    <a:pt x="134" y="8"/>
                  </a:cubicBezTo>
                  <a:cubicBezTo>
                    <a:pt x="134" y="13"/>
                    <a:pt x="138" y="16"/>
                    <a:pt x="142" y="16"/>
                  </a:cubicBezTo>
                  <a:cubicBezTo>
                    <a:pt x="156" y="16"/>
                    <a:pt x="156" y="16"/>
                    <a:pt x="156" y="16"/>
                  </a:cubicBezTo>
                  <a:cubicBezTo>
                    <a:pt x="155" y="27"/>
                    <a:pt x="154" y="37"/>
                    <a:pt x="151" y="46"/>
                  </a:cubicBezTo>
                  <a:cubicBezTo>
                    <a:pt x="147" y="58"/>
                    <a:pt x="142" y="70"/>
                    <a:pt x="136" y="80"/>
                  </a:cubicBezTo>
                  <a:cubicBezTo>
                    <a:pt x="129" y="91"/>
                    <a:pt x="122" y="100"/>
                    <a:pt x="113" y="109"/>
                  </a:cubicBezTo>
                  <a:cubicBezTo>
                    <a:pt x="104" y="116"/>
                    <a:pt x="96" y="122"/>
                    <a:pt x="86" y="128"/>
                  </a:cubicBezTo>
                  <a:cubicBezTo>
                    <a:pt x="77" y="122"/>
                    <a:pt x="68" y="116"/>
                    <a:pt x="60" y="109"/>
                  </a:cubicBezTo>
                  <a:cubicBezTo>
                    <a:pt x="51" y="100"/>
                    <a:pt x="43" y="91"/>
                    <a:pt x="36" y="80"/>
                  </a:cubicBezTo>
                  <a:cubicBezTo>
                    <a:pt x="30" y="70"/>
                    <a:pt x="25" y="58"/>
                    <a:pt x="21" y="46"/>
                  </a:cubicBezTo>
                  <a:cubicBezTo>
                    <a:pt x="19" y="37"/>
                    <a:pt x="17" y="27"/>
                    <a:pt x="16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4" y="16"/>
                    <a:pt x="38" y="13"/>
                    <a:pt x="38" y="8"/>
                  </a:cubicBezTo>
                  <a:cubicBezTo>
                    <a:pt x="38" y="4"/>
                    <a:pt x="34" y="0"/>
                    <a:pt x="3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23"/>
                    <a:pt x="2" y="37"/>
                    <a:pt x="6" y="51"/>
                  </a:cubicBezTo>
                  <a:cubicBezTo>
                    <a:pt x="10" y="64"/>
                    <a:pt x="16" y="77"/>
                    <a:pt x="23" y="89"/>
                  </a:cubicBezTo>
                  <a:cubicBezTo>
                    <a:pt x="30" y="100"/>
                    <a:pt x="39" y="111"/>
                    <a:pt x="49" y="120"/>
                  </a:cubicBezTo>
                  <a:cubicBezTo>
                    <a:pt x="58" y="129"/>
                    <a:pt x="68" y="136"/>
                    <a:pt x="78" y="141"/>
                  </a:cubicBezTo>
                  <a:cubicBezTo>
                    <a:pt x="78" y="215"/>
                    <a:pt x="78" y="215"/>
                    <a:pt x="78" y="215"/>
                  </a:cubicBezTo>
                  <a:cubicBezTo>
                    <a:pt x="78" y="250"/>
                    <a:pt x="107" y="279"/>
                    <a:pt x="142" y="279"/>
                  </a:cubicBezTo>
                  <a:cubicBezTo>
                    <a:pt x="178" y="279"/>
                    <a:pt x="207" y="250"/>
                    <a:pt x="207" y="215"/>
                  </a:cubicBezTo>
                  <a:cubicBezTo>
                    <a:pt x="207" y="207"/>
                    <a:pt x="207" y="207"/>
                    <a:pt x="207" y="207"/>
                  </a:cubicBezTo>
                  <a:cubicBezTo>
                    <a:pt x="229" y="203"/>
                    <a:pt x="247" y="183"/>
                    <a:pt x="247" y="160"/>
                  </a:cubicBezTo>
                  <a:close/>
                  <a:moveTo>
                    <a:pt x="199" y="191"/>
                  </a:moveTo>
                  <a:cubicBezTo>
                    <a:pt x="181" y="191"/>
                    <a:pt x="167" y="177"/>
                    <a:pt x="167" y="160"/>
                  </a:cubicBezTo>
                  <a:cubicBezTo>
                    <a:pt x="167" y="142"/>
                    <a:pt x="181" y="128"/>
                    <a:pt x="199" y="128"/>
                  </a:cubicBezTo>
                  <a:cubicBezTo>
                    <a:pt x="216" y="128"/>
                    <a:pt x="231" y="142"/>
                    <a:pt x="231" y="160"/>
                  </a:cubicBezTo>
                  <a:cubicBezTo>
                    <a:pt x="231" y="177"/>
                    <a:pt x="216" y="191"/>
                    <a:pt x="19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25" name="Freeform 38"/>
            <p:cNvSpPr>
              <a:spLocks/>
            </p:cNvSpPr>
            <p:nvPr/>
          </p:nvSpPr>
          <p:spPr bwMode="auto">
            <a:xfrm>
              <a:off x="8191500" y="1636713"/>
              <a:ext cx="257175" cy="258763"/>
            </a:xfrm>
            <a:custGeom>
              <a:avLst/>
              <a:gdLst>
                <a:gd name="T0" fmla="*/ 268 w 268"/>
                <a:gd name="T1" fmla="*/ 136 h 272"/>
                <a:gd name="T2" fmla="*/ 229 w 268"/>
                <a:gd name="T3" fmla="*/ 41 h 272"/>
                <a:gd name="T4" fmla="*/ 220 w 268"/>
                <a:gd name="T5" fmla="*/ 32 h 272"/>
                <a:gd name="T6" fmla="*/ 234 w 268"/>
                <a:gd name="T7" fmla="*/ 14 h 272"/>
                <a:gd name="T8" fmla="*/ 232 w 268"/>
                <a:gd name="T9" fmla="*/ 2 h 272"/>
                <a:gd name="T10" fmla="*/ 221 w 268"/>
                <a:gd name="T11" fmla="*/ 4 h 272"/>
                <a:gd name="T12" fmla="*/ 207 w 268"/>
                <a:gd name="T13" fmla="*/ 23 h 272"/>
                <a:gd name="T14" fmla="*/ 134 w 268"/>
                <a:gd name="T15" fmla="*/ 2 h 272"/>
                <a:gd name="T16" fmla="*/ 134 w 268"/>
                <a:gd name="T17" fmla="*/ 2 h 272"/>
                <a:gd name="T18" fmla="*/ 39 w 268"/>
                <a:gd name="T19" fmla="*/ 41 h 272"/>
                <a:gd name="T20" fmla="*/ 0 w 268"/>
                <a:gd name="T21" fmla="*/ 136 h 272"/>
                <a:gd name="T22" fmla="*/ 48 w 268"/>
                <a:gd name="T23" fmla="*/ 239 h 272"/>
                <a:gd name="T24" fmla="*/ 34 w 268"/>
                <a:gd name="T25" fmla="*/ 258 h 272"/>
                <a:gd name="T26" fmla="*/ 36 w 268"/>
                <a:gd name="T27" fmla="*/ 270 h 272"/>
                <a:gd name="T28" fmla="*/ 47 w 268"/>
                <a:gd name="T29" fmla="*/ 268 h 272"/>
                <a:gd name="T30" fmla="*/ 66 w 268"/>
                <a:gd name="T31" fmla="*/ 243 h 272"/>
                <a:gd name="T32" fmla="*/ 64 w 268"/>
                <a:gd name="T33" fmla="*/ 231 h 272"/>
                <a:gd name="T34" fmla="*/ 16 w 268"/>
                <a:gd name="T35" fmla="*/ 136 h 272"/>
                <a:gd name="T36" fmla="*/ 50 w 268"/>
                <a:gd name="T37" fmla="*/ 52 h 272"/>
                <a:gd name="T38" fmla="*/ 134 w 268"/>
                <a:gd name="T39" fmla="*/ 18 h 272"/>
                <a:gd name="T40" fmla="*/ 134 w 268"/>
                <a:gd name="T41" fmla="*/ 18 h 272"/>
                <a:gd name="T42" fmla="*/ 218 w 268"/>
                <a:gd name="T43" fmla="*/ 52 h 272"/>
                <a:gd name="T44" fmla="*/ 252 w 268"/>
                <a:gd name="T45" fmla="*/ 136 h 272"/>
                <a:gd name="T46" fmla="*/ 204 w 268"/>
                <a:gd name="T47" fmla="*/ 231 h 272"/>
                <a:gd name="T48" fmla="*/ 202 w 268"/>
                <a:gd name="T49" fmla="*/ 243 h 272"/>
                <a:gd name="T50" fmla="*/ 221 w 268"/>
                <a:gd name="T51" fmla="*/ 268 h 272"/>
                <a:gd name="T52" fmla="*/ 227 w 268"/>
                <a:gd name="T53" fmla="*/ 271 h 272"/>
                <a:gd name="T54" fmla="*/ 232 w 268"/>
                <a:gd name="T55" fmla="*/ 270 h 272"/>
                <a:gd name="T56" fmla="*/ 234 w 268"/>
                <a:gd name="T57" fmla="*/ 258 h 272"/>
                <a:gd name="T58" fmla="*/ 220 w 268"/>
                <a:gd name="T59" fmla="*/ 239 h 272"/>
                <a:gd name="T60" fmla="*/ 268 w 268"/>
                <a:gd name="T61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8" h="272">
                  <a:moveTo>
                    <a:pt x="268" y="136"/>
                  </a:moveTo>
                  <a:cubicBezTo>
                    <a:pt x="268" y="100"/>
                    <a:pt x="254" y="66"/>
                    <a:pt x="229" y="41"/>
                  </a:cubicBezTo>
                  <a:cubicBezTo>
                    <a:pt x="226" y="38"/>
                    <a:pt x="223" y="35"/>
                    <a:pt x="220" y="32"/>
                  </a:cubicBezTo>
                  <a:cubicBezTo>
                    <a:pt x="234" y="14"/>
                    <a:pt x="234" y="14"/>
                    <a:pt x="234" y="14"/>
                  </a:cubicBezTo>
                  <a:cubicBezTo>
                    <a:pt x="236" y="10"/>
                    <a:pt x="235" y="5"/>
                    <a:pt x="232" y="2"/>
                  </a:cubicBezTo>
                  <a:cubicBezTo>
                    <a:pt x="228" y="0"/>
                    <a:pt x="223" y="0"/>
                    <a:pt x="221" y="4"/>
                  </a:cubicBezTo>
                  <a:cubicBezTo>
                    <a:pt x="207" y="23"/>
                    <a:pt x="207" y="23"/>
                    <a:pt x="207" y="23"/>
                  </a:cubicBezTo>
                  <a:cubicBezTo>
                    <a:pt x="185" y="9"/>
                    <a:pt x="160" y="2"/>
                    <a:pt x="134" y="2"/>
                  </a:cubicBezTo>
                  <a:cubicBezTo>
                    <a:pt x="134" y="2"/>
                    <a:pt x="134" y="2"/>
                    <a:pt x="134" y="2"/>
                  </a:cubicBezTo>
                  <a:cubicBezTo>
                    <a:pt x="98" y="2"/>
                    <a:pt x="64" y="16"/>
                    <a:pt x="39" y="41"/>
                  </a:cubicBezTo>
                  <a:cubicBezTo>
                    <a:pt x="14" y="66"/>
                    <a:pt x="0" y="100"/>
                    <a:pt x="0" y="136"/>
                  </a:cubicBezTo>
                  <a:cubicBezTo>
                    <a:pt x="0" y="176"/>
                    <a:pt x="18" y="214"/>
                    <a:pt x="48" y="239"/>
                  </a:cubicBezTo>
                  <a:cubicBezTo>
                    <a:pt x="34" y="258"/>
                    <a:pt x="34" y="258"/>
                    <a:pt x="34" y="258"/>
                  </a:cubicBezTo>
                  <a:cubicBezTo>
                    <a:pt x="32" y="262"/>
                    <a:pt x="32" y="267"/>
                    <a:pt x="36" y="270"/>
                  </a:cubicBezTo>
                  <a:cubicBezTo>
                    <a:pt x="39" y="272"/>
                    <a:pt x="44" y="271"/>
                    <a:pt x="47" y="268"/>
                  </a:cubicBezTo>
                  <a:cubicBezTo>
                    <a:pt x="66" y="243"/>
                    <a:pt x="66" y="243"/>
                    <a:pt x="66" y="243"/>
                  </a:cubicBezTo>
                  <a:cubicBezTo>
                    <a:pt x="68" y="239"/>
                    <a:pt x="67" y="234"/>
                    <a:pt x="64" y="231"/>
                  </a:cubicBezTo>
                  <a:cubicBezTo>
                    <a:pt x="34" y="209"/>
                    <a:pt x="16" y="173"/>
                    <a:pt x="16" y="136"/>
                  </a:cubicBezTo>
                  <a:cubicBezTo>
                    <a:pt x="16" y="104"/>
                    <a:pt x="28" y="75"/>
                    <a:pt x="50" y="52"/>
                  </a:cubicBezTo>
                  <a:cubicBezTo>
                    <a:pt x="73" y="30"/>
                    <a:pt x="102" y="18"/>
                    <a:pt x="134" y="18"/>
                  </a:cubicBezTo>
                  <a:cubicBezTo>
                    <a:pt x="134" y="18"/>
                    <a:pt x="134" y="18"/>
                    <a:pt x="134" y="18"/>
                  </a:cubicBezTo>
                  <a:cubicBezTo>
                    <a:pt x="166" y="18"/>
                    <a:pt x="195" y="30"/>
                    <a:pt x="218" y="52"/>
                  </a:cubicBezTo>
                  <a:cubicBezTo>
                    <a:pt x="240" y="75"/>
                    <a:pt x="252" y="104"/>
                    <a:pt x="252" y="136"/>
                  </a:cubicBezTo>
                  <a:cubicBezTo>
                    <a:pt x="252" y="173"/>
                    <a:pt x="234" y="209"/>
                    <a:pt x="204" y="231"/>
                  </a:cubicBezTo>
                  <a:cubicBezTo>
                    <a:pt x="200" y="234"/>
                    <a:pt x="200" y="239"/>
                    <a:pt x="202" y="243"/>
                  </a:cubicBezTo>
                  <a:cubicBezTo>
                    <a:pt x="221" y="268"/>
                    <a:pt x="221" y="268"/>
                    <a:pt x="221" y="268"/>
                  </a:cubicBezTo>
                  <a:cubicBezTo>
                    <a:pt x="222" y="270"/>
                    <a:pt x="225" y="271"/>
                    <a:pt x="227" y="271"/>
                  </a:cubicBezTo>
                  <a:cubicBezTo>
                    <a:pt x="229" y="271"/>
                    <a:pt x="230" y="271"/>
                    <a:pt x="232" y="270"/>
                  </a:cubicBezTo>
                  <a:cubicBezTo>
                    <a:pt x="235" y="267"/>
                    <a:pt x="236" y="262"/>
                    <a:pt x="234" y="258"/>
                  </a:cubicBezTo>
                  <a:cubicBezTo>
                    <a:pt x="220" y="239"/>
                    <a:pt x="220" y="239"/>
                    <a:pt x="220" y="239"/>
                  </a:cubicBezTo>
                  <a:cubicBezTo>
                    <a:pt x="250" y="214"/>
                    <a:pt x="268" y="176"/>
                    <a:pt x="268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26" name="Freeform 39"/>
            <p:cNvSpPr>
              <a:spLocks/>
            </p:cNvSpPr>
            <p:nvPr/>
          </p:nvSpPr>
          <p:spPr bwMode="auto">
            <a:xfrm>
              <a:off x="8161338" y="1606550"/>
              <a:ext cx="227012" cy="265113"/>
            </a:xfrm>
            <a:custGeom>
              <a:avLst/>
              <a:gdLst>
                <a:gd name="T0" fmla="*/ 46 w 237"/>
                <a:gd name="T1" fmla="*/ 276 h 276"/>
                <a:gd name="T2" fmla="*/ 51 w 237"/>
                <a:gd name="T3" fmla="*/ 274 h 276"/>
                <a:gd name="T4" fmla="*/ 52 w 237"/>
                <a:gd name="T5" fmla="*/ 263 h 276"/>
                <a:gd name="T6" fmla="*/ 16 w 237"/>
                <a:gd name="T7" fmla="*/ 166 h 276"/>
                <a:gd name="T8" fmla="*/ 166 w 237"/>
                <a:gd name="T9" fmla="*/ 16 h 276"/>
                <a:gd name="T10" fmla="*/ 224 w 237"/>
                <a:gd name="T11" fmla="*/ 28 h 276"/>
                <a:gd name="T12" fmla="*/ 235 w 237"/>
                <a:gd name="T13" fmla="*/ 24 h 276"/>
                <a:gd name="T14" fmla="*/ 231 w 237"/>
                <a:gd name="T15" fmla="*/ 13 h 276"/>
                <a:gd name="T16" fmla="*/ 166 w 237"/>
                <a:gd name="T17" fmla="*/ 0 h 276"/>
                <a:gd name="T18" fmla="*/ 0 w 237"/>
                <a:gd name="T19" fmla="*/ 166 h 276"/>
                <a:gd name="T20" fmla="*/ 40 w 237"/>
                <a:gd name="T21" fmla="*/ 274 h 276"/>
                <a:gd name="T22" fmla="*/ 46 w 237"/>
                <a:gd name="T23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7" h="276">
                  <a:moveTo>
                    <a:pt x="46" y="276"/>
                  </a:moveTo>
                  <a:cubicBezTo>
                    <a:pt x="48" y="276"/>
                    <a:pt x="50" y="276"/>
                    <a:pt x="51" y="274"/>
                  </a:cubicBezTo>
                  <a:cubicBezTo>
                    <a:pt x="55" y="272"/>
                    <a:pt x="55" y="267"/>
                    <a:pt x="52" y="263"/>
                  </a:cubicBezTo>
                  <a:cubicBezTo>
                    <a:pt x="29" y="236"/>
                    <a:pt x="16" y="202"/>
                    <a:pt x="16" y="166"/>
                  </a:cubicBezTo>
                  <a:cubicBezTo>
                    <a:pt x="16" y="83"/>
                    <a:pt x="83" y="16"/>
                    <a:pt x="166" y="16"/>
                  </a:cubicBezTo>
                  <a:cubicBezTo>
                    <a:pt x="186" y="16"/>
                    <a:pt x="206" y="20"/>
                    <a:pt x="224" y="28"/>
                  </a:cubicBezTo>
                  <a:cubicBezTo>
                    <a:pt x="229" y="30"/>
                    <a:pt x="233" y="28"/>
                    <a:pt x="235" y="24"/>
                  </a:cubicBezTo>
                  <a:cubicBezTo>
                    <a:pt x="237" y="20"/>
                    <a:pt x="235" y="15"/>
                    <a:pt x="231" y="13"/>
                  </a:cubicBezTo>
                  <a:cubicBezTo>
                    <a:pt x="210" y="5"/>
                    <a:pt x="188" y="0"/>
                    <a:pt x="166" y="0"/>
                  </a:cubicBezTo>
                  <a:cubicBezTo>
                    <a:pt x="75" y="0"/>
                    <a:pt x="0" y="75"/>
                    <a:pt x="0" y="166"/>
                  </a:cubicBezTo>
                  <a:cubicBezTo>
                    <a:pt x="0" y="205"/>
                    <a:pt x="14" y="244"/>
                    <a:pt x="40" y="274"/>
                  </a:cubicBezTo>
                  <a:cubicBezTo>
                    <a:pt x="42" y="275"/>
                    <a:pt x="44" y="276"/>
                    <a:pt x="46" y="2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27" name="Freeform 40"/>
            <p:cNvSpPr>
              <a:spLocks noEditPoints="1"/>
            </p:cNvSpPr>
            <p:nvPr/>
          </p:nvSpPr>
          <p:spPr bwMode="auto">
            <a:xfrm>
              <a:off x="7280275" y="1470025"/>
              <a:ext cx="384175" cy="333375"/>
            </a:xfrm>
            <a:custGeom>
              <a:avLst/>
              <a:gdLst>
                <a:gd name="T0" fmla="*/ 0 w 402"/>
                <a:gd name="T1" fmla="*/ 65 h 349"/>
                <a:gd name="T2" fmla="*/ 89 w 402"/>
                <a:gd name="T3" fmla="*/ 348 h 349"/>
                <a:gd name="T4" fmla="*/ 91 w 402"/>
                <a:gd name="T5" fmla="*/ 349 h 349"/>
                <a:gd name="T6" fmla="*/ 93 w 402"/>
                <a:gd name="T7" fmla="*/ 348 h 349"/>
                <a:gd name="T8" fmla="*/ 315 w 402"/>
                <a:gd name="T9" fmla="*/ 294 h 349"/>
                <a:gd name="T10" fmla="*/ 354 w 402"/>
                <a:gd name="T11" fmla="*/ 162 h 349"/>
                <a:gd name="T12" fmla="*/ 365 w 402"/>
                <a:gd name="T13" fmla="*/ 66 h 349"/>
                <a:gd name="T14" fmla="*/ 223 w 402"/>
                <a:gd name="T15" fmla="*/ 34 h 349"/>
                <a:gd name="T16" fmla="*/ 178 w 402"/>
                <a:gd name="T17" fmla="*/ 51 h 349"/>
                <a:gd name="T18" fmla="*/ 244 w 402"/>
                <a:gd name="T19" fmla="*/ 96 h 349"/>
                <a:gd name="T20" fmla="*/ 183 w 402"/>
                <a:gd name="T21" fmla="*/ 71 h 349"/>
                <a:gd name="T22" fmla="*/ 305 w 402"/>
                <a:gd name="T23" fmla="*/ 137 h 349"/>
                <a:gd name="T24" fmla="*/ 305 w 402"/>
                <a:gd name="T25" fmla="*/ 122 h 349"/>
                <a:gd name="T26" fmla="*/ 167 w 402"/>
                <a:gd name="T27" fmla="*/ 184 h 349"/>
                <a:gd name="T28" fmla="*/ 99 w 402"/>
                <a:gd name="T29" fmla="*/ 245 h 349"/>
                <a:gd name="T30" fmla="*/ 99 w 402"/>
                <a:gd name="T31" fmla="*/ 279 h 349"/>
                <a:gd name="T32" fmla="*/ 99 w 402"/>
                <a:gd name="T33" fmla="*/ 195 h 349"/>
                <a:gd name="T34" fmla="*/ 99 w 402"/>
                <a:gd name="T35" fmla="*/ 229 h 349"/>
                <a:gd name="T36" fmla="*/ 244 w 402"/>
                <a:gd name="T37" fmla="*/ 224 h 349"/>
                <a:gd name="T38" fmla="*/ 260 w 402"/>
                <a:gd name="T39" fmla="*/ 207 h 349"/>
                <a:gd name="T40" fmla="*/ 260 w 402"/>
                <a:gd name="T41" fmla="*/ 224 h 349"/>
                <a:gd name="T42" fmla="*/ 260 w 402"/>
                <a:gd name="T43" fmla="*/ 191 h 349"/>
                <a:gd name="T44" fmla="*/ 305 w 402"/>
                <a:gd name="T45" fmla="*/ 195 h 349"/>
                <a:gd name="T46" fmla="*/ 183 w 402"/>
                <a:gd name="T47" fmla="*/ 160 h 349"/>
                <a:gd name="T48" fmla="*/ 183 w 402"/>
                <a:gd name="T49" fmla="*/ 143 h 349"/>
                <a:gd name="T50" fmla="*/ 244 w 402"/>
                <a:gd name="T51" fmla="*/ 155 h 349"/>
                <a:gd name="T52" fmla="*/ 99 w 402"/>
                <a:gd name="T53" fmla="*/ 127 h 349"/>
                <a:gd name="T54" fmla="*/ 167 w 402"/>
                <a:gd name="T55" fmla="*/ 140 h 349"/>
                <a:gd name="T56" fmla="*/ 167 w 402"/>
                <a:gd name="T57" fmla="*/ 314 h 349"/>
                <a:gd name="T58" fmla="*/ 183 w 402"/>
                <a:gd name="T59" fmla="*/ 283 h 349"/>
                <a:gd name="T60" fmla="*/ 183 w 402"/>
                <a:gd name="T61" fmla="*/ 310 h 349"/>
                <a:gd name="T62" fmla="*/ 183 w 402"/>
                <a:gd name="T63" fmla="*/ 242 h 349"/>
                <a:gd name="T64" fmla="*/ 183 w 402"/>
                <a:gd name="T65" fmla="*/ 267 h 349"/>
                <a:gd name="T66" fmla="*/ 305 w 402"/>
                <a:gd name="T67" fmla="*/ 251 h 349"/>
                <a:gd name="T68" fmla="*/ 260 w 402"/>
                <a:gd name="T69" fmla="*/ 158 h 349"/>
                <a:gd name="T70" fmla="*/ 305 w 402"/>
                <a:gd name="T71" fmla="*/ 166 h 349"/>
                <a:gd name="T72" fmla="*/ 99 w 402"/>
                <a:gd name="T73" fmla="*/ 74 h 349"/>
                <a:gd name="T74" fmla="*/ 167 w 402"/>
                <a:gd name="T75" fmla="*/ 95 h 349"/>
                <a:gd name="T76" fmla="*/ 83 w 402"/>
                <a:gd name="T77" fmla="*/ 330 h 349"/>
                <a:gd name="T78" fmla="*/ 260 w 402"/>
                <a:gd name="T79" fmla="*/ 291 h 349"/>
                <a:gd name="T80" fmla="*/ 305 w 402"/>
                <a:gd name="T81" fmla="*/ 280 h 349"/>
                <a:gd name="T82" fmla="*/ 240 w 402"/>
                <a:gd name="T83" fmla="*/ 55 h 349"/>
                <a:gd name="T84" fmla="*/ 300 w 402"/>
                <a:gd name="T85" fmla="*/ 16 h 349"/>
                <a:gd name="T86" fmla="*/ 350 w 402"/>
                <a:gd name="T87" fmla="*/ 79 h 349"/>
                <a:gd name="T88" fmla="*/ 354 w 402"/>
                <a:gd name="T89" fmla="*/ 146 h 349"/>
                <a:gd name="T90" fmla="*/ 316 w 402"/>
                <a:gd name="T91" fmla="*/ 110 h 349"/>
                <a:gd name="T92" fmla="*/ 201 w 402"/>
                <a:gd name="T93" fmla="*/ 61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02" h="349">
                  <a:moveTo>
                    <a:pt x="88" y="16"/>
                  </a:moveTo>
                  <a:cubicBezTo>
                    <a:pt x="5" y="58"/>
                    <a:pt x="5" y="58"/>
                    <a:pt x="5" y="58"/>
                  </a:cubicBezTo>
                  <a:cubicBezTo>
                    <a:pt x="2" y="59"/>
                    <a:pt x="0" y="62"/>
                    <a:pt x="0" y="65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0" y="320"/>
                    <a:pt x="3" y="323"/>
                    <a:pt x="6" y="324"/>
                  </a:cubicBezTo>
                  <a:cubicBezTo>
                    <a:pt x="89" y="348"/>
                    <a:pt x="89" y="348"/>
                    <a:pt x="89" y="348"/>
                  </a:cubicBezTo>
                  <a:cubicBezTo>
                    <a:pt x="89" y="348"/>
                    <a:pt x="89" y="348"/>
                    <a:pt x="90" y="348"/>
                  </a:cubicBezTo>
                  <a:cubicBezTo>
                    <a:pt x="90" y="348"/>
                    <a:pt x="91" y="349"/>
                    <a:pt x="91" y="349"/>
                  </a:cubicBezTo>
                  <a:cubicBezTo>
                    <a:pt x="91" y="349"/>
                    <a:pt x="91" y="349"/>
                    <a:pt x="91" y="349"/>
                  </a:cubicBezTo>
                  <a:cubicBezTo>
                    <a:pt x="92" y="349"/>
                    <a:pt x="92" y="349"/>
                    <a:pt x="92" y="349"/>
                  </a:cubicBezTo>
                  <a:cubicBezTo>
                    <a:pt x="92" y="349"/>
                    <a:pt x="93" y="349"/>
                    <a:pt x="93" y="348"/>
                  </a:cubicBezTo>
                  <a:cubicBezTo>
                    <a:pt x="93" y="348"/>
                    <a:pt x="93" y="348"/>
                    <a:pt x="93" y="348"/>
                  </a:cubicBezTo>
                  <a:cubicBezTo>
                    <a:pt x="177" y="328"/>
                    <a:pt x="177" y="328"/>
                    <a:pt x="177" y="328"/>
                  </a:cubicBezTo>
                  <a:cubicBezTo>
                    <a:pt x="177" y="328"/>
                    <a:pt x="177" y="328"/>
                    <a:pt x="177" y="328"/>
                  </a:cubicBezTo>
                  <a:cubicBezTo>
                    <a:pt x="315" y="294"/>
                    <a:pt x="315" y="294"/>
                    <a:pt x="315" y="294"/>
                  </a:cubicBezTo>
                  <a:cubicBezTo>
                    <a:pt x="318" y="293"/>
                    <a:pt x="321" y="289"/>
                    <a:pt x="321" y="286"/>
                  </a:cubicBezTo>
                  <a:cubicBezTo>
                    <a:pt x="321" y="162"/>
                    <a:pt x="321" y="162"/>
                    <a:pt x="321" y="162"/>
                  </a:cubicBezTo>
                  <a:cubicBezTo>
                    <a:pt x="354" y="162"/>
                    <a:pt x="354" y="162"/>
                    <a:pt x="354" y="162"/>
                  </a:cubicBezTo>
                  <a:cubicBezTo>
                    <a:pt x="381" y="162"/>
                    <a:pt x="402" y="140"/>
                    <a:pt x="402" y="114"/>
                  </a:cubicBezTo>
                  <a:cubicBezTo>
                    <a:pt x="402" y="91"/>
                    <a:pt x="387" y="72"/>
                    <a:pt x="365" y="67"/>
                  </a:cubicBezTo>
                  <a:cubicBezTo>
                    <a:pt x="365" y="66"/>
                    <a:pt x="365" y="66"/>
                    <a:pt x="365" y="66"/>
                  </a:cubicBezTo>
                  <a:cubicBezTo>
                    <a:pt x="365" y="30"/>
                    <a:pt x="336" y="0"/>
                    <a:pt x="300" y="0"/>
                  </a:cubicBezTo>
                  <a:cubicBezTo>
                    <a:pt x="274" y="0"/>
                    <a:pt x="251" y="15"/>
                    <a:pt x="241" y="38"/>
                  </a:cubicBezTo>
                  <a:cubicBezTo>
                    <a:pt x="235" y="35"/>
                    <a:pt x="229" y="34"/>
                    <a:pt x="223" y="34"/>
                  </a:cubicBezTo>
                  <a:cubicBezTo>
                    <a:pt x="208" y="34"/>
                    <a:pt x="194" y="42"/>
                    <a:pt x="186" y="54"/>
                  </a:cubicBezTo>
                  <a:cubicBezTo>
                    <a:pt x="178" y="51"/>
                    <a:pt x="178" y="51"/>
                    <a:pt x="178" y="51"/>
                  </a:cubicBezTo>
                  <a:cubicBezTo>
                    <a:pt x="178" y="51"/>
                    <a:pt x="178" y="51"/>
                    <a:pt x="178" y="51"/>
                  </a:cubicBezTo>
                  <a:cubicBezTo>
                    <a:pt x="95" y="15"/>
                    <a:pt x="95" y="15"/>
                    <a:pt x="95" y="15"/>
                  </a:cubicBezTo>
                  <a:cubicBezTo>
                    <a:pt x="92" y="15"/>
                    <a:pt x="90" y="15"/>
                    <a:pt x="88" y="16"/>
                  </a:cubicBezTo>
                  <a:close/>
                  <a:moveTo>
                    <a:pt x="244" y="96"/>
                  </a:moveTo>
                  <a:cubicBezTo>
                    <a:pt x="244" y="118"/>
                    <a:pt x="244" y="118"/>
                    <a:pt x="244" y="118"/>
                  </a:cubicBezTo>
                  <a:cubicBezTo>
                    <a:pt x="183" y="100"/>
                    <a:pt x="183" y="100"/>
                    <a:pt x="183" y="100"/>
                  </a:cubicBezTo>
                  <a:cubicBezTo>
                    <a:pt x="183" y="71"/>
                    <a:pt x="183" y="71"/>
                    <a:pt x="183" y="71"/>
                  </a:cubicBezTo>
                  <a:lnTo>
                    <a:pt x="244" y="96"/>
                  </a:lnTo>
                  <a:close/>
                  <a:moveTo>
                    <a:pt x="305" y="122"/>
                  </a:moveTo>
                  <a:cubicBezTo>
                    <a:pt x="305" y="137"/>
                    <a:pt x="305" y="137"/>
                    <a:pt x="305" y="137"/>
                  </a:cubicBezTo>
                  <a:cubicBezTo>
                    <a:pt x="260" y="123"/>
                    <a:pt x="260" y="123"/>
                    <a:pt x="260" y="123"/>
                  </a:cubicBezTo>
                  <a:cubicBezTo>
                    <a:pt x="260" y="103"/>
                    <a:pt x="260" y="103"/>
                    <a:pt x="260" y="103"/>
                  </a:cubicBezTo>
                  <a:lnTo>
                    <a:pt x="305" y="122"/>
                  </a:lnTo>
                  <a:close/>
                  <a:moveTo>
                    <a:pt x="99" y="144"/>
                  </a:moveTo>
                  <a:cubicBezTo>
                    <a:pt x="167" y="157"/>
                    <a:pt x="167" y="157"/>
                    <a:pt x="167" y="157"/>
                  </a:cubicBezTo>
                  <a:cubicBezTo>
                    <a:pt x="167" y="184"/>
                    <a:pt x="167" y="184"/>
                    <a:pt x="167" y="184"/>
                  </a:cubicBezTo>
                  <a:cubicBezTo>
                    <a:pt x="99" y="178"/>
                    <a:pt x="99" y="178"/>
                    <a:pt x="99" y="178"/>
                  </a:cubicBezTo>
                  <a:lnTo>
                    <a:pt x="99" y="144"/>
                  </a:lnTo>
                  <a:close/>
                  <a:moveTo>
                    <a:pt x="99" y="245"/>
                  </a:moveTo>
                  <a:cubicBezTo>
                    <a:pt x="167" y="243"/>
                    <a:pt x="167" y="243"/>
                    <a:pt x="167" y="243"/>
                  </a:cubicBezTo>
                  <a:cubicBezTo>
                    <a:pt x="167" y="270"/>
                    <a:pt x="167" y="270"/>
                    <a:pt x="167" y="270"/>
                  </a:cubicBezTo>
                  <a:cubicBezTo>
                    <a:pt x="99" y="279"/>
                    <a:pt x="99" y="279"/>
                    <a:pt x="99" y="279"/>
                  </a:cubicBezTo>
                  <a:lnTo>
                    <a:pt x="99" y="245"/>
                  </a:lnTo>
                  <a:close/>
                  <a:moveTo>
                    <a:pt x="99" y="229"/>
                  </a:moveTo>
                  <a:cubicBezTo>
                    <a:pt x="99" y="195"/>
                    <a:pt x="99" y="195"/>
                    <a:pt x="99" y="195"/>
                  </a:cubicBezTo>
                  <a:cubicBezTo>
                    <a:pt x="167" y="200"/>
                    <a:pt x="167" y="200"/>
                    <a:pt x="167" y="200"/>
                  </a:cubicBezTo>
                  <a:cubicBezTo>
                    <a:pt x="167" y="227"/>
                    <a:pt x="167" y="227"/>
                    <a:pt x="167" y="227"/>
                  </a:cubicBezTo>
                  <a:lnTo>
                    <a:pt x="99" y="229"/>
                  </a:lnTo>
                  <a:close/>
                  <a:moveTo>
                    <a:pt x="183" y="201"/>
                  </a:moveTo>
                  <a:cubicBezTo>
                    <a:pt x="244" y="206"/>
                    <a:pt x="244" y="206"/>
                    <a:pt x="244" y="206"/>
                  </a:cubicBezTo>
                  <a:cubicBezTo>
                    <a:pt x="244" y="224"/>
                    <a:pt x="244" y="224"/>
                    <a:pt x="244" y="224"/>
                  </a:cubicBezTo>
                  <a:cubicBezTo>
                    <a:pt x="183" y="226"/>
                    <a:pt x="183" y="226"/>
                    <a:pt x="183" y="226"/>
                  </a:cubicBezTo>
                  <a:lnTo>
                    <a:pt x="183" y="201"/>
                  </a:lnTo>
                  <a:close/>
                  <a:moveTo>
                    <a:pt x="260" y="207"/>
                  </a:moveTo>
                  <a:cubicBezTo>
                    <a:pt x="305" y="211"/>
                    <a:pt x="305" y="211"/>
                    <a:pt x="305" y="211"/>
                  </a:cubicBezTo>
                  <a:cubicBezTo>
                    <a:pt x="305" y="223"/>
                    <a:pt x="305" y="223"/>
                    <a:pt x="305" y="223"/>
                  </a:cubicBezTo>
                  <a:cubicBezTo>
                    <a:pt x="260" y="224"/>
                    <a:pt x="260" y="224"/>
                    <a:pt x="260" y="224"/>
                  </a:cubicBezTo>
                  <a:lnTo>
                    <a:pt x="260" y="207"/>
                  </a:lnTo>
                  <a:close/>
                  <a:moveTo>
                    <a:pt x="305" y="195"/>
                  </a:moveTo>
                  <a:cubicBezTo>
                    <a:pt x="260" y="191"/>
                    <a:pt x="260" y="191"/>
                    <a:pt x="260" y="191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305" y="183"/>
                    <a:pt x="305" y="183"/>
                    <a:pt x="305" y="183"/>
                  </a:cubicBezTo>
                  <a:lnTo>
                    <a:pt x="305" y="195"/>
                  </a:lnTo>
                  <a:close/>
                  <a:moveTo>
                    <a:pt x="244" y="190"/>
                  </a:moveTo>
                  <a:cubicBezTo>
                    <a:pt x="183" y="185"/>
                    <a:pt x="183" y="185"/>
                    <a:pt x="183" y="185"/>
                  </a:cubicBezTo>
                  <a:cubicBezTo>
                    <a:pt x="183" y="160"/>
                    <a:pt x="183" y="160"/>
                    <a:pt x="183" y="160"/>
                  </a:cubicBezTo>
                  <a:cubicBezTo>
                    <a:pt x="244" y="171"/>
                    <a:pt x="244" y="171"/>
                    <a:pt x="244" y="171"/>
                  </a:cubicBezTo>
                  <a:lnTo>
                    <a:pt x="244" y="190"/>
                  </a:lnTo>
                  <a:close/>
                  <a:moveTo>
                    <a:pt x="183" y="143"/>
                  </a:moveTo>
                  <a:cubicBezTo>
                    <a:pt x="183" y="116"/>
                    <a:pt x="183" y="116"/>
                    <a:pt x="183" y="116"/>
                  </a:cubicBezTo>
                  <a:cubicBezTo>
                    <a:pt x="244" y="135"/>
                    <a:pt x="244" y="135"/>
                    <a:pt x="244" y="135"/>
                  </a:cubicBezTo>
                  <a:cubicBezTo>
                    <a:pt x="244" y="155"/>
                    <a:pt x="244" y="155"/>
                    <a:pt x="244" y="155"/>
                  </a:cubicBezTo>
                  <a:lnTo>
                    <a:pt x="183" y="143"/>
                  </a:lnTo>
                  <a:close/>
                  <a:moveTo>
                    <a:pt x="167" y="140"/>
                  </a:moveTo>
                  <a:cubicBezTo>
                    <a:pt x="99" y="127"/>
                    <a:pt x="99" y="127"/>
                    <a:pt x="99" y="127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167" y="112"/>
                    <a:pt x="167" y="112"/>
                    <a:pt x="167" y="112"/>
                  </a:cubicBezTo>
                  <a:lnTo>
                    <a:pt x="167" y="140"/>
                  </a:lnTo>
                  <a:close/>
                  <a:moveTo>
                    <a:pt x="99" y="295"/>
                  </a:moveTo>
                  <a:cubicBezTo>
                    <a:pt x="167" y="286"/>
                    <a:pt x="167" y="286"/>
                    <a:pt x="167" y="286"/>
                  </a:cubicBezTo>
                  <a:cubicBezTo>
                    <a:pt x="167" y="314"/>
                    <a:pt x="167" y="314"/>
                    <a:pt x="167" y="314"/>
                  </a:cubicBezTo>
                  <a:cubicBezTo>
                    <a:pt x="99" y="330"/>
                    <a:pt x="99" y="330"/>
                    <a:pt x="99" y="330"/>
                  </a:cubicBezTo>
                  <a:lnTo>
                    <a:pt x="99" y="295"/>
                  </a:lnTo>
                  <a:close/>
                  <a:moveTo>
                    <a:pt x="183" y="283"/>
                  </a:moveTo>
                  <a:cubicBezTo>
                    <a:pt x="244" y="275"/>
                    <a:pt x="244" y="275"/>
                    <a:pt x="244" y="275"/>
                  </a:cubicBezTo>
                  <a:cubicBezTo>
                    <a:pt x="244" y="295"/>
                    <a:pt x="244" y="295"/>
                    <a:pt x="244" y="295"/>
                  </a:cubicBezTo>
                  <a:cubicBezTo>
                    <a:pt x="183" y="310"/>
                    <a:pt x="183" y="310"/>
                    <a:pt x="183" y="310"/>
                  </a:cubicBezTo>
                  <a:lnTo>
                    <a:pt x="183" y="283"/>
                  </a:lnTo>
                  <a:close/>
                  <a:moveTo>
                    <a:pt x="183" y="267"/>
                  </a:moveTo>
                  <a:cubicBezTo>
                    <a:pt x="183" y="242"/>
                    <a:pt x="183" y="242"/>
                    <a:pt x="183" y="242"/>
                  </a:cubicBezTo>
                  <a:cubicBezTo>
                    <a:pt x="244" y="240"/>
                    <a:pt x="244" y="240"/>
                    <a:pt x="244" y="240"/>
                  </a:cubicBezTo>
                  <a:cubicBezTo>
                    <a:pt x="244" y="259"/>
                    <a:pt x="244" y="259"/>
                    <a:pt x="244" y="259"/>
                  </a:cubicBezTo>
                  <a:lnTo>
                    <a:pt x="183" y="267"/>
                  </a:lnTo>
                  <a:close/>
                  <a:moveTo>
                    <a:pt x="260" y="240"/>
                  </a:moveTo>
                  <a:cubicBezTo>
                    <a:pt x="305" y="239"/>
                    <a:pt x="305" y="239"/>
                    <a:pt x="305" y="239"/>
                  </a:cubicBezTo>
                  <a:cubicBezTo>
                    <a:pt x="305" y="251"/>
                    <a:pt x="305" y="251"/>
                    <a:pt x="305" y="251"/>
                  </a:cubicBezTo>
                  <a:cubicBezTo>
                    <a:pt x="260" y="257"/>
                    <a:pt x="260" y="257"/>
                    <a:pt x="260" y="257"/>
                  </a:cubicBezTo>
                  <a:lnTo>
                    <a:pt x="260" y="240"/>
                  </a:lnTo>
                  <a:close/>
                  <a:moveTo>
                    <a:pt x="260" y="158"/>
                  </a:moveTo>
                  <a:cubicBezTo>
                    <a:pt x="260" y="140"/>
                    <a:pt x="260" y="140"/>
                    <a:pt x="260" y="140"/>
                  </a:cubicBezTo>
                  <a:cubicBezTo>
                    <a:pt x="305" y="153"/>
                    <a:pt x="305" y="153"/>
                    <a:pt x="305" y="153"/>
                  </a:cubicBezTo>
                  <a:cubicBezTo>
                    <a:pt x="305" y="166"/>
                    <a:pt x="305" y="166"/>
                    <a:pt x="305" y="166"/>
                  </a:cubicBezTo>
                  <a:lnTo>
                    <a:pt x="260" y="158"/>
                  </a:lnTo>
                  <a:close/>
                  <a:moveTo>
                    <a:pt x="167" y="95"/>
                  </a:moveTo>
                  <a:cubicBezTo>
                    <a:pt x="99" y="74"/>
                    <a:pt x="99" y="74"/>
                    <a:pt x="99" y="74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67" y="64"/>
                    <a:pt x="167" y="64"/>
                    <a:pt x="167" y="64"/>
                  </a:cubicBezTo>
                  <a:lnTo>
                    <a:pt x="167" y="95"/>
                  </a:lnTo>
                  <a:close/>
                  <a:moveTo>
                    <a:pt x="16" y="70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83" y="330"/>
                    <a:pt x="83" y="330"/>
                    <a:pt x="83" y="330"/>
                  </a:cubicBezTo>
                  <a:cubicBezTo>
                    <a:pt x="16" y="310"/>
                    <a:pt x="16" y="310"/>
                    <a:pt x="16" y="310"/>
                  </a:cubicBezTo>
                  <a:lnTo>
                    <a:pt x="16" y="70"/>
                  </a:lnTo>
                  <a:close/>
                  <a:moveTo>
                    <a:pt x="260" y="291"/>
                  </a:moveTo>
                  <a:cubicBezTo>
                    <a:pt x="260" y="273"/>
                    <a:pt x="260" y="273"/>
                    <a:pt x="260" y="273"/>
                  </a:cubicBezTo>
                  <a:cubicBezTo>
                    <a:pt x="305" y="267"/>
                    <a:pt x="305" y="267"/>
                    <a:pt x="305" y="267"/>
                  </a:cubicBezTo>
                  <a:cubicBezTo>
                    <a:pt x="305" y="280"/>
                    <a:pt x="305" y="280"/>
                    <a:pt x="305" y="280"/>
                  </a:cubicBezTo>
                  <a:lnTo>
                    <a:pt x="260" y="291"/>
                  </a:lnTo>
                  <a:close/>
                  <a:moveTo>
                    <a:pt x="223" y="50"/>
                  </a:moveTo>
                  <a:cubicBezTo>
                    <a:pt x="229" y="50"/>
                    <a:pt x="235" y="52"/>
                    <a:pt x="240" y="55"/>
                  </a:cubicBezTo>
                  <a:cubicBezTo>
                    <a:pt x="242" y="57"/>
                    <a:pt x="245" y="57"/>
                    <a:pt x="247" y="57"/>
                  </a:cubicBezTo>
                  <a:cubicBezTo>
                    <a:pt x="250" y="56"/>
                    <a:pt x="252" y="54"/>
                    <a:pt x="253" y="51"/>
                  </a:cubicBezTo>
                  <a:cubicBezTo>
                    <a:pt x="259" y="30"/>
                    <a:pt x="278" y="16"/>
                    <a:pt x="300" y="16"/>
                  </a:cubicBezTo>
                  <a:cubicBezTo>
                    <a:pt x="327" y="16"/>
                    <a:pt x="349" y="38"/>
                    <a:pt x="349" y="66"/>
                  </a:cubicBezTo>
                  <a:cubicBezTo>
                    <a:pt x="349" y="68"/>
                    <a:pt x="349" y="70"/>
                    <a:pt x="349" y="72"/>
                  </a:cubicBezTo>
                  <a:cubicBezTo>
                    <a:pt x="348" y="75"/>
                    <a:pt x="349" y="77"/>
                    <a:pt x="350" y="79"/>
                  </a:cubicBezTo>
                  <a:cubicBezTo>
                    <a:pt x="352" y="80"/>
                    <a:pt x="354" y="81"/>
                    <a:pt x="356" y="82"/>
                  </a:cubicBezTo>
                  <a:cubicBezTo>
                    <a:pt x="373" y="83"/>
                    <a:pt x="386" y="97"/>
                    <a:pt x="386" y="114"/>
                  </a:cubicBezTo>
                  <a:cubicBezTo>
                    <a:pt x="386" y="132"/>
                    <a:pt x="372" y="146"/>
                    <a:pt x="354" y="146"/>
                  </a:cubicBezTo>
                  <a:cubicBezTo>
                    <a:pt x="321" y="146"/>
                    <a:pt x="321" y="146"/>
                    <a:pt x="321" y="146"/>
                  </a:cubicBezTo>
                  <a:cubicBezTo>
                    <a:pt x="321" y="117"/>
                    <a:pt x="321" y="117"/>
                    <a:pt x="321" y="117"/>
                  </a:cubicBezTo>
                  <a:cubicBezTo>
                    <a:pt x="321" y="114"/>
                    <a:pt x="319" y="111"/>
                    <a:pt x="316" y="110"/>
                  </a:cubicBezTo>
                  <a:cubicBezTo>
                    <a:pt x="255" y="84"/>
                    <a:pt x="255" y="84"/>
                    <a:pt x="255" y="84"/>
                  </a:cubicBezTo>
                  <a:cubicBezTo>
                    <a:pt x="255" y="84"/>
                    <a:pt x="255" y="84"/>
                    <a:pt x="255" y="84"/>
                  </a:cubicBezTo>
                  <a:cubicBezTo>
                    <a:pt x="201" y="61"/>
                    <a:pt x="201" y="61"/>
                    <a:pt x="201" y="61"/>
                  </a:cubicBezTo>
                  <a:cubicBezTo>
                    <a:pt x="206" y="54"/>
                    <a:pt x="215" y="50"/>
                    <a:pt x="223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28" name="Freeform 41"/>
            <p:cNvSpPr>
              <a:spLocks/>
            </p:cNvSpPr>
            <p:nvPr/>
          </p:nvSpPr>
          <p:spPr bwMode="auto">
            <a:xfrm>
              <a:off x="8534400" y="1855788"/>
              <a:ext cx="66675" cy="65088"/>
            </a:xfrm>
            <a:custGeom>
              <a:avLst/>
              <a:gdLst>
                <a:gd name="T0" fmla="*/ 62 w 70"/>
                <a:gd name="T1" fmla="*/ 27 h 69"/>
                <a:gd name="T2" fmla="*/ 43 w 70"/>
                <a:gd name="T3" fmla="*/ 27 h 69"/>
                <a:gd name="T4" fmla="*/ 43 w 70"/>
                <a:gd name="T5" fmla="*/ 8 h 69"/>
                <a:gd name="T6" fmla="*/ 35 w 70"/>
                <a:gd name="T7" fmla="*/ 0 h 69"/>
                <a:gd name="T8" fmla="*/ 27 w 70"/>
                <a:gd name="T9" fmla="*/ 8 h 69"/>
                <a:gd name="T10" fmla="*/ 27 w 70"/>
                <a:gd name="T11" fmla="*/ 27 h 69"/>
                <a:gd name="T12" fmla="*/ 8 w 70"/>
                <a:gd name="T13" fmla="*/ 27 h 69"/>
                <a:gd name="T14" fmla="*/ 0 w 70"/>
                <a:gd name="T15" fmla="*/ 35 h 69"/>
                <a:gd name="T16" fmla="*/ 8 w 70"/>
                <a:gd name="T17" fmla="*/ 43 h 69"/>
                <a:gd name="T18" fmla="*/ 27 w 70"/>
                <a:gd name="T19" fmla="*/ 43 h 69"/>
                <a:gd name="T20" fmla="*/ 27 w 70"/>
                <a:gd name="T21" fmla="*/ 61 h 69"/>
                <a:gd name="T22" fmla="*/ 35 w 70"/>
                <a:gd name="T23" fmla="*/ 69 h 69"/>
                <a:gd name="T24" fmla="*/ 43 w 70"/>
                <a:gd name="T25" fmla="*/ 61 h 69"/>
                <a:gd name="T26" fmla="*/ 43 w 70"/>
                <a:gd name="T27" fmla="*/ 43 h 69"/>
                <a:gd name="T28" fmla="*/ 62 w 70"/>
                <a:gd name="T29" fmla="*/ 43 h 69"/>
                <a:gd name="T30" fmla="*/ 70 w 70"/>
                <a:gd name="T31" fmla="*/ 35 h 69"/>
                <a:gd name="T32" fmla="*/ 62 w 70"/>
                <a:gd name="T33" fmla="*/ 2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69">
                  <a:moveTo>
                    <a:pt x="62" y="27"/>
                  </a:moveTo>
                  <a:cubicBezTo>
                    <a:pt x="43" y="27"/>
                    <a:pt x="43" y="27"/>
                    <a:pt x="43" y="27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3"/>
                    <a:pt x="39" y="0"/>
                    <a:pt x="35" y="0"/>
                  </a:cubicBezTo>
                  <a:cubicBezTo>
                    <a:pt x="31" y="0"/>
                    <a:pt x="27" y="3"/>
                    <a:pt x="27" y="8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4" y="27"/>
                    <a:pt x="0" y="30"/>
                    <a:pt x="0" y="35"/>
                  </a:cubicBezTo>
                  <a:cubicBezTo>
                    <a:pt x="0" y="39"/>
                    <a:pt x="4" y="43"/>
                    <a:pt x="8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7" y="66"/>
                    <a:pt x="31" y="69"/>
                    <a:pt x="35" y="69"/>
                  </a:cubicBezTo>
                  <a:cubicBezTo>
                    <a:pt x="39" y="69"/>
                    <a:pt x="43" y="66"/>
                    <a:pt x="43" y="61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66" y="43"/>
                    <a:pt x="70" y="39"/>
                    <a:pt x="70" y="35"/>
                  </a:cubicBezTo>
                  <a:cubicBezTo>
                    <a:pt x="70" y="30"/>
                    <a:pt x="66" y="27"/>
                    <a:pt x="6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29" name="Freeform 43"/>
            <p:cNvSpPr>
              <a:spLocks/>
            </p:cNvSpPr>
            <p:nvPr/>
          </p:nvSpPr>
          <p:spPr bwMode="auto">
            <a:xfrm>
              <a:off x="8267700" y="825500"/>
              <a:ext cx="884237" cy="36513"/>
            </a:xfrm>
            <a:custGeom>
              <a:avLst/>
              <a:gdLst>
                <a:gd name="T0" fmla="*/ 911 w 924"/>
                <a:gd name="T1" fmla="*/ 13 h 38"/>
                <a:gd name="T2" fmla="*/ 880 w 924"/>
                <a:gd name="T3" fmla="*/ 22 h 38"/>
                <a:gd name="T4" fmla="*/ 850 w 924"/>
                <a:gd name="T5" fmla="*/ 13 h 38"/>
                <a:gd name="T6" fmla="*/ 810 w 924"/>
                <a:gd name="T7" fmla="*/ 0 h 38"/>
                <a:gd name="T8" fmla="*/ 771 w 924"/>
                <a:gd name="T9" fmla="*/ 13 h 38"/>
                <a:gd name="T10" fmla="*/ 741 w 924"/>
                <a:gd name="T11" fmla="*/ 22 h 38"/>
                <a:gd name="T12" fmla="*/ 710 w 924"/>
                <a:gd name="T13" fmla="*/ 13 h 38"/>
                <a:gd name="T14" fmla="*/ 671 w 924"/>
                <a:gd name="T15" fmla="*/ 0 h 38"/>
                <a:gd name="T16" fmla="*/ 632 w 924"/>
                <a:gd name="T17" fmla="*/ 13 h 38"/>
                <a:gd name="T18" fmla="*/ 601 w 924"/>
                <a:gd name="T19" fmla="*/ 22 h 38"/>
                <a:gd name="T20" fmla="*/ 571 w 924"/>
                <a:gd name="T21" fmla="*/ 13 h 38"/>
                <a:gd name="T22" fmla="*/ 532 w 924"/>
                <a:gd name="T23" fmla="*/ 0 h 38"/>
                <a:gd name="T24" fmla="*/ 492 w 924"/>
                <a:gd name="T25" fmla="*/ 13 h 38"/>
                <a:gd name="T26" fmla="*/ 462 w 924"/>
                <a:gd name="T27" fmla="*/ 22 h 38"/>
                <a:gd name="T28" fmla="*/ 431 w 924"/>
                <a:gd name="T29" fmla="*/ 13 h 38"/>
                <a:gd name="T30" fmla="*/ 392 w 924"/>
                <a:gd name="T31" fmla="*/ 0 h 38"/>
                <a:gd name="T32" fmla="*/ 353 w 924"/>
                <a:gd name="T33" fmla="*/ 13 h 38"/>
                <a:gd name="T34" fmla="*/ 322 w 924"/>
                <a:gd name="T35" fmla="*/ 22 h 38"/>
                <a:gd name="T36" fmla="*/ 292 w 924"/>
                <a:gd name="T37" fmla="*/ 13 h 38"/>
                <a:gd name="T38" fmla="*/ 253 w 924"/>
                <a:gd name="T39" fmla="*/ 0 h 38"/>
                <a:gd name="T40" fmla="*/ 214 w 924"/>
                <a:gd name="T41" fmla="*/ 13 h 38"/>
                <a:gd name="T42" fmla="*/ 183 w 924"/>
                <a:gd name="T43" fmla="*/ 22 h 38"/>
                <a:gd name="T44" fmla="*/ 152 w 924"/>
                <a:gd name="T45" fmla="*/ 13 h 38"/>
                <a:gd name="T46" fmla="*/ 113 w 924"/>
                <a:gd name="T47" fmla="*/ 0 h 38"/>
                <a:gd name="T48" fmla="*/ 74 w 924"/>
                <a:gd name="T49" fmla="*/ 13 h 38"/>
                <a:gd name="T50" fmla="*/ 44 w 924"/>
                <a:gd name="T51" fmla="*/ 22 h 38"/>
                <a:gd name="T52" fmla="*/ 13 w 924"/>
                <a:gd name="T53" fmla="*/ 13 h 38"/>
                <a:gd name="T54" fmla="*/ 2 w 924"/>
                <a:gd name="T55" fmla="*/ 15 h 38"/>
                <a:gd name="T56" fmla="*/ 4 w 924"/>
                <a:gd name="T57" fmla="*/ 26 h 38"/>
                <a:gd name="T58" fmla="*/ 44 w 924"/>
                <a:gd name="T59" fmla="*/ 38 h 38"/>
                <a:gd name="T60" fmla="*/ 83 w 924"/>
                <a:gd name="T61" fmla="*/ 26 h 38"/>
                <a:gd name="T62" fmla="*/ 113 w 924"/>
                <a:gd name="T63" fmla="*/ 16 h 38"/>
                <a:gd name="T64" fmla="*/ 144 w 924"/>
                <a:gd name="T65" fmla="*/ 26 h 38"/>
                <a:gd name="T66" fmla="*/ 183 w 924"/>
                <a:gd name="T67" fmla="*/ 38 h 38"/>
                <a:gd name="T68" fmla="*/ 222 w 924"/>
                <a:gd name="T69" fmla="*/ 26 h 38"/>
                <a:gd name="T70" fmla="*/ 253 w 924"/>
                <a:gd name="T71" fmla="*/ 16 h 38"/>
                <a:gd name="T72" fmla="*/ 283 w 924"/>
                <a:gd name="T73" fmla="*/ 26 h 38"/>
                <a:gd name="T74" fmla="*/ 322 w 924"/>
                <a:gd name="T75" fmla="*/ 38 h 38"/>
                <a:gd name="T76" fmla="*/ 362 w 924"/>
                <a:gd name="T77" fmla="*/ 26 h 38"/>
                <a:gd name="T78" fmla="*/ 392 w 924"/>
                <a:gd name="T79" fmla="*/ 16 h 38"/>
                <a:gd name="T80" fmla="*/ 423 w 924"/>
                <a:gd name="T81" fmla="*/ 26 h 38"/>
                <a:gd name="T82" fmla="*/ 462 w 924"/>
                <a:gd name="T83" fmla="*/ 38 h 38"/>
                <a:gd name="T84" fmla="*/ 501 w 924"/>
                <a:gd name="T85" fmla="*/ 26 h 38"/>
                <a:gd name="T86" fmla="*/ 532 w 924"/>
                <a:gd name="T87" fmla="*/ 16 h 38"/>
                <a:gd name="T88" fmla="*/ 562 w 924"/>
                <a:gd name="T89" fmla="*/ 26 h 38"/>
                <a:gd name="T90" fmla="*/ 601 w 924"/>
                <a:gd name="T91" fmla="*/ 38 h 38"/>
                <a:gd name="T92" fmla="*/ 640 w 924"/>
                <a:gd name="T93" fmla="*/ 26 h 38"/>
                <a:gd name="T94" fmla="*/ 671 w 924"/>
                <a:gd name="T95" fmla="*/ 16 h 38"/>
                <a:gd name="T96" fmla="*/ 702 w 924"/>
                <a:gd name="T97" fmla="*/ 26 h 38"/>
                <a:gd name="T98" fmla="*/ 741 w 924"/>
                <a:gd name="T99" fmla="*/ 38 h 38"/>
                <a:gd name="T100" fmla="*/ 780 w 924"/>
                <a:gd name="T101" fmla="*/ 26 h 38"/>
                <a:gd name="T102" fmla="*/ 810 w 924"/>
                <a:gd name="T103" fmla="*/ 16 h 38"/>
                <a:gd name="T104" fmla="*/ 841 w 924"/>
                <a:gd name="T105" fmla="*/ 26 h 38"/>
                <a:gd name="T106" fmla="*/ 880 w 924"/>
                <a:gd name="T107" fmla="*/ 38 h 38"/>
                <a:gd name="T108" fmla="*/ 919 w 924"/>
                <a:gd name="T109" fmla="*/ 26 h 38"/>
                <a:gd name="T110" fmla="*/ 922 w 924"/>
                <a:gd name="T111" fmla="*/ 15 h 38"/>
                <a:gd name="T112" fmla="*/ 911 w 924"/>
                <a:gd name="T113" fmla="*/ 1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4" h="38">
                  <a:moveTo>
                    <a:pt x="911" y="13"/>
                  </a:moveTo>
                  <a:cubicBezTo>
                    <a:pt x="902" y="18"/>
                    <a:pt x="895" y="22"/>
                    <a:pt x="880" y="22"/>
                  </a:cubicBezTo>
                  <a:cubicBezTo>
                    <a:pt x="865" y="22"/>
                    <a:pt x="858" y="18"/>
                    <a:pt x="850" y="13"/>
                  </a:cubicBezTo>
                  <a:cubicBezTo>
                    <a:pt x="841" y="7"/>
                    <a:pt x="830" y="0"/>
                    <a:pt x="810" y="0"/>
                  </a:cubicBezTo>
                  <a:cubicBezTo>
                    <a:pt x="791" y="0"/>
                    <a:pt x="780" y="7"/>
                    <a:pt x="771" y="13"/>
                  </a:cubicBezTo>
                  <a:cubicBezTo>
                    <a:pt x="763" y="18"/>
                    <a:pt x="756" y="22"/>
                    <a:pt x="741" y="22"/>
                  </a:cubicBezTo>
                  <a:cubicBezTo>
                    <a:pt x="726" y="22"/>
                    <a:pt x="719" y="18"/>
                    <a:pt x="710" y="13"/>
                  </a:cubicBezTo>
                  <a:cubicBezTo>
                    <a:pt x="701" y="7"/>
                    <a:pt x="691" y="0"/>
                    <a:pt x="671" y="0"/>
                  </a:cubicBezTo>
                  <a:cubicBezTo>
                    <a:pt x="651" y="0"/>
                    <a:pt x="641" y="7"/>
                    <a:pt x="632" y="13"/>
                  </a:cubicBezTo>
                  <a:cubicBezTo>
                    <a:pt x="624" y="18"/>
                    <a:pt x="616" y="22"/>
                    <a:pt x="601" y="22"/>
                  </a:cubicBezTo>
                  <a:cubicBezTo>
                    <a:pt x="586" y="22"/>
                    <a:pt x="579" y="18"/>
                    <a:pt x="571" y="13"/>
                  </a:cubicBezTo>
                  <a:cubicBezTo>
                    <a:pt x="562" y="7"/>
                    <a:pt x="551" y="0"/>
                    <a:pt x="532" y="0"/>
                  </a:cubicBezTo>
                  <a:cubicBezTo>
                    <a:pt x="512" y="0"/>
                    <a:pt x="502" y="7"/>
                    <a:pt x="492" y="13"/>
                  </a:cubicBezTo>
                  <a:cubicBezTo>
                    <a:pt x="484" y="18"/>
                    <a:pt x="477" y="22"/>
                    <a:pt x="462" y="22"/>
                  </a:cubicBezTo>
                  <a:cubicBezTo>
                    <a:pt x="447" y="22"/>
                    <a:pt x="440" y="18"/>
                    <a:pt x="431" y="13"/>
                  </a:cubicBezTo>
                  <a:cubicBezTo>
                    <a:pt x="422" y="7"/>
                    <a:pt x="412" y="0"/>
                    <a:pt x="392" y="0"/>
                  </a:cubicBezTo>
                  <a:cubicBezTo>
                    <a:pt x="372" y="0"/>
                    <a:pt x="362" y="7"/>
                    <a:pt x="353" y="13"/>
                  </a:cubicBezTo>
                  <a:cubicBezTo>
                    <a:pt x="345" y="18"/>
                    <a:pt x="338" y="22"/>
                    <a:pt x="322" y="22"/>
                  </a:cubicBezTo>
                  <a:cubicBezTo>
                    <a:pt x="307" y="22"/>
                    <a:pt x="300" y="18"/>
                    <a:pt x="292" y="13"/>
                  </a:cubicBezTo>
                  <a:cubicBezTo>
                    <a:pt x="283" y="7"/>
                    <a:pt x="273" y="0"/>
                    <a:pt x="253" y="0"/>
                  </a:cubicBezTo>
                  <a:cubicBezTo>
                    <a:pt x="233" y="0"/>
                    <a:pt x="223" y="7"/>
                    <a:pt x="214" y="13"/>
                  </a:cubicBezTo>
                  <a:cubicBezTo>
                    <a:pt x="205" y="18"/>
                    <a:pt x="198" y="22"/>
                    <a:pt x="183" y="22"/>
                  </a:cubicBezTo>
                  <a:cubicBezTo>
                    <a:pt x="168" y="22"/>
                    <a:pt x="161" y="18"/>
                    <a:pt x="152" y="13"/>
                  </a:cubicBezTo>
                  <a:cubicBezTo>
                    <a:pt x="143" y="7"/>
                    <a:pt x="133" y="0"/>
                    <a:pt x="113" y="0"/>
                  </a:cubicBezTo>
                  <a:cubicBezTo>
                    <a:pt x="94" y="0"/>
                    <a:pt x="83" y="7"/>
                    <a:pt x="74" y="13"/>
                  </a:cubicBezTo>
                  <a:cubicBezTo>
                    <a:pt x="66" y="18"/>
                    <a:pt x="59" y="22"/>
                    <a:pt x="44" y="22"/>
                  </a:cubicBezTo>
                  <a:cubicBezTo>
                    <a:pt x="29" y="22"/>
                    <a:pt x="21" y="18"/>
                    <a:pt x="13" y="13"/>
                  </a:cubicBezTo>
                  <a:cubicBezTo>
                    <a:pt x="9" y="10"/>
                    <a:pt x="4" y="11"/>
                    <a:pt x="2" y="15"/>
                  </a:cubicBezTo>
                  <a:cubicBezTo>
                    <a:pt x="0" y="19"/>
                    <a:pt x="1" y="24"/>
                    <a:pt x="4" y="26"/>
                  </a:cubicBezTo>
                  <a:cubicBezTo>
                    <a:pt x="14" y="32"/>
                    <a:pt x="24" y="38"/>
                    <a:pt x="44" y="38"/>
                  </a:cubicBezTo>
                  <a:cubicBezTo>
                    <a:pt x="63" y="38"/>
                    <a:pt x="74" y="32"/>
                    <a:pt x="83" y="26"/>
                  </a:cubicBezTo>
                  <a:cubicBezTo>
                    <a:pt x="91" y="21"/>
                    <a:pt x="98" y="16"/>
                    <a:pt x="113" y="16"/>
                  </a:cubicBezTo>
                  <a:cubicBezTo>
                    <a:pt x="128" y="16"/>
                    <a:pt x="136" y="21"/>
                    <a:pt x="144" y="26"/>
                  </a:cubicBezTo>
                  <a:cubicBezTo>
                    <a:pt x="153" y="32"/>
                    <a:pt x="163" y="38"/>
                    <a:pt x="183" y="38"/>
                  </a:cubicBezTo>
                  <a:cubicBezTo>
                    <a:pt x="203" y="38"/>
                    <a:pt x="213" y="32"/>
                    <a:pt x="222" y="26"/>
                  </a:cubicBezTo>
                  <a:cubicBezTo>
                    <a:pt x="231" y="21"/>
                    <a:pt x="238" y="16"/>
                    <a:pt x="253" y="16"/>
                  </a:cubicBezTo>
                  <a:cubicBezTo>
                    <a:pt x="268" y="16"/>
                    <a:pt x="275" y="21"/>
                    <a:pt x="283" y="26"/>
                  </a:cubicBezTo>
                  <a:cubicBezTo>
                    <a:pt x="292" y="32"/>
                    <a:pt x="303" y="38"/>
                    <a:pt x="322" y="38"/>
                  </a:cubicBezTo>
                  <a:cubicBezTo>
                    <a:pt x="342" y="38"/>
                    <a:pt x="353" y="32"/>
                    <a:pt x="362" y="26"/>
                  </a:cubicBezTo>
                  <a:cubicBezTo>
                    <a:pt x="370" y="21"/>
                    <a:pt x="377" y="16"/>
                    <a:pt x="392" y="16"/>
                  </a:cubicBezTo>
                  <a:cubicBezTo>
                    <a:pt x="407" y="16"/>
                    <a:pt x="414" y="21"/>
                    <a:pt x="423" y="26"/>
                  </a:cubicBezTo>
                  <a:cubicBezTo>
                    <a:pt x="432" y="32"/>
                    <a:pt x="442" y="38"/>
                    <a:pt x="462" y="38"/>
                  </a:cubicBezTo>
                  <a:cubicBezTo>
                    <a:pt x="482" y="38"/>
                    <a:pt x="492" y="32"/>
                    <a:pt x="501" y="26"/>
                  </a:cubicBezTo>
                  <a:cubicBezTo>
                    <a:pt x="509" y="21"/>
                    <a:pt x="517" y="16"/>
                    <a:pt x="532" y="16"/>
                  </a:cubicBezTo>
                  <a:cubicBezTo>
                    <a:pt x="547" y="16"/>
                    <a:pt x="554" y="21"/>
                    <a:pt x="562" y="26"/>
                  </a:cubicBezTo>
                  <a:cubicBezTo>
                    <a:pt x="571" y="32"/>
                    <a:pt x="582" y="38"/>
                    <a:pt x="601" y="38"/>
                  </a:cubicBezTo>
                  <a:cubicBezTo>
                    <a:pt x="621" y="38"/>
                    <a:pt x="631" y="32"/>
                    <a:pt x="640" y="26"/>
                  </a:cubicBezTo>
                  <a:cubicBezTo>
                    <a:pt x="649" y="21"/>
                    <a:pt x="656" y="16"/>
                    <a:pt x="671" y="16"/>
                  </a:cubicBezTo>
                  <a:cubicBezTo>
                    <a:pt x="686" y="16"/>
                    <a:pt x="693" y="21"/>
                    <a:pt x="702" y="26"/>
                  </a:cubicBezTo>
                  <a:cubicBezTo>
                    <a:pt x="711" y="32"/>
                    <a:pt x="721" y="38"/>
                    <a:pt x="741" y="38"/>
                  </a:cubicBezTo>
                  <a:cubicBezTo>
                    <a:pt x="761" y="38"/>
                    <a:pt x="771" y="32"/>
                    <a:pt x="780" y="26"/>
                  </a:cubicBezTo>
                  <a:cubicBezTo>
                    <a:pt x="788" y="21"/>
                    <a:pt x="795" y="16"/>
                    <a:pt x="810" y="16"/>
                  </a:cubicBezTo>
                  <a:cubicBezTo>
                    <a:pt x="826" y="16"/>
                    <a:pt x="833" y="21"/>
                    <a:pt x="841" y="26"/>
                  </a:cubicBezTo>
                  <a:cubicBezTo>
                    <a:pt x="850" y="32"/>
                    <a:pt x="860" y="38"/>
                    <a:pt x="880" y="38"/>
                  </a:cubicBezTo>
                  <a:cubicBezTo>
                    <a:pt x="900" y="38"/>
                    <a:pt x="910" y="32"/>
                    <a:pt x="919" y="26"/>
                  </a:cubicBezTo>
                  <a:cubicBezTo>
                    <a:pt x="923" y="24"/>
                    <a:pt x="924" y="19"/>
                    <a:pt x="922" y="15"/>
                  </a:cubicBezTo>
                  <a:cubicBezTo>
                    <a:pt x="919" y="11"/>
                    <a:pt x="914" y="10"/>
                    <a:pt x="9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30" name="Freeform 44"/>
            <p:cNvSpPr>
              <a:spLocks noEditPoints="1"/>
            </p:cNvSpPr>
            <p:nvPr/>
          </p:nvSpPr>
          <p:spPr bwMode="auto">
            <a:xfrm>
              <a:off x="8229600" y="573088"/>
              <a:ext cx="920750" cy="249238"/>
            </a:xfrm>
            <a:custGeom>
              <a:avLst/>
              <a:gdLst>
                <a:gd name="T0" fmla="*/ 53 w 962"/>
                <a:gd name="T1" fmla="*/ 205 h 260"/>
                <a:gd name="T2" fmla="*/ 81 w 962"/>
                <a:gd name="T3" fmla="*/ 260 h 260"/>
                <a:gd name="T4" fmla="*/ 181 w 962"/>
                <a:gd name="T5" fmla="*/ 248 h 260"/>
                <a:gd name="T6" fmla="*/ 290 w 962"/>
                <a:gd name="T7" fmla="*/ 238 h 260"/>
                <a:gd name="T8" fmla="*/ 399 w 962"/>
                <a:gd name="T9" fmla="*/ 248 h 260"/>
                <a:gd name="T10" fmla="*/ 499 w 962"/>
                <a:gd name="T11" fmla="*/ 260 h 260"/>
                <a:gd name="T12" fmla="*/ 600 w 962"/>
                <a:gd name="T13" fmla="*/ 248 h 260"/>
                <a:gd name="T14" fmla="*/ 708 w 962"/>
                <a:gd name="T15" fmla="*/ 238 h 260"/>
                <a:gd name="T16" fmla="*/ 817 w 962"/>
                <a:gd name="T17" fmla="*/ 248 h 260"/>
                <a:gd name="T18" fmla="*/ 918 w 962"/>
                <a:gd name="T19" fmla="*/ 260 h 260"/>
                <a:gd name="T20" fmla="*/ 948 w 962"/>
                <a:gd name="T21" fmla="*/ 234 h 260"/>
                <a:gd name="T22" fmla="*/ 848 w 962"/>
                <a:gd name="T23" fmla="*/ 222 h 260"/>
                <a:gd name="T24" fmla="*/ 748 w 962"/>
                <a:gd name="T25" fmla="*/ 234 h 260"/>
                <a:gd name="T26" fmla="*/ 767 w 962"/>
                <a:gd name="T27" fmla="*/ 129 h 260"/>
                <a:gd name="T28" fmla="*/ 733 w 962"/>
                <a:gd name="T29" fmla="*/ 115 h 260"/>
                <a:gd name="T30" fmla="*/ 689 w 962"/>
                <a:gd name="T31" fmla="*/ 67 h 260"/>
                <a:gd name="T32" fmla="*/ 656 w 962"/>
                <a:gd name="T33" fmla="*/ 8 h 260"/>
                <a:gd name="T34" fmla="*/ 560 w 962"/>
                <a:gd name="T35" fmla="*/ 8 h 260"/>
                <a:gd name="T36" fmla="*/ 540 w 962"/>
                <a:gd name="T37" fmla="*/ 67 h 260"/>
                <a:gd name="T38" fmla="*/ 471 w 962"/>
                <a:gd name="T39" fmla="*/ 107 h 260"/>
                <a:gd name="T40" fmla="*/ 394 w 962"/>
                <a:gd name="T41" fmla="*/ 107 h 260"/>
                <a:gd name="T42" fmla="*/ 317 w 962"/>
                <a:gd name="T43" fmla="*/ 107 h 260"/>
                <a:gd name="T44" fmla="*/ 240 w 962"/>
                <a:gd name="T45" fmla="*/ 107 h 260"/>
                <a:gd name="T46" fmla="*/ 161 w 962"/>
                <a:gd name="T47" fmla="*/ 107 h 260"/>
                <a:gd name="T48" fmla="*/ 189 w 962"/>
                <a:gd name="T49" fmla="*/ 141 h 260"/>
                <a:gd name="T50" fmla="*/ 232 w 962"/>
                <a:gd name="T51" fmla="*/ 141 h 260"/>
                <a:gd name="T52" fmla="*/ 309 w 962"/>
                <a:gd name="T53" fmla="*/ 123 h 260"/>
                <a:gd name="T54" fmla="*/ 248 w 962"/>
                <a:gd name="T55" fmla="*/ 123 h 260"/>
                <a:gd name="T56" fmla="*/ 386 w 962"/>
                <a:gd name="T57" fmla="*/ 141 h 260"/>
                <a:gd name="T58" fmla="*/ 402 w 962"/>
                <a:gd name="T59" fmla="*/ 123 h 260"/>
                <a:gd name="T60" fmla="*/ 402 w 962"/>
                <a:gd name="T61" fmla="*/ 141 h 260"/>
                <a:gd name="T62" fmla="*/ 540 w 962"/>
                <a:gd name="T63" fmla="*/ 123 h 260"/>
                <a:gd name="T64" fmla="*/ 479 w 962"/>
                <a:gd name="T65" fmla="*/ 123 h 260"/>
                <a:gd name="T66" fmla="*/ 184 w 962"/>
                <a:gd name="T67" fmla="*/ 157 h 260"/>
                <a:gd name="T68" fmla="*/ 556 w 962"/>
                <a:gd name="T69" fmla="*/ 75 h 260"/>
                <a:gd name="T70" fmla="*/ 576 w 962"/>
                <a:gd name="T71" fmla="*/ 16 h 260"/>
                <a:gd name="T72" fmla="*/ 648 w 962"/>
                <a:gd name="T73" fmla="*/ 75 h 260"/>
                <a:gd name="T74" fmla="*/ 681 w 962"/>
                <a:gd name="T75" fmla="*/ 123 h 260"/>
                <a:gd name="T76" fmla="*/ 725 w 962"/>
                <a:gd name="T77" fmla="*/ 142 h 260"/>
                <a:gd name="T78" fmla="*/ 708 w 962"/>
                <a:gd name="T79" fmla="*/ 222 h 260"/>
                <a:gd name="T80" fmla="*/ 608 w 962"/>
                <a:gd name="T81" fmla="*/ 234 h 260"/>
                <a:gd name="T82" fmla="*/ 499 w 962"/>
                <a:gd name="T83" fmla="*/ 244 h 260"/>
                <a:gd name="T84" fmla="*/ 390 w 962"/>
                <a:gd name="T85" fmla="*/ 234 h 260"/>
                <a:gd name="T86" fmla="*/ 290 w 962"/>
                <a:gd name="T87" fmla="*/ 222 h 260"/>
                <a:gd name="T88" fmla="*/ 190 w 962"/>
                <a:gd name="T89" fmla="*/ 234 h 260"/>
                <a:gd name="T90" fmla="*/ 81 w 962"/>
                <a:gd name="T91" fmla="*/ 244 h 260"/>
                <a:gd name="T92" fmla="*/ 69 w 962"/>
                <a:gd name="T93" fmla="*/ 20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62" h="260">
                  <a:moveTo>
                    <a:pt x="1" y="111"/>
                  </a:moveTo>
                  <a:cubicBezTo>
                    <a:pt x="0" y="113"/>
                    <a:pt x="0" y="117"/>
                    <a:pt x="2" y="119"/>
                  </a:cubicBezTo>
                  <a:cubicBezTo>
                    <a:pt x="53" y="205"/>
                    <a:pt x="53" y="205"/>
                    <a:pt x="53" y="205"/>
                  </a:cubicBezTo>
                  <a:cubicBezTo>
                    <a:pt x="40" y="239"/>
                    <a:pt x="40" y="239"/>
                    <a:pt x="40" y="239"/>
                  </a:cubicBezTo>
                  <a:cubicBezTo>
                    <a:pt x="39" y="243"/>
                    <a:pt x="40" y="247"/>
                    <a:pt x="43" y="249"/>
                  </a:cubicBezTo>
                  <a:cubicBezTo>
                    <a:pt x="53" y="255"/>
                    <a:pt x="63" y="260"/>
                    <a:pt x="81" y="260"/>
                  </a:cubicBezTo>
                  <a:cubicBezTo>
                    <a:pt x="101" y="260"/>
                    <a:pt x="111" y="254"/>
                    <a:pt x="120" y="248"/>
                  </a:cubicBezTo>
                  <a:cubicBezTo>
                    <a:pt x="128" y="243"/>
                    <a:pt x="136" y="238"/>
                    <a:pt x="151" y="238"/>
                  </a:cubicBezTo>
                  <a:cubicBezTo>
                    <a:pt x="166" y="238"/>
                    <a:pt x="173" y="243"/>
                    <a:pt x="181" y="248"/>
                  </a:cubicBezTo>
                  <a:cubicBezTo>
                    <a:pt x="190" y="254"/>
                    <a:pt x="201" y="260"/>
                    <a:pt x="220" y="260"/>
                  </a:cubicBezTo>
                  <a:cubicBezTo>
                    <a:pt x="240" y="260"/>
                    <a:pt x="251" y="254"/>
                    <a:pt x="260" y="248"/>
                  </a:cubicBezTo>
                  <a:cubicBezTo>
                    <a:pt x="268" y="243"/>
                    <a:pt x="275" y="238"/>
                    <a:pt x="290" y="238"/>
                  </a:cubicBezTo>
                  <a:cubicBezTo>
                    <a:pt x="305" y="238"/>
                    <a:pt x="312" y="243"/>
                    <a:pt x="321" y="248"/>
                  </a:cubicBezTo>
                  <a:cubicBezTo>
                    <a:pt x="330" y="254"/>
                    <a:pt x="340" y="260"/>
                    <a:pt x="360" y="260"/>
                  </a:cubicBezTo>
                  <a:cubicBezTo>
                    <a:pt x="380" y="260"/>
                    <a:pt x="390" y="254"/>
                    <a:pt x="399" y="248"/>
                  </a:cubicBezTo>
                  <a:cubicBezTo>
                    <a:pt x="407" y="243"/>
                    <a:pt x="414" y="238"/>
                    <a:pt x="430" y="238"/>
                  </a:cubicBezTo>
                  <a:cubicBezTo>
                    <a:pt x="445" y="238"/>
                    <a:pt x="452" y="243"/>
                    <a:pt x="460" y="248"/>
                  </a:cubicBezTo>
                  <a:cubicBezTo>
                    <a:pt x="469" y="254"/>
                    <a:pt x="480" y="260"/>
                    <a:pt x="499" y="260"/>
                  </a:cubicBezTo>
                  <a:cubicBezTo>
                    <a:pt x="519" y="260"/>
                    <a:pt x="529" y="254"/>
                    <a:pt x="538" y="248"/>
                  </a:cubicBezTo>
                  <a:cubicBezTo>
                    <a:pt x="547" y="243"/>
                    <a:pt x="554" y="238"/>
                    <a:pt x="569" y="238"/>
                  </a:cubicBezTo>
                  <a:cubicBezTo>
                    <a:pt x="584" y="238"/>
                    <a:pt x="591" y="243"/>
                    <a:pt x="600" y="248"/>
                  </a:cubicBezTo>
                  <a:cubicBezTo>
                    <a:pt x="609" y="254"/>
                    <a:pt x="619" y="260"/>
                    <a:pt x="639" y="260"/>
                  </a:cubicBezTo>
                  <a:cubicBezTo>
                    <a:pt x="658" y="260"/>
                    <a:pt x="669" y="254"/>
                    <a:pt x="678" y="248"/>
                  </a:cubicBezTo>
                  <a:cubicBezTo>
                    <a:pt x="686" y="243"/>
                    <a:pt x="693" y="238"/>
                    <a:pt x="708" y="238"/>
                  </a:cubicBezTo>
                  <a:cubicBezTo>
                    <a:pt x="724" y="238"/>
                    <a:pt x="731" y="243"/>
                    <a:pt x="739" y="248"/>
                  </a:cubicBezTo>
                  <a:cubicBezTo>
                    <a:pt x="748" y="254"/>
                    <a:pt x="758" y="260"/>
                    <a:pt x="778" y="260"/>
                  </a:cubicBezTo>
                  <a:cubicBezTo>
                    <a:pt x="798" y="260"/>
                    <a:pt x="808" y="254"/>
                    <a:pt x="817" y="248"/>
                  </a:cubicBezTo>
                  <a:cubicBezTo>
                    <a:pt x="826" y="243"/>
                    <a:pt x="833" y="238"/>
                    <a:pt x="848" y="238"/>
                  </a:cubicBezTo>
                  <a:cubicBezTo>
                    <a:pt x="863" y="238"/>
                    <a:pt x="870" y="243"/>
                    <a:pt x="878" y="248"/>
                  </a:cubicBezTo>
                  <a:cubicBezTo>
                    <a:pt x="888" y="254"/>
                    <a:pt x="898" y="260"/>
                    <a:pt x="918" y="260"/>
                  </a:cubicBezTo>
                  <a:cubicBezTo>
                    <a:pt x="937" y="260"/>
                    <a:pt x="948" y="254"/>
                    <a:pt x="957" y="248"/>
                  </a:cubicBezTo>
                  <a:cubicBezTo>
                    <a:pt x="961" y="245"/>
                    <a:pt x="962" y="240"/>
                    <a:pt x="959" y="237"/>
                  </a:cubicBezTo>
                  <a:cubicBezTo>
                    <a:pt x="957" y="233"/>
                    <a:pt x="952" y="232"/>
                    <a:pt x="948" y="234"/>
                  </a:cubicBezTo>
                  <a:cubicBezTo>
                    <a:pt x="940" y="240"/>
                    <a:pt x="933" y="244"/>
                    <a:pt x="918" y="244"/>
                  </a:cubicBezTo>
                  <a:cubicBezTo>
                    <a:pt x="903" y="244"/>
                    <a:pt x="895" y="240"/>
                    <a:pt x="887" y="234"/>
                  </a:cubicBezTo>
                  <a:cubicBezTo>
                    <a:pt x="878" y="229"/>
                    <a:pt x="868" y="222"/>
                    <a:pt x="848" y="222"/>
                  </a:cubicBezTo>
                  <a:cubicBezTo>
                    <a:pt x="828" y="222"/>
                    <a:pt x="818" y="229"/>
                    <a:pt x="809" y="234"/>
                  </a:cubicBezTo>
                  <a:cubicBezTo>
                    <a:pt x="800" y="240"/>
                    <a:pt x="793" y="244"/>
                    <a:pt x="778" y="244"/>
                  </a:cubicBezTo>
                  <a:cubicBezTo>
                    <a:pt x="763" y="244"/>
                    <a:pt x="756" y="240"/>
                    <a:pt x="748" y="234"/>
                  </a:cubicBezTo>
                  <a:cubicBezTo>
                    <a:pt x="743" y="232"/>
                    <a:pt x="739" y="229"/>
                    <a:pt x="733" y="226"/>
                  </a:cubicBezTo>
                  <a:cubicBezTo>
                    <a:pt x="768" y="136"/>
                    <a:pt x="768" y="136"/>
                    <a:pt x="768" y="136"/>
                  </a:cubicBezTo>
                  <a:cubicBezTo>
                    <a:pt x="769" y="134"/>
                    <a:pt x="768" y="131"/>
                    <a:pt x="767" y="129"/>
                  </a:cubicBezTo>
                  <a:cubicBezTo>
                    <a:pt x="765" y="127"/>
                    <a:pt x="763" y="126"/>
                    <a:pt x="760" y="126"/>
                  </a:cubicBezTo>
                  <a:cubicBezTo>
                    <a:pt x="733" y="126"/>
                    <a:pt x="733" y="126"/>
                    <a:pt x="733" y="126"/>
                  </a:cubicBezTo>
                  <a:cubicBezTo>
                    <a:pt x="733" y="115"/>
                    <a:pt x="733" y="115"/>
                    <a:pt x="733" y="115"/>
                  </a:cubicBezTo>
                  <a:cubicBezTo>
                    <a:pt x="733" y="110"/>
                    <a:pt x="730" y="107"/>
                    <a:pt x="725" y="107"/>
                  </a:cubicBezTo>
                  <a:cubicBezTo>
                    <a:pt x="689" y="107"/>
                    <a:pt x="689" y="107"/>
                    <a:pt x="689" y="107"/>
                  </a:cubicBezTo>
                  <a:cubicBezTo>
                    <a:pt x="689" y="67"/>
                    <a:pt x="689" y="67"/>
                    <a:pt x="689" y="67"/>
                  </a:cubicBezTo>
                  <a:cubicBezTo>
                    <a:pt x="689" y="62"/>
                    <a:pt x="686" y="59"/>
                    <a:pt x="681" y="59"/>
                  </a:cubicBezTo>
                  <a:cubicBezTo>
                    <a:pt x="656" y="59"/>
                    <a:pt x="656" y="59"/>
                    <a:pt x="656" y="59"/>
                  </a:cubicBezTo>
                  <a:cubicBezTo>
                    <a:pt x="656" y="8"/>
                    <a:pt x="656" y="8"/>
                    <a:pt x="656" y="8"/>
                  </a:cubicBezTo>
                  <a:cubicBezTo>
                    <a:pt x="656" y="3"/>
                    <a:pt x="653" y="0"/>
                    <a:pt x="648" y="0"/>
                  </a:cubicBezTo>
                  <a:cubicBezTo>
                    <a:pt x="568" y="0"/>
                    <a:pt x="568" y="0"/>
                    <a:pt x="568" y="0"/>
                  </a:cubicBezTo>
                  <a:cubicBezTo>
                    <a:pt x="563" y="0"/>
                    <a:pt x="560" y="3"/>
                    <a:pt x="560" y="8"/>
                  </a:cubicBezTo>
                  <a:cubicBezTo>
                    <a:pt x="560" y="59"/>
                    <a:pt x="560" y="59"/>
                    <a:pt x="560" y="59"/>
                  </a:cubicBezTo>
                  <a:cubicBezTo>
                    <a:pt x="548" y="59"/>
                    <a:pt x="548" y="59"/>
                    <a:pt x="548" y="59"/>
                  </a:cubicBezTo>
                  <a:cubicBezTo>
                    <a:pt x="544" y="59"/>
                    <a:pt x="540" y="62"/>
                    <a:pt x="540" y="67"/>
                  </a:cubicBezTo>
                  <a:cubicBezTo>
                    <a:pt x="540" y="107"/>
                    <a:pt x="540" y="107"/>
                    <a:pt x="540" y="107"/>
                  </a:cubicBezTo>
                  <a:cubicBezTo>
                    <a:pt x="472" y="107"/>
                    <a:pt x="472" y="107"/>
                    <a:pt x="472" y="107"/>
                  </a:cubicBezTo>
                  <a:cubicBezTo>
                    <a:pt x="471" y="107"/>
                    <a:pt x="471" y="107"/>
                    <a:pt x="471" y="107"/>
                  </a:cubicBezTo>
                  <a:cubicBezTo>
                    <a:pt x="471" y="107"/>
                    <a:pt x="470" y="107"/>
                    <a:pt x="470" y="107"/>
                  </a:cubicBezTo>
                  <a:cubicBezTo>
                    <a:pt x="395" y="107"/>
                    <a:pt x="395" y="107"/>
                    <a:pt x="395" y="107"/>
                  </a:cubicBezTo>
                  <a:cubicBezTo>
                    <a:pt x="394" y="107"/>
                    <a:pt x="394" y="107"/>
                    <a:pt x="394" y="107"/>
                  </a:cubicBezTo>
                  <a:cubicBezTo>
                    <a:pt x="394" y="107"/>
                    <a:pt x="393" y="107"/>
                    <a:pt x="393" y="107"/>
                  </a:cubicBezTo>
                  <a:cubicBezTo>
                    <a:pt x="318" y="107"/>
                    <a:pt x="318" y="107"/>
                    <a:pt x="318" y="107"/>
                  </a:cubicBezTo>
                  <a:cubicBezTo>
                    <a:pt x="317" y="107"/>
                    <a:pt x="317" y="107"/>
                    <a:pt x="317" y="107"/>
                  </a:cubicBezTo>
                  <a:cubicBezTo>
                    <a:pt x="317" y="107"/>
                    <a:pt x="316" y="107"/>
                    <a:pt x="316" y="107"/>
                  </a:cubicBezTo>
                  <a:cubicBezTo>
                    <a:pt x="241" y="107"/>
                    <a:pt x="241" y="107"/>
                    <a:pt x="241" y="107"/>
                  </a:cubicBezTo>
                  <a:cubicBezTo>
                    <a:pt x="240" y="107"/>
                    <a:pt x="240" y="107"/>
                    <a:pt x="240" y="107"/>
                  </a:cubicBezTo>
                  <a:cubicBezTo>
                    <a:pt x="240" y="107"/>
                    <a:pt x="239" y="107"/>
                    <a:pt x="239" y="107"/>
                  </a:cubicBezTo>
                  <a:cubicBezTo>
                    <a:pt x="163" y="107"/>
                    <a:pt x="163" y="107"/>
                    <a:pt x="163" y="107"/>
                  </a:cubicBezTo>
                  <a:cubicBezTo>
                    <a:pt x="161" y="107"/>
                    <a:pt x="161" y="107"/>
                    <a:pt x="161" y="107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5" y="107"/>
                    <a:pt x="3" y="108"/>
                    <a:pt x="1" y="111"/>
                  </a:cubicBezTo>
                  <a:close/>
                  <a:moveTo>
                    <a:pt x="189" y="141"/>
                  </a:moveTo>
                  <a:cubicBezTo>
                    <a:pt x="178" y="123"/>
                    <a:pt x="178" y="123"/>
                    <a:pt x="178" y="123"/>
                  </a:cubicBezTo>
                  <a:cubicBezTo>
                    <a:pt x="232" y="123"/>
                    <a:pt x="232" y="123"/>
                    <a:pt x="232" y="123"/>
                  </a:cubicBezTo>
                  <a:cubicBezTo>
                    <a:pt x="232" y="141"/>
                    <a:pt x="232" y="141"/>
                    <a:pt x="232" y="141"/>
                  </a:cubicBezTo>
                  <a:lnTo>
                    <a:pt x="189" y="141"/>
                  </a:lnTo>
                  <a:close/>
                  <a:moveTo>
                    <a:pt x="248" y="123"/>
                  </a:moveTo>
                  <a:cubicBezTo>
                    <a:pt x="309" y="123"/>
                    <a:pt x="309" y="123"/>
                    <a:pt x="309" y="123"/>
                  </a:cubicBezTo>
                  <a:cubicBezTo>
                    <a:pt x="309" y="141"/>
                    <a:pt x="309" y="141"/>
                    <a:pt x="309" y="141"/>
                  </a:cubicBezTo>
                  <a:cubicBezTo>
                    <a:pt x="248" y="141"/>
                    <a:pt x="248" y="141"/>
                    <a:pt x="248" y="141"/>
                  </a:cubicBezTo>
                  <a:lnTo>
                    <a:pt x="248" y="123"/>
                  </a:lnTo>
                  <a:close/>
                  <a:moveTo>
                    <a:pt x="325" y="123"/>
                  </a:moveTo>
                  <a:cubicBezTo>
                    <a:pt x="386" y="123"/>
                    <a:pt x="386" y="123"/>
                    <a:pt x="386" y="123"/>
                  </a:cubicBezTo>
                  <a:cubicBezTo>
                    <a:pt x="386" y="141"/>
                    <a:pt x="386" y="141"/>
                    <a:pt x="386" y="141"/>
                  </a:cubicBezTo>
                  <a:cubicBezTo>
                    <a:pt x="325" y="141"/>
                    <a:pt x="325" y="141"/>
                    <a:pt x="325" y="141"/>
                  </a:cubicBezTo>
                  <a:lnTo>
                    <a:pt x="325" y="123"/>
                  </a:lnTo>
                  <a:close/>
                  <a:moveTo>
                    <a:pt x="402" y="123"/>
                  </a:moveTo>
                  <a:cubicBezTo>
                    <a:pt x="463" y="123"/>
                    <a:pt x="463" y="123"/>
                    <a:pt x="463" y="123"/>
                  </a:cubicBezTo>
                  <a:cubicBezTo>
                    <a:pt x="463" y="141"/>
                    <a:pt x="463" y="141"/>
                    <a:pt x="463" y="141"/>
                  </a:cubicBezTo>
                  <a:cubicBezTo>
                    <a:pt x="402" y="141"/>
                    <a:pt x="402" y="141"/>
                    <a:pt x="402" y="141"/>
                  </a:cubicBezTo>
                  <a:lnTo>
                    <a:pt x="402" y="123"/>
                  </a:lnTo>
                  <a:close/>
                  <a:moveTo>
                    <a:pt x="479" y="123"/>
                  </a:moveTo>
                  <a:cubicBezTo>
                    <a:pt x="540" y="123"/>
                    <a:pt x="540" y="123"/>
                    <a:pt x="540" y="123"/>
                  </a:cubicBezTo>
                  <a:cubicBezTo>
                    <a:pt x="540" y="141"/>
                    <a:pt x="540" y="141"/>
                    <a:pt x="540" y="141"/>
                  </a:cubicBezTo>
                  <a:cubicBezTo>
                    <a:pt x="479" y="141"/>
                    <a:pt x="479" y="141"/>
                    <a:pt x="479" y="141"/>
                  </a:cubicBezTo>
                  <a:lnTo>
                    <a:pt x="479" y="123"/>
                  </a:lnTo>
                  <a:close/>
                  <a:moveTo>
                    <a:pt x="159" y="123"/>
                  </a:moveTo>
                  <a:cubicBezTo>
                    <a:pt x="177" y="153"/>
                    <a:pt x="177" y="153"/>
                    <a:pt x="177" y="153"/>
                  </a:cubicBezTo>
                  <a:cubicBezTo>
                    <a:pt x="179" y="156"/>
                    <a:pt x="181" y="157"/>
                    <a:pt x="184" y="157"/>
                  </a:cubicBezTo>
                  <a:cubicBezTo>
                    <a:pt x="548" y="157"/>
                    <a:pt x="548" y="157"/>
                    <a:pt x="548" y="157"/>
                  </a:cubicBezTo>
                  <a:cubicBezTo>
                    <a:pt x="553" y="157"/>
                    <a:pt x="556" y="153"/>
                    <a:pt x="556" y="149"/>
                  </a:cubicBezTo>
                  <a:cubicBezTo>
                    <a:pt x="556" y="75"/>
                    <a:pt x="556" y="75"/>
                    <a:pt x="556" y="75"/>
                  </a:cubicBezTo>
                  <a:cubicBezTo>
                    <a:pt x="568" y="75"/>
                    <a:pt x="568" y="75"/>
                    <a:pt x="568" y="75"/>
                  </a:cubicBezTo>
                  <a:cubicBezTo>
                    <a:pt x="572" y="75"/>
                    <a:pt x="576" y="71"/>
                    <a:pt x="576" y="67"/>
                  </a:cubicBezTo>
                  <a:cubicBezTo>
                    <a:pt x="576" y="16"/>
                    <a:pt x="576" y="16"/>
                    <a:pt x="576" y="16"/>
                  </a:cubicBezTo>
                  <a:cubicBezTo>
                    <a:pt x="640" y="16"/>
                    <a:pt x="640" y="16"/>
                    <a:pt x="640" y="16"/>
                  </a:cubicBezTo>
                  <a:cubicBezTo>
                    <a:pt x="640" y="67"/>
                    <a:pt x="640" y="67"/>
                    <a:pt x="640" y="67"/>
                  </a:cubicBezTo>
                  <a:cubicBezTo>
                    <a:pt x="640" y="71"/>
                    <a:pt x="644" y="75"/>
                    <a:pt x="648" y="75"/>
                  </a:cubicBezTo>
                  <a:cubicBezTo>
                    <a:pt x="673" y="75"/>
                    <a:pt x="673" y="75"/>
                    <a:pt x="673" y="75"/>
                  </a:cubicBezTo>
                  <a:cubicBezTo>
                    <a:pt x="673" y="115"/>
                    <a:pt x="673" y="115"/>
                    <a:pt x="673" y="115"/>
                  </a:cubicBezTo>
                  <a:cubicBezTo>
                    <a:pt x="673" y="119"/>
                    <a:pt x="677" y="123"/>
                    <a:pt x="681" y="123"/>
                  </a:cubicBezTo>
                  <a:cubicBezTo>
                    <a:pt x="717" y="123"/>
                    <a:pt x="717" y="123"/>
                    <a:pt x="717" y="123"/>
                  </a:cubicBezTo>
                  <a:cubicBezTo>
                    <a:pt x="717" y="134"/>
                    <a:pt x="717" y="134"/>
                    <a:pt x="717" y="134"/>
                  </a:cubicBezTo>
                  <a:cubicBezTo>
                    <a:pt x="717" y="138"/>
                    <a:pt x="721" y="142"/>
                    <a:pt x="725" y="142"/>
                  </a:cubicBezTo>
                  <a:cubicBezTo>
                    <a:pt x="749" y="142"/>
                    <a:pt x="749" y="142"/>
                    <a:pt x="749" y="142"/>
                  </a:cubicBezTo>
                  <a:cubicBezTo>
                    <a:pt x="718" y="222"/>
                    <a:pt x="718" y="222"/>
                    <a:pt x="718" y="222"/>
                  </a:cubicBezTo>
                  <a:cubicBezTo>
                    <a:pt x="715" y="222"/>
                    <a:pt x="712" y="222"/>
                    <a:pt x="708" y="222"/>
                  </a:cubicBezTo>
                  <a:cubicBezTo>
                    <a:pt x="689" y="222"/>
                    <a:pt x="678" y="229"/>
                    <a:pt x="669" y="234"/>
                  </a:cubicBezTo>
                  <a:cubicBezTo>
                    <a:pt x="661" y="240"/>
                    <a:pt x="654" y="244"/>
                    <a:pt x="639" y="244"/>
                  </a:cubicBezTo>
                  <a:cubicBezTo>
                    <a:pt x="624" y="244"/>
                    <a:pt x="616" y="240"/>
                    <a:pt x="608" y="234"/>
                  </a:cubicBezTo>
                  <a:cubicBezTo>
                    <a:pt x="599" y="229"/>
                    <a:pt x="589" y="222"/>
                    <a:pt x="569" y="222"/>
                  </a:cubicBezTo>
                  <a:cubicBezTo>
                    <a:pt x="549" y="222"/>
                    <a:pt x="539" y="229"/>
                    <a:pt x="530" y="234"/>
                  </a:cubicBezTo>
                  <a:cubicBezTo>
                    <a:pt x="522" y="240"/>
                    <a:pt x="514" y="244"/>
                    <a:pt x="499" y="244"/>
                  </a:cubicBezTo>
                  <a:cubicBezTo>
                    <a:pt x="484" y="244"/>
                    <a:pt x="477" y="240"/>
                    <a:pt x="469" y="234"/>
                  </a:cubicBezTo>
                  <a:cubicBezTo>
                    <a:pt x="460" y="229"/>
                    <a:pt x="449" y="222"/>
                    <a:pt x="430" y="222"/>
                  </a:cubicBezTo>
                  <a:cubicBezTo>
                    <a:pt x="410" y="222"/>
                    <a:pt x="400" y="229"/>
                    <a:pt x="390" y="234"/>
                  </a:cubicBezTo>
                  <a:cubicBezTo>
                    <a:pt x="382" y="240"/>
                    <a:pt x="375" y="244"/>
                    <a:pt x="360" y="244"/>
                  </a:cubicBezTo>
                  <a:cubicBezTo>
                    <a:pt x="345" y="244"/>
                    <a:pt x="338" y="240"/>
                    <a:pt x="329" y="234"/>
                  </a:cubicBezTo>
                  <a:cubicBezTo>
                    <a:pt x="320" y="229"/>
                    <a:pt x="310" y="222"/>
                    <a:pt x="290" y="222"/>
                  </a:cubicBezTo>
                  <a:cubicBezTo>
                    <a:pt x="270" y="222"/>
                    <a:pt x="260" y="229"/>
                    <a:pt x="251" y="234"/>
                  </a:cubicBezTo>
                  <a:cubicBezTo>
                    <a:pt x="243" y="240"/>
                    <a:pt x="236" y="244"/>
                    <a:pt x="220" y="244"/>
                  </a:cubicBezTo>
                  <a:cubicBezTo>
                    <a:pt x="205" y="244"/>
                    <a:pt x="198" y="240"/>
                    <a:pt x="190" y="234"/>
                  </a:cubicBezTo>
                  <a:cubicBezTo>
                    <a:pt x="181" y="229"/>
                    <a:pt x="171" y="222"/>
                    <a:pt x="151" y="222"/>
                  </a:cubicBezTo>
                  <a:cubicBezTo>
                    <a:pt x="131" y="222"/>
                    <a:pt x="121" y="229"/>
                    <a:pt x="112" y="234"/>
                  </a:cubicBezTo>
                  <a:cubicBezTo>
                    <a:pt x="103" y="240"/>
                    <a:pt x="96" y="244"/>
                    <a:pt x="81" y="244"/>
                  </a:cubicBezTo>
                  <a:cubicBezTo>
                    <a:pt x="70" y="244"/>
                    <a:pt x="64" y="242"/>
                    <a:pt x="58" y="239"/>
                  </a:cubicBezTo>
                  <a:cubicBezTo>
                    <a:pt x="70" y="207"/>
                    <a:pt x="70" y="207"/>
                    <a:pt x="70" y="207"/>
                  </a:cubicBezTo>
                  <a:cubicBezTo>
                    <a:pt x="71" y="204"/>
                    <a:pt x="70" y="202"/>
                    <a:pt x="69" y="200"/>
                  </a:cubicBezTo>
                  <a:cubicBezTo>
                    <a:pt x="23" y="123"/>
                    <a:pt x="23" y="123"/>
                    <a:pt x="23" y="123"/>
                  </a:cubicBezTo>
                  <a:lnTo>
                    <a:pt x="159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31" name="Freeform 45"/>
            <p:cNvSpPr>
              <a:spLocks noEditPoints="1"/>
            </p:cNvSpPr>
            <p:nvPr/>
          </p:nvSpPr>
          <p:spPr bwMode="auto">
            <a:xfrm>
              <a:off x="7265988" y="1822141"/>
              <a:ext cx="446087" cy="320675"/>
            </a:xfrm>
            <a:custGeom>
              <a:avLst/>
              <a:gdLst>
                <a:gd name="T0" fmla="*/ 0 w 466"/>
                <a:gd name="T1" fmla="*/ 330 h 335"/>
                <a:gd name="T2" fmla="*/ 1 w 466"/>
                <a:gd name="T3" fmla="*/ 332 h 335"/>
                <a:gd name="T4" fmla="*/ 3 w 466"/>
                <a:gd name="T5" fmla="*/ 334 h 335"/>
                <a:gd name="T6" fmla="*/ 5 w 466"/>
                <a:gd name="T7" fmla="*/ 335 h 335"/>
                <a:gd name="T8" fmla="*/ 8 w 466"/>
                <a:gd name="T9" fmla="*/ 335 h 335"/>
                <a:gd name="T10" fmla="*/ 8 w 466"/>
                <a:gd name="T11" fmla="*/ 335 h 335"/>
                <a:gd name="T12" fmla="*/ 217 w 466"/>
                <a:gd name="T13" fmla="*/ 335 h 335"/>
                <a:gd name="T14" fmla="*/ 421 w 466"/>
                <a:gd name="T15" fmla="*/ 335 h 335"/>
                <a:gd name="T16" fmla="*/ 421 w 466"/>
                <a:gd name="T17" fmla="*/ 335 h 335"/>
                <a:gd name="T18" fmla="*/ 466 w 466"/>
                <a:gd name="T19" fmla="*/ 327 h 335"/>
                <a:gd name="T20" fmla="*/ 458 w 466"/>
                <a:gd name="T21" fmla="*/ 0 h 335"/>
                <a:gd name="T22" fmla="*/ 0 w 466"/>
                <a:gd name="T23" fmla="*/ 8 h 335"/>
                <a:gd name="T24" fmla="*/ 0 w 466"/>
                <a:gd name="T25" fmla="*/ 328 h 335"/>
                <a:gd name="T26" fmla="*/ 0 w 466"/>
                <a:gd name="T27" fmla="*/ 330 h 335"/>
                <a:gd name="T28" fmla="*/ 410 w 466"/>
                <a:gd name="T29" fmla="*/ 319 h 335"/>
                <a:gd name="T30" fmla="*/ 204 w 466"/>
                <a:gd name="T31" fmla="*/ 267 h 335"/>
                <a:gd name="T32" fmla="*/ 374 w 466"/>
                <a:gd name="T33" fmla="*/ 219 h 335"/>
                <a:gd name="T34" fmla="*/ 90 w 466"/>
                <a:gd name="T35" fmla="*/ 196 h 335"/>
                <a:gd name="T36" fmla="*/ 16 w 466"/>
                <a:gd name="T37" fmla="*/ 316 h 335"/>
                <a:gd name="T38" fmla="*/ 126 w 466"/>
                <a:gd name="T39" fmla="*/ 87 h 335"/>
                <a:gd name="T40" fmla="*/ 165 w 466"/>
                <a:gd name="T41" fmla="*/ 126 h 335"/>
                <a:gd name="T42" fmla="*/ 126 w 466"/>
                <a:gd name="T43" fmla="*/ 259 h 335"/>
                <a:gd name="T44" fmla="*/ 87 w 466"/>
                <a:gd name="T45" fmla="*/ 126 h 335"/>
                <a:gd name="T46" fmla="*/ 162 w 466"/>
                <a:gd name="T47" fmla="*/ 195 h 335"/>
                <a:gd name="T48" fmla="*/ 138 w 466"/>
                <a:gd name="T49" fmla="*/ 273 h 335"/>
                <a:gd name="T50" fmla="*/ 128 w 466"/>
                <a:gd name="T51" fmla="*/ 293 h 335"/>
                <a:gd name="T52" fmla="*/ 189 w 466"/>
                <a:gd name="T53" fmla="*/ 272 h 335"/>
                <a:gd name="T54" fmla="*/ 55 w 466"/>
                <a:gd name="T55" fmla="*/ 319 h 335"/>
                <a:gd name="T56" fmla="*/ 199 w 466"/>
                <a:gd name="T57" fmla="*/ 252 h 335"/>
                <a:gd name="T58" fmla="*/ 170 w 466"/>
                <a:gd name="T59" fmla="*/ 168 h 335"/>
                <a:gd name="T60" fmla="*/ 260 w 466"/>
                <a:gd name="T61" fmla="*/ 147 h 335"/>
                <a:gd name="T62" fmla="*/ 361 w 466"/>
                <a:gd name="T63" fmla="*/ 195 h 335"/>
                <a:gd name="T64" fmla="*/ 332 w 466"/>
                <a:gd name="T65" fmla="*/ 156 h 335"/>
                <a:gd name="T66" fmla="*/ 450 w 466"/>
                <a:gd name="T67" fmla="*/ 70 h 335"/>
                <a:gd name="T68" fmla="*/ 377 w 466"/>
                <a:gd name="T69" fmla="*/ 189 h 335"/>
                <a:gd name="T70" fmla="*/ 450 w 466"/>
                <a:gd name="T71" fmla="*/ 53 h 335"/>
                <a:gd name="T72" fmla="*/ 218 w 466"/>
                <a:gd name="T73" fmla="*/ 84 h 335"/>
                <a:gd name="T74" fmla="*/ 450 w 466"/>
                <a:gd name="T75" fmla="*/ 40 h 335"/>
                <a:gd name="T76" fmla="*/ 185 w 466"/>
                <a:gd name="T77" fmla="*/ 40 h 335"/>
                <a:gd name="T78" fmla="*/ 230 w 466"/>
                <a:gd name="T79" fmla="*/ 130 h 335"/>
                <a:gd name="T80" fmla="*/ 178 w 466"/>
                <a:gd name="T81" fmla="*/ 141 h 335"/>
                <a:gd name="T82" fmla="*/ 136 w 466"/>
                <a:gd name="T83" fmla="*/ 72 h 335"/>
                <a:gd name="T84" fmla="*/ 185 w 466"/>
                <a:gd name="T85" fmla="*/ 40 h 335"/>
                <a:gd name="T86" fmla="*/ 119 w 466"/>
                <a:gd name="T87" fmla="*/ 71 h 335"/>
                <a:gd name="T88" fmla="*/ 73 w 466"/>
                <a:gd name="T89" fmla="*/ 141 h 335"/>
                <a:gd name="T90" fmla="*/ 16 w 466"/>
                <a:gd name="T91" fmla="*/ 205 h 335"/>
                <a:gd name="T92" fmla="*/ 108 w 466"/>
                <a:gd name="T93" fmla="*/ 40 h 335"/>
                <a:gd name="T94" fmla="*/ 389 w 466"/>
                <a:gd name="T95" fmla="*/ 213 h 335"/>
                <a:gd name="T96" fmla="*/ 450 w 466"/>
                <a:gd name="T97" fmla="*/ 180 h 335"/>
                <a:gd name="T98" fmla="*/ 427 w 466"/>
                <a:gd name="T99" fmla="*/ 319 h 335"/>
                <a:gd name="T100" fmla="*/ 450 w 466"/>
                <a:gd name="T101" fmla="*/ 24 h 335"/>
                <a:gd name="T102" fmla="*/ 16 w 466"/>
                <a:gd name="T103" fmla="*/ 1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66" h="335">
                  <a:moveTo>
                    <a:pt x="0" y="330"/>
                  </a:moveTo>
                  <a:cubicBezTo>
                    <a:pt x="0" y="330"/>
                    <a:pt x="0" y="330"/>
                    <a:pt x="0" y="330"/>
                  </a:cubicBezTo>
                  <a:cubicBezTo>
                    <a:pt x="0" y="330"/>
                    <a:pt x="0" y="330"/>
                    <a:pt x="0" y="330"/>
                  </a:cubicBezTo>
                  <a:cubicBezTo>
                    <a:pt x="1" y="331"/>
                    <a:pt x="1" y="332"/>
                    <a:pt x="1" y="332"/>
                  </a:cubicBezTo>
                  <a:cubicBezTo>
                    <a:pt x="1" y="332"/>
                    <a:pt x="2" y="332"/>
                    <a:pt x="2" y="333"/>
                  </a:cubicBezTo>
                  <a:cubicBezTo>
                    <a:pt x="2" y="333"/>
                    <a:pt x="3" y="333"/>
                    <a:pt x="3" y="334"/>
                  </a:cubicBezTo>
                  <a:cubicBezTo>
                    <a:pt x="3" y="334"/>
                    <a:pt x="3" y="334"/>
                    <a:pt x="3" y="334"/>
                  </a:cubicBezTo>
                  <a:cubicBezTo>
                    <a:pt x="4" y="334"/>
                    <a:pt x="4" y="335"/>
                    <a:pt x="5" y="335"/>
                  </a:cubicBezTo>
                  <a:cubicBezTo>
                    <a:pt x="5" y="335"/>
                    <a:pt x="5" y="335"/>
                    <a:pt x="6" y="335"/>
                  </a:cubicBezTo>
                  <a:cubicBezTo>
                    <a:pt x="6" y="335"/>
                    <a:pt x="7" y="335"/>
                    <a:pt x="8" y="335"/>
                  </a:cubicBezTo>
                  <a:cubicBezTo>
                    <a:pt x="8" y="335"/>
                    <a:pt x="8" y="335"/>
                    <a:pt x="8" y="335"/>
                  </a:cubicBezTo>
                  <a:cubicBezTo>
                    <a:pt x="8" y="335"/>
                    <a:pt x="8" y="335"/>
                    <a:pt x="8" y="335"/>
                  </a:cubicBezTo>
                  <a:cubicBezTo>
                    <a:pt x="217" y="335"/>
                    <a:pt x="217" y="335"/>
                    <a:pt x="217" y="335"/>
                  </a:cubicBezTo>
                  <a:cubicBezTo>
                    <a:pt x="217" y="335"/>
                    <a:pt x="217" y="335"/>
                    <a:pt x="217" y="335"/>
                  </a:cubicBezTo>
                  <a:cubicBezTo>
                    <a:pt x="217" y="335"/>
                    <a:pt x="217" y="335"/>
                    <a:pt x="217" y="335"/>
                  </a:cubicBezTo>
                  <a:cubicBezTo>
                    <a:pt x="421" y="335"/>
                    <a:pt x="421" y="335"/>
                    <a:pt x="421" y="335"/>
                  </a:cubicBezTo>
                  <a:cubicBezTo>
                    <a:pt x="421" y="335"/>
                    <a:pt x="421" y="335"/>
                    <a:pt x="421" y="335"/>
                  </a:cubicBezTo>
                  <a:cubicBezTo>
                    <a:pt x="421" y="335"/>
                    <a:pt x="421" y="335"/>
                    <a:pt x="421" y="335"/>
                  </a:cubicBezTo>
                  <a:cubicBezTo>
                    <a:pt x="458" y="335"/>
                    <a:pt x="458" y="335"/>
                    <a:pt x="458" y="335"/>
                  </a:cubicBezTo>
                  <a:cubicBezTo>
                    <a:pt x="462" y="335"/>
                    <a:pt x="466" y="332"/>
                    <a:pt x="466" y="327"/>
                  </a:cubicBezTo>
                  <a:cubicBezTo>
                    <a:pt x="466" y="8"/>
                    <a:pt x="466" y="8"/>
                    <a:pt x="466" y="8"/>
                  </a:cubicBezTo>
                  <a:cubicBezTo>
                    <a:pt x="466" y="3"/>
                    <a:pt x="462" y="0"/>
                    <a:pt x="45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0" y="328"/>
                    <a:pt x="0" y="328"/>
                    <a:pt x="0" y="329"/>
                  </a:cubicBezTo>
                  <a:cubicBezTo>
                    <a:pt x="0" y="329"/>
                    <a:pt x="0" y="329"/>
                    <a:pt x="0" y="330"/>
                  </a:cubicBezTo>
                  <a:close/>
                  <a:moveTo>
                    <a:pt x="374" y="219"/>
                  </a:moveTo>
                  <a:cubicBezTo>
                    <a:pt x="410" y="319"/>
                    <a:pt x="410" y="319"/>
                    <a:pt x="410" y="319"/>
                  </a:cubicBezTo>
                  <a:cubicBezTo>
                    <a:pt x="223" y="319"/>
                    <a:pt x="223" y="319"/>
                    <a:pt x="223" y="319"/>
                  </a:cubicBezTo>
                  <a:cubicBezTo>
                    <a:pt x="204" y="267"/>
                    <a:pt x="204" y="267"/>
                    <a:pt x="204" y="267"/>
                  </a:cubicBezTo>
                  <a:cubicBezTo>
                    <a:pt x="370" y="209"/>
                    <a:pt x="370" y="209"/>
                    <a:pt x="370" y="209"/>
                  </a:cubicBezTo>
                  <a:cubicBezTo>
                    <a:pt x="371" y="212"/>
                    <a:pt x="373" y="215"/>
                    <a:pt x="374" y="219"/>
                  </a:cubicBezTo>
                  <a:close/>
                  <a:moveTo>
                    <a:pt x="16" y="222"/>
                  </a:moveTo>
                  <a:cubicBezTo>
                    <a:pt x="90" y="196"/>
                    <a:pt x="90" y="196"/>
                    <a:pt x="90" y="196"/>
                  </a:cubicBezTo>
                  <a:cubicBezTo>
                    <a:pt x="100" y="228"/>
                    <a:pt x="111" y="265"/>
                    <a:pt x="116" y="281"/>
                  </a:cubicBezTo>
                  <a:cubicBezTo>
                    <a:pt x="16" y="316"/>
                    <a:pt x="16" y="316"/>
                    <a:pt x="16" y="316"/>
                  </a:cubicBezTo>
                  <a:lnTo>
                    <a:pt x="16" y="222"/>
                  </a:lnTo>
                  <a:close/>
                  <a:moveTo>
                    <a:pt x="126" y="87"/>
                  </a:moveTo>
                  <a:cubicBezTo>
                    <a:pt x="126" y="87"/>
                    <a:pt x="126" y="87"/>
                    <a:pt x="126" y="87"/>
                  </a:cubicBezTo>
                  <a:cubicBezTo>
                    <a:pt x="147" y="87"/>
                    <a:pt x="165" y="104"/>
                    <a:pt x="165" y="126"/>
                  </a:cubicBezTo>
                  <a:cubicBezTo>
                    <a:pt x="165" y="129"/>
                    <a:pt x="164" y="133"/>
                    <a:pt x="163" y="137"/>
                  </a:cubicBezTo>
                  <a:cubicBezTo>
                    <a:pt x="161" y="143"/>
                    <a:pt x="138" y="218"/>
                    <a:pt x="126" y="259"/>
                  </a:cubicBezTo>
                  <a:cubicBezTo>
                    <a:pt x="114" y="218"/>
                    <a:pt x="90" y="142"/>
                    <a:pt x="89" y="137"/>
                  </a:cubicBezTo>
                  <a:cubicBezTo>
                    <a:pt x="88" y="133"/>
                    <a:pt x="87" y="129"/>
                    <a:pt x="87" y="126"/>
                  </a:cubicBezTo>
                  <a:cubicBezTo>
                    <a:pt x="87" y="104"/>
                    <a:pt x="105" y="87"/>
                    <a:pt x="126" y="87"/>
                  </a:cubicBezTo>
                  <a:close/>
                  <a:moveTo>
                    <a:pt x="162" y="195"/>
                  </a:moveTo>
                  <a:cubicBezTo>
                    <a:pt x="184" y="257"/>
                    <a:pt x="184" y="257"/>
                    <a:pt x="184" y="257"/>
                  </a:cubicBezTo>
                  <a:cubicBezTo>
                    <a:pt x="138" y="273"/>
                    <a:pt x="138" y="273"/>
                    <a:pt x="138" y="273"/>
                  </a:cubicBezTo>
                  <a:cubicBezTo>
                    <a:pt x="144" y="255"/>
                    <a:pt x="154" y="223"/>
                    <a:pt x="162" y="195"/>
                  </a:cubicBezTo>
                  <a:close/>
                  <a:moveTo>
                    <a:pt x="128" y="293"/>
                  </a:moveTo>
                  <a:cubicBezTo>
                    <a:pt x="128" y="293"/>
                    <a:pt x="128" y="293"/>
                    <a:pt x="129" y="293"/>
                  </a:cubicBezTo>
                  <a:cubicBezTo>
                    <a:pt x="189" y="272"/>
                    <a:pt x="189" y="272"/>
                    <a:pt x="189" y="272"/>
                  </a:cubicBezTo>
                  <a:cubicBezTo>
                    <a:pt x="206" y="319"/>
                    <a:pt x="206" y="319"/>
                    <a:pt x="206" y="319"/>
                  </a:cubicBezTo>
                  <a:cubicBezTo>
                    <a:pt x="55" y="319"/>
                    <a:pt x="55" y="319"/>
                    <a:pt x="55" y="319"/>
                  </a:cubicBezTo>
                  <a:lnTo>
                    <a:pt x="128" y="293"/>
                  </a:lnTo>
                  <a:close/>
                  <a:moveTo>
                    <a:pt x="199" y="252"/>
                  </a:moveTo>
                  <a:cubicBezTo>
                    <a:pt x="170" y="169"/>
                    <a:pt x="170" y="169"/>
                    <a:pt x="170" y="169"/>
                  </a:cubicBezTo>
                  <a:cubicBezTo>
                    <a:pt x="170" y="169"/>
                    <a:pt x="170" y="168"/>
                    <a:pt x="170" y="168"/>
                  </a:cubicBezTo>
                  <a:cubicBezTo>
                    <a:pt x="246" y="141"/>
                    <a:pt x="246" y="141"/>
                    <a:pt x="246" y="141"/>
                  </a:cubicBezTo>
                  <a:cubicBezTo>
                    <a:pt x="251" y="144"/>
                    <a:pt x="255" y="146"/>
                    <a:pt x="260" y="147"/>
                  </a:cubicBezTo>
                  <a:cubicBezTo>
                    <a:pt x="326" y="171"/>
                    <a:pt x="326" y="171"/>
                    <a:pt x="326" y="171"/>
                  </a:cubicBezTo>
                  <a:cubicBezTo>
                    <a:pt x="340" y="175"/>
                    <a:pt x="352" y="184"/>
                    <a:pt x="361" y="195"/>
                  </a:cubicBezTo>
                  <a:lnTo>
                    <a:pt x="199" y="252"/>
                  </a:lnTo>
                  <a:close/>
                  <a:moveTo>
                    <a:pt x="332" y="156"/>
                  </a:moveTo>
                  <a:cubicBezTo>
                    <a:pt x="269" y="133"/>
                    <a:pt x="269" y="133"/>
                    <a:pt x="269" y="133"/>
                  </a:cubicBezTo>
                  <a:cubicBezTo>
                    <a:pt x="450" y="70"/>
                    <a:pt x="450" y="70"/>
                    <a:pt x="450" y="70"/>
                  </a:cubicBezTo>
                  <a:cubicBezTo>
                    <a:pt x="450" y="163"/>
                    <a:pt x="450" y="163"/>
                    <a:pt x="450" y="163"/>
                  </a:cubicBezTo>
                  <a:cubicBezTo>
                    <a:pt x="377" y="189"/>
                    <a:pt x="377" y="189"/>
                    <a:pt x="377" y="189"/>
                  </a:cubicBezTo>
                  <a:cubicBezTo>
                    <a:pt x="365" y="174"/>
                    <a:pt x="350" y="162"/>
                    <a:pt x="332" y="156"/>
                  </a:cubicBezTo>
                  <a:close/>
                  <a:moveTo>
                    <a:pt x="450" y="53"/>
                  </a:moveTo>
                  <a:cubicBezTo>
                    <a:pt x="248" y="124"/>
                    <a:pt x="248" y="124"/>
                    <a:pt x="248" y="124"/>
                  </a:cubicBezTo>
                  <a:cubicBezTo>
                    <a:pt x="234" y="114"/>
                    <a:pt x="224" y="101"/>
                    <a:pt x="218" y="84"/>
                  </a:cubicBezTo>
                  <a:cubicBezTo>
                    <a:pt x="202" y="40"/>
                    <a:pt x="202" y="40"/>
                    <a:pt x="202" y="40"/>
                  </a:cubicBezTo>
                  <a:cubicBezTo>
                    <a:pt x="450" y="40"/>
                    <a:pt x="450" y="40"/>
                    <a:pt x="450" y="40"/>
                  </a:cubicBezTo>
                  <a:lnTo>
                    <a:pt x="450" y="53"/>
                  </a:lnTo>
                  <a:close/>
                  <a:moveTo>
                    <a:pt x="185" y="40"/>
                  </a:moveTo>
                  <a:cubicBezTo>
                    <a:pt x="203" y="90"/>
                    <a:pt x="203" y="90"/>
                    <a:pt x="203" y="90"/>
                  </a:cubicBezTo>
                  <a:cubicBezTo>
                    <a:pt x="208" y="106"/>
                    <a:pt x="218" y="119"/>
                    <a:pt x="230" y="130"/>
                  </a:cubicBezTo>
                  <a:cubicBezTo>
                    <a:pt x="176" y="149"/>
                    <a:pt x="176" y="149"/>
                    <a:pt x="176" y="149"/>
                  </a:cubicBezTo>
                  <a:cubicBezTo>
                    <a:pt x="177" y="145"/>
                    <a:pt x="178" y="142"/>
                    <a:pt x="178" y="141"/>
                  </a:cubicBezTo>
                  <a:cubicBezTo>
                    <a:pt x="180" y="136"/>
                    <a:pt x="181" y="131"/>
                    <a:pt x="181" y="126"/>
                  </a:cubicBezTo>
                  <a:cubicBezTo>
                    <a:pt x="181" y="99"/>
                    <a:pt x="161" y="76"/>
                    <a:pt x="136" y="72"/>
                  </a:cubicBezTo>
                  <a:cubicBezTo>
                    <a:pt x="125" y="40"/>
                    <a:pt x="125" y="40"/>
                    <a:pt x="125" y="40"/>
                  </a:cubicBezTo>
                  <a:lnTo>
                    <a:pt x="185" y="40"/>
                  </a:lnTo>
                  <a:close/>
                  <a:moveTo>
                    <a:pt x="108" y="40"/>
                  </a:moveTo>
                  <a:cubicBezTo>
                    <a:pt x="119" y="71"/>
                    <a:pt x="119" y="71"/>
                    <a:pt x="119" y="71"/>
                  </a:cubicBezTo>
                  <a:cubicBezTo>
                    <a:pt x="92" y="75"/>
                    <a:pt x="71" y="98"/>
                    <a:pt x="71" y="126"/>
                  </a:cubicBezTo>
                  <a:cubicBezTo>
                    <a:pt x="71" y="131"/>
                    <a:pt x="72" y="136"/>
                    <a:pt x="73" y="141"/>
                  </a:cubicBezTo>
                  <a:cubicBezTo>
                    <a:pt x="74" y="144"/>
                    <a:pt x="79" y="160"/>
                    <a:pt x="85" y="181"/>
                  </a:cubicBezTo>
                  <a:cubicBezTo>
                    <a:pt x="16" y="205"/>
                    <a:pt x="16" y="205"/>
                    <a:pt x="16" y="205"/>
                  </a:cubicBezTo>
                  <a:cubicBezTo>
                    <a:pt x="16" y="40"/>
                    <a:pt x="16" y="40"/>
                    <a:pt x="16" y="40"/>
                  </a:cubicBezTo>
                  <a:lnTo>
                    <a:pt x="108" y="40"/>
                  </a:lnTo>
                  <a:close/>
                  <a:moveTo>
                    <a:pt x="427" y="319"/>
                  </a:moveTo>
                  <a:cubicBezTo>
                    <a:pt x="389" y="213"/>
                    <a:pt x="389" y="213"/>
                    <a:pt x="389" y="213"/>
                  </a:cubicBezTo>
                  <a:cubicBezTo>
                    <a:pt x="388" y="210"/>
                    <a:pt x="387" y="206"/>
                    <a:pt x="385" y="203"/>
                  </a:cubicBezTo>
                  <a:cubicBezTo>
                    <a:pt x="450" y="180"/>
                    <a:pt x="450" y="180"/>
                    <a:pt x="450" y="180"/>
                  </a:cubicBezTo>
                  <a:cubicBezTo>
                    <a:pt x="450" y="319"/>
                    <a:pt x="450" y="319"/>
                    <a:pt x="450" y="319"/>
                  </a:cubicBezTo>
                  <a:lnTo>
                    <a:pt x="427" y="319"/>
                  </a:lnTo>
                  <a:close/>
                  <a:moveTo>
                    <a:pt x="450" y="16"/>
                  </a:moveTo>
                  <a:cubicBezTo>
                    <a:pt x="450" y="24"/>
                    <a:pt x="450" y="24"/>
                    <a:pt x="450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16"/>
                    <a:pt x="16" y="16"/>
                    <a:pt x="16" y="16"/>
                  </a:cubicBezTo>
                  <a:lnTo>
                    <a:pt x="45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32" name="Freeform 46"/>
            <p:cNvSpPr>
              <a:spLocks noEditPoints="1"/>
            </p:cNvSpPr>
            <p:nvPr/>
          </p:nvSpPr>
          <p:spPr bwMode="auto">
            <a:xfrm>
              <a:off x="7362825" y="1935163"/>
              <a:ext cx="47625" cy="47625"/>
            </a:xfrm>
            <a:custGeom>
              <a:avLst/>
              <a:gdLst>
                <a:gd name="T0" fmla="*/ 25 w 50"/>
                <a:gd name="T1" fmla="*/ 49 h 49"/>
                <a:gd name="T2" fmla="*/ 50 w 50"/>
                <a:gd name="T3" fmla="*/ 25 h 49"/>
                <a:gd name="T4" fmla="*/ 25 w 50"/>
                <a:gd name="T5" fmla="*/ 0 h 49"/>
                <a:gd name="T6" fmla="*/ 0 w 50"/>
                <a:gd name="T7" fmla="*/ 25 h 49"/>
                <a:gd name="T8" fmla="*/ 25 w 50"/>
                <a:gd name="T9" fmla="*/ 49 h 49"/>
                <a:gd name="T10" fmla="*/ 25 w 50"/>
                <a:gd name="T11" fmla="*/ 16 h 49"/>
                <a:gd name="T12" fmla="*/ 34 w 50"/>
                <a:gd name="T13" fmla="*/ 25 h 49"/>
                <a:gd name="T14" fmla="*/ 25 w 50"/>
                <a:gd name="T15" fmla="*/ 33 h 49"/>
                <a:gd name="T16" fmla="*/ 16 w 50"/>
                <a:gd name="T17" fmla="*/ 25 h 49"/>
                <a:gd name="T18" fmla="*/ 25 w 50"/>
                <a:gd name="T19" fmla="*/ 1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49">
                  <a:moveTo>
                    <a:pt x="25" y="49"/>
                  </a:moveTo>
                  <a:cubicBezTo>
                    <a:pt x="39" y="49"/>
                    <a:pt x="50" y="38"/>
                    <a:pt x="50" y="25"/>
                  </a:cubicBezTo>
                  <a:cubicBezTo>
                    <a:pt x="50" y="11"/>
                    <a:pt x="39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8"/>
                    <a:pt x="11" y="49"/>
                    <a:pt x="25" y="49"/>
                  </a:cubicBezTo>
                  <a:close/>
                  <a:moveTo>
                    <a:pt x="25" y="16"/>
                  </a:moveTo>
                  <a:cubicBezTo>
                    <a:pt x="30" y="16"/>
                    <a:pt x="34" y="20"/>
                    <a:pt x="34" y="25"/>
                  </a:cubicBezTo>
                  <a:cubicBezTo>
                    <a:pt x="34" y="29"/>
                    <a:pt x="30" y="33"/>
                    <a:pt x="25" y="33"/>
                  </a:cubicBezTo>
                  <a:cubicBezTo>
                    <a:pt x="20" y="33"/>
                    <a:pt x="16" y="29"/>
                    <a:pt x="16" y="25"/>
                  </a:cubicBezTo>
                  <a:cubicBezTo>
                    <a:pt x="16" y="20"/>
                    <a:pt x="20" y="16"/>
                    <a:pt x="2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33" name="Freeform 51"/>
            <p:cNvSpPr>
              <a:spLocks/>
            </p:cNvSpPr>
            <p:nvPr/>
          </p:nvSpPr>
          <p:spPr bwMode="auto">
            <a:xfrm>
              <a:off x="8107363" y="55563"/>
              <a:ext cx="496887" cy="161925"/>
            </a:xfrm>
            <a:custGeom>
              <a:avLst/>
              <a:gdLst>
                <a:gd name="T0" fmla="*/ 8 w 521"/>
                <a:gd name="T1" fmla="*/ 170 h 170"/>
                <a:gd name="T2" fmla="*/ 16 w 521"/>
                <a:gd name="T3" fmla="*/ 162 h 170"/>
                <a:gd name="T4" fmla="*/ 85 w 521"/>
                <a:gd name="T5" fmla="*/ 93 h 170"/>
                <a:gd name="T6" fmla="*/ 116 w 521"/>
                <a:gd name="T7" fmla="*/ 100 h 170"/>
                <a:gd name="T8" fmla="*/ 123 w 521"/>
                <a:gd name="T9" fmla="*/ 100 h 170"/>
                <a:gd name="T10" fmla="*/ 128 w 521"/>
                <a:gd name="T11" fmla="*/ 95 h 170"/>
                <a:gd name="T12" fmla="*/ 235 w 521"/>
                <a:gd name="T13" fmla="*/ 16 h 170"/>
                <a:gd name="T14" fmla="*/ 337 w 521"/>
                <a:gd name="T15" fmla="*/ 83 h 170"/>
                <a:gd name="T16" fmla="*/ 342 w 521"/>
                <a:gd name="T17" fmla="*/ 87 h 170"/>
                <a:gd name="T18" fmla="*/ 349 w 521"/>
                <a:gd name="T19" fmla="*/ 86 h 170"/>
                <a:gd name="T20" fmla="*/ 387 w 521"/>
                <a:gd name="T21" fmla="*/ 75 h 170"/>
                <a:gd name="T22" fmla="*/ 453 w 521"/>
                <a:gd name="T23" fmla="*/ 122 h 170"/>
                <a:gd name="T24" fmla="*/ 459 w 521"/>
                <a:gd name="T25" fmla="*/ 128 h 170"/>
                <a:gd name="T26" fmla="*/ 466 w 521"/>
                <a:gd name="T27" fmla="*/ 126 h 170"/>
                <a:gd name="T28" fmla="*/ 513 w 521"/>
                <a:gd name="T29" fmla="*/ 107 h 170"/>
                <a:gd name="T30" fmla="*/ 521 w 521"/>
                <a:gd name="T31" fmla="*/ 99 h 170"/>
                <a:gd name="T32" fmla="*/ 513 w 521"/>
                <a:gd name="T33" fmla="*/ 91 h 170"/>
                <a:gd name="T34" fmla="*/ 464 w 521"/>
                <a:gd name="T35" fmla="*/ 107 h 170"/>
                <a:gd name="T36" fmla="*/ 387 w 521"/>
                <a:gd name="T37" fmla="*/ 59 h 170"/>
                <a:gd name="T38" fmla="*/ 348 w 521"/>
                <a:gd name="T39" fmla="*/ 68 h 170"/>
                <a:gd name="T40" fmla="*/ 235 w 521"/>
                <a:gd name="T41" fmla="*/ 0 h 170"/>
                <a:gd name="T42" fmla="*/ 115 w 521"/>
                <a:gd name="T43" fmla="*/ 82 h 170"/>
                <a:gd name="T44" fmla="*/ 85 w 521"/>
                <a:gd name="T45" fmla="*/ 77 h 170"/>
                <a:gd name="T46" fmla="*/ 0 w 521"/>
                <a:gd name="T47" fmla="*/ 162 h 170"/>
                <a:gd name="T48" fmla="*/ 8 w 521"/>
                <a:gd name="T4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1" h="170">
                  <a:moveTo>
                    <a:pt x="8" y="170"/>
                  </a:moveTo>
                  <a:cubicBezTo>
                    <a:pt x="12" y="170"/>
                    <a:pt x="16" y="166"/>
                    <a:pt x="16" y="162"/>
                  </a:cubicBezTo>
                  <a:cubicBezTo>
                    <a:pt x="16" y="124"/>
                    <a:pt x="47" y="93"/>
                    <a:pt x="85" y="93"/>
                  </a:cubicBezTo>
                  <a:cubicBezTo>
                    <a:pt x="96" y="93"/>
                    <a:pt x="107" y="95"/>
                    <a:pt x="116" y="100"/>
                  </a:cubicBezTo>
                  <a:cubicBezTo>
                    <a:pt x="118" y="101"/>
                    <a:pt x="121" y="101"/>
                    <a:pt x="123" y="100"/>
                  </a:cubicBezTo>
                  <a:cubicBezTo>
                    <a:pt x="125" y="99"/>
                    <a:pt x="127" y="98"/>
                    <a:pt x="128" y="95"/>
                  </a:cubicBezTo>
                  <a:cubicBezTo>
                    <a:pt x="142" y="48"/>
                    <a:pt x="185" y="16"/>
                    <a:pt x="235" y="16"/>
                  </a:cubicBezTo>
                  <a:cubicBezTo>
                    <a:pt x="279" y="16"/>
                    <a:pt x="319" y="42"/>
                    <a:pt x="337" y="83"/>
                  </a:cubicBezTo>
                  <a:cubicBezTo>
                    <a:pt x="338" y="85"/>
                    <a:pt x="340" y="87"/>
                    <a:pt x="342" y="87"/>
                  </a:cubicBezTo>
                  <a:cubicBezTo>
                    <a:pt x="344" y="88"/>
                    <a:pt x="347" y="88"/>
                    <a:pt x="349" y="86"/>
                  </a:cubicBezTo>
                  <a:cubicBezTo>
                    <a:pt x="360" y="79"/>
                    <a:pt x="374" y="75"/>
                    <a:pt x="387" y="75"/>
                  </a:cubicBezTo>
                  <a:cubicBezTo>
                    <a:pt x="417" y="75"/>
                    <a:pt x="444" y="94"/>
                    <a:pt x="453" y="122"/>
                  </a:cubicBezTo>
                  <a:cubicBezTo>
                    <a:pt x="454" y="125"/>
                    <a:pt x="456" y="127"/>
                    <a:pt x="459" y="128"/>
                  </a:cubicBezTo>
                  <a:cubicBezTo>
                    <a:pt x="461" y="128"/>
                    <a:pt x="464" y="128"/>
                    <a:pt x="466" y="126"/>
                  </a:cubicBezTo>
                  <a:cubicBezTo>
                    <a:pt x="479" y="114"/>
                    <a:pt x="496" y="107"/>
                    <a:pt x="513" y="107"/>
                  </a:cubicBezTo>
                  <a:cubicBezTo>
                    <a:pt x="518" y="107"/>
                    <a:pt x="521" y="104"/>
                    <a:pt x="521" y="99"/>
                  </a:cubicBezTo>
                  <a:cubicBezTo>
                    <a:pt x="521" y="95"/>
                    <a:pt x="518" y="91"/>
                    <a:pt x="513" y="91"/>
                  </a:cubicBezTo>
                  <a:cubicBezTo>
                    <a:pt x="496" y="91"/>
                    <a:pt x="479" y="97"/>
                    <a:pt x="464" y="107"/>
                  </a:cubicBezTo>
                  <a:cubicBezTo>
                    <a:pt x="450" y="78"/>
                    <a:pt x="421" y="59"/>
                    <a:pt x="387" y="59"/>
                  </a:cubicBezTo>
                  <a:cubicBezTo>
                    <a:pt x="373" y="59"/>
                    <a:pt x="360" y="62"/>
                    <a:pt x="348" y="68"/>
                  </a:cubicBezTo>
                  <a:cubicBezTo>
                    <a:pt x="326" y="27"/>
                    <a:pt x="282" y="0"/>
                    <a:pt x="235" y="0"/>
                  </a:cubicBezTo>
                  <a:cubicBezTo>
                    <a:pt x="181" y="0"/>
                    <a:pt x="134" y="33"/>
                    <a:pt x="115" y="82"/>
                  </a:cubicBezTo>
                  <a:cubicBezTo>
                    <a:pt x="106" y="79"/>
                    <a:pt x="96" y="77"/>
                    <a:pt x="85" y="77"/>
                  </a:cubicBezTo>
                  <a:cubicBezTo>
                    <a:pt x="38" y="77"/>
                    <a:pt x="0" y="115"/>
                    <a:pt x="0" y="162"/>
                  </a:cubicBezTo>
                  <a:cubicBezTo>
                    <a:pt x="0" y="166"/>
                    <a:pt x="4" y="170"/>
                    <a:pt x="8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34" name="Freeform 52"/>
            <p:cNvSpPr>
              <a:spLocks/>
            </p:cNvSpPr>
            <p:nvPr/>
          </p:nvSpPr>
          <p:spPr bwMode="auto">
            <a:xfrm>
              <a:off x="7591425" y="1185863"/>
              <a:ext cx="484187" cy="158750"/>
            </a:xfrm>
            <a:custGeom>
              <a:avLst/>
              <a:gdLst>
                <a:gd name="T0" fmla="*/ 0 w 507"/>
                <a:gd name="T1" fmla="*/ 158 h 166"/>
                <a:gd name="T2" fmla="*/ 8 w 507"/>
                <a:gd name="T3" fmla="*/ 166 h 166"/>
                <a:gd name="T4" fmla="*/ 16 w 507"/>
                <a:gd name="T5" fmla="*/ 158 h 166"/>
                <a:gd name="T6" fmla="*/ 83 w 507"/>
                <a:gd name="T7" fmla="*/ 91 h 166"/>
                <a:gd name="T8" fmla="*/ 113 w 507"/>
                <a:gd name="T9" fmla="*/ 98 h 166"/>
                <a:gd name="T10" fmla="*/ 120 w 507"/>
                <a:gd name="T11" fmla="*/ 98 h 166"/>
                <a:gd name="T12" fmla="*/ 124 w 507"/>
                <a:gd name="T13" fmla="*/ 93 h 166"/>
                <a:gd name="T14" fmla="*/ 228 w 507"/>
                <a:gd name="T15" fmla="*/ 16 h 166"/>
                <a:gd name="T16" fmla="*/ 328 w 507"/>
                <a:gd name="T17" fmla="*/ 81 h 166"/>
                <a:gd name="T18" fmla="*/ 333 w 507"/>
                <a:gd name="T19" fmla="*/ 85 h 166"/>
                <a:gd name="T20" fmla="*/ 339 w 507"/>
                <a:gd name="T21" fmla="*/ 84 h 166"/>
                <a:gd name="T22" fmla="*/ 377 w 507"/>
                <a:gd name="T23" fmla="*/ 73 h 166"/>
                <a:gd name="T24" fmla="*/ 441 w 507"/>
                <a:gd name="T25" fmla="*/ 120 h 166"/>
                <a:gd name="T26" fmla="*/ 446 w 507"/>
                <a:gd name="T27" fmla="*/ 125 h 166"/>
                <a:gd name="T28" fmla="*/ 454 w 507"/>
                <a:gd name="T29" fmla="*/ 123 h 166"/>
                <a:gd name="T30" fmla="*/ 499 w 507"/>
                <a:gd name="T31" fmla="*/ 105 h 166"/>
                <a:gd name="T32" fmla="*/ 507 w 507"/>
                <a:gd name="T33" fmla="*/ 97 h 166"/>
                <a:gd name="T34" fmla="*/ 499 w 507"/>
                <a:gd name="T35" fmla="*/ 89 h 166"/>
                <a:gd name="T36" fmla="*/ 452 w 507"/>
                <a:gd name="T37" fmla="*/ 104 h 166"/>
                <a:gd name="T38" fmla="*/ 377 w 507"/>
                <a:gd name="T39" fmla="*/ 57 h 166"/>
                <a:gd name="T40" fmla="*/ 338 w 507"/>
                <a:gd name="T41" fmla="*/ 66 h 166"/>
                <a:gd name="T42" fmla="*/ 228 w 507"/>
                <a:gd name="T43" fmla="*/ 0 h 166"/>
                <a:gd name="T44" fmla="*/ 112 w 507"/>
                <a:gd name="T45" fmla="*/ 80 h 166"/>
                <a:gd name="T46" fmla="*/ 83 w 507"/>
                <a:gd name="T47" fmla="*/ 75 h 166"/>
                <a:gd name="T48" fmla="*/ 0 w 507"/>
                <a:gd name="T4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7" h="166">
                  <a:moveTo>
                    <a:pt x="0" y="158"/>
                  </a:moveTo>
                  <a:cubicBezTo>
                    <a:pt x="0" y="162"/>
                    <a:pt x="3" y="166"/>
                    <a:pt x="8" y="166"/>
                  </a:cubicBezTo>
                  <a:cubicBezTo>
                    <a:pt x="12" y="166"/>
                    <a:pt x="16" y="162"/>
                    <a:pt x="16" y="158"/>
                  </a:cubicBezTo>
                  <a:cubicBezTo>
                    <a:pt x="16" y="121"/>
                    <a:pt x="46" y="91"/>
                    <a:pt x="83" y="91"/>
                  </a:cubicBezTo>
                  <a:cubicBezTo>
                    <a:pt x="93" y="91"/>
                    <a:pt x="103" y="93"/>
                    <a:pt x="113" y="98"/>
                  </a:cubicBezTo>
                  <a:cubicBezTo>
                    <a:pt x="115" y="99"/>
                    <a:pt x="118" y="99"/>
                    <a:pt x="120" y="98"/>
                  </a:cubicBezTo>
                  <a:cubicBezTo>
                    <a:pt x="122" y="97"/>
                    <a:pt x="124" y="95"/>
                    <a:pt x="124" y="93"/>
                  </a:cubicBezTo>
                  <a:cubicBezTo>
                    <a:pt x="138" y="47"/>
                    <a:pt x="180" y="16"/>
                    <a:pt x="228" y="16"/>
                  </a:cubicBezTo>
                  <a:cubicBezTo>
                    <a:pt x="271" y="16"/>
                    <a:pt x="310" y="42"/>
                    <a:pt x="328" y="81"/>
                  </a:cubicBezTo>
                  <a:cubicBezTo>
                    <a:pt x="329" y="83"/>
                    <a:pt x="330" y="85"/>
                    <a:pt x="333" y="85"/>
                  </a:cubicBezTo>
                  <a:cubicBezTo>
                    <a:pt x="335" y="86"/>
                    <a:pt x="337" y="86"/>
                    <a:pt x="339" y="84"/>
                  </a:cubicBezTo>
                  <a:cubicBezTo>
                    <a:pt x="350" y="77"/>
                    <a:pt x="363" y="73"/>
                    <a:pt x="377" y="73"/>
                  </a:cubicBezTo>
                  <a:cubicBezTo>
                    <a:pt x="406" y="73"/>
                    <a:pt x="432" y="92"/>
                    <a:pt x="441" y="120"/>
                  </a:cubicBezTo>
                  <a:cubicBezTo>
                    <a:pt x="441" y="122"/>
                    <a:pt x="444" y="124"/>
                    <a:pt x="446" y="125"/>
                  </a:cubicBezTo>
                  <a:cubicBezTo>
                    <a:pt x="449" y="125"/>
                    <a:pt x="452" y="125"/>
                    <a:pt x="454" y="123"/>
                  </a:cubicBezTo>
                  <a:cubicBezTo>
                    <a:pt x="466" y="111"/>
                    <a:pt x="482" y="105"/>
                    <a:pt x="499" y="105"/>
                  </a:cubicBezTo>
                  <a:cubicBezTo>
                    <a:pt x="504" y="105"/>
                    <a:pt x="507" y="101"/>
                    <a:pt x="507" y="97"/>
                  </a:cubicBezTo>
                  <a:cubicBezTo>
                    <a:pt x="507" y="93"/>
                    <a:pt x="504" y="89"/>
                    <a:pt x="499" y="89"/>
                  </a:cubicBezTo>
                  <a:cubicBezTo>
                    <a:pt x="482" y="89"/>
                    <a:pt x="466" y="94"/>
                    <a:pt x="452" y="104"/>
                  </a:cubicBezTo>
                  <a:cubicBezTo>
                    <a:pt x="438" y="76"/>
                    <a:pt x="409" y="57"/>
                    <a:pt x="377" y="57"/>
                  </a:cubicBezTo>
                  <a:cubicBezTo>
                    <a:pt x="363" y="57"/>
                    <a:pt x="350" y="60"/>
                    <a:pt x="338" y="66"/>
                  </a:cubicBezTo>
                  <a:cubicBezTo>
                    <a:pt x="317" y="26"/>
                    <a:pt x="275" y="0"/>
                    <a:pt x="228" y="0"/>
                  </a:cubicBezTo>
                  <a:cubicBezTo>
                    <a:pt x="176" y="0"/>
                    <a:pt x="130" y="32"/>
                    <a:pt x="112" y="80"/>
                  </a:cubicBezTo>
                  <a:cubicBezTo>
                    <a:pt x="103" y="76"/>
                    <a:pt x="93" y="75"/>
                    <a:pt x="83" y="75"/>
                  </a:cubicBezTo>
                  <a:cubicBezTo>
                    <a:pt x="37" y="75"/>
                    <a:pt x="0" y="112"/>
                    <a:pt x="0" y="1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35" name="Freeform 55"/>
            <p:cNvSpPr>
              <a:spLocks/>
            </p:cNvSpPr>
            <p:nvPr/>
          </p:nvSpPr>
          <p:spPr bwMode="auto">
            <a:xfrm>
              <a:off x="7742238" y="1716088"/>
              <a:ext cx="409575" cy="334963"/>
            </a:xfrm>
            <a:custGeom>
              <a:avLst/>
              <a:gdLst>
                <a:gd name="T0" fmla="*/ 420 w 428"/>
                <a:gd name="T1" fmla="*/ 224 h 350"/>
                <a:gd name="T2" fmla="*/ 428 w 428"/>
                <a:gd name="T3" fmla="*/ 216 h 350"/>
                <a:gd name="T4" fmla="*/ 420 w 428"/>
                <a:gd name="T5" fmla="*/ 208 h 350"/>
                <a:gd name="T6" fmla="*/ 383 w 428"/>
                <a:gd name="T7" fmla="*/ 208 h 350"/>
                <a:gd name="T8" fmla="*/ 383 w 428"/>
                <a:gd name="T9" fmla="*/ 152 h 350"/>
                <a:gd name="T10" fmla="*/ 375 w 428"/>
                <a:gd name="T11" fmla="*/ 144 h 350"/>
                <a:gd name="T12" fmla="*/ 341 w 428"/>
                <a:gd name="T13" fmla="*/ 144 h 350"/>
                <a:gd name="T14" fmla="*/ 341 w 428"/>
                <a:gd name="T15" fmla="*/ 50 h 350"/>
                <a:gd name="T16" fmla="*/ 338 w 428"/>
                <a:gd name="T17" fmla="*/ 43 h 350"/>
                <a:gd name="T18" fmla="*/ 283 w 428"/>
                <a:gd name="T19" fmla="*/ 2 h 350"/>
                <a:gd name="T20" fmla="*/ 273 w 428"/>
                <a:gd name="T21" fmla="*/ 2 h 350"/>
                <a:gd name="T22" fmla="*/ 218 w 428"/>
                <a:gd name="T23" fmla="*/ 43 h 350"/>
                <a:gd name="T24" fmla="*/ 215 w 428"/>
                <a:gd name="T25" fmla="*/ 50 h 350"/>
                <a:gd name="T26" fmla="*/ 215 w 428"/>
                <a:gd name="T27" fmla="*/ 208 h 350"/>
                <a:gd name="T28" fmla="*/ 178 w 428"/>
                <a:gd name="T29" fmla="*/ 208 h 350"/>
                <a:gd name="T30" fmla="*/ 178 w 428"/>
                <a:gd name="T31" fmla="*/ 171 h 350"/>
                <a:gd name="T32" fmla="*/ 170 w 428"/>
                <a:gd name="T33" fmla="*/ 163 h 350"/>
                <a:gd name="T34" fmla="*/ 88 w 428"/>
                <a:gd name="T35" fmla="*/ 163 h 350"/>
                <a:gd name="T36" fmla="*/ 80 w 428"/>
                <a:gd name="T37" fmla="*/ 171 h 350"/>
                <a:gd name="T38" fmla="*/ 80 w 428"/>
                <a:gd name="T39" fmla="*/ 334 h 350"/>
                <a:gd name="T40" fmla="*/ 55 w 428"/>
                <a:gd name="T41" fmla="*/ 334 h 350"/>
                <a:gd name="T42" fmla="*/ 55 w 428"/>
                <a:gd name="T43" fmla="*/ 259 h 350"/>
                <a:gd name="T44" fmla="*/ 47 w 428"/>
                <a:gd name="T45" fmla="*/ 251 h 350"/>
                <a:gd name="T46" fmla="*/ 8 w 428"/>
                <a:gd name="T47" fmla="*/ 251 h 350"/>
                <a:gd name="T48" fmla="*/ 0 w 428"/>
                <a:gd name="T49" fmla="*/ 259 h 350"/>
                <a:gd name="T50" fmla="*/ 8 w 428"/>
                <a:gd name="T51" fmla="*/ 267 h 350"/>
                <a:gd name="T52" fmla="*/ 39 w 428"/>
                <a:gd name="T53" fmla="*/ 267 h 350"/>
                <a:gd name="T54" fmla="*/ 39 w 428"/>
                <a:gd name="T55" fmla="*/ 342 h 350"/>
                <a:gd name="T56" fmla="*/ 47 w 428"/>
                <a:gd name="T57" fmla="*/ 350 h 350"/>
                <a:gd name="T58" fmla="*/ 88 w 428"/>
                <a:gd name="T59" fmla="*/ 350 h 350"/>
                <a:gd name="T60" fmla="*/ 96 w 428"/>
                <a:gd name="T61" fmla="*/ 342 h 350"/>
                <a:gd name="T62" fmla="*/ 96 w 428"/>
                <a:gd name="T63" fmla="*/ 179 h 350"/>
                <a:gd name="T64" fmla="*/ 162 w 428"/>
                <a:gd name="T65" fmla="*/ 179 h 350"/>
                <a:gd name="T66" fmla="*/ 162 w 428"/>
                <a:gd name="T67" fmla="*/ 216 h 350"/>
                <a:gd name="T68" fmla="*/ 170 w 428"/>
                <a:gd name="T69" fmla="*/ 224 h 350"/>
                <a:gd name="T70" fmla="*/ 223 w 428"/>
                <a:gd name="T71" fmla="*/ 224 h 350"/>
                <a:gd name="T72" fmla="*/ 231 w 428"/>
                <a:gd name="T73" fmla="*/ 216 h 350"/>
                <a:gd name="T74" fmla="*/ 231 w 428"/>
                <a:gd name="T75" fmla="*/ 54 h 350"/>
                <a:gd name="T76" fmla="*/ 278 w 428"/>
                <a:gd name="T77" fmla="*/ 19 h 350"/>
                <a:gd name="T78" fmla="*/ 325 w 428"/>
                <a:gd name="T79" fmla="*/ 54 h 350"/>
                <a:gd name="T80" fmla="*/ 325 w 428"/>
                <a:gd name="T81" fmla="*/ 152 h 350"/>
                <a:gd name="T82" fmla="*/ 333 w 428"/>
                <a:gd name="T83" fmla="*/ 160 h 350"/>
                <a:gd name="T84" fmla="*/ 367 w 428"/>
                <a:gd name="T85" fmla="*/ 160 h 350"/>
                <a:gd name="T86" fmla="*/ 367 w 428"/>
                <a:gd name="T87" fmla="*/ 216 h 350"/>
                <a:gd name="T88" fmla="*/ 375 w 428"/>
                <a:gd name="T89" fmla="*/ 224 h 350"/>
                <a:gd name="T90" fmla="*/ 420 w 428"/>
                <a:gd name="T91" fmla="*/ 22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8" h="350">
                  <a:moveTo>
                    <a:pt x="420" y="224"/>
                  </a:moveTo>
                  <a:cubicBezTo>
                    <a:pt x="424" y="224"/>
                    <a:pt x="428" y="221"/>
                    <a:pt x="428" y="216"/>
                  </a:cubicBezTo>
                  <a:cubicBezTo>
                    <a:pt x="428" y="212"/>
                    <a:pt x="424" y="208"/>
                    <a:pt x="420" y="208"/>
                  </a:cubicBezTo>
                  <a:cubicBezTo>
                    <a:pt x="383" y="208"/>
                    <a:pt x="383" y="208"/>
                    <a:pt x="383" y="208"/>
                  </a:cubicBezTo>
                  <a:cubicBezTo>
                    <a:pt x="383" y="152"/>
                    <a:pt x="383" y="152"/>
                    <a:pt x="383" y="152"/>
                  </a:cubicBezTo>
                  <a:cubicBezTo>
                    <a:pt x="383" y="148"/>
                    <a:pt x="379" y="144"/>
                    <a:pt x="375" y="144"/>
                  </a:cubicBezTo>
                  <a:cubicBezTo>
                    <a:pt x="341" y="144"/>
                    <a:pt x="341" y="144"/>
                    <a:pt x="341" y="144"/>
                  </a:cubicBezTo>
                  <a:cubicBezTo>
                    <a:pt x="341" y="50"/>
                    <a:pt x="341" y="50"/>
                    <a:pt x="341" y="50"/>
                  </a:cubicBezTo>
                  <a:cubicBezTo>
                    <a:pt x="341" y="47"/>
                    <a:pt x="340" y="45"/>
                    <a:pt x="338" y="43"/>
                  </a:cubicBezTo>
                  <a:cubicBezTo>
                    <a:pt x="283" y="2"/>
                    <a:pt x="283" y="2"/>
                    <a:pt x="283" y="2"/>
                  </a:cubicBezTo>
                  <a:cubicBezTo>
                    <a:pt x="280" y="0"/>
                    <a:pt x="276" y="0"/>
                    <a:pt x="273" y="2"/>
                  </a:cubicBezTo>
                  <a:cubicBezTo>
                    <a:pt x="218" y="43"/>
                    <a:pt x="218" y="43"/>
                    <a:pt x="218" y="43"/>
                  </a:cubicBezTo>
                  <a:cubicBezTo>
                    <a:pt x="216" y="45"/>
                    <a:pt x="215" y="47"/>
                    <a:pt x="215" y="50"/>
                  </a:cubicBezTo>
                  <a:cubicBezTo>
                    <a:pt x="215" y="208"/>
                    <a:pt x="215" y="208"/>
                    <a:pt x="215" y="208"/>
                  </a:cubicBezTo>
                  <a:cubicBezTo>
                    <a:pt x="178" y="208"/>
                    <a:pt x="178" y="208"/>
                    <a:pt x="178" y="208"/>
                  </a:cubicBezTo>
                  <a:cubicBezTo>
                    <a:pt x="178" y="171"/>
                    <a:pt x="178" y="171"/>
                    <a:pt x="178" y="171"/>
                  </a:cubicBezTo>
                  <a:cubicBezTo>
                    <a:pt x="178" y="166"/>
                    <a:pt x="174" y="163"/>
                    <a:pt x="170" y="163"/>
                  </a:cubicBezTo>
                  <a:cubicBezTo>
                    <a:pt x="88" y="163"/>
                    <a:pt x="88" y="163"/>
                    <a:pt x="88" y="163"/>
                  </a:cubicBezTo>
                  <a:cubicBezTo>
                    <a:pt x="84" y="163"/>
                    <a:pt x="80" y="166"/>
                    <a:pt x="80" y="171"/>
                  </a:cubicBezTo>
                  <a:cubicBezTo>
                    <a:pt x="80" y="334"/>
                    <a:pt x="80" y="334"/>
                    <a:pt x="80" y="334"/>
                  </a:cubicBezTo>
                  <a:cubicBezTo>
                    <a:pt x="55" y="334"/>
                    <a:pt x="55" y="334"/>
                    <a:pt x="55" y="334"/>
                  </a:cubicBezTo>
                  <a:cubicBezTo>
                    <a:pt x="55" y="259"/>
                    <a:pt x="55" y="259"/>
                    <a:pt x="55" y="259"/>
                  </a:cubicBezTo>
                  <a:cubicBezTo>
                    <a:pt x="55" y="255"/>
                    <a:pt x="52" y="251"/>
                    <a:pt x="47" y="251"/>
                  </a:cubicBezTo>
                  <a:cubicBezTo>
                    <a:pt x="8" y="251"/>
                    <a:pt x="8" y="251"/>
                    <a:pt x="8" y="251"/>
                  </a:cubicBezTo>
                  <a:cubicBezTo>
                    <a:pt x="4" y="251"/>
                    <a:pt x="0" y="255"/>
                    <a:pt x="0" y="259"/>
                  </a:cubicBezTo>
                  <a:cubicBezTo>
                    <a:pt x="0" y="264"/>
                    <a:pt x="4" y="267"/>
                    <a:pt x="8" y="267"/>
                  </a:cubicBezTo>
                  <a:cubicBezTo>
                    <a:pt x="39" y="267"/>
                    <a:pt x="39" y="267"/>
                    <a:pt x="39" y="267"/>
                  </a:cubicBezTo>
                  <a:cubicBezTo>
                    <a:pt x="39" y="342"/>
                    <a:pt x="39" y="342"/>
                    <a:pt x="39" y="342"/>
                  </a:cubicBezTo>
                  <a:cubicBezTo>
                    <a:pt x="39" y="346"/>
                    <a:pt x="43" y="350"/>
                    <a:pt x="47" y="350"/>
                  </a:cubicBezTo>
                  <a:cubicBezTo>
                    <a:pt x="88" y="350"/>
                    <a:pt x="88" y="350"/>
                    <a:pt x="88" y="350"/>
                  </a:cubicBezTo>
                  <a:cubicBezTo>
                    <a:pt x="93" y="350"/>
                    <a:pt x="96" y="346"/>
                    <a:pt x="96" y="342"/>
                  </a:cubicBezTo>
                  <a:cubicBezTo>
                    <a:pt x="96" y="179"/>
                    <a:pt x="96" y="179"/>
                    <a:pt x="96" y="179"/>
                  </a:cubicBezTo>
                  <a:cubicBezTo>
                    <a:pt x="162" y="179"/>
                    <a:pt x="162" y="179"/>
                    <a:pt x="162" y="179"/>
                  </a:cubicBezTo>
                  <a:cubicBezTo>
                    <a:pt x="162" y="216"/>
                    <a:pt x="162" y="216"/>
                    <a:pt x="162" y="216"/>
                  </a:cubicBezTo>
                  <a:cubicBezTo>
                    <a:pt x="162" y="221"/>
                    <a:pt x="165" y="224"/>
                    <a:pt x="170" y="224"/>
                  </a:cubicBezTo>
                  <a:cubicBezTo>
                    <a:pt x="223" y="224"/>
                    <a:pt x="223" y="224"/>
                    <a:pt x="223" y="224"/>
                  </a:cubicBezTo>
                  <a:cubicBezTo>
                    <a:pt x="227" y="224"/>
                    <a:pt x="231" y="221"/>
                    <a:pt x="231" y="216"/>
                  </a:cubicBezTo>
                  <a:cubicBezTo>
                    <a:pt x="231" y="54"/>
                    <a:pt x="231" y="54"/>
                    <a:pt x="231" y="54"/>
                  </a:cubicBezTo>
                  <a:cubicBezTo>
                    <a:pt x="278" y="19"/>
                    <a:pt x="278" y="19"/>
                    <a:pt x="278" y="19"/>
                  </a:cubicBezTo>
                  <a:cubicBezTo>
                    <a:pt x="325" y="54"/>
                    <a:pt x="325" y="54"/>
                    <a:pt x="325" y="54"/>
                  </a:cubicBezTo>
                  <a:cubicBezTo>
                    <a:pt x="325" y="152"/>
                    <a:pt x="325" y="152"/>
                    <a:pt x="325" y="152"/>
                  </a:cubicBezTo>
                  <a:cubicBezTo>
                    <a:pt x="325" y="157"/>
                    <a:pt x="329" y="160"/>
                    <a:pt x="333" y="160"/>
                  </a:cubicBezTo>
                  <a:cubicBezTo>
                    <a:pt x="367" y="160"/>
                    <a:pt x="367" y="160"/>
                    <a:pt x="367" y="160"/>
                  </a:cubicBezTo>
                  <a:cubicBezTo>
                    <a:pt x="367" y="216"/>
                    <a:pt x="367" y="216"/>
                    <a:pt x="367" y="216"/>
                  </a:cubicBezTo>
                  <a:cubicBezTo>
                    <a:pt x="367" y="221"/>
                    <a:pt x="370" y="224"/>
                    <a:pt x="375" y="224"/>
                  </a:cubicBezTo>
                  <a:lnTo>
                    <a:pt x="420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36" name="Freeform 62"/>
            <p:cNvSpPr>
              <a:spLocks noEditPoints="1"/>
            </p:cNvSpPr>
            <p:nvPr/>
          </p:nvSpPr>
          <p:spPr bwMode="auto">
            <a:xfrm>
              <a:off x="7629525" y="239713"/>
              <a:ext cx="198437" cy="207963"/>
            </a:xfrm>
            <a:custGeom>
              <a:avLst/>
              <a:gdLst>
                <a:gd name="T0" fmla="*/ 148 w 207"/>
                <a:gd name="T1" fmla="*/ 86 h 217"/>
                <a:gd name="T2" fmla="*/ 67 w 207"/>
                <a:gd name="T3" fmla="*/ 43 h 217"/>
                <a:gd name="T4" fmla="*/ 68 w 207"/>
                <a:gd name="T5" fmla="*/ 34 h 217"/>
                <a:gd name="T6" fmla="*/ 34 w 207"/>
                <a:gd name="T7" fmla="*/ 0 h 217"/>
                <a:gd name="T8" fmla="*/ 0 w 207"/>
                <a:gd name="T9" fmla="*/ 34 h 217"/>
                <a:gd name="T10" fmla="*/ 34 w 207"/>
                <a:gd name="T11" fmla="*/ 68 h 217"/>
                <a:gd name="T12" fmla="*/ 60 w 207"/>
                <a:gd name="T13" fmla="*/ 57 h 217"/>
                <a:gd name="T14" fmla="*/ 140 w 207"/>
                <a:gd name="T15" fmla="*/ 100 h 217"/>
                <a:gd name="T16" fmla="*/ 139 w 207"/>
                <a:gd name="T17" fmla="*/ 109 h 217"/>
                <a:gd name="T18" fmla="*/ 140 w 207"/>
                <a:gd name="T19" fmla="*/ 117 h 217"/>
                <a:gd name="T20" fmla="*/ 60 w 207"/>
                <a:gd name="T21" fmla="*/ 160 h 217"/>
                <a:gd name="T22" fmla="*/ 34 w 207"/>
                <a:gd name="T23" fmla="*/ 149 h 217"/>
                <a:gd name="T24" fmla="*/ 0 w 207"/>
                <a:gd name="T25" fmla="*/ 183 h 217"/>
                <a:gd name="T26" fmla="*/ 34 w 207"/>
                <a:gd name="T27" fmla="*/ 217 h 217"/>
                <a:gd name="T28" fmla="*/ 68 w 207"/>
                <a:gd name="T29" fmla="*/ 183 h 217"/>
                <a:gd name="T30" fmla="*/ 67 w 207"/>
                <a:gd name="T31" fmla="*/ 174 h 217"/>
                <a:gd name="T32" fmla="*/ 148 w 207"/>
                <a:gd name="T33" fmla="*/ 131 h 217"/>
                <a:gd name="T34" fmla="*/ 173 w 207"/>
                <a:gd name="T35" fmla="*/ 143 h 217"/>
                <a:gd name="T36" fmla="*/ 207 w 207"/>
                <a:gd name="T37" fmla="*/ 109 h 217"/>
                <a:gd name="T38" fmla="*/ 173 w 207"/>
                <a:gd name="T39" fmla="*/ 75 h 217"/>
                <a:gd name="T40" fmla="*/ 148 w 207"/>
                <a:gd name="T41" fmla="*/ 86 h 217"/>
                <a:gd name="T42" fmla="*/ 34 w 207"/>
                <a:gd name="T43" fmla="*/ 52 h 217"/>
                <a:gd name="T44" fmla="*/ 16 w 207"/>
                <a:gd name="T45" fmla="*/ 34 h 217"/>
                <a:gd name="T46" fmla="*/ 34 w 207"/>
                <a:gd name="T47" fmla="*/ 16 h 217"/>
                <a:gd name="T48" fmla="*/ 52 w 207"/>
                <a:gd name="T49" fmla="*/ 34 h 217"/>
                <a:gd name="T50" fmla="*/ 34 w 207"/>
                <a:gd name="T51" fmla="*/ 52 h 217"/>
                <a:gd name="T52" fmla="*/ 34 w 207"/>
                <a:gd name="T53" fmla="*/ 201 h 217"/>
                <a:gd name="T54" fmla="*/ 16 w 207"/>
                <a:gd name="T55" fmla="*/ 183 h 217"/>
                <a:gd name="T56" fmla="*/ 34 w 207"/>
                <a:gd name="T57" fmla="*/ 165 h 217"/>
                <a:gd name="T58" fmla="*/ 52 w 207"/>
                <a:gd name="T59" fmla="*/ 183 h 217"/>
                <a:gd name="T60" fmla="*/ 34 w 207"/>
                <a:gd name="T61" fmla="*/ 201 h 217"/>
                <a:gd name="T62" fmla="*/ 191 w 207"/>
                <a:gd name="T63" fmla="*/ 109 h 217"/>
                <a:gd name="T64" fmla="*/ 173 w 207"/>
                <a:gd name="T65" fmla="*/ 127 h 217"/>
                <a:gd name="T66" fmla="*/ 155 w 207"/>
                <a:gd name="T67" fmla="*/ 109 h 217"/>
                <a:gd name="T68" fmla="*/ 173 w 207"/>
                <a:gd name="T69" fmla="*/ 91 h 217"/>
                <a:gd name="T70" fmla="*/ 191 w 207"/>
                <a:gd name="T71" fmla="*/ 109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7" h="217">
                  <a:moveTo>
                    <a:pt x="148" y="86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68" y="40"/>
                    <a:pt x="68" y="37"/>
                    <a:pt x="68" y="34"/>
                  </a:cubicBezTo>
                  <a:cubicBezTo>
                    <a:pt x="68" y="15"/>
                    <a:pt x="53" y="0"/>
                    <a:pt x="34" y="0"/>
                  </a:cubicBezTo>
                  <a:cubicBezTo>
                    <a:pt x="16" y="0"/>
                    <a:pt x="0" y="15"/>
                    <a:pt x="0" y="34"/>
                  </a:cubicBezTo>
                  <a:cubicBezTo>
                    <a:pt x="0" y="53"/>
                    <a:pt x="16" y="68"/>
                    <a:pt x="34" y="68"/>
                  </a:cubicBezTo>
                  <a:cubicBezTo>
                    <a:pt x="44" y="68"/>
                    <a:pt x="53" y="64"/>
                    <a:pt x="60" y="57"/>
                  </a:cubicBezTo>
                  <a:cubicBezTo>
                    <a:pt x="140" y="100"/>
                    <a:pt x="140" y="100"/>
                    <a:pt x="140" y="100"/>
                  </a:cubicBezTo>
                  <a:cubicBezTo>
                    <a:pt x="140" y="103"/>
                    <a:pt x="139" y="106"/>
                    <a:pt x="139" y="109"/>
                  </a:cubicBezTo>
                  <a:cubicBezTo>
                    <a:pt x="139" y="112"/>
                    <a:pt x="140" y="114"/>
                    <a:pt x="140" y="117"/>
                  </a:cubicBezTo>
                  <a:cubicBezTo>
                    <a:pt x="60" y="160"/>
                    <a:pt x="60" y="160"/>
                    <a:pt x="60" y="160"/>
                  </a:cubicBezTo>
                  <a:cubicBezTo>
                    <a:pt x="53" y="153"/>
                    <a:pt x="44" y="149"/>
                    <a:pt x="34" y="149"/>
                  </a:cubicBezTo>
                  <a:cubicBezTo>
                    <a:pt x="16" y="149"/>
                    <a:pt x="0" y="164"/>
                    <a:pt x="0" y="183"/>
                  </a:cubicBezTo>
                  <a:cubicBezTo>
                    <a:pt x="0" y="202"/>
                    <a:pt x="16" y="217"/>
                    <a:pt x="34" y="217"/>
                  </a:cubicBezTo>
                  <a:cubicBezTo>
                    <a:pt x="53" y="217"/>
                    <a:pt x="68" y="202"/>
                    <a:pt x="68" y="183"/>
                  </a:cubicBezTo>
                  <a:cubicBezTo>
                    <a:pt x="68" y="180"/>
                    <a:pt x="68" y="177"/>
                    <a:pt x="67" y="174"/>
                  </a:cubicBezTo>
                  <a:cubicBezTo>
                    <a:pt x="148" y="131"/>
                    <a:pt x="148" y="131"/>
                    <a:pt x="148" y="131"/>
                  </a:cubicBezTo>
                  <a:cubicBezTo>
                    <a:pt x="154" y="138"/>
                    <a:pt x="163" y="143"/>
                    <a:pt x="173" y="143"/>
                  </a:cubicBezTo>
                  <a:cubicBezTo>
                    <a:pt x="192" y="143"/>
                    <a:pt x="207" y="127"/>
                    <a:pt x="207" y="109"/>
                  </a:cubicBezTo>
                  <a:cubicBezTo>
                    <a:pt x="207" y="90"/>
                    <a:pt x="192" y="75"/>
                    <a:pt x="173" y="75"/>
                  </a:cubicBezTo>
                  <a:cubicBezTo>
                    <a:pt x="163" y="75"/>
                    <a:pt x="154" y="79"/>
                    <a:pt x="148" y="86"/>
                  </a:cubicBezTo>
                  <a:close/>
                  <a:moveTo>
                    <a:pt x="34" y="52"/>
                  </a:moveTo>
                  <a:cubicBezTo>
                    <a:pt x="25" y="52"/>
                    <a:pt x="16" y="44"/>
                    <a:pt x="16" y="34"/>
                  </a:cubicBezTo>
                  <a:cubicBezTo>
                    <a:pt x="16" y="24"/>
                    <a:pt x="25" y="16"/>
                    <a:pt x="34" y="16"/>
                  </a:cubicBezTo>
                  <a:cubicBezTo>
                    <a:pt x="44" y="16"/>
                    <a:pt x="52" y="24"/>
                    <a:pt x="52" y="34"/>
                  </a:cubicBezTo>
                  <a:cubicBezTo>
                    <a:pt x="52" y="44"/>
                    <a:pt x="44" y="52"/>
                    <a:pt x="34" y="52"/>
                  </a:cubicBezTo>
                  <a:close/>
                  <a:moveTo>
                    <a:pt x="34" y="201"/>
                  </a:moveTo>
                  <a:cubicBezTo>
                    <a:pt x="25" y="201"/>
                    <a:pt x="16" y="193"/>
                    <a:pt x="16" y="183"/>
                  </a:cubicBezTo>
                  <a:cubicBezTo>
                    <a:pt x="16" y="173"/>
                    <a:pt x="25" y="165"/>
                    <a:pt x="34" y="165"/>
                  </a:cubicBezTo>
                  <a:cubicBezTo>
                    <a:pt x="44" y="165"/>
                    <a:pt x="52" y="173"/>
                    <a:pt x="52" y="183"/>
                  </a:cubicBezTo>
                  <a:cubicBezTo>
                    <a:pt x="52" y="193"/>
                    <a:pt x="44" y="201"/>
                    <a:pt x="34" y="201"/>
                  </a:cubicBezTo>
                  <a:close/>
                  <a:moveTo>
                    <a:pt x="191" y="109"/>
                  </a:moveTo>
                  <a:cubicBezTo>
                    <a:pt x="191" y="118"/>
                    <a:pt x="183" y="127"/>
                    <a:pt x="173" y="127"/>
                  </a:cubicBezTo>
                  <a:cubicBezTo>
                    <a:pt x="163" y="127"/>
                    <a:pt x="155" y="118"/>
                    <a:pt x="155" y="109"/>
                  </a:cubicBezTo>
                  <a:cubicBezTo>
                    <a:pt x="155" y="99"/>
                    <a:pt x="163" y="91"/>
                    <a:pt x="173" y="91"/>
                  </a:cubicBezTo>
                  <a:cubicBezTo>
                    <a:pt x="183" y="91"/>
                    <a:pt x="191" y="99"/>
                    <a:pt x="191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37" name="Freeform 63"/>
            <p:cNvSpPr>
              <a:spLocks noEditPoints="1"/>
            </p:cNvSpPr>
            <p:nvPr/>
          </p:nvSpPr>
          <p:spPr bwMode="auto">
            <a:xfrm>
              <a:off x="7837488" y="52388"/>
              <a:ext cx="238125" cy="193675"/>
            </a:xfrm>
            <a:custGeom>
              <a:avLst/>
              <a:gdLst>
                <a:gd name="T0" fmla="*/ 8 w 250"/>
                <a:gd name="T1" fmla="*/ 203 h 203"/>
                <a:gd name="T2" fmla="*/ 242 w 250"/>
                <a:gd name="T3" fmla="*/ 203 h 203"/>
                <a:gd name="T4" fmla="*/ 250 w 250"/>
                <a:gd name="T5" fmla="*/ 195 h 203"/>
                <a:gd name="T6" fmla="*/ 250 w 250"/>
                <a:gd name="T7" fmla="*/ 8 h 203"/>
                <a:gd name="T8" fmla="*/ 242 w 250"/>
                <a:gd name="T9" fmla="*/ 0 h 203"/>
                <a:gd name="T10" fmla="*/ 167 w 250"/>
                <a:gd name="T11" fmla="*/ 0 h 203"/>
                <a:gd name="T12" fmla="*/ 160 w 250"/>
                <a:gd name="T13" fmla="*/ 4 h 203"/>
                <a:gd name="T14" fmla="*/ 145 w 250"/>
                <a:gd name="T15" fmla="*/ 25 h 203"/>
                <a:gd name="T16" fmla="*/ 8 w 250"/>
                <a:gd name="T17" fmla="*/ 25 h 203"/>
                <a:gd name="T18" fmla="*/ 0 w 250"/>
                <a:gd name="T19" fmla="*/ 33 h 203"/>
                <a:gd name="T20" fmla="*/ 0 w 250"/>
                <a:gd name="T21" fmla="*/ 195 h 203"/>
                <a:gd name="T22" fmla="*/ 8 w 250"/>
                <a:gd name="T23" fmla="*/ 203 h 203"/>
                <a:gd name="T24" fmla="*/ 16 w 250"/>
                <a:gd name="T25" fmla="*/ 41 h 203"/>
                <a:gd name="T26" fmla="*/ 149 w 250"/>
                <a:gd name="T27" fmla="*/ 41 h 203"/>
                <a:gd name="T28" fmla="*/ 155 w 250"/>
                <a:gd name="T29" fmla="*/ 38 h 203"/>
                <a:gd name="T30" fmla="*/ 171 w 250"/>
                <a:gd name="T31" fmla="*/ 16 h 203"/>
                <a:gd name="T32" fmla="*/ 234 w 250"/>
                <a:gd name="T33" fmla="*/ 16 h 203"/>
                <a:gd name="T34" fmla="*/ 234 w 250"/>
                <a:gd name="T35" fmla="*/ 187 h 203"/>
                <a:gd name="T36" fmla="*/ 16 w 250"/>
                <a:gd name="T37" fmla="*/ 187 h 203"/>
                <a:gd name="T38" fmla="*/ 16 w 250"/>
                <a:gd name="T39" fmla="*/ 4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0" h="203">
                  <a:moveTo>
                    <a:pt x="8" y="203"/>
                  </a:moveTo>
                  <a:cubicBezTo>
                    <a:pt x="242" y="203"/>
                    <a:pt x="242" y="203"/>
                    <a:pt x="242" y="203"/>
                  </a:cubicBezTo>
                  <a:cubicBezTo>
                    <a:pt x="246" y="203"/>
                    <a:pt x="250" y="199"/>
                    <a:pt x="250" y="195"/>
                  </a:cubicBezTo>
                  <a:cubicBezTo>
                    <a:pt x="250" y="8"/>
                    <a:pt x="250" y="8"/>
                    <a:pt x="250" y="8"/>
                  </a:cubicBezTo>
                  <a:cubicBezTo>
                    <a:pt x="250" y="4"/>
                    <a:pt x="246" y="0"/>
                    <a:pt x="242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64" y="0"/>
                    <a:pt x="162" y="2"/>
                    <a:pt x="160" y="4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3" y="25"/>
                    <a:pt x="0" y="28"/>
                    <a:pt x="0" y="33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9"/>
                    <a:pt x="3" y="203"/>
                    <a:pt x="8" y="203"/>
                  </a:cubicBezTo>
                  <a:close/>
                  <a:moveTo>
                    <a:pt x="16" y="41"/>
                  </a:moveTo>
                  <a:cubicBezTo>
                    <a:pt x="149" y="41"/>
                    <a:pt x="149" y="41"/>
                    <a:pt x="149" y="41"/>
                  </a:cubicBezTo>
                  <a:cubicBezTo>
                    <a:pt x="151" y="41"/>
                    <a:pt x="154" y="40"/>
                    <a:pt x="155" y="38"/>
                  </a:cubicBezTo>
                  <a:cubicBezTo>
                    <a:pt x="171" y="16"/>
                    <a:pt x="171" y="16"/>
                    <a:pt x="171" y="16"/>
                  </a:cubicBezTo>
                  <a:cubicBezTo>
                    <a:pt x="234" y="16"/>
                    <a:pt x="234" y="16"/>
                    <a:pt x="234" y="16"/>
                  </a:cubicBezTo>
                  <a:cubicBezTo>
                    <a:pt x="234" y="187"/>
                    <a:pt x="234" y="187"/>
                    <a:pt x="234" y="187"/>
                  </a:cubicBezTo>
                  <a:cubicBezTo>
                    <a:pt x="16" y="187"/>
                    <a:pt x="16" y="187"/>
                    <a:pt x="16" y="187"/>
                  </a:cubicBezTo>
                  <a:lnTo>
                    <a:pt x="16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38" name="Freeform 64"/>
            <p:cNvSpPr>
              <a:spLocks noEditPoints="1"/>
            </p:cNvSpPr>
            <p:nvPr/>
          </p:nvSpPr>
          <p:spPr bwMode="auto">
            <a:xfrm>
              <a:off x="8883650" y="280988"/>
              <a:ext cx="198437" cy="196850"/>
            </a:xfrm>
            <a:custGeom>
              <a:avLst/>
              <a:gdLst>
                <a:gd name="T0" fmla="*/ 0 w 207"/>
                <a:gd name="T1" fmla="*/ 103 h 207"/>
                <a:gd name="T2" fmla="*/ 104 w 207"/>
                <a:gd name="T3" fmla="*/ 207 h 207"/>
                <a:gd name="T4" fmla="*/ 207 w 207"/>
                <a:gd name="T5" fmla="*/ 103 h 207"/>
                <a:gd name="T6" fmla="*/ 104 w 207"/>
                <a:gd name="T7" fmla="*/ 0 h 207"/>
                <a:gd name="T8" fmla="*/ 0 w 207"/>
                <a:gd name="T9" fmla="*/ 103 h 207"/>
                <a:gd name="T10" fmla="*/ 17 w 207"/>
                <a:gd name="T11" fmla="*/ 111 h 207"/>
                <a:gd name="T12" fmla="*/ 56 w 207"/>
                <a:gd name="T13" fmla="*/ 111 h 207"/>
                <a:gd name="T14" fmla="*/ 74 w 207"/>
                <a:gd name="T15" fmla="*/ 186 h 207"/>
                <a:gd name="T16" fmla="*/ 17 w 207"/>
                <a:gd name="T17" fmla="*/ 111 h 207"/>
                <a:gd name="T18" fmla="*/ 104 w 207"/>
                <a:gd name="T19" fmla="*/ 16 h 207"/>
                <a:gd name="T20" fmla="*/ 136 w 207"/>
                <a:gd name="T21" fmla="*/ 95 h 207"/>
                <a:gd name="T22" fmla="*/ 72 w 207"/>
                <a:gd name="T23" fmla="*/ 95 h 207"/>
                <a:gd name="T24" fmla="*/ 104 w 207"/>
                <a:gd name="T25" fmla="*/ 16 h 207"/>
                <a:gd name="T26" fmla="*/ 136 w 207"/>
                <a:gd name="T27" fmla="*/ 111 h 207"/>
                <a:gd name="T28" fmla="*/ 104 w 207"/>
                <a:gd name="T29" fmla="*/ 191 h 207"/>
                <a:gd name="T30" fmla="*/ 72 w 207"/>
                <a:gd name="T31" fmla="*/ 111 h 207"/>
                <a:gd name="T32" fmla="*/ 136 w 207"/>
                <a:gd name="T33" fmla="*/ 111 h 207"/>
                <a:gd name="T34" fmla="*/ 134 w 207"/>
                <a:gd name="T35" fmla="*/ 186 h 207"/>
                <a:gd name="T36" fmla="*/ 152 w 207"/>
                <a:gd name="T37" fmla="*/ 111 h 207"/>
                <a:gd name="T38" fmla="*/ 191 w 207"/>
                <a:gd name="T39" fmla="*/ 111 h 207"/>
                <a:gd name="T40" fmla="*/ 134 w 207"/>
                <a:gd name="T41" fmla="*/ 186 h 207"/>
                <a:gd name="T42" fmla="*/ 191 w 207"/>
                <a:gd name="T43" fmla="*/ 95 h 207"/>
                <a:gd name="T44" fmla="*/ 152 w 207"/>
                <a:gd name="T45" fmla="*/ 95 h 207"/>
                <a:gd name="T46" fmla="*/ 134 w 207"/>
                <a:gd name="T47" fmla="*/ 21 h 207"/>
                <a:gd name="T48" fmla="*/ 191 w 207"/>
                <a:gd name="T49" fmla="*/ 95 h 207"/>
                <a:gd name="T50" fmla="*/ 74 w 207"/>
                <a:gd name="T51" fmla="*/ 21 h 207"/>
                <a:gd name="T52" fmla="*/ 56 w 207"/>
                <a:gd name="T53" fmla="*/ 95 h 207"/>
                <a:gd name="T54" fmla="*/ 17 w 207"/>
                <a:gd name="T55" fmla="*/ 95 h 207"/>
                <a:gd name="T56" fmla="*/ 74 w 207"/>
                <a:gd name="T57" fmla="*/ 2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07" h="207">
                  <a:moveTo>
                    <a:pt x="0" y="103"/>
                  </a:moveTo>
                  <a:cubicBezTo>
                    <a:pt x="0" y="160"/>
                    <a:pt x="47" y="207"/>
                    <a:pt x="104" y="207"/>
                  </a:cubicBezTo>
                  <a:cubicBezTo>
                    <a:pt x="161" y="207"/>
                    <a:pt x="207" y="160"/>
                    <a:pt x="207" y="103"/>
                  </a:cubicBezTo>
                  <a:cubicBezTo>
                    <a:pt x="207" y="46"/>
                    <a:pt x="161" y="0"/>
                    <a:pt x="104" y="0"/>
                  </a:cubicBezTo>
                  <a:cubicBezTo>
                    <a:pt x="47" y="0"/>
                    <a:pt x="0" y="46"/>
                    <a:pt x="0" y="103"/>
                  </a:cubicBezTo>
                  <a:close/>
                  <a:moveTo>
                    <a:pt x="17" y="111"/>
                  </a:moveTo>
                  <a:cubicBezTo>
                    <a:pt x="56" y="111"/>
                    <a:pt x="56" y="111"/>
                    <a:pt x="56" y="111"/>
                  </a:cubicBezTo>
                  <a:cubicBezTo>
                    <a:pt x="57" y="142"/>
                    <a:pt x="64" y="169"/>
                    <a:pt x="74" y="186"/>
                  </a:cubicBezTo>
                  <a:cubicBezTo>
                    <a:pt x="43" y="174"/>
                    <a:pt x="20" y="146"/>
                    <a:pt x="17" y="111"/>
                  </a:cubicBezTo>
                  <a:close/>
                  <a:moveTo>
                    <a:pt x="104" y="16"/>
                  </a:moveTo>
                  <a:cubicBezTo>
                    <a:pt x="118" y="16"/>
                    <a:pt x="134" y="49"/>
                    <a:pt x="136" y="95"/>
                  </a:cubicBezTo>
                  <a:cubicBezTo>
                    <a:pt x="72" y="95"/>
                    <a:pt x="72" y="95"/>
                    <a:pt x="72" y="95"/>
                  </a:cubicBezTo>
                  <a:cubicBezTo>
                    <a:pt x="74" y="49"/>
                    <a:pt x="89" y="16"/>
                    <a:pt x="104" y="16"/>
                  </a:cubicBezTo>
                  <a:close/>
                  <a:moveTo>
                    <a:pt x="136" y="111"/>
                  </a:moveTo>
                  <a:cubicBezTo>
                    <a:pt x="134" y="157"/>
                    <a:pt x="118" y="191"/>
                    <a:pt x="104" y="191"/>
                  </a:cubicBezTo>
                  <a:cubicBezTo>
                    <a:pt x="89" y="191"/>
                    <a:pt x="74" y="157"/>
                    <a:pt x="72" y="111"/>
                  </a:cubicBezTo>
                  <a:lnTo>
                    <a:pt x="136" y="111"/>
                  </a:lnTo>
                  <a:close/>
                  <a:moveTo>
                    <a:pt x="134" y="186"/>
                  </a:moveTo>
                  <a:cubicBezTo>
                    <a:pt x="144" y="169"/>
                    <a:pt x="151" y="142"/>
                    <a:pt x="152" y="111"/>
                  </a:cubicBezTo>
                  <a:cubicBezTo>
                    <a:pt x="191" y="111"/>
                    <a:pt x="191" y="111"/>
                    <a:pt x="191" y="111"/>
                  </a:cubicBezTo>
                  <a:cubicBezTo>
                    <a:pt x="188" y="146"/>
                    <a:pt x="165" y="174"/>
                    <a:pt x="134" y="186"/>
                  </a:cubicBezTo>
                  <a:close/>
                  <a:moveTo>
                    <a:pt x="191" y="95"/>
                  </a:moveTo>
                  <a:cubicBezTo>
                    <a:pt x="152" y="95"/>
                    <a:pt x="152" y="95"/>
                    <a:pt x="152" y="95"/>
                  </a:cubicBezTo>
                  <a:cubicBezTo>
                    <a:pt x="151" y="64"/>
                    <a:pt x="144" y="38"/>
                    <a:pt x="134" y="21"/>
                  </a:cubicBezTo>
                  <a:cubicBezTo>
                    <a:pt x="165" y="32"/>
                    <a:pt x="188" y="61"/>
                    <a:pt x="191" y="95"/>
                  </a:cubicBezTo>
                  <a:close/>
                  <a:moveTo>
                    <a:pt x="74" y="21"/>
                  </a:moveTo>
                  <a:cubicBezTo>
                    <a:pt x="64" y="38"/>
                    <a:pt x="57" y="64"/>
                    <a:pt x="56" y="95"/>
                  </a:cubicBezTo>
                  <a:cubicBezTo>
                    <a:pt x="17" y="95"/>
                    <a:pt x="17" y="95"/>
                    <a:pt x="17" y="95"/>
                  </a:cubicBezTo>
                  <a:cubicBezTo>
                    <a:pt x="20" y="61"/>
                    <a:pt x="43" y="32"/>
                    <a:pt x="74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39" name="Freeform 67"/>
            <p:cNvSpPr>
              <a:spLocks/>
            </p:cNvSpPr>
            <p:nvPr/>
          </p:nvSpPr>
          <p:spPr bwMode="auto">
            <a:xfrm>
              <a:off x="7264400" y="182563"/>
              <a:ext cx="338137" cy="122238"/>
            </a:xfrm>
            <a:custGeom>
              <a:avLst/>
              <a:gdLst>
                <a:gd name="T0" fmla="*/ 346 w 353"/>
                <a:gd name="T1" fmla="*/ 91 h 128"/>
                <a:gd name="T2" fmla="*/ 316 w 353"/>
                <a:gd name="T3" fmla="*/ 86 h 128"/>
                <a:gd name="T4" fmla="*/ 260 w 353"/>
                <a:gd name="T5" fmla="*/ 106 h 128"/>
                <a:gd name="T6" fmla="*/ 192 w 353"/>
                <a:gd name="T7" fmla="*/ 61 h 128"/>
                <a:gd name="T8" fmla="*/ 166 w 353"/>
                <a:gd name="T9" fmla="*/ 66 h 128"/>
                <a:gd name="T10" fmla="*/ 81 w 353"/>
                <a:gd name="T11" fmla="*/ 0 h 128"/>
                <a:gd name="T12" fmla="*/ 2 w 353"/>
                <a:gd name="T13" fmla="*/ 49 h 128"/>
                <a:gd name="T14" fmla="*/ 5 w 353"/>
                <a:gd name="T15" fmla="*/ 59 h 128"/>
                <a:gd name="T16" fmla="*/ 16 w 353"/>
                <a:gd name="T17" fmla="*/ 56 h 128"/>
                <a:gd name="T18" fmla="*/ 81 w 353"/>
                <a:gd name="T19" fmla="*/ 16 h 128"/>
                <a:gd name="T20" fmla="*/ 152 w 353"/>
                <a:gd name="T21" fmla="*/ 78 h 128"/>
                <a:gd name="T22" fmla="*/ 157 w 353"/>
                <a:gd name="T23" fmla="*/ 84 h 128"/>
                <a:gd name="T24" fmla="*/ 164 w 353"/>
                <a:gd name="T25" fmla="*/ 84 h 128"/>
                <a:gd name="T26" fmla="*/ 192 w 353"/>
                <a:gd name="T27" fmla="*/ 77 h 128"/>
                <a:gd name="T28" fmla="*/ 248 w 353"/>
                <a:gd name="T29" fmla="*/ 122 h 128"/>
                <a:gd name="T30" fmla="*/ 254 w 353"/>
                <a:gd name="T31" fmla="*/ 128 h 128"/>
                <a:gd name="T32" fmla="*/ 256 w 353"/>
                <a:gd name="T33" fmla="*/ 128 h 128"/>
                <a:gd name="T34" fmla="*/ 262 w 353"/>
                <a:gd name="T35" fmla="*/ 126 h 128"/>
                <a:gd name="T36" fmla="*/ 316 w 353"/>
                <a:gd name="T37" fmla="*/ 102 h 128"/>
                <a:gd name="T38" fmla="*/ 341 w 353"/>
                <a:gd name="T39" fmla="*/ 106 h 128"/>
                <a:gd name="T40" fmla="*/ 351 w 353"/>
                <a:gd name="T41" fmla="*/ 101 h 128"/>
                <a:gd name="T42" fmla="*/ 346 w 353"/>
                <a:gd name="T43" fmla="*/ 9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3" h="128">
                  <a:moveTo>
                    <a:pt x="346" y="91"/>
                  </a:moveTo>
                  <a:cubicBezTo>
                    <a:pt x="337" y="87"/>
                    <a:pt x="326" y="86"/>
                    <a:pt x="316" y="86"/>
                  </a:cubicBezTo>
                  <a:cubicBezTo>
                    <a:pt x="295" y="86"/>
                    <a:pt x="276" y="93"/>
                    <a:pt x="260" y="106"/>
                  </a:cubicBezTo>
                  <a:cubicBezTo>
                    <a:pt x="248" y="79"/>
                    <a:pt x="222" y="61"/>
                    <a:pt x="192" y="61"/>
                  </a:cubicBezTo>
                  <a:cubicBezTo>
                    <a:pt x="183" y="61"/>
                    <a:pt x="174" y="63"/>
                    <a:pt x="166" y="66"/>
                  </a:cubicBezTo>
                  <a:cubicBezTo>
                    <a:pt x="156" y="28"/>
                    <a:pt x="121" y="0"/>
                    <a:pt x="81" y="0"/>
                  </a:cubicBezTo>
                  <a:cubicBezTo>
                    <a:pt x="47" y="0"/>
                    <a:pt x="17" y="19"/>
                    <a:pt x="2" y="49"/>
                  </a:cubicBezTo>
                  <a:cubicBezTo>
                    <a:pt x="0" y="53"/>
                    <a:pt x="1" y="57"/>
                    <a:pt x="5" y="59"/>
                  </a:cubicBezTo>
                  <a:cubicBezTo>
                    <a:pt x="9" y="61"/>
                    <a:pt x="14" y="60"/>
                    <a:pt x="16" y="56"/>
                  </a:cubicBezTo>
                  <a:cubicBezTo>
                    <a:pt x="28" y="31"/>
                    <a:pt x="53" y="16"/>
                    <a:pt x="81" y="16"/>
                  </a:cubicBezTo>
                  <a:cubicBezTo>
                    <a:pt x="117" y="16"/>
                    <a:pt x="147" y="43"/>
                    <a:pt x="152" y="78"/>
                  </a:cubicBezTo>
                  <a:cubicBezTo>
                    <a:pt x="153" y="81"/>
                    <a:pt x="154" y="83"/>
                    <a:pt x="157" y="84"/>
                  </a:cubicBezTo>
                  <a:cubicBezTo>
                    <a:pt x="159" y="86"/>
                    <a:pt x="162" y="86"/>
                    <a:pt x="164" y="84"/>
                  </a:cubicBezTo>
                  <a:cubicBezTo>
                    <a:pt x="172" y="80"/>
                    <a:pt x="182" y="77"/>
                    <a:pt x="192" y="77"/>
                  </a:cubicBezTo>
                  <a:cubicBezTo>
                    <a:pt x="219" y="77"/>
                    <a:pt x="242" y="96"/>
                    <a:pt x="248" y="122"/>
                  </a:cubicBezTo>
                  <a:cubicBezTo>
                    <a:pt x="249" y="125"/>
                    <a:pt x="251" y="127"/>
                    <a:pt x="254" y="128"/>
                  </a:cubicBezTo>
                  <a:cubicBezTo>
                    <a:pt x="255" y="128"/>
                    <a:pt x="256" y="128"/>
                    <a:pt x="256" y="128"/>
                  </a:cubicBezTo>
                  <a:cubicBezTo>
                    <a:pt x="258" y="128"/>
                    <a:pt x="261" y="127"/>
                    <a:pt x="262" y="126"/>
                  </a:cubicBezTo>
                  <a:cubicBezTo>
                    <a:pt x="276" y="110"/>
                    <a:pt x="296" y="102"/>
                    <a:pt x="316" y="102"/>
                  </a:cubicBezTo>
                  <a:cubicBezTo>
                    <a:pt x="324" y="102"/>
                    <a:pt x="333" y="103"/>
                    <a:pt x="341" y="106"/>
                  </a:cubicBezTo>
                  <a:cubicBezTo>
                    <a:pt x="345" y="107"/>
                    <a:pt x="349" y="105"/>
                    <a:pt x="351" y="101"/>
                  </a:cubicBezTo>
                  <a:cubicBezTo>
                    <a:pt x="353" y="97"/>
                    <a:pt x="350" y="92"/>
                    <a:pt x="346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40" name="Freeform 69"/>
            <p:cNvSpPr>
              <a:spLocks/>
            </p:cNvSpPr>
            <p:nvPr/>
          </p:nvSpPr>
          <p:spPr bwMode="auto">
            <a:xfrm>
              <a:off x="7264400" y="28575"/>
              <a:ext cx="539750" cy="217488"/>
            </a:xfrm>
            <a:custGeom>
              <a:avLst/>
              <a:gdLst>
                <a:gd name="T0" fmla="*/ 8 w 565"/>
                <a:gd name="T1" fmla="*/ 111 h 228"/>
                <a:gd name="T2" fmla="*/ 43 w 565"/>
                <a:gd name="T3" fmla="*/ 111 h 228"/>
                <a:gd name="T4" fmla="*/ 51 w 565"/>
                <a:gd name="T5" fmla="*/ 103 h 228"/>
                <a:gd name="T6" fmla="*/ 51 w 565"/>
                <a:gd name="T7" fmla="*/ 27 h 228"/>
                <a:gd name="T8" fmla="*/ 154 w 565"/>
                <a:gd name="T9" fmla="*/ 27 h 228"/>
                <a:gd name="T10" fmla="*/ 154 w 565"/>
                <a:gd name="T11" fmla="*/ 140 h 228"/>
                <a:gd name="T12" fmla="*/ 162 w 565"/>
                <a:gd name="T13" fmla="*/ 148 h 228"/>
                <a:gd name="T14" fmla="*/ 200 w 565"/>
                <a:gd name="T15" fmla="*/ 148 h 228"/>
                <a:gd name="T16" fmla="*/ 208 w 565"/>
                <a:gd name="T17" fmla="*/ 140 h 228"/>
                <a:gd name="T18" fmla="*/ 208 w 565"/>
                <a:gd name="T19" fmla="*/ 95 h 228"/>
                <a:gd name="T20" fmla="*/ 287 w 565"/>
                <a:gd name="T21" fmla="*/ 95 h 228"/>
                <a:gd name="T22" fmla="*/ 287 w 565"/>
                <a:gd name="T23" fmla="*/ 187 h 228"/>
                <a:gd name="T24" fmla="*/ 295 w 565"/>
                <a:gd name="T25" fmla="*/ 195 h 228"/>
                <a:gd name="T26" fmla="*/ 341 w 565"/>
                <a:gd name="T27" fmla="*/ 195 h 228"/>
                <a:gd name="T28" fmla="*/ 349 w 565"/>
                <a:gd name="T29" fmla="*/ 187 h 228"/>
                <a:gd name="T30" fmla="*/ 349 w 565"/>
                <a:gd name="T31" fmla="*/ 54 h 228"/>
                <a:gd name="T32" fmla="*/ 398 w 565"/>
                <a:gd name="T33" fmla="*/ 18 h 228"/>
                <a:gd name="T34" fmla="*/ 447 w 565"/>
                <a:gd name="T35" fmla="*/ 54 h 228"/>
                <a:gd name="T36" fmla="*/ 447 w 565"/>
                <a:gd name="T37" fmla="*/ 135 h 228"/>
                <a:gd name="T38" fmla="*/ 455 w 565"/>
                <a:gd name="T39" fmla="*/ 143 h 228"/>
                <a:gd name="T40" fmla="*/ 518 w 565"/>
                <a:gd name="T41" fmla="*/ 143 h 228"/>
                <a:gd name="T42" fmla="*/ 518 w 565"/>
                <a:gd name="T43" fmla="*/ 220 h 228"/>
                <a:gd name="T44" fmla="*/ 526 w 565"/>
                <a:gd name="T45" fmla="*/ 228 h 228"/>
                <a:gd name="T46" fmla="*/ 557 w 565"/>
                <a:gd name="T47" fmla="*/ 228 h 228"/>
                <a:gd name="T48" fmla="*/ 565 w 565"/>
                <a:gd name="T49" fmla="*/ 220 h 228"/>
                <a:gd name="T50" fmla="*/ 557 w 565"/>
                <a:gd name="T51" fmla="*/ 212 h 228"/>
                <a:gd name="T52" fmla="*/ 534 w 565"/>
                <a:gd name="T53" fmla="*/ 212 h 228"/>
                <a:gd name="T54" fmla="*/ 534 w 565"/>
                <a:gd name="T55" fmla="*/ 135 h 228"/>
                <a:gd name="T56" fmla="*/ 526 w 565"/>
                <a:gd name="T57" fmla="*/ 127 h 228"/>
                <a:gd name="T58" fmla="*/ 463 w 565"/>
                <a:gd name="T59" fmla="*/ 127 h 228"/>
                <a:gd name="T60" fmla="*/ 463 w 565"/>
                <a:gd name="T61" fmla="*/ 50 h 228"/>
                <a:gd name="T62" fmla="*/ 460 w 565"/>
                <a:gd name="T63" fmla="*/ 44 h 228"/>
                <a:gd name="T64" fmla="*/ 403 w 565"/>
                <a:gd name="T65" fmla="*/ 2 h 228"/>
                <a:gd name="T66" fmla="*/ 393 w 565"/>
                <a:gd name="T67" fmla="*/ 2 h 228"/>
                <a:gd name="T68" fmla="*/ 337 w 565"/>
                <a:gd name="T69" fmla="*/ 44 h 228"/>
                <a:gd name="T70" fmla="*/ 333 w 565"/>
                <a:gd name="T71" fmla="*/ 50 h 228"/>
                <a:gd name="T72" fmla="*/ 333 w 565"/>
                <a:gd name="T73" fmla="*/ 179 h 228"/>
                <a:gd name="T74" fmla="*/ 303 w 565"/>
                <a:gd name="T75" fmla="*/ 179 h 228"/>
                <a:gd name="T76" fmla="*/ 303 w 565"/>
                <a:gd name="T77" fmla="*/ 87 h 228"/>
                <a:gd name="T78" fmla="*/ 295 w 565"/>
                <a:gd name="T79" fmla="*/ 79 h 228"/>
                <a:gd name="T80" fmla="*/ 200 w 565"/>
                <a:gd name="T81" fmla="*/ 79 h 228"/>
                <a:gd name="T82" fmla="*/ 192 w 565"/>
                <a:gd name="T83" fmla="*/ 87 h 228"/>
                <a:gd name="T84" fmla="*/ 192 w 565"/>
                <a:gd name="T85" fmla="*/ 132 h 228"/>
                <a:gd name="T86" fmla="*/ 170 w 565"/>
                <a:gd name="T87" fmla="*/ 132 h 228"/>
                <a:gd name="T88" fmla="*/ 170 w 565"/>
                <a:gd name="T89" fmla="*/ 19 h 228"/>
                <a:gd name="T90" fmla="*/ 162 w 565"/>
                <a:gd name="T91" fmla="*/ 11 h 228"/>
                <a:gd name="T92" fmla="*/ 43 w 565"/>
                <a:gd name="T93" fmla="*/ 11 h 228"/>
                <a:gd name="T94" fmla="*/ 35 w 565"/>
                <a:gd name="T95" fmla="*/ 19 h 228"/>
                <a:gd name="T96" fmla="*/ 35 w 565"/>
                <a:gd name="T97" fmla="*/ 95 h 228"/>
                <a:gd name="T98" fmla="*/ 8 w 565"/>
                <a:gd name="T99" fmla="*/ 95 h 228"/>
                <a:gd name="T100" fmla="*/ 0 w 565"/>
                <a:gd name="T101" fmla="*/ 103 h 228"/>
                <a:gd name="T102" fmla="*/ 8 w 565"/>
                <a:gd name="T103" fmla="*/ 11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65" h="228">
                  <a:moveTo>
                    <a:pt x="8" y="111"/>
                  </a:moveTo>
                  <a:cubicBezTo>
                    <a:pt x="43" y="111"/>
                    <a:pt x="43" y="111"/>
                    <a:pt x="43" y="111"/>
                  </a:cubicBezTo>
                  <a:cubicBezTo>
                    <a:pt x="48" y="111"/>
                    <a:pt x="51" y="107"/>
                    <a:pt x="51" y="103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154" y="27"/>
                    <a:pt x="154" y="27"/>
                    <a:pt x="154" y="27"/>
                  </a:cubicBezTo>
                  <a:cubicBezTo>
                    <a:pt x="154" y="140"/>
                    <a:pt x="154" y="140"/>
                    <a:pt x="154" y="140"/>
                  </a:cubicBezTo>
                  <a:cubicBezTo>
                    <a:pt x="154" y="144"/>
                    <a:pt x="157" y="148"/>
                    <a:pt x="162" y="148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5" y="148"/>
                    <a:pt x="208" y="144"/>
                    <a:pt x="208" y="140"/>
                  </a:cubicBezTo>
                  <a:cubicBezTo>
                    <a:pt x="208" y="95"/>
                    <a:pt x="208" y="95"/>
                    <a:pt x="208" y="95"/>
                  </a:cubicBezTo>
                  <a:cubicBezTo>
                    <a:pt x="287" y="95"/>
                    <a:pt x="287" y="95"/>
                    <a:pt x="287" y="95"/>
                  </a:cubicBezTo>
                  <a:cubicBezTo>
                    <a:pt x="287" y="187"/>
                    <a:pt x="287" y="187"/>
                    <a:pt x="287" y="187"/>
                  </a:cubicBezTo>
                  <a:cubicBezTo>
                    <a:pt x="287" y="192"/>
                    <a:pt x="290" y="195"/>
                    <a:pt x="295" y="195"/>
                  </a:cubicBezTo>
                  <a:cubicBezTo>
                    <a:pt x="341" y="195"/>
                    <a:pt x="341" y="195"/>
                    <a:pt x="341" y="195"/>
                  </a:cubicBezTo>
                  <a:cubicBezTo>
                    <a:pt x="346" y="195"/>
                    <a:pt x="349" y="192"/>
                    <a:pt x="349" y="187"/>
                  </a:cubicBezTo>
                  <a:cubicBezTo>
                    <a:pt x="349" y="54"/>
                    <a:pt x="349" y="54"/>
                    <a:pt x="349" y="54"/>
                  </a:cubicBezTo>
                  <a:cubicBezTo>
                    <a:pt x="398" y="18"/>
                    <a:pt x="398" y="18"/>
                    <a:pt x="398" y="18"/>
                  </a:cubicBezTo>
                  <a:cubicBezTo>
                    <a:pt x="447" y="54"/>
                    <a:pt x="447" y="54"/>
                    <a:pt x="447" y="54"/>
                  </a:cubicBezTo>
                  <a:cubicBezTo>
                    <a:pt x="447" y="135"/>
                    <a:pt x="447" y="135"/>
                    <a:pt x="447" y="135"/>
                  </a:cubicBezTo>
                  <a:cubicBezTo>
                    <a:pt x="447" y="140"/>
                    <a:pt x="451" y="143"/>
                    <a:pt x="455" y="143"/>
                  </a:cubicBezTo>
                  <a:cubicBezTo>
                    <a:pt x="518" y="143"/>
                    <a:pt x="518" y="143"/>
                    <a:pt x="518" y="143"/>
                  </a:cubicBezTo>
                  <a:cubicBezTo>
                    <a:pt x="518" y="220"/>
                    <a:pt x="518" y="220"/>
                    <a:pt x="518" y="220"/>
                  </a:cubicBezTo>
                  <a:cubicBezTo>
                    <a:pt x="518" y="224"/>
                    <a:pt x="521" y="228"/>
                    <a:pt x="526" y="228"/>
                  </a:cubicBezTo>
                  <a:cubicBezTo>
                    <a:pt x="557" y="228"/>
                    <a:pt x="557" y="228"/>
                    <a:pt x="557" y="228"/>
                  </a:cubicBezTo>
                  <a:cubicBezTo>
                    <a:pt x="562" y="228"/>
                    <a:pt x="565" y="224"/>
                    <a:pt x="565" y="220"/>
                  </a:cubicBezTo>
                  <a:cubicBezTo>
                    <a:pt x="565" y="215"/>
                    <a:pt x="562" y="212"/>
                    <a:pt x="557" y="212"/>
                  </a:cubicBezTo>
                  <a:cubicBezTo>
                    <a:pt x="534" y="212"/>
                    <a:pt x="534" y="212"/>
                    <a:pt x="534" y="212"/>
                  </a:cubicBezTo>
                  <a:cubicBezTo>
                    <a:pt x="534" y="135"/>
                    <a:pt x="534" y="135"/>
                    <a:pt x="534" y="135"/>
                  </a:cubicBezTo>
                  <a:cubicBezTo>
                    <a:pt x="534" y="131"/>
                    <a:pt x="530" y="127"/>
                    <a:pt x="526" y="127"/>
                  </a:cubicBezTo>
                  <a:cubicBezTo>
                    <a:pt x="463" y="127"/>
                    <a:pt x="463" y="127"/>
                    <a:pt x="463" y="127"/>
                  </a:cubicBezTo>
                  <a:cubicBezTo>
                    <a:pt x="463" y="50"/>
                    <a:pt x="463" y="50"/>
                    <a:pt x="463" y="50"/>
                  </a:cubicBezTo>
                  <a:cubicBezTo>
                    <a:pt x="463" y="48"/>
                    <a:pt x="462" y="45"/>
                    <a:pt x="460" y="44"/>
                  </a:cubicBezTo>
                  <a:cubicBezTo>
                    <a:pt x="403" y="2"/>
                    <a:pt x="403" y="2"/>
                    <a:pt x="403" y="2"/>
                  </a:cubicBezTo>
                  <a:cubicBezTo>
                    <a:pt x="400" y="0"/>
                    <a:pt x="396" y="0"/>
                    <a:pt x="393" y="2"/>
                  </a:cubicBezTo>
                  <a:cubicBezTo>
                    <a:pt x="337" y="44"/>
                    <a:pt x="337" y="44"/>
                    <a:pt x="337" y="44"/>
                  </a:cubicBezTo>
                  <a:cubicBezTo>
                    <a:pt x="335" y="45"/>
                    <a:pt x="333" y="48"/>
                    <a:pt x="333" y="50"/>
                  </a:cubicBezTo>
                  <a:cubicBezTo>
                    <a:pt x="333" y="179"/>
                    <a:pt x="333" y="179"/>
                    <a:pt x="333" y="179"/>
                  </a:cubicBezTo>
                  <a:cubicBezTo>
                    <a:pt x="303" y="179"/>
                    <a:pt x="303" y="179"/>
                    <a:pt x="303" y="179"/>
                  </a:cubicBezTo>
                  <a:cubicBezTo>
                    <a:pt x="303" y="87"/>
                    <a:pt x="303" y="87"/>
                    <a:pt x="303" y="87"/>
                  </a:cubicBezTo>
                  <a:cubicBezTo>
                    <a:pt x="303" y="83"/>
                    <a:pt x="299" y="79"/>
                    <a:pt x="295" y="79"/>
                  </a:cubicBezTo>
                  <a:cubicBezTo>
                    <a:pt x="200" y="79"/>
                    <a:pt x="200" y="79"/>
                    <a:pt x="200" y="79"/>
                  </a:cubicBezTo>
                  <a:cubicBezTo>
                    <a:pt x="196" y="79"/>
                    <a:pt x="192" y="83"/>
                    <a:pt x="192" y="87"/>
                  </a:cubicBezTo>
                  <a:cubicBezTo>
                    <a:pt x="192" y="132"/>
                    <a:pt x="192" y="132"/>
                    <a:pt x="192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70" y="19"/>
                    <a:pt x="170" y="19"/>
                    <a:pt x="170" y="19"/>
                  </a:cubicBezTo>
                  <a:cubicBezTo>
                    <a:pt x="170" y="14"/>
                    <a:pt x="166" y="11"/>
                    <a:pt x="162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39" y="11"/>
                    <a:pt x="35" y="14"/>
                    <a:pt x="35" y="19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4" y="95"/>
                    <a:pt x="0" y="99"/>
                    <a:pt x="0" y="103"/>
                  </a:cubicBezTo>
                  <a:cubicBezTo>
                    <a:pt x="0" y="107"/>
                    <a:pt x="4" y="111"/>
                    <a:pt x="8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41" name="Freeform 70"/>
            <p:cNvSpPr>
              <a:spLocks/>
            </p:cNvSpPr>
            <p:nvPr/>
          </p:nvSpPr>
          <p:spPr bwMode="auto">
            <a:xfrm>
              <a:off x="8574088" y="1257300"/>
              <a:ext cx="273050" cy="90488"/>
            </a:xfrm>
            <a:custGeom>
              <a:avLst/>
              <a:gdLst>
                <a:gd name="T0" fmla="*/ 234 w 286"/>
                <a:gd name="T1" fmla="*/ 80 h 94"/>
                <a:gd name="T2" fmla="*/ 234 w 286"/>
                <a:gd name="T3" fmla="*/ 91 h 94"/>
                <a:gd name="T4" fmla="*/ 240 w 286"/>
                <a:gd name="T5" fmla="*/ 94 h 94"/>
                <a:gd name="T6" fmla="*/ 245 w 286"/>
                <a:gd name="T7" fmla="*/ 91 h 94"/>
                <a:gd name="T8" fmla="*/ 284 w 286"/>
                <a:gd name="T9" fmla="*/ 53 h 94"/>
                <a:gd name="T10" fmla="*/ 285 w 286"/>
                <a:gd name="T11" fmla="*/ 52 h 94"/>
                <a:gd name="T12" fmla="*/ 285 w 286"/>
                <a:gd name="T13" fmla="*/ 51 h 94"/>
                <a:gd name="T14" fmla="*/ 285 w 286"/>
                <a:gd name="T15" fmla="*/ 50 h 94"/>
                <a:gd name="T16" fmla="*/ 286 w 286"/>
                <a:gd name="T17" fmla="*/ 49 h 94"/>
                <a:gd name="T18" fmla="*/ 286 w 286"/>
                <a:gd name="T19" fmla="*/ 49 h 94"/>
                <a:gd name="T20" fmla="*/ 286 w 286"/>
                <a:gd name="T21" fmla="*/ 46 h 94"/>
                <a:gd name="T22" fmla="*/ 286 w 286"/>
                <a:gd name="T23" fmla="*/ 45 h 94"/>
                <a:gd name="T24" fmla="*/ 285 w 286"/>
                <a:gd name="T25" fmla="*/ 44 h 94"/>
                <a:gd name="T26" fmla="*/ 285 w 286"/>
                <a:gd name="T27" fmla="*/ 43 h 94"/>
                <a:gd name="T28" fmla="*/ 285 w 286"/>
                <a:gd name="T29" fmla="*/ 43 h 94"/>
                <a:gd name="T30" fmla="*/ 284 w 286"/>
                <a:gd name="T31" fmla="*/ 42 h 94"/>
                <a:gd name="T32" fmla="*/ 245 w 286"/>
                <a:gd name="T33" fmla="*/ 3 h 94"/>
                <a:gd name="T34" fmla="*/ 234 w 286"/>
                <a:gd name="T35" fmla="*/ 3 h 94"/>
                <a:gd name="T36" fmla="*/ 234 w 286"/>
                <a:gd name="T37" fmla="*/ 14 h 94"/>
                <a:gd name="T38" fmla="*/ 259 w 286"/>
                <a:gd name="T39" fmla="*/ 39 h 94"/>
                <a:gd name="T40" fmla="*/ 8 w 286"/>
                <a:gd name="T41" fmla="*/ 39 h 94"/>
                <a:gd name="T42" fmla="*/ 0 w 286"/>
                <a:gd name="T43" fmla="*/ 47 h 94"/>
                <a:gd name="T44" fmla="*/ 8 w 286"/>
                <a:gd name="T45" fmla="*/ 55 h 94"/>
                <a:gd name="T46" fmla="*/ 259 w 286"/>
                <a:gd name="T47" fmla="*/ 55 h 94"/>
                <a:gd name="T48" fmla="*/ 234 w 286"/>
                <a:gd name="T49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6" h="94">
                  <a:moveTo>
                    <a:pt x="234" y="80"/>
                  </a:moveTo>
                  <a:cubicBezTo>
                    <a:pt x="231" y="83"/>
                    <a:pt x="231" y="88"/>
                    <a:pt x="234" y="91"/>
                  </a:cubicBezTo>
                  <a:cubicBezTo>
                    <a:pt x="236" y="93"/>
                    <a:pt x="238" y="94"/>
                    <a:pt x="240" y="94"/>
                  </a:cubicBezTo>
                  <a:cubicBezTo>
                    <a:pt x="242" y="94"/>
                    <a:pt x="244" y="93"/>
                    <a:pt x="245" y="91"/>
                  </a:cubicBezTo>
                  <a:cubicBezTo>
                    <a:pt x="284" y="53"/>
                    <a:pt x="284" y="53"/>
                    <a:pt x="284" y="53"/>
                  </a:cubicBezTo>
                  <a:cubicBezTo>
                    <a:pt x="284" y="52"/>
                    <a:pt x="284" y="52"/>
                    <a:pt x="285" y="52"/>
                  </a:cubicBezTo>
                  <a:cubicBezTo>
                    <a:pt x="285" y="51"/>
                    <a:pt x="285" y="51"/>
                    <a:pt x="285" y="51"/>
                  </a:cubicBezTo>
                  <a:cubicBezTo>
                    <a:pt x="285" y="51"/>
                    <a:pt x="285" y="51"/>
                    <a:pt x="285" y="50"/>
                  </a:cubicBezTo>
                  <a:cubicBezTo>
                    <a:pt x="286" y="50"/>
                    <a:pt x="286" y="50"/>
                    <a:pt x="286" y="49"/>
                  </a:cubicBezTo>
                  <a:cubicBezTo>
                    <a:pt x="286" y="49"/>
                    <a:pt x="286" y="49"/>
                    <a:pt x="286" y="49"/>
                  </a:cubicBezTo>
                  <a:cubicBezTo>
                    <a:pt x="286" y="48"/>
                    <a:pt x="286" y="47"/>
                    <a:pt x="286" y="46"/>
                  </a:cubicBezTo>
                  <a:cubicBezTo>
                    <a:pt x="286" y="45"/>
                    <a:pt x="286" y="45"/>
                    <a:pt x="286" y="45"/>
                  </a:cubicBezTo>
                  <a:cubicBezTo>
                    <a:pt x="286" y="45"/>
                    <a:pt x="286" y="44"/>
                    <a:pt x="285" y="44"/>
                  </a:cubicBezTo>
                  <a:cubicBezTo>
                    <a:pt x="285" y="44"/>
                    <a:pt x="285" y="44"/>
                    <a:pt x="285" y="43"/>
                  </a:cubicBezTo>
                  <a:cubicBezTo>
                    <a:pt x="285" y="43"/>
                    <a:pt x="285" y="43"/>
                    <a:pt x="285" y="43"/>
                  </a:cubicBezTo>
                  <a:cubicBezTo>
                    <a:pt x="284" y="42"/>
                    <a:pt x="284" y="42"/>
                    <a:pt x="284" y="42"/>
                  </a:cubicBezTo>
                  <a:cubicBezTo>
                    <a:pt x="245" y="3"/>
                    <a:pt x="245" y="3"/>
                    <a:pt x="245" y="3"/>
                  </a:cubicBezTo>
                  <a:cubicBezTo>
                    <a:pt x="242" y="0"/>
                    <a:pt x="237" y="0"/>
                    <a:pt x="234" y="3"/>
                  </a:cubicBezTo>
                  <a:cubicBezTo>
                    <a:pt x="231" y="6"/>
                    <a:pt x="231" y="11"/>
                    <a:pt x="234" y="14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4" y="39"/>
                    <a:pt x="0" y="43"/>
                    <a:pt x="0" y="47"/>
                  </a:cubicBezTo>
                  <a:cubicBezTo>
                    <a:pt x="0" y="52"/>
                    <a:pt x="4" y="55"/>
                    <a:pt x="8" y="55"/>
                  </a:cubicBezTo>
                  <a:cubicBezTo>
                    <a:pt x="259" y="55"/>
                    <a:pt x="259" y="55"/>
                    <a:pt x="259" y="55"/>
                  </a:cubicBezTo>
                  <a:lnTo>
                    <a:pt x="234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42" name="Freeform 71"/>
            <p:cNvSpPr>
              <a:spLocks/>
            </p:cNvSpPr>
            <p:nvPr/>
          </p:nvSpPr>
          <p:spPr bwMode="auto">
            <a:xfrm>
              <a:off x="7385050" y="1354138"/>
              <a:ext cx="209550" cy="90488"/>
            </a:xfrm>
            <a:custGeom>
              <a:avLst/>
              <a:gdLst>
                <a:gd name="T0" fmla="*/ 52 w 219"/>
                <a:gd name="T1" fmla="*/ 3 h 94"/>
                <a:gd name="T2" fmla="*/ 41 w 219"/>
                <a:gd name="T3" fmla="*/ 3 h 94"/>
                <a:gd name="T4" fmla="*/ 3 w 219"/>
                <a:gd name="T5" fmla="*/ 42 h 94"/>
                <a:gd name="T6" fmla="*/ 2 w 219"/>
                <a:gd name="T7" fmla="*/ 43 h 94"/>
                <a:gd name="T8" fmla="*/ 1 w 219"/>
                <a:gd name="T9" fmla="*/ 44 h 94"/>
                <a:gd name="T10" fmla="*/ 1 w 219"/>
                <a:gd name="T11" fmla="*/ 44 h 94"/>
                <a:gd name="T12" fmla="*/ 1 w 219"/>
                <a:gd name="T13" fmla="*/ 45 h 94"/>
                <a:gd name="T14" fmla="*/ 1 w 219"/>
                <a:gd name="T15" fmla="*/ 46 h 94"/>
                <a:gd name="T16" fmla="*/ 1 w 219"/>
                <a:gd name="T17" fmla="*/ 49 h 94"/>
                <a:gd name="T18" fmla="*/ 1 w 219"/>
                <a:gd name="T19" fmla="*/ 50 h 94"/>
                <a:gd name="T20" fmla="*/ 1 w 219"/>
                <a:gd name="T21" fmla="*/ 50 h 94"/>
                <a:gd name="T22" fmla="*/ 1 w 219"/>
                <a:gd name="T23" fmla="*/ 51 h 94"/>
                <a:gd name="T24" fmla="*/ 2 w 219"/>
                <a:gd name="T25" fmla="*/ 52 h 94"/>
                <a:gd name="T26" fmla="*/ 3 w 219"/>
                <a:gd name="T27" fmla="*/ 53 h 94"/>
                <a:gd name="T28" fmla="*/ 41 w 219"/>
                <a:gd name="T29" fmla="*/ 91 h 94"/>
                <a:gd name="T30" fmla="*/ 47 w 219"/>
                <a:gd name="T31" fmla="*/ 94 h 94"/>
                <a:gd name="T32" fmla="*/ 52 w 219"/>
                <a:gd name="T33" fmla="*/ 91 h 94"/>
                <a:gd name="T34" fmla="*/ 52 w 219"/>
                <a:gd name="T35" fmla="*/ 80 h 94"/>
                <a:gd name="T36" fmla="*/ 28 w 219"/>
                <a:gd name="T37" fmla="*/ 55 h 94"/>
                <a:gd name="T38" fmla="*/ 211 w 219"/>
                <a:gd name="T39" fmla="*/ 55 h 94"/>
                <a:gd name="T40" fmla="*/ 219 w 219"/>
                <a:gd name="T41" fmla="*/ 47 h 94"/>
                <a:gd name="T42" fmla="*/ 211 w 219"/>
                <a:gd name="T43" fmla="*/ 39 h 94"/>
                <a:gd name="T44" fmla="*/ 28 w 219"/>
                <a:gd name="T45" fmla="*/ 39 h 94"/>
                <a:gd name="T46" fmla="*/ 52 w 219"/>
                <a:gd name="T47" fmla="*/ 15 h 94"/>
                <a:gd name="T48" fmla="*/ 52 w 219"/>
                <a:gd name="T49" fmla="*/ 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9" h="94">
                  <a:moveTo>
                    <a:pt x="52" y="3"/>
                  </a:moveTo>
                  <a:cubicBezTo>
                    <a:pt x="49" y="0"/>
                    <a:pt x="44" y="0"/>
                    <a:pt x="41" y="3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2" y="42"/>
                    <a:pt x="2" y="43"/>
                    <a:pt x="2" y="43"/>
                  </a:cubicBezTo>
                  <a:cubicBezTo>
                    <a:pt x="2" y="43"/>
                    <a:pt x="2" y="43"/>
                    <a:pt x="1" y="4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5"/>
                    <a:pt x="1" y="46"/>
                    <a:pt x="1" y="46"/>
                  </a:cubicBezTo>
                  <a:cubicBezTo>
                    <a:pt x="0" y="47"/>
                    <a:pt x="0" y="48"/>
                    <a:pt x="1" y="49"/>
                  </a:cubicBezTo>
                  <a:cubicBezTo>
                    <a:pt x="1" y="49"/>
                    <a:pt x="1" y="49"/>
                    <a:pt x="1" y="50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2" y="51"/>
                    <a:pt x="2" y="52"/>
                    <a:pt x="2" y="52"/>
                  </a:cubicBezTo>
                  <a:cubicBezTo>
                    <a:pt x="2" y="52"/>
                    <a:pt x="2" y="53"/>
                    <a:pt x="3" y="53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43" y="93"/>
                    <a:pt x="45" y="94"/>
                    <a:pt x="47" y="94"/>
                  </a:cubicBezTo>
                  <a:cubicBezTo>
                    <a:pt x="49" y="94"/>
                    <a:pt x="51" y="93"/>
                    <a:pt x="52" y="91"/>
                  </a:cubicBezTo>
                  <a:cubicBezTo>
                    <a:pt x="56" y="88"/>
                    <a:pt x="56" y="83"/>
                    <a:pt x="52" y="80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11" y="55"/>
                    <a:pt x="211" y="55"/>
                    <a:pt x="211" y="55"/>
                  </a:cubicBezTo>
                  <a:cubicBezTo>
                    <a:pt x="215" y="55"/>
                    <a:pt x="219" y="52"/>
                    <a:pt x="219" y="47"/>
                  </a:cubicBezTo>
                  <a:cubicBezTo>
                    <a:pt x="219" y="43"/>
                    <a:pt x="215" y="39"/>
                    <a:pt x="211" y="39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6" y="12"/>
                    <a:pt x="56" y="6"/>
                    <a:pt x="5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43" name="Freeform 72"/>
            <p:cNvSpPr>
              <a:spLocks noEditPoints="1"/>
            </p:cNvSpPr>
            <p:nvPr/>
          </p:nvSpPr>
          <p:spPr bwMode="auto">
            <a:xfrm>
              <a:off x="7316788" y="715963"/>
              <a:ext cx="133350" cy="74613"/>
            </a:xfrm>
            <a:custGeom>
              <a:avLst/>
              <a:gdLst>
                <a:gd name="T0" fmla="*/ 8 w 139"/>
                <a:gd name="T1" fmla="*/ 78 h 78"/>
                <a:gd name="T2" fmla="*/ 131 w 139"/>
                <a:gd name="T3" fmla="*/ 78 h 78"/>
                <a:gd name="T4" fmla="*/ 139 w 139"/>
                <a:gd name="T5" fmla="*/ 70 h 78"/>
                <a:gd name="T6" fmla="*/ 139 w 139"/>
                <a:gd name="T7" fmla="*/ 8 h 78"/>
                <a:gd name="T8" fmla="*/ 131 w 139"/>
                <a:gd name="T9" fmla="*/ 0 h 78"/>
                <a:gd name="T10" fmla="*/ 8 w 139"/>
                <a:gd name="T11" fmla="*/ 0 h 78"/>
                <a:gd name="T12" fmla="*/ 0 w 139"/>
                <a:gd name="T13" fmla="*/ 8 h 78"/>
                <a:gd name="T14" fmla="*/ 0 w 139"/>
                <a:gd name="T15" fmla="*/ 70 h 78"/>
                <a:gd name="T16" fmla="*/ 8 w 139"/>
                <a:gd name="T17" fmla="*/ 78 h 78"/>
                <a:gd name="T18" fmla="*/ 16 w 139"/>
                <a:gd name="T19" fmla="*/ 16 h 78"/>
                <a:gd name="T20" fmla="*/ 123 w 139"/>
                <a:gd name="T21" fmla="*/ 16 h 78"/>
                <a:gd name="T22" fmla="*/ 123 w 139"/>
                <a:gd name="T23" fmla="*/ 62 h 78"/>
                <a:gd name="T24" fmla="*/ 16 w 139"/>
                <a:gd name="T25" fmla="*/ 62 h 78"/>
                <a:gd name="T26" fmla="*/ 16 w 139"/>
                <a:gd name="T27" fmla="*/ 1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9" h="78">
                  <a:moveTo>
                    <a:pt x="8" y="78"/>
                  </a:moveTo>
                  <a:cubicBezTo>
                    <a:pt x="131" y="78"/>
                    <a:pt x="131" y="78"/>
                    <a:pt x="131" y="78"/>
                  </a:cubicBezTo>
                  <a:cubicBezTo>
                    <a:pt x="136" y="78"/>
                    <a:pt x="139" y="75"/>
                    <a:pt x="139" y="70"/>
                  </a:cubicBezTo>
                  <a:cubicBezTo>
                    <a:pt x="139" y="8"/>
                    <a:pt x="139" y="8"/>
                    <a:pt x="139" y="8"/>
                  </a:cubicBezTo>
                  <a:cubicBezTo>
                    <a:pt x="139" y="4"/>
                    <a:pt x="136" y="0"/>
                    <a:pt x="131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5"/>
                    <a:pt x="3" y="78"/>
                    <a:pt x="8" y="78"/>
                  </a:cubicBezTo>
                  <a:close/>
                  <a:moveTo>
                    <a:pt x="16" y="16"/>
                  </a:moveTo>
                  <a:cubicBezTo>
                    <a:pt x="123" y="16"/>
                    <a:pt x="123" y="16"/>
                    <a:pt x="123" y="16"/>
                  </a:cubicBezTo>
                  <a:cubicBezTo>
                    <a:pt x="123" y="62"/>
                    <a:pt x="123" y="62"/>
                    <a:pt x="123" y="62"/>
                  </a:cubicBezTo>
                  <a:cubicBezTo>
                    <a:pt x="16" y="62"/>
                    <a:pt x="16" y="62"/>
                    <a:pt x="16" y="62"/>
                  </a:cubicBez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44" name="Freeform 73"/>
            <p:cNvSpPr>
              <a:spLocks noEditPoints="1"/>
            </p:cNvSpPr>
            <p:nvPr/>
          </p:nvSpPr>
          <p:spPr bwMode="auto">
            <a:xfrm>
              <a:off x="7312025" y="806450"/>
              <a:ext cx="55562" cy="53975"/>
            </a:xfrm>
            <a:custGeom>
              <a:avLst/>
              <a:gdLst>
                <a:gd name="T0" fmla="*/ 28 w 57"/>
                <a:gd name="T1" fmla="*/ 0 h 56"/>
                <a:gd name="T2" fmla="*/ 0 w 57"/>
                <a:gd name="T3" fmla="*/ 28 h 56"/>
                <a:gd name="T4" fmla="*/ 28 w 57"/>
                <a:gd name="T5" fmla="*/ 56 h 56"/>
                <a:gd name="T6" fmla="*/ 57 w 57"/>
                <a:gd name="T7" fmla="*/ 28 h 56"/>
                <a:gd name="T8" fmla="*/ 28 w 57"/>
                <a:gd name="T9" fmla="*/ 0 h 56"/>
                <a:gd name="T10" fmla="*/ 28 w 57"/>
                <a:gd name="T11" fmla="*/ 40 h 56"/>
                <a:gd name="T12" fmla="*/ 16 w 57"/>
                <a:gd name="T13" fmla="*/ 28 h 56"/>
                <a:gd name="T14" fmla="*/ 28 w 57"/>
                <a:gd name="T15" fmla="*/ 16 h 56"/>
                <a:gd name="T16" fmla="*/ 41 w 57"/>
                <a:gd name="T17" fmla="*/ 28 h 56"/>
                <a:gd name="T18" fmla="*/ 28 w 57"/>
                <a:gd name="T19" fmla="*/ 4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6">
                  <a:moveTo>
                    <a:pt x="28" y="0"/>
                  </a:moveTo>
                  <a:cubicBezTo>
                    <a:pt x="13" y="0"/>
                    <a:pt x="0" y="12"/>
                    <a:pt x="0" y="28"/>
                  </a:cubicBezTo>
                  <a:cubicBezTo>
                    <a:pt x="0" y="44"/>
                    <a:pt x="13" y="56"/>
                    <a:pt x="28" y="56"/>
                  </a:cubicBezTo>
                  <a:cubicBezTo>
                    <a:pt x="44" y="56"/>
                    <a:pt x="57" y="44"/>
                    <a:pt x="57" y="28"/>
                  </a:cubicBezTo>
                  <a:cubicBezTo>
                    <a:pt x="57" y="12"/>
                    <a:pt x="44" y="0"/>
                    <a:pt x="28" y="0"/>
                  </a:cubicBezTo>
                  <a:close/>
                  <a:moveTo>
                    <a:pt x="28" y="40"/>
                  </a:moveTo>
                  <a:cubicBezTo>
                    <a:pt x="22" y="40"/>
                    <a:pt x="16" y="35"/>
                    <a:pt x="16" y="28"/>
                  </a:cubicBezTo>
                  <a:cubicBezTo>
                    <a:pt x="16" y="21"/>
                    <a:pt x="22" y="16"/>
                    <a:pt x="28" y="16"/>
                  </a:cubicBezTo>
                  <a:cubicBezTo>
                    <a:pt x="35" y="16"/>
                    <a:pt x="41" y="21"/>
                    <a:pt x="41" y="28"/>
                  </a:cubicBezTo>
                  <a:cubicBezTo>
                    <a:pt x="41" y="35"/>
                    <a:pt x="35" y="40"/>
                    <a:pt x="2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45" name="Freeform 74"/>
            <p:cNvSpPr>
              <a:spLocks noEditPoints="1"/>
            </p:cNvSpPr>
            <p:nvPr/>
          </p:nvSpPr>
          <p:spPr bwMode="auto">
            <a:xfrm>
              <a:off x="7278688" y="677863"/>
              <a:ext cx="211137" cy="265113"/>
            </a:xfrm>
            <a:custGeom>
              <a:avLst/>
              <a:gdLst>
                <a:gd name="T0" fmla="*/ 218 w 221"/>
                <a:gd name="T1" fmla="*/ 265 h 278"/>
                <a:gd name="T2" fmla="*/ 184 w 221"/>
                <a:gd name="T3" fmla="*/ 231 h 278"/>
                <a:gd name="T4" fmla="*/ 201 w 221"/>
                <a:gd name="T5" fmla="*/ 231 h 278"/>
                <a:gd name="T6" fmla="*/ 220 w 221"/>
                <a:gd name="T7" fmla="*/ 211 h 278"/>
                <a:gd name="T8" fmla="*/ 220 w 221"/>
                <a:gd name="T9" fmla="*/ 20 h 278"/>
                <a:gd name="T10" fmla="*/ 201 w 221"/>
                <a:gd name="T11" fmla="*/ 0 h 278"/>
                <a:gd name="T12" fmla="*/ 20 w 221"/>
                <a:gd name="T13" fmla="*/ 0 h 278"/>
                <a:gd name="T14" fmla="*/ 1 w 221"/>
                <a:gd name="T15" fmla="*/ 20 h 278"/>
                <a:gd name="T16" fmla="*/ 1 w 221"/>
                <a:gd name="T17" fmla="*/ 211 h 278"/>
                <a:gd name="T18" fmla="*/ 20 w 221"/>
                <a:gd name="T19" fmla="*/ 231 h 278"/>
                <a:gd name="T20" fmla="*/ 37 w 221"/>
                <a:gd name="T21" fmla="*/ 231 h 278"/>
                <a:gd name="T22" fmla="*/ 3 w 221"/>
                <a:gd name="T23" fmla="*/ 265 h 278"/>
                <a:gd name="T24" fmla="*/ 3 w 221"/>
                <a:gd name="T25" fmla="*/ 276 h 278"/>
                <a:gd name="T26" fmla="*/ 9 w 221"/>
                <a:gd name="T27" fmla="*/ 278 h 278"/>
                <a:gd name="T28" fmla="*/ 14 w 221"/>
                <a:gd name="T29" fmla="*/ 276 h 278"/>
                <a:gd name="T30" fmla="*/ 60 w 221"/>
                <a:gd name="T31" fmla="*/ 231 h 278"/>
                <a:gd name="T32" fmla="*/ 161 w 221"/>
                <a:gd name="T33" fmla="*/ 231 h 278"/>
                <a:gd name="T34" fmla="*/ 206 w 221"/>
                <a:gd name="T35" fmla="*/ 276 h 278"/>
                <a:gd name="T36" fmla="*/ 212 w 221"/>
                <a:gd name="T37" fmla="*/ 278 h 278"/>
                <a:gd name="T38" fmla="*/ 218 w 221"/>
                <a:gd name="T39" fmla="*/ 276 h 278"/>
                <a:gd name="T40" fmla="*/ 218 w 221"/>
                <a:gd name="T41" fmla="*/ 265 h 278"/>
                <a:gd name="T42" fmla="*/ 17 w 221"/>
                <a:gd name="T43" fmla="*/ 211 h 278"/>
                <a:gd name="T44" fmla="*/ 17 w 221"/>
                <a:gd name="T45" fmla="*/ 20 h 278"/>
                <a:gd name="T46" fmla="*/ 20 w 221"/>
                <a:gd name="T47" fmla="*/ 16 h 278"/>
                <a:gd name="T48" fmla="*/ 201 w 221"/>
                <a:gd name="T49" fmla="*/ 16 h 278"/>
                <a:gd name="T50" fmla="*/ 204 w 221"/>
                <a:gd name="T51" fmla="*/ 20 h 278"/>
                <a:gd name="T52" fmla="*/ 204 w 221"/>
                <a:gd name="T53" fmla="*/ 211 h 278"/>
                <a:gd name="T54" fmla="*/ 201 w 221"/>
                <a:gd name="T55" fmla="*/ 215 h 278"/>
                <a:gd name="T56" fmla="*/ 20 w 221"/>
                <a:gd name="T57" fmla="*/ 215 h 278"/>
                <a:gd name="T58" fmla="*/ 17 w 221"/>
                <a:gd name="T59" fmla="*/ 211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1" h="278">
                  <a:moveTo>
                    <a:pt x="218" y="265"/>
                  </a:moveTo>
                  <a:cubicBezTo>
                    <a:pt x="184" y="231"/>
                    <a:pt x="184" y="231"/>
                    <a:pt x="184" y="231"/>
                  </a:cubicBezTo>
                  <a:cubicBezTo>
                    <a:pt x="201" y="231"/>
                    <a:pt x="201" y="231"/>
                    <a:pt x="201" y="231"/>
                  </a:cubicBezTo>
                  <a:cubicBezTo>
                    <a:pt x="211" y="231"/>
                    <a:pt x="220" y="222"/>
                    <a:pt x="220" y="211"/>
                  </a:cubicBezTo>
                  <a:cubicBezTo>
                    <a:pt x="220" y="20"/>
                    <a:pt x="220" y="20"/>
                    <a:pt x="220" y="20"/>
                  </a:cubicBezTo>
                  <a:cubicBezTo>
                    <a:pt x="220" y="9"/>
                    <a:pt x="211" y="0"/>
                    <a:pt x="20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0" y="0"/>
                    <a:pt x="1" y="9"/>
                    <a:pt x="1" y="20"/>
                  </a:cubicBezTo>
                  <a:cubicBezTo>
                    <a:pt x="1" y="211"/>
                    <a:pt x="1" y="211"/>
                    <a:pt x="1" y="211"/>
                  </a:cubicBezTo>
                  <a:cubicBezTo>
                    <a:pt x="1" y="222"/>
                    <a:pt x="10" y="231"/>
                    <a:pt x="20" y="231"/>
                  </a:cubicBezTo>
                  <a:cubicBezTo>
                    <a:pt x="37" y="231"/>
                    <a:pt x="37" y="231"/>
                    <a:pt x="37" y="231"/>
                  </a:cubicBezTo>
                  <a:cubicBezTo>
                    <a:pt x="3" y="265"/>
                    <a:pt x="3" y="265"/>
                    <a:pt x="3" y="265"/>
                  </a:cubicBezTo>
                  <a:cubicBezTo>
                    <a:pt x="0" y="268"/>
                    <a:pt x="0" y="273"/>
                    <a:pt x="3" y="276"/>
                  </a:cubicBezTo>
                  <a:cubicBezTo>
                    <a:pt x="5" y="278"/>
                    <a:pt x="7" y="278"/>
                    <a:pt x="9" y="278"/>
                  </a:cubicBezTo>
                  <a:cubicBezTo>
                    <a:pt x="11" y="278"/>
                    <a:pt x="13" y="278"/>
                    <a:pt x="14" y="276"/>
                  </a:cubicBezTo>
                  <a:cubicBezTo>
                    <a:pt x="60" y="231"/>
                    <a:pt x="60" y="231"/>
                    <a:pt x="60" y="231"/>
                  </a:cubicBezTo>
                  <a:cubicBezTo>
                    <a:pt x="161" y="231"/>
                    <a:pt x="161" y="231"/>
                    <a:pt x="161" y="231"/>
                  </a:cubicBezTo>
                  <a:cubicBezTo>
                    <a:pt x="206" y="276"/>
                    <a:pt x="206" y="276"/>
                    <a:pt x="206" y="276"/>
                  </a:cubicBezTo>
                  <a:cubicBezTo>
                    <a:pt x="208" y="278"/>
                    <a:pt x="210" y="278"/>
                    <a:pt x="212" y="278"/>
                  </a:cubicBezTo>
                  <a:cubicBezTo>
                    <a:pt x="214" y="278"/>
                    <a:pt x="216" y="278"/>
                    <a:pt x="218" y="276"/>
                  </a:cubicBezTo>
                  <a:cubicBezTo>
                    <a:pt x="221" y="273"/>
                    <a:pt x="221" y="268"/>
                    <a:pt x="218" y="265"/>
                  </a:cubicBezTo>
                  <a:close/>
                  <a:moveTo>
                    <a:pt x="17" y="211"/>
                  </a:moveTo>
                  <a:cubicBezTo>
                    <a:pt x="17" y="20"/>
                    <a:pt x="17" y="20"/>
                    <a:pt x="17" y="20"/>
                  </a:cubicBezTo>
                  <a:cubicBezTo>
                    <a:pt x="17" y="18"/>
                    <a:pt x="18" y="16"/>
                    <a:pt x="20" y="16"/>
                  </a:cubicBezTo>
                  <a:cubicBezTo>
                    <a:pt x="201" y="16"/>
                    <a:pt x="201" y="16"/>
                    <a:pt x="201" y="16"/>
                  </a:cubicBezTo>
                  <a:cubicBezTo>
                    <a:pt x="202" y="16"/>
                    <a:pt x="204" y="18"/>
                    <a:pt x="204" y="20"/>
                  </a:cubicBezTo>
                  <a:cubicBezTo>
                    <a:pt x="204" y="211"/>
                    <a:pt x="204" y="211"/>
                    <a:pt x="204" y="211"/>
                  </a:cubicBezTo>
                  <a:cubicBezTo>
                    <a:pt x="204" y="213"/>
                    <a:pt x="202" y="215"/>
                    <a:pt x="201" y="215"/>
                  </a:cubicBezTo>
                  <a:cubicBezTo>
                    <a:pt x="20" y="215"/>
                    <a:pt x="20" y="215"/>
                    <a:pt x="20" y="215"/>
                  </a:cubicBezTo>
                  <a:cubicBezTo>
                    <a:pt x="18" y="215"/>
                    <a:pt x="17" y="213"/>
                    <a:pt x="17" y="2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46" name="Freeform 75"/>
            <p:cNvSpPr>
              <a:spLocks noEditPoints="1"/>
            </p:cNvSpPr>
            <p:nvPr/>
          </p:nvSpPr>
          <p:spPr bwMode="auto">
            <a:xfrm>
              <a:off x="7400925" y="806450"/>
              <a:ext cx="53975" cy="53975"/>
            </a:xfrm>
            <a:custGeom>
              <a:avLst/>
              <a:gdLst>
                <a:gd name="T0" fmla="*/ 28 w 57"/>
                <a:gd name="T1" fmla="*/ 0 h 56"/>
                <a:gd name="T2" fmla="*/ 0 w 57"/>
                <a:gd name="T3" fmla="*/ 28 h 56"/>
                <a:gd name="T4" fmla="*/ 28 w 57"/>
                <a:gd name="T5" fmla="*/ 56 h 56"/>
                <a:gd name="T6" fmla="*/ 57 w 57"/>
                <a:gd name="T7" fmla="*/ 28 h 56"/>
                <a:gd name="T8" fmla="*/ 28 w 57"/>
                <a:gd name="T9" fmla="*/ 0 h 56"/>
                <a:gd name="T10" fmla="*/ 28 w 57"/>
                <a:gd name="T11" fmla="*/ 40 h 56"/>
                <a:gd name="T12" fmla="*/ 16 w 57"/>
                <a:gd name="T13" fmla="*/ 28 h 56"/>
                <a:gd name="T14" fmla="*/ 28 w 57"/>
                <a:gd name="T15" fmla="*/ 16 h 56"/>
                <a:gd name="T16" fmla="*/ 41 w 57"/>
                <a:gd name="T17" fmla="*/ 28 h 56"/>
                <a:gd name="T18" fmla="*/ 28 w 57"/>
                <a:gd name="T19" fmla="*/ 4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6">
                  <a:moveTo>
                    <a:pt x="28" y="0"/>
                  </a:moveTo>
                  <a:cubicBezTo>
                    <a:pt x="13" y="0"/>
                    <a:pt x="0" y="12"/>
                    <a:pt x="0" y="28"/>
                  </a:cubicBezTo>
                  <a:cubicBezTo>
                    <a:pt x="0" y="44"/>
                    <a:pt x="13" y="56"/>
                    <a:pt x="28" y="56"/>
                  </a:cubicBezTo>
                  <a:cubicBezTo>
                    <a:pt x="44" y="56"/>
                    <a:pt x="57" y="44"/>
                    <a:pt x="57" y="28"/>
                  </a:cubicBezTo>
                  <a:cubicBezTo>
                    <a:pt x="57" y="12"/>
                    <a:pt x="44" y="0"/>
                    <a:pt x="28" y="0"/>
                  </a:cubicBezTo>
                  <a:close/>
                  <a:moveTo>
                    <a:pt x="28" y="40"/>
                  </a:moveTo>
                  <a:cubicBezTo>
                    <a:pt x="22" y="40"/>
                    <a:pt x="16" y="35"/>
                    <a:pt x="16" y="28"/>
                  </a:cubicBezTo>
                  <a:cubicBezTo>
                    <a:pt x="16" y="21"/>
                    <a:pt x="22" y="16"/>
                    <a:pt x="28" y="16"/>
                  </a:cubicBezTo>
                  <a:cubicBezTo>
                    <a:pt x="35" y="16"/>
                    <a:pt x="41" y="21"/>
                    <a:pt x="41" y="28"/>
                  </a:cubicBezTo>
                  <a:cubicBezTo>
                    <a:pt x="41" y="35"/>
                    <a:pt x="35" y="40"/>
                    <a:pt x="2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47" name="Freeform 76"/>
            <p:cNvSpPr>
              <a:spLocks/>
            </p:cNvSpPr>
            <p:nvPr/>
          </p:nvSpPr>
          <p:spPr bwMode="auto">
            <a:xfrm>
              <a:off x="7331075" y="919163"/>
              <a:ext cx="104775" cy="14288"/>
            </a:xfrm>
            <a:custGeom>
              <a:avLst/>
              <a:gdLst>
                <a:gd name="T0" fmla="*/ 109 w 109"/>
                <a:gd name="T1" fmla="*/ 8 h 16"/>
                <a:gd name="T2" fmla="*/ 101 w 109"/>
                <a:gd name="T3" fmla="*/ 0 h 16"/>
                <a:gd name="T4" fmla="*/ 8 w 109"/>
                <a:gd name="T5" fmla="*/ 0 h 16"/>
                <a:gd name="T6" fmla="*/ 0 w 109"/>
                <a:gd name="T7" fmla="*/ 8 h 16"/>
                <a:gd name="T8" fmla="*/ 8 w 109"/>
                <a:gd name="T9" fmla="*/ 16 h 16"/>
                <a:gd name="T10" fmla="*/ 101 w 109"/>
                <a:gd name="T11" fmla="*/ 16 h 16"/>
                <a:gd name="T12" fmla="*/ 109 w 109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16">
                  <a:moveTo>
                    <a:pt x="109" y="8"/>
                  </a:moveTo>
                  <a:cubicBezTo>
                    <a:pt x="109" y="4"/>
                    <a:pt x="105" y="0"/>
                    <a:pt x="101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101" y="16"/>
                    <a:pt x="101" y="16"/>
                    <a:pt x="101" y="16"/>
                  </a:cubicBezTo>
                  <a:cubicBezTo>
                    <a:pt x="105" y="16"/>
                    <a:pt x="109" y="12"/>
                    <a:pt x="10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48" name="Freeform 77"/>
            <p:cNvSpPr>
              <a:spLocks noEditPoints="1"/>
            </p:cNvSpPr>
            <p:nvPr/>
          </p:nvSpPr>
          <p:spPr bwMode="auto">
            <a:xfrm>
              <a:off x="7864475" y="301625"/>
              <a:ext cx="317500" cy="444500"/>
            </a:xfrm>
            <a:custGeom>
              <a:avLst/>
              <a:gdLst>
                <a:gd name="T0" fmla="*/ 332 w 332"/>
                <a:gd name="T1" fmla="*/ 46 h 464"/>
                <a:gd name="T2" fmla="*/ 287 w 332"/>
                <a:gd name="T3" fmla="*/ 0 h 464"/>
                <a:gd name="T4" fmla="*/ 45 w 332"/>
                <a:gd name="T5" fmla="*/ 0 h 464"/>
                <a:gd name="T6" fmla="*/ 0 w 332"/>
                <a:gd name="T7" fmla="*/ 46 h 464"/>
                <a:gd name="T8" fmla="*/ 0 w 332"/>
                <a:gd name="T9" fmla="*/ 419 h 464"/>
                <a:gd name="T10" fmla="*/ 45 w 332"/>
                <a:gd name="T11" fmla="*/ 464 h 464"/>
                <a:gd name="T12" fmla="*/ 287 w 332"/>
                <a:gd name="T13" fmla="*/ 464 h 464"/>
                <a:gd name="T14" fmla="*/ 332 w 332"/>
                <a:gd name="T15" fmla="*/ 419 h 464"/>
                <a:gd name="T16" fmla="*/ 332 w 332"/>
                <a:gd name="T17" fmla="*/ 46 h 464"/>
                <a:gd name="T18" fmla="*/ 16 w 332"/>
                <a:gd name="T19" fmla="*/ 67 h 464"/>
                <a:gd name="T20" fmla="*/ 316 w 332"/>
                <a:gd name="T21" fmla="*/ 67 h 464"/>
                <a:gd name="T22" fmla="*/ 316 w 332"/>
                <a:gd name="T23" fmla="*/ 398 h 464"/>
                <a:gd name="T24" fmla="*/ 16 w 332"/>
                <a:gd name="T25" fmla="*/ 398 h 464"/>
                <a:gd name="T26" fmla="*/ 16 w 332"/>
                <a:gd name="T27" fmla="*/ 67 h 464"/>
                <a:gd name="T28" fmla="*/ 45 w 332"/>
                <a:gd name="T29" fmla="*/ 16 h 464"/>
                <a:gd name="T30" fmla="*/ 287 w 332"/>
                <a:gd name="T31" fmla="*/ 16 h 464"/>
                <a:gd name="T32" fmla="*/ 316 w 332"/>
                <a:gd name="T33" fmla="*/ 46 h 464"/>
                <a:gd name="T34" fmla="*/ 316 w 332"/>
                <a:gd name="T35" fmla="*/ 51 h 464"/>
                <a:gd name="T36" fmla="*/ 16 w 332"/>
                <a:gd name="T37" fmla="*/ 51 h 464"/>
                <a:gd name="T38" fmla="*/ 16 w 332"/>
                <a:gd name="T39" fmla="*/ 46 h 464"/>
                <a:gd name="T40" fmla="*/ 45 w 332"/>
                <a:gd name="T41" fmla="*/ 16 h 464"/>
                <a:gd name="T42" fmla="*/ 287 w 332"/>
                <a:gd name="T43" fmla="*/ 448 h 464"/>
                <a:gd name="T44" fmla="*/ 45 w 332"/>
                <a:gd name="T45" fmla="*/ 448 h 464"/>
                <a:gd name="T46" fmla="*/ 16 w 332"/>
                <a:gd name="T47" fmla="*/ 419 h 464"/>
                <a:gd name="T48" fmla="*/ 16 w 332"/>
                <a:gd name="T49" fmla="*/ 414 h 464"/>
                <a:gd name="T50" fmla="*/ 316 w 332"/>
                <a:gd name="T51" fmla="*/ 414 h 464"/>
                <a:gd name="T52" fmla="*/ 316 w 332"/>
                <a:gd name="T53" fmla="*/ 419 h 464"/>
                <a:gd name="T54" fmla="*/ 287 w 332"/>
                <a:gd name="T55" fmla="*/ 448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32" h="464">
                  <a:moveTo>
                    <a:pt x="332" y="46"/>
                  </a:moveTo>
                  <a:cubicBezTo>
                    <a:pt x="332" y="21"/>
                    <a:pt x="312" y="0"/>
                    <a:pt x="287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1"/>
                    <a:pt x="0" y="46"/>
                  </a:cubicBezTo>
                  <a:cubicBezTo>
                    <a:pt x="0" y="419"/>
                    <a:pt x="0" y="419"/>
                    <a:pt x="0" y="419"/>
                  </a:cubicBezTo>
                  <a:cubicBezTo>
                    <a:pt x="0" y="444"/>
                    <a:pt x="20" y="464"/>
                    <a:pt x="45" y="464"/>
                  </a:cubicBezTo>
                  <a:cubicBezTo>
                    <a:pt x="287" y="464"/>
                    <a:pt x="287" y="464"/>
                    <a:pt x="287" y="464"/>
                  </a:cubicBezTo>
                  <a:cubicBezTo>
                    <a:pt x="312" y="464"/>
                    <a:pt x="332" y="444"/>
                    <a:pt x="332" y="419"/>
                  </a:cubicBezTo>
                  <a:lnTo>
                    <a:pt x="332" y="46"/>
                  </a:lnTo>
                  <a:close/>
                  <a:moveTo>
                    <a:pt x="16" y="67"/>
                  </a:moveTo>
                  <a:cubicBezTo>
                    <a:pt x="316" y="67"/>
                    <a:pt x="316" y="67"/>
                    <a:pt x="316" y="67"/>
                  </a:cubicBezTo>
                  <a:cubicBezTo>
                    <a:pt x="316" y="398"/>
                    <a:pt x="316" y="398"/>
                    <a:pt x="316" y="398"/>
                  </a:cubicBezTo>
                  <a:cubicBezTo>
                    <a:pt x="16" y="398"/>
                    <a:pt x="16" y="398"/>
                    <a:pt x="16" y="398"/>
                  </a:cubicBezTo>
                  <a:lnTo>
                    <a:pt x="16" y="67"/>
                  </a:lnTo>
                  <a:close/>
                  <a:moveTo>
                    <a:pt x="45" y="16"/>
                  </a:moveTo>
                  <a:cubicBezTo>
                    <a:pt x="287" y="16"/>
                    <a:pt x="287" y="16"/>
                    <a:pt x="287" y="16"/>
                  </a:cubicBezTo>
                  <a:cubicBezTo>
                    <a:pt x="303" y="16"/>
                    <a:pt x="316" y="30"/>
                    <a:pt x="316" y="46"/>
                  </a:cubicBezTo>
                  <a:cubicBezTo>
                    <a:pt x="316" y="51"/>
                    <a:pt x="316" y="51"/>
                    <a:pt x="3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6" y="30"/>
                    <a:pt x="29" y="16"/>
                    <a:pt x="45" y="16"/>
                  </a:cubicBezTo>
                  <a:close/>
                  <a:moveTo>
                    <a:pt x="287" y="448"/>
                  </a:moveTo>
                  <a:cubicBezTo>
                    <a:pt x="45" y="448"/>
                    <a:pt x="45" y="448"/>
                    <a:pt x="45" y="448"/>
                  </a:cubicBezTo>
                  <a:cubicBezTo>
                    <a:pt x="29" y="448"/>
                    <a:pt x="16" y="435"/>
                    <a:pt x="16" y="419"/>
                  </a:cubicBezTo>
                  <a:cubicBezTo>
                    <a:pt x="16" y="414"/>
                    <a:pt x="16" y="414"/>
                    <a:pt x="16" y="414"/>
                  </a:cubicBezTo>
                  <a:cubicBezTo>
                    <a:pt x="316" y="414"/>
                    <a:pt x="316" y="414"/>
                    <a:pt x="316" y="414"/>
                  </a:cubicBezTo>
                  <a:cubicBezTo>
                    <a:pt x="316" y="419"/>
                    <a:pt x="316" y="419"/>
                    <a:pt x="316" y="419"/>
                  </a:cubicBezTo>
                  <a:cubicBezTo>
                    <a:pt x="316" y="435"/>
                    <a:pt x="303" y="448"/>
                    <a:pt x="287" y="4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49" name="Freeform 78"/>
            <p:cNvSpPr>
              <a:spLocks noEditPoints="1"/>
            </p:cNvSpPr>
            <p:nvPr/>
          </p:nvSpPr>
          <p:spPr bwMode="auto">
            <a:xfrm>
              <a:off x="7507288" y="542925"/>
              <a:ext cx="69850" cy="69850"/>
            </a:xfrm>
            <a:custGeom>
              <a:avLst/>
              <a:gdLst>
                <a:gd name="T0" fmla="*/ 36 w 73"/>
                <a:gd name="T1" fmla="*/ 73 h 73"/>
                <a:gd name="T2" fmla="*/ 73 w 73"/>
                <a:gd name="T3" fmla="*/ 36 h 73"/>
                <a:gd name="T4" fmla="*/ 36 w 73"/>
                <a:gd name="T5" fmla="*/ 0 h 73"/>
                <a:gd name="T6" fmla="*/ 0 w 73"/>
                <a:gd name="T7" fmla="*/ 36 h 73"/>
                <a:gd name="T8" fmla="*/ 36 w 73"/>
                <a:gd name="T9" fmla="*/ 73 h 73"/>
                <a:gd name="T10" fmla="*/ 36 w 73"/>
                <a:gd name="T11" fmla="*/ 16 h 73"/>
                <a:gd name="T12" fmla="*/ 57 w 73"/>
                <a:gd name="T13" fmla="*/ 36 h 73"/>
                <a:gd name="T14" fmla="*/ 36 w 73"/>
                <a:gd name="T15" fmla="*/ 57 h 73"/>
                <a:gd name="T16" fmla="*/ 16 w 73"/>
                <a:gd name="T17" fmla="*/ 36 h 73"/>
                <a:gd name="T18" fmla="*/ 36 w 73"/>
                <a:gd name="T19" fmla="*/ 1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73">
                  <a:moveTo>
                    <a:pt x="36" y="73"/>
                  </a:moveTo>
                  <a:cubicBezTo>
                    <a:pt x="56" y="73"/>
                    <a:pt x="73" y="56"/>
                    <a:pt x="73" y="36"/>
                  </a:cubicBezTo>
                  <a:cubicBezTo>
                    <a:pt x="73" y="16"/>
                    <a:pt x="5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3"/>
                    <a:pt x="36" y="73"/>
                  </a:cubicBezTo>
                  <a:close/>
                  <a:moveTo>
                    <a:pt x="36" y="16"/>
                  </a:moveTo>
                  <a:cubicBezTo>
                    <a:pt x="48" y="16"/>
                    <a:pt x="57" y="25"/>
                    <a:pt x="57" y="36"/>
                  </a:cubicBezTo>
                  <a:cubicBezTo>
                    <a:pt x="57" y="47"/>
                    <a:pt x="48" y="57"/>
                    <a:pt x="36" y="57"/>
                  </a:cubicBezTo>
                  <a:cubicBezTo>
                    <a:pt x="25" y="57"/>
                    <a:pt x="16" y="47"/>
                    <a:pt x="16" y="36"/>
                  </a:cubicBezTo>
                  <a:cubicBezTo>
                    <a:pt x="16" y="25"/>
                    <a:pt x="25" y="16"/>
                    <a:pt x="3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50" name="Freeform 79"/>
            <p:cNvSpPr>
              <a:spLocks noEditPoints="1"/>
            </p:cNvSpPr>
            <p:nvPr/>
          </p:nvSpPr>
          <p:spPr bwMode="auto">
            <a:xfrm>
              <a:off x="7270750" y="398463"/>
              <a:ext cx="382587" cy="241300"/>
            </a:xfrm>
            <a:custGeom>
              <a:avLst/>
              <a:gdLst>
                <a:gd name="T0" fmla="*/ 92 w 401"/>
                <a:gd name="T1" fmla="*/ 252 h 252"/>
                <a:gd name="T2" fmla="*/ 222 w 401"/>
                <a:gd name="T3" fmla="*/ 203 h 252"/>
                <a:gd name="T4" fmla="*/ 347 w 401"/>
                <a:gd name="T5" fmla="*/ 203 h 252"/>
                <a:gd name="T6" fmla="*/ 401 w 401"/>
                <a:gd name="T7" fmla="*/ 195 h 252"/>
                <a:gd name="T8" fmla="*/ 389 w 401"/>
                <a:gd name="T9" fmla="*/ 187 h 252"/>
                <a:gd name="T10" fmla="*/ 380 w 401"/>
                <a:gd name="T11" fmla="*/ 98 h 252"/>
                <a:gd name="T12" fmla="*/ 335 w 401"/>
                <a:gd name="T13" fmla="*/ 61 h 252"/>
                <a:gd name="T14" fmla="*/ 333 w 401"/>
                <a:gd name="T15" fmla="*/ 46 h 252"/>
                <a:gd name="T16" fmla="*/ 283 w 401"/>
                <a:gd name="T17" fmla="*/ 54 h 252"/>
                <a:gd name="T18" fmla="*/ 319 w 401"/>
                <a:gd name="T19" fmla="*/ 62 h 252"/>
                <a:gd name="T20" fmla="*/ 331 w 401"/>
                <a:gd name="T21" fmla="*/ 96 h 252"/>
                <a:gd name="T22" fmla="*/ 373 w 401"/>
                <a:gd name="T23" fmla="*/ 187 h 252"/>
                <a:gd name="T24" fmla="*/ 284 w 401"/>
                <a:gd name="T25" fmla="*/ 123 h 252"/>
                <a:gd name="T26" fmla="*/ 283 w 401"/>
                <a:gd name="T27" fmla="*/ 16 h 252"/>
                <a:gd name="T28" fmla="*/ 304 w 401"/>
                <a:gd name="T29" fmla="*/ 8 h 252"/>
                <a:gd name="T30" fmla="*/ 8 w 401"/>
                <a:gd name="T31" fmla="*/ 0 h 252"/>
                <a:gd name="T32" fmla="*/ 0 w 401"/>
                <a:gd name="T33" fmla="*/ 104 h 252"/>
                <a:gd name="T34" fmla="*/ 66 w 401"/>
                <a:gd name="T35" fmla="*/ 128 h 252"/>
                <a:gd name="T36" fmla="*/ 284 w 401"/>
                <a:gd name="T37" fmla="*/ 139 h 252"/>
                <a:gd name="T38" fmla="*/ 284 w 401"/>
                <a:gd name="T39" fmla="*/ 236 h 252"/>
                <a:gd name="T40" fmla="*/ 284 w 401"/>
                <a:gd name="T41" fmla="*/ 139 h 252"/>
                <a:gd name="T42" fmla="*/ 178 w 401"/>
                <a:gd name="T43" fmla="*/ 143 h 252"/>
                <a:gd name="T44" fmla="*/ 266 w 401"/>
                <a:gd name="T45" fmla="*/ 16 h 252"/>
                <a:gd name="T46" fmla="*/ 135 w 401"/>
                <a:gd name="T47" fmla="*/ 16 h 252"/>
                <a:gd name="T48" fmla="*/ 57 w 401"/>
                <a:gd name="T49" fmla="*/ 110 h 252"/>
                <a:gd name="T50" fmla="*/ 135 w 401"/>
                <a:gd name="T51" fmla="*/ 16 h 252"/>
                <a:gd name="T52" fmla="*/ 152 w 401"/>
                <a:gd name="T53" fmla="*/ 16 h 252"/>
                <a:gd name="T54" fmla="*/ 163 w 401"/>
                <a:gd name="T55" fmla="*/ 139 h 252"/>
                <a:gd name="T56" fmla="*/ 16 w 401"/>
                <a:gd name="T57" fmla="*/ 16 h 252"/>
                <a:gd name="T58" fmla="*/ 42 w 401"/>
                <a:gd name="T59" fmla="*/ 105 h 252"/>
                <a:gd name="T60" fmla="*/ 16 w 401"/>
                <a:gd name="T61" fmla="*/ 16 h 252"/>
                <a:gd name="T62" fmla="*/ 220 w 401"/>
                <a:gd name="T63" fmla="*/ 187 h 252"/>
                <a:gd name="T64" fmla="*/ 145 w 401"/>
                <a:gd name="T65" fmla="*/ 151 h 252"/>
                <a:gd name="T66" fmla="*/ 92 w 401"/>
                <a:gd name="T67" fmla="*/ 139 h 252"/>
                <a:gd name="T68" fmla="*/ 92 w 401"/>
                <a:gd name="T69" fmla="*/ 236 h 252"/>
                <a:gd name="T70" fmla="*/ 92 w 401"/>
                <a:gd name="T71" fmla="*/ 139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01" h="252">
                  <a:moveTo>
                    <a:pt x="28" y="187"/>
                  </a:moveTo>
                  <a:cubicBezTo>
                    <a:pt x="28" y="223"/>
                    <a:pt x="56" y="252"/>
                    <a:pt x="92" y="252"/>
                  </a:cubicBezTo>
                  <a:cubicBezTo>
                    <a:pt x="122" y="252"/>
                    <a:pt x="147" y="231"/>
                    <a:pt x="154" y="203"/>
                  </a:cubicBezTo>
                  <a:cubicBezTo>
                    <a:pt x="222" y="203"/>
                    <a:pt x="222" y="203"/>
                    <a:pt x="222" y="203"/>
                  </a:cubicBezTo>
                  <a:cubicBezTo>
                    <a:pt x="229" y="231"/>
                    <a:pt x="254" y="252"/>
                    <a:pt x="284" y="252"/>
                  </a:cubicBezTo>
                  <a:cubicBezTo>
                    <a:pt x="314" y="252"/>
                    <a:pt x="339" y="231"/>
                    <a:pt x="347" y="203"/>
                  </a:cubicBezTo>
                  <a:cubicBezTo>
                    <a:pt x="393" y="203"/>
                    <a:pt x="393" y="203"/>
                    <a:pt x="393" y="203"/>
                  </a:cubicBezTo>
                  <a:cubicBezTo>
                    <a:pt x="398" y="203"/>
                    <a:pt x="401" y="200"/>
                    <a:pt x="401" y="195"/>
                  </a:cubicBezTo>
                  <a:cubicBezTo>
                    <a:pt x="401" y="191"/>
                    <a:pt x="398" y="187"/>
                    <a:pt x="393" y="187"/>
                  </a:cubicBezTo>
                  <a:cubicBezTo>
                    <a:pt x="389" y="187"/>
                    <a:pt x="389" y="187"/>
                    <a:pt x="389" y="187"/>
                  </a:cubicBezTo>
                  <a:cubicBezTo>
                    <a:pt x="385" y="105"/>
                    <a:pt x="385" y="105"/>
                    <a:pt x="385" y="105"/>
                  </a:cubicBezTo>
                  <a:cubicBezTo>
                    <a:pt x="384" y="102"/>
                    <a:pt x="383" y="99"/>
                    <a:pt x="380" y="98"/>
                  </a:cubicBezTo>
                  <a:cubicBezTo>
                    <a:pt x="341" y="82"/>
                    <a:pt x="341" y="82"/>
                    <a:pt x="341" y="82"/>
                  </a:cubicBezTo>
                  <a:cubicBezTo>
                    <a:pt x="335" y="61"/>
                    <a:pt x="335" y="61"/>
                    <a:pt x="335" y="61"/>
                  </a:cubicBezTo>
                  <a:cubicBezTo>
                    <a:pt x="338" y="60"/>
                    <a:pt x="341" y="57"/>
                    <a:pt x="341" y="54"/>
                  </a:cubicBezTo>
                  <a:cubicBezTo>
                    <a:pt x="341" y="49"/>
                    <a:pt x="337" y="46"/>
                    <a:pt x="333" y="46"/>
                  </a:cubicBezTo>
                  <a:cubicBezTo>
                    <a:pt x="291" y="46"/>
                    <a:pt x="291" y="46"/>
                    <a:pt x="291" y="46"/>
                  </a:cubicBezTo>
                  <a:cubicBezTo>
                    <a:pt x="287" y="46"/>
                    <a:pt x="283" y="49"/>
                    <a:pt x="283" y="54"/>
                  </a:cubicBezTo>
                  <a:cubicBezTo>
                    <a:pt x="283" y="58"/>
                    <a:pt x="287" y="62"/>
                    <a:pt x="291" y="62"/>
                  </a:cubicBezTo>
                  <a:cubicBezTo>
                    <a:pt x="319" y="62"/>
                    <a:pt x="319" y="62"/>
                    <a:pt x="319" y="62"/>
                  </a:cubicBezTo>
                  <a:cubicBezTo>
                    <a:pt x="327" y="90"/>
                    <a:pt x="327" y="90"/>
                    <a:pt x="327" y="90"/>
                  </a:cubicBezTo>
                  <a:cubicBezTo>
                    <a:pt x="327" y="93"/>
                    <a:pt x="329" y="95"/>
                    <a:pt x="331" y="96"/>
                  </a:cubicBezTo>
                  <a:cubicBezTo>
                    <a:pt x="369" y="111"/>
                    <a:pt x="369" y="111"/>
                    <a:pt x="369" y="111"/>
                  </a:cubicBezTo>
                  <a:cubicBezTo>
                    <a:pt x="373" y="187"/>
                    <a:pt x="373" y="187"/>
                    <a:pt x="373" y="187"/>
                  </a:cubicBezTo>
                  <a:cubicBezTo>
                    <a:pt x="349" y="187"/>
                    <a:pt x="349" y="187"/>
                    <a:pt x="349" y="187"/>
                  </a:cubicBezTo>
                  <a:cubicBezTo>
                    <a:pt x="349" y="152"/>
                    <a:pt x="320" y="123"/>
                    <a:pt x="284" y="123"/>
                  </a:cubicBezTo>
                  <a:cubicBezTo>
                    <a:pt x="270" y="123"/>
                    <a:pt x="257" y="128"/>
                    <a:pt x="246" y="135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96" y="16"/>
                    <a:pt x="296" y="16"/>
                    <a:pt x="296" y="16"/>
                  </a:cubicBezTo>
                  <a:cubicBezTo>
                    <a:pt x="300" y="16"/>
                    <a:pt x="304" y="12"/>
                    <a:pt x="304" y="8"/>
                  </a:cubicBezTo>
                  <a:cubicBezTo>
                    <a:pt x="304" y="4"/>
                    <a:pt x="300" y="0"/>
                    <a:pt x="29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8"/>
                    <a:pt x="3" y="111"/>
                    <a:pt x="6" y="112"/>
                  </a:cubicBezTo>
                  <a:cubicBezTo>
                    <a:pt x="66" y="128"/>
                    <a:pt x="66" y="128"/>
                    <a:pt x="66" y="128"/>
                  </a:cubicBezTo>
                  <a:cubicBezTo>
                    <a:pt x="43" y="139"/>
                    <a:pt x="28" y="161"/>
                    <a:pt x="28" y="187"/>
                  </a:cubicBezTo>
                  <a:close/>
                  <a:moveTo>
                    <a:pt x="284" y="139"/>
                  </a:moveTo>
                  <a:cubicBezTo>
                    <a:pt x="311" y="139"/>
                    <a:pt x="333" y="160"/>
                    <a:pt x="333" y="187"/>
                  </a:cubicBezTo>
                  <a:cubicBezTo>
                    <a:pt x="333" y="214"/>
                    <a:pt x="311" y="236"/>
                    <a:pt x="284" y="236"/>
                  </a:cubicBezTo>
                  <a:cubicBezTo>
                    <a:pt x="258" y="236"/>
                    <a:pt x="236" y="214"/>
                    <a:pt x="236" y="187"/>
                  </a:cubicBezTo>
                  <a:cubicBezTo>
                    <a:pt x="236" y="160"/>
                    <a:pt x="258" y="139"/>
                    <a:pt x="284" y="139"/>
                  </a:cubicBezTo>
                  <a:close/>
                  <a:moveTo>
                    <a:pt x="223" y="156"/>
                  </a:moveTo>
                  <a:cubicBezTo>
                    <a:pt x="178" y="143"/>
                    <a:pt x="178" y="143"/>
                    <a:pt x="178" y="143"/>
                  </a:cubicBezTo>
                  <a:cubicBezTo>
                    <a:pt x="218" y="16"/>
                    <a:pt x="218" y="16"/>
                    <a:pt x="218" y="16"/>
                  </a:cubicBezTo>
                  <a:cubicBezTo>
                    <a:pt x="266" y="16"/>
                    <a:pt x="266" y="16"/>
                    <a:pt x="266" y="16"/>
                  </a:cubicBezTo>
                  <a:lnTo>
                    <a:pt x="223" y="156"/>
                  </a:lnTo>
                  <a:close/>
                  <a:moveTo>
                    <a:pt x="135" y="16"/>
                  </a:moveTo>
                  <a:cubicBezTo>
                    <a:pt x="102" y="122"/>
                    <a:pt x="102" y="122"/>
                    <a:pt x="102" y="122"/>
                  </a:cubicBezTo>
                  <a:cubicBezTo>
                    <a:pt x="57" y="110"/>
                    <a:pt x="57" y="110"/>
                    <a:pt x="57" y="110"/>
                  </a:cubicBezTo>
                  <a:cubicBezTo>
                    <a:pt x="86" y="16"/>
                    <a:pt x="86" y="16"/>
                    <a:pt x="86" y="16"/>
                  </a:cubicBezTo>
                  <a:lnTo>
                    <a:pt x="135" y="16"/>
                  </a:lnTo>
                  <a:close/>
                  <a:moveTo>
                    <a:pt x="118" y="126"/>
                  </a:moveTo>
                  <a:cubicBezTo>
                    <a:pt x="152" y="16"/>
                    <a:pt x="152" y="16"/>
                    <a:pt x="152" y="16"/>
                  </a:cubicBezTo>
                  <a:cubicBezTo>
                    <a:pt x="201" y="16"/>
                    <a:pt x="201" y="16"/>
                    <a:pt x="201" y="16"/>
                  </a:cubicBezTo>
                  <a:cubicBezTo>
                    <a:pt x="163" y="139"/>
                    <a:pt x="163" y="139"/>
                    <a:pt x="163" y="139"/>
                  </a:cubicBezTo>
                  <a:lnTo>
                    <a:pt x="118" y="126"/>
                  </a:lnTo>
                  <a:close/>
                  <a:moveTo>
                    <a:pt x="16" y="16"/>
                  </a:moveTo>
                  <a:cubicBezTo>
                    <a:pt x="70" y="16"/>
                    <a:pt x="70" y="16"/>
                    <a:pt x="70" y="16"/>
                  </a:cubicBezTo>
                  <a:cubicBezTo>
                    <a:pt x="42" y="105"/>
                    <a:pt x="42" y="105"/>
                    <a:pt x="42" y="105"/>
                  </a:cubicBezTo>
                  <a:cubicBezTo>
                    <a:pt x="16" y="98"/>
                    <a:pt x="16" y="98"/>
                    <a:pt x="16" y="98"/>
                  </a:cubicBezTo>
                  <a:lnTo>
                    <a:pt x="16" y="16"/>
                  </a:lnTo>
                  <a:close/>
                  <a:moveTo>
                    <a:pt x="222" y="172"/>
                  </a:moveTo>
                  <a:cubicBezTo>
                    <a:pt x="221" y="177"/>
                    <a:pt x="220" y="182"/>
                    <a:pt x="220" y="187"/>
                  </a:cubicBezTo>
                  <a:cubicBezTo>
                    <a:pt x="156" y="187"/>
                    <a:pt x="156" y="187"/>
                    <a:pt x="156" y="187"/>
                  </a:cubicBezTo>
                  <a:cubicBezTo>
                    <a:pt x="156" y="174"/>
                    <a:pt x="152" y="161"/>
                    <a:pt x="145" y="151"/>
                  </a:cubicBezTo>
                  <a:lnTo>
                    <a:pt x="222" y="172"/>
                  </a:lnTo>
                  <a:close/>
                  <a:moveTo>
                    <a:pt x="92" y="139"/>
                  </a:moveTo>
                  <a:cubicBezTo>
                    <a:pt x="119" y="139"/>
                    <a:pt x="140" y="160"/>
                    <a:pt x="140" y="187"/>
                  </a:cubicBezTo>
                  <a:cubicBezTo>
                    <a:pt x="140" y="214"/>
                    <a:pt x="119" y="236"/>
                    <a:pt x="92" y="236"/>
                  </a:cubicBezTo>
                  <a:cubicBezTo>
                    <a:pt x="65" y="236"/>
                    <a:pt x="44" y="214"/>
                    <a:pt x="44" y="187"/>
                  </a:cubicBezTo>
                  <a:cubicBezTo>
                    <a:pt x="44" y="160"/>
                    <a:pt x="65" y="139"/>
                    <a:pt x="92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51" name="Freeform 80"/>
            <p:cNvSpPr>
              <a:spLocks noEditPoints="1"/>
            </p:cNvSpPr>
            <p:nvPr/>
          </p:nvSpPr>
          <p:spPr bwMode="auto">
            <a:xfrm>
              <a:off x="7323138" y="542925"/>
              <a:ext cx="69850" cy="69850"/>
            </a:xfrm>
            <a:custGeom>
              <a:avLst/>
              <a:gdLst>
                <a:gd name="T0" fmla="*/ 36 w 72"/>
                <a:gd name="T1" fmla="*/ 73 h 73"/>
                <a:gd name="T2" fmla="*/ 72 w 72"/>
                <a:gd name="T3" fmla="*/ 36 h 73"/>
                <a:gd name="T4" fmla="*/ 36 w 72"/>
                <a:gd name="T5" fmla="*/ 0 h 73"/>
                <a:gd name="T6" fmla="*/ 0 w 72"/>
                <a:gd name="T7" fmla="*/ 36 h 73"/>
                <a:gd name="T8" fmla="*/ 36 w 72"/>
                <a:gd name="T9" fmla="*/ 73 h 73"/>
                <a:gd name="T10" fmla="*/ 36 w 72"/>
                <a:gd name="T11" fmla="*/ 16 h 73"/>
                <a:gd name="T12" fmla="*/ 56 w 72"/>
                <a:gd name="T13" fmla="*/ 36 h 73"/>
                <a:gd name="T14" fmla="*/ 36 w 72"/>
                <a:gd name="T15" fmla="*/ 57 h 73"/>
                <a:gd name="T16" fmla="*/ 16 w 72"/>
                <a:gd name="T17" fmla="*/ 36 h 73"/>
                <a:gd name="T18" fmla="*/ 36 w 72"/>
                <a:gd name="T19" fmla="*/ 1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3">
                  <a:moveTo>
                    <a:pt x="36" y="73"/>
                  </a:moveTo>
                  <a:cubicBezTo>
                    <a:pt x="56" y="73"/>
                    <a:pt x="72" y="56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3"/>
                    <a:pt x="36" y="73"/>
                  </a:cubicBezTo>
                  <a:close/>
                  <a:moveTo>
                    <a:pt x="36" y="16"/>
                  </a:moveTo>
                  <a:cubicBezTo>
                    <a:pt x="47" y="16"/>
                    <a:pt x="56" y="25"/>
                    <a:pt x="56" y="36"/>
                  </a:cubicBezTo>
                  <a:cubicBezTo>
                    <a:pt x="56" y="47"/>
                    <a:pt x="47" y="57"/>
                    <a:pt x="36" y="57"/>
                  </a:cubicBezTo>
                  <a:cubicBezTo>
                    <a:pt x="25" y="57"/>
                    <a:pt x="16" y="47"/>
                    <a:pt x="16" y="36"/>
                  </a:cubicBezTo>
                  <a:cubicBezTo>
                    <a:pt x="16" y="25"/>
                    <a:pt x="25" y="16"/>
                    <a:pt x="3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52" name="Freeform 81"/>
            <p:cNvSpPr>
              <a:spLocks/>
            </p:cNvSpPr>
            <p:nvPr/>
          </p:nvSpPr>
          <p:spPr bwMode="auto">
            <a:xfrm>
              <a:off x="7300913" y="319088"/>
              <a:ext cx="228600" cy="71438"/>
            </a:xfrm>
            <a:custGeom>
              <a:avLst/>
              <a:gdLst>
                <a:gd name="T0" fmla="*/ 9 w 239"/>
                <a:gd name="T1" fmla="*/ 74 h 74"/>
                <a:gd name="T2" fmla="*/ 17 w 239"/>
                <a:gd name="T3" fmla="*/ 67 h 74"/>
                <a:gd name="T4" fmla="*/ 26 w 239"/>
                <a:gd name="T5" fmla="*/ 48 h 74"/>
                <a:gd name="T6" fmla="*/ 40 w 239"/>
                <a:gd name="T7" fmla="*/ 42 h 74"/>
                <a:gd name="T8" fmla="*/ 55 w 239"/>
                <a:gd name="T9" fmla="*/ 44 h 74"/>
                <a:gd name="T10" fmla="*/ 62 w 239"/>
                <a:gd name="T11" fmla="*/ 44 h 74"/>
                <a:gd name="T12" fmla="*/ 66 w 239"/>
                <a:gd name="T13" fmla="*/ 38 h 74"/>
                <a:gd name="T14" fmla="*/ 73 w 239"/>
                <a:gd name="T15" fmla="*/ 25 h 74"/>
                <a:gd name="T16" fmla="*/ 86 w 239"/>
                <a:gd name="T17" fmla="*/ 18 h 74"/>
                <a:gd name="T18" fmla="*/ 101 w 239"/>
                <a:gd name="T19" fmla="*/ 18 h 74"/>
                <a:gd name="T20" fmla="*/ 113 w 239"/>
                <a:gd name="T21" fmla="*/ 27 h 74"/>
                <a:gd name="T22" fmla="*/ 126 w 239"/>
                <a:gd name="T23" fmla="*/ 27 h 74"/>
                <a:gd name="T24" fmla="*/ 138 w 239"/>
                <a:gd name="T25" fmla="*/ 18 h 74"/>
                <a:gd name="T26" fmla="*/ 153 w 239"/>
                <a:gd name="T27" fmla="*/ 18 h 74"/>
                <a:gd name="T28" fmla="*/ 167 w 239"/>
                <a:gd name="T29" fmla="*/ 25 h 74"/>
                <a:gd name="T30" fmla="*/ 174 w 239"/>
                <a:gd name="T31" fmla="*/ 38 h 74"/>
                <a:gd name="T32" fmla="*/ 178 w 239"/>
                <a:gd name="T33" fmla="*/ 44 h 74"/>
                <a:gd name="T34" fmla="*/ 185 w 239"/>
                <a:gd name="T35" fmla="*/ 44 h 74"/>
                <a:gd name="T36" fmla="*/ 199 w 239"/>
                <a:gd name="T37" fmla="*/ 42 h 74"/>
                <a:gd name="T38" fmla="*/ 213 w 239"/>
                <a:gd name="T39" fmla="*/ 48 h 74"/>
                <a:gd name="T40" fmla="*/ 223 w 239"/>
                <a:gd name="T41" fmla="*/ 67 h 74"/>
                <a:gd name="T42" fmla="*/ 231 w 239"/>
                <a:gd name="T43" fmla="*/ 74 h 74"/>
                <a:gd name="T44" fmla="*/ 239 w 239"/>
                <a:gd name="T45" fmla="*/ 65 h 74"/>
                <a:gd name="T46" fmla="*/ 224 w 239"/>
                <a:gd name="T47" fmla="*/ 36 h 74"/>
                <a:gd name="T48" fmla="*/ 202 w 239"/>
                <a:gd name="T49" fmla="*/ 26 h 74"/>
                <a:gd name="T50" fmla="*/ 187 w 239"/>
                <a:gd name="T51" fmla="*/ 27 h 74"/>
                <a:gd name="T52" fmla="*/ 178 w 239"/>
                <a:gd name="T53" fmla="*/ 14 h 74"/>
                <a:gd name="T54" fmla="*/ 157 w 239"/>
                <a:gd name="T55" fmla="*/ 2 h 74"/>
                <a:gd name="T56" fmla="*/ 133 w 239"/>
                <a:gd name="T57" fmla="*/ 3 h 74"/>
                <a:gd name="T58" fmla="*/ 120 w 239"/>
                <a:gd name="T59" fmla="*/ 11 h 74"/>
                <a:gd name="T60" fmla="*/ 107 w 239"/>
                <a:gd name="T61" fmla="*/ 3 h 74"/>
                <a:gd name="T62" fmla="*/ 82 w 239"/>
                <a:gd name="T63" fmla="*/ 2 h 74"/>
                <a:gd name="T64" fmla="*/ 61 w 239"/>
                <a:gd name="T65" fmla="*/ 14 h 74"/>
                <a:gd name="T66" fmla="*/ 53 w 239"/>
                <a:gd name="T67" fmla="*/ 27 h 74"/>
                <a:gd name="T68" fmla="*/ 38 w 239"/>
                <a:gd name="T69" fmla="*/ 26 h 74"/>
                <a:gd name="T70" fmla="*/ 16 w 239"/>
                <a:gd name="T71" fmla="*/ 36 h 74"/>
                <a:gd name="T72" fmla="*/ 1 w 239"/>
                <a:gd name="T73" fmla="*/ 65 h 74"/>
                <a:gd name="T74" fmla="*/ 8 w 239"/>
                <a:gd name="T75" fmla="*/ 74 h 74"/>
                <a:gd name="T76" fmla="*/ 9 w 239"/>
                <a:gd name="T7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9" h="74">
                  <a:moveTo>
                    <a:pt x="9" y="74"/>
                  </a:moveTo>
                  <a:cubicBezTo>
                    <a:pt x="13" y="74"/>
                    <a:pt x="16" y="71"/>
                    <a:pt x="17" y="67"/>
                  </a:cubicBezTo>
                  <a:cubicBezTo>
                    <a:pt x="17" y="59"/>
                    <a:pt x="20" y="53"/>
                    <a:pt x="26" y="48"/>
                  </a:cubicBezTo>
                  <a:cubicBezTo>
                    <a:pt x="30" y="45"/>
                    <a:pt x="35" y="43"/>
                    <a:pt x="40" y="42"/>
                  </a:cubicBezTo>
                  <a:cubicBezTo>
                    <a:pt x="45" y="41"/>
                    <a:pt x="50" y="42"/>
                    <a:pt x="55" y="44"/>
                  </a:cubicBezTo>
                  <a:cubicBezTo>
                    <a:pt x="57" y="45"/>
                    <a:pt x="59" y="45"/>
                    <a:pt x="62" y="44"/>
                  </a:cubicBezTo>
                  <a:cubicBezTo>
                    <a:pt x="64" y="43"/>
                    <a:pt x="65" y="41"/>
                    <a:pt x="66" y="38"/>
                  </a:cubicBezTo>
                  <a:cubicBezTo>
                    <a:pt x="67" y="33"/>
                    <a:pt x="69" y="29"/>
                    <a:pt x="73" y="25"/>
                  </a:cubicBezTo>
                  <a:cubicBezTo>
                    <a:pt x="76" y="21"/>
                    <a:pt x="81" y="19"/>
                    <a:pt x="86" y="18"/>
                  </a:cubicBezTo>
                  <a:cubicBezTo>
                    <a:pt x="91" y="16"/>
                    <a:pt x="96" y="17"/>
                    <a:pt x="101" y="18"/>
                  </a:cubicBezTo>
                  <a:cubicBezTo>
                    <a:pt x="106" y="20"/>
                    <a:pt x="110" y="23"/>
                    <a:pt x="113" y="27"/>
                  </a:cubicBezTo>
                  <a:cubicBezTo>
                    <a:pt x="116" y="31"/>
                    <a:pt x="123" y="31"/>
                    <a:pt x="126" y="27"/>
                  </a:cubicBezTo>
                  <a:cubicBezTo>
                    <a:pt x="129" y="23"/>
                    <a:pt x="133" y="20"/>
                    <a:pt x="138" y="18"/>
                  </a:cubicBezTo>
                  <a:cubicBezTo>
                    <a:pt x="143" y="17"/>
                    <a:pt x="148" y="16"/>
                    <a:pt x="153" y="18"/>
                  </a:cubicBezTo>
                  <a:cubicBezTo>
                    <a:pt x="158" y="19"/>
                    <a:pt x="163" y="21"/>
                    <a:pt x="167" y="25"/>
                  </a:cubicBezTo>
                  <a:cubicBezTo>
                    <a:pt x="170" y="29"/>
                    <a:pt x="173" y="33"/>
                    <a:pt x="174" y="38"/>
                  </a:cubicBezTo>
                  <a:cubicBezTo>
                    <a:pt x="174" y="41"/>
                    <a:pt x="176" y="43"/>
                    <a:pt x="178" y="44"/>
                  </a:cubicBezTo>
                  <a:cubicBezTo>
                    <a:pt x="180" y="45"/>
                    <a:pt x="182" y="45"/>
                    <a:pt x="185" y="44"/>
                  </a:cubicBezTo>
                  <a:cubicBezTo>
                    <a:pt x="189" y="42"/>
                    <a:pt x="194" y="41"/>
                    <a:pt x="199" y="42"/>
                  </a:cubicBezTo>
                  <a:cubicBezTo>
                    <a:pt x="205" y="43"/>
                    <a:pt x="209" y="45"/>
                    <a:pt x="213" y="48"/>
                  </a:cubicBezTo>
                  <a:cubicBezTo>
                    <a:pt x="219" y="53"/>
                    <a:pt x="222" y="59"/>
                    <a:pt x="223" y="67"/>
                  </a:cubicBezTo>
                  <a:cubicBezTo>
                    <a:pt x="223" y="71"/>
                    <a:pt x="227" y="74"/>
                    <a:pt x="231" y="74"/>
                  </a:cubicBezTo>
                  <a:cubicBezTo>
                    <a:pt x="236" y="74"/>
                    <a:pt x="239" y="70"/>
                    <a:pt x="239" y="65"/>
                  </a:cubicBezTo>
                  <a:cubicBezTo>
                    <a:pt x="238" y="54"/>
                    <a:pt x="233" y="43"/>
                    <a:pt x="224" y="36"/>
                  </a:cubicBezTo>
                  <a:cubicBezTo>
                    <a:pt x="217" y="31"/>
                    <a:pt x="210" y="27"/>
                    <a:pt x="202" y="26"/>
                  </a:cubicBezTo>
                  <a:cubicBezTo>
                    <a:pt x="196" y="25"/>
                    <a:pt x="191" y="26"/>
                    <a:pt x="187" y="27"/>
                  </a:cubicBezTo>
                  <a:cubicBezTo>
                    <a:pt x="185" y="22"/>
                    <a:pt x="182" y="18"/>
                    <a:pt x="178" y="14"/>
                  </a:cubicBezTo>
                  <a:cubicBezTo>
                    <a:pt x="173" y="8"/>
                    <a:pt x="165" y="4"/>
                    <a:pt x="157" y="2"/>
                  </a:cubicBezTo>
                  <a:cubicBezTo>
                    <a:pt x="149" y="0"/>
                    <a:pt x="141" y="1"/>
                    <a:pt x="133" y="3"/>
                  </a:cubicBezTo>
                  <a:cubicBezTo>
                    <a:pt x="128" y="5"/>
                    <a:pt x="124" y="8"/>
                    <a:pt x="120" y="11"/>
                  </a:cubicBezTo>
                  <a:cubicBezTo>
                    <a:pt x="116" y="8"/>
                    <a:pt x="111" y="5"/>
                    <a:pt x="107" y="3"/>
                  </a:cubicBezTo>
                  <a:cubicBezTo>
                    <a:pt x="99" y="1"/>
                    <a:pt x="90" y="0"/>
                    <a:pt x="82" y="2"/>
                  </a:cubicBezTo>
                  <a:cubicBezTo>
                    <a:pt x="74" y="4"/>
                    <a:pt x="67" y="8"/>
                    <a:pt x="61" y="14"/>
                  </a:cubicBezTo>
                  <a:cubicBezTo>
                    <a:pt x="58" y="18"/>
                    <a:pt x="55" y="22"/>
                    <a:pt x="53" y="27"/>
                  </a:cubicBezTo>
                  <a:cubicBezTo>
                    <a:pt x="48" y="26"/>
                    <a:pt x="43" y="25"/>
                    <a:pt x="38" y="26"/>
                  </a:cubicBezTo>
                  <a:cubicBezTo>
                    <a:pt x="30" y="27"/>
                    <a:pt x="22" y="31"/>
                    <a:pt x="16" y="36"/>
                  </a:cubicBezTo>
                  <a:cubicBezTo>
                    <a:pt x="7" y="43"/>
                    <a:pt x="2" y="54"/>
                    <a:pt x="1" y="65"/>
                  </a:cubicBezTo>
                  <a:cubicBezTo>
                    <a:pt x="0" y="70"/>
                    <a:pt x="4" y="74"/>
                    <a:pt x="8" y="74"/>
                  </a:cubicBezTo>
                  <a:cubicBezTo>
                    <a:pt x="8" y="74"/>
                    <a:pt x="8" y="74"/>
                    <a:pt x="9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53" name="Freeform 82"/>
            <p:cNvSpPr>
              <a:spLocks noEditPoints="1"/>
            </p:cNvSpPr>
            <p:nvPr/>
          </p:nvSpPr>
          <p:spPr bwMode="auto">
            <a:xfrm>
              <a:off x="7856538" y="884238"/>
              <a:ext cx="344487" cy="231775"/>
            </a:xfrm>
            <a:custGeom>
              <a:avLst/>
              <a:gdLst>
                <a:gd name="T0" fmla="*/ 0 w 360"/>
                <a:gd name="T1" fmla="*/ 233 h 241"/>
                <a:gd name="T2" fmla="*/ 8 w 360"/>
                <a:gd name="T3" fmla="*/ 241 h 241"/>
                <a:gd name="T4" fmla="*/ 31 w 360"/>
                <a:gd name="T5" fmla="*/ 241 h 241"/>
                <a:gd name="T6" fmla="*/ 75 w 360"/>
                <a:gd name="T7" fmla="*/ 241 h 241"/>
                <a:gd name="T8" fmla="*/ 116 w 360"/>
                <a:gd name="T9" fmla="*/ 241 h 241"/>
                <a:gd name="T10" fmla="*/ 159 w 360"/>
                <a:gd name="T11" fmla="*/ 241 h 241"/>
                <a:gd name="T12" fmla="*/ 201 w 360"/>
                <a:gd name="T13" fmla="*/ 241 h 241"/>
                <a:gd name="T14" fmla="*/ 244 w 360"/>
                <a:gd name="T15" fmla="*/ 241 h 241"/>
                <a:gd name="T16" fmla="*/ 285 w 360"/>
                <a:gd name="T17" fmla="*/ 241 h 241"/>
                <a:gd name="T18" fmla="*/ 329 w 360"/>
                <a:gd name="T19" fmla="*/ 241 h 241"/>
                <a:gd name="T20" fmla="*/ 352 w 360"/>
                <a:gd name="T21" fmla="*/ 241 h 241"/>
                <a:gd name="T22" fmla="*/ 360 w 360"/>
                <a:gd name="T23" fmla="*/ 233 h 241"/>
                <a:gd name="T24" fmla="*/ 352 w 360"/>
                <a:gd name="T25" fmla="*/ 225 h 241"/>
                <a:gd name="T26" fmla="*/ 337 w 360"/>
                <a:gd name="T27" fmla="*/ 225 h 241"/>
                <a:gd name="T28" fmla="*/ 337 w 360"/>
                <a:gd name="T29" fmla="*/ 8 h 241"/>
                <a:gd name="T30" fmla="*/ 329 w 360"/>
                <a:gd name="T31" fmla="*/ 0 h 241"/>
                <a:gd name="T32" fmla="*/ 285 w 360"/>
                <a:gd name="T33" fmla="*/ 0 h 241"/>
                <a:gd name="T34" fmla="*/ 277 w 360"/>
                <a:gd name="T35" fmla="*/ 8 h 241"/>
                <a:gd name="T36" fmla="*/ 277 w 360"/>
                <a:gd name="T37" fmla="*/ 225 h 241"/>
                <a:gd name="T38" fmla="*/ 252 w 360"/>
                <a:gd name="T39" fmla="*/ 225 h 241"/>
                <a:gd name="T40" fmla="*/ 252 w 360"/>
                <a:gd name="T41" fmla="*/ 121 h 241"/>
                <a:gd name="T42" fmla="*/ 244 w 360"/>
                <a:gd name="T43" fmla="*/ 113 h 241"/>
                <a:gd name="T44" fmla="*/ 201 w 360"/>
                <a:gd name="T45" fmla="*/ 113 h 241"/>
                <a:gd name="T46" fmla="*/ 193 w 360"/>
                <a:gd name="T47" fmla="*/ 121 h 241"/>
                <a:gd name="T48" fmla="*/ 193 w 360"/>
                <a:gd name="T49" fmla="*/ 225 h 241"/>
                <a:gd name="T50" fmla="*/ 167 w 360"/>
                <a:gd name="T51" fmla="*/ 225 h 241"/>
                <a:gd name="T52" fmla="*/ 167 w 360"/>
                <a:gd name="T53" fmla="*/ 80 h 241"/>
                <a:gd name="T54" fmla="*/ 159 w 360"/>
                <a:gd name="T55" fmla="*/ 72 h 241"/>
                <a:gd name="T56" fmla="*/ 116 w 360"/>
                <a:gd name="T57" fmla="*/ 72 h 241"/>
                <a:gd name="T58" fmla="*/ 108 w 360"/>
                <a:gd name="T59" fmla="*/ 80 h 241"/>
                <a:gd name="T60" fmla="*/ 108 w 360"/>
                <a:gd name="T61" fmla="*/ 225 h 241"/>
                <a:gd name="T62" fmla="*/ 83 w 360"/>
                <a:gd name="T63" fmla="*/ 225 h 241"/>
                <a:gd name="T64" fmla="*/ 83 w 360"/>
                <a:gd name="T65" fmla="*/ 166 h 241"/>
                <a:gd name="T66" fmla="*/ 75 w 360"/>
                <a:gd name="T67" fmla="*/ 158 h 241"/>
                <a:gd name="T68" fmla="*/ 31 w 360"/>
                <a:gd name="T69" fmla="*/ 158 h 241"/>
                <a:gd name="T70" fmla="*/ 23 w 360"/>
                <a:gd name="T71" fmla="*/ 166 h 241"/>
                <a:gd name="T72" fmla="*/ 23 w 360"/>
                <a:gd name="T73" fmla="*/ 225 h 241"/>
                <a:gd name="T74" fmla="*/ 8 w 360"/>
                <a:gd name="T75" fmla="*/ 225 h 241"/>
                <a:gd name="T76" fmla="*/ 0 w 360"/>
                <a:gd name="T77" fmla="*/ 233 h 241"/>
                <a:gd name="T78" fmla="*/ 293 w 360"/>
                <a:gd name="T79" fmla="*/ 16 h 241"/>
                <a:gd name="T80" fmla="*/ 321 w 360"/>
                <a:gd name="T81" fmla="*/ 16 h 241"/>
                <a:gd name="T82" fmla="*/ 321 w 360"/>
                <a:gd name="T83" fmla="*/ 225 h 241"/>
                <a:gd name="T84" fmla="*/ 293 w 360"/>
                <a:gd name="T85" fmla="*/ 225 h 241"/>
                <a:gd name="T86" fmla="*/ 293 w 360"/>
                <a:gd name="T87" fmla="*/ 16 h 241"/>
                <a:gd name="T88" fmla="*/ 209 w 360"/>
                <a:gd name="T89" fmla="*/ 129 h 241"/>
                <a:gd name="T90" fmla="*/ 236 w 360"/>
                <a:gd name="T91" fmla="*/ 129 h 241"/>
                <a:gd name="T92" fmla="*/ 236 w 360"/>
                <a:gd name="T93" fmla="*/ 225 h 241"/>
                <a:gd name="T94" fmla="*/ 209 w 360"/>
                <a:gd name="T95" fmla="*/ 225 h 241"/>
                <a:gd name="T96" fmla="*/ 209 w 360"/>
                <a:gd name="T97" fmla="*/ 129 h 241"/>
                <a:gd name="T98" fmla="*/ 124 w 360"/>
                <a:gd name="T99" fmla="*/ 88 h 241"/>
                <a:gd name="T100" fmla="*/ 151 w 360"/>
                <a:gd name="T101" fmla="*/ 88 h 241"/>
                <a:gd name="T102" fmla="*/ 151 w 360"/>
                <a:gd name="T103" fmla="*/ 225 h 241"/>
                <a:gd name="T104" fmla="*/ 124 w 360"/>
                <a:gd name="T105" fmla="*/ 225 h 241"/>
                <a:gd name="T106" fmla="*/ 124 w 360"/>
                <a:gd name="T107" fmla="*/ 88 h 241"/>
                <a:gd name="T108" fmla="*/ 39 w 360"/>
                <a:gd name="T109" fmla="*/ 174 h 241"/>
                <a:gd name="T110" fmla="*/ 67 w 360"/>
                <a:gd name="T111" fmla="*/ 174 h 241"/>
                <a:gd name="T112" fmla="*/ 67 w 360"/>
                <a:gd name="T113" fmla="*/ 225 h 241"/>
                <a:gd name="T114" fmla="*/ 39 w 360"/>
                <a:gd name="T115" fmla="*/ 225 h 241"/>
                <a:gd name="T116" fmla="*/ 39 w 360"/>
                <a:gd name="T117" fmla="*/ 174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0" h="241">
                  <a:moveTo>
                    <a:pt x="0" y="233"/>
                  </a:moveTo>
                  <a:cubicBezTo>
                    <a:pt x="0" y="238"/>
                    <a:pt x="4" y="241"/>
                    <a:pt x="8" y="241"/>
                  </a:cubicBezTo>
                  <a:cubicBezTo>
                    <a:pt x="31" y="241"/>
                    <a:pt x="31" y="241"/>
                    <a:pt x="31" y="241"/>
                  </a:cubicBezTo>
                  <a:cubicBezTo>
                    <a:pt x="75" y="241"/>
                    <a:pt x="75" y="241"/>
                    <a:pt x="75" y="241"/>
                  </a:cubicBezTo>
                  <a:cubicBezTo>
                    <a:pt x="116" y="241"/>
                    <a:pt x="116" y="241"/>
                    <a:pt x="116" y="241"/>
                  </a:cubicBezTo>
                  <a:cubicBezTo>
                    <a:pt x="159" y="241"/>
                    <a:pt x="159" y="241"/>
                    <a:pt x="159" y="241"/>
                  </a:cubicBezTo>
                  <a:cubicBezTo>
                    <a:pt x="201" y="241"/>
                    <a:pt x="201" y="241"/>
                    <a:pt x="201" y="241"/>
                  </a:cubicBezTo>
                  <a:cubicBezTo>
                    <a:pt x="244" y="241"/>
                    <a:pt x="244" y="241"/>
                    <a:pt x="244" y="241"/>
                  </a:cubicBezTo>
                  <a:cubicBezTo>
                    <a:pt x="285" y="241"/>
                    <a:pt x="285" y="241"/>
                    <a:pt x="285" y="241"/>
                  </a:cubicBezTo>
                  <a:cubicBezTo>
                    <a:pt x="329" y="241"/>
                    <a:pt x="329" y="241"/>
                    <a:pt x="329" y="241"/>
                  </a:cubicBezTo>
                  <a:cubicBezTo>
                    <a:pt x="352" y="241"/>
                    <a:pt x="352" y="241"/>
                    <a:pt x="352" y="241"/>
                  </a:cubicBezTo>
                  <a:cubicBezTo>
                    <a:pt x="356" y="241"/>
                    <a:pt x="360" y="238"/>
                    <a:pt x="360" y="233"/>
                  </a:cubicBezTo>
                  <a:cubicBezTo>
                    <a:pt x="360" y="229"/>
                    <a:pt x="356" y="225"/>
                    <a:pt x="352" y="225"/>
                  </a:cubicBezTo>
                  <a:cubicBezTo>
                    <a:pt x="337" y="225"/>
                    <a:pt x="337" y="225"/>
                    <a:pt x="337" y="225"/>
                  </a:cubicBezTo>
                  <a:cubicBezTo>
                    <a:pt x="337" y="8"/>
                    <a:pt x="337" y="8"/>
                    <a:pt x="337" y="8"/>
                  </a:cubicBezTo>
                  <a:cubicBezTo>
                    <a:pt x="337" y="4"/>
                    <a:pt x="333" y="0"/>
                    <a:pt x="329" y="0"/>
                  </a:cubicBezTo>
                  <a:cubicBezTo>
                    <a:pt x="285" y="0"/>
                    <a:pt x="285" y="0"/>
                    <a:pt x="285" y="0"/>
                  </a:cubicBezTo>
                  <a:cubicBezTo>
                    <a:pt x="281" y="0"/>
                    <a:pt x="277" y="4"/>
                    <a:pt x="277" y="8"/>
                  </a:cubicBezTo>
                  <a:cubicBezTo>
                    <a:pt x="277" y="225"/>
                    <a:pt x="277" y="225"/>
                    <a:pt x="277" y="225"/>
                  </a:cubicBezTo>
                  <a:cubicBezTo>
                    <a:pt x="252" y="225"/>
                    <a:pt x="252" y="225"/>
                    <a:pt x="252" y="225"/>
                  </a:cubicBezTo>
                  <a:cubicBezTo>
                    <a:pt x="252" y="121"/>
                    <a:pt x="252" y="121"/>
                    <a:pt x="252" y="121"/>
                  </a:cubicBezTo>
                  <a:cubicBezTo>
                    <a:pt x="252" y="116"/>
                    <a:pt x="248" y="113"/>
                    <a:pt x="244" y="113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196" y="113"/>
                    <a:pt x="193" y="116"/>
                    <a:pt x="193" y="121"/>
                  </a:cubicBezTo>
                  <a:cubicBezTo>
                    <a:pt x="193" y="225"/>
                    <a:pt x="193" y="225"/>
                    <a:pt x="193" y="225"/>
                  </a:cubicBezTo>
                  <a:cubicBezTo>
                    <a:pt x="167" y="225"/>
                    <a:pt x="167" y="225"/>
                    <a:pt x="167" y="225"/>
                  </a:cubicBezTo>
                  <a:cubicBezTo>
                    <a:pt x="167" y="80"/>
                    <a:pt x="167" y="80"/>
                    <a:pt x="167" y="80"/>
                  </a:cubicBezTo>
                  <a:cubicBezTo>
                    <a:pt x="167" y="76"/>
                    <a:pt x="164" y="72"/>
                    <a:pt x="159" y="72"/>
                  </a:cubicBezTo>
                  <a:cubicBezTo>
                    <a:pt x="116" y="72"/>
                    <a:pt x="116" y="72"/>
                    <a:pt x="116" y="72"/>
                  </a:cubicBezTo>
                  <a:cubicBezTo>
                    <a:pt x="111" y="72"/>
                    <a:pt x="108" y="76"/>
                    <a:pt x="108" y="80"/>
                  </a:cubicBezTo>
                  <a:cubicBezTo>
                    <a:pt x="108" y="225"/>
                    <a:pt x="108" y="225"/>
                    <a:pt x="108" y="225"/>
                  </a:cubicBezTo>
                  <a:cubicBezTo>
                    <a:pt x="83" y="225"/>
                    <a:pt x="83" y="225"/>
                    <a:pt x="83" y="225"/>
                  </a:cubicBezTo>
                  <a:cubicBezTo>
                    <a:pt x="83" y="166"/>
                    <a:pt x="83" y="166"/>
                    <a:pt x="83" y="166"/>
                  </a:cubicBezTo>
                  <a:cubicBezTo>
                    <a:pt x="83" y="161"/>
                    <a:pt x="79" y="158"/>
                    <a:pt x="75" y="158"/>
                  </a:cubicBezTo>
                  <a:cubicBezTo>
                    <a:pt x="31" y="158"/>
                    <a:pt x="31" y="158"/>
                    <a:pt x="31" y="158"/>
                  </a:cubicBezTo>
                  <a:cubicBezTo>
                    <a:pt x="27" y="158"/>
                    <a:pt x="23" y="161"/>
                    <a:pt x="23" y="166"/>
                  </a:cubicBezTo>
                  <a:cubicBezTo>
                    <a:pt x="23" y="225"/>
                    <a:pt x="23" y="225"/>
                    <a:pt x="23" y="225"/>
                  </a:cubicBezTo>
                  <a:cubicBezTo>
                    <a:pt x="8" y="225"/>
                    <a:pt x="8" y="225"/>
                    <a:pt x="8" y="225"/>
                  </a:cubicBezTo>
                  <a:cubicBezTo>
                    <a:pt x="4" y="225"/>
                    <a:pt x="0" y="229"/>
                    <a:pt x="0" y="233"/>
                  </a:cubicBezTo>
                  <a:close/>
                  <a:moveTo>
                    <a:pt x="293" y="16"/>
                  </a:moveTo>
                  <a:cubicBezTo>
                    <a:pt x="321" y="16"/>
                    <a:pt x="321" y="16"/>
                    <a:pt x="321" y="16"/>
                  </a:cubicBezTo>
                  <a:cubicBezTo>
                    <a:pt x="321" y="225"/>
                    <a:pt x="321" y="225"/>
                    <a:pt x="321" y="225"/>
                  </a:cubicBezTo>
                  <a:cubicBezTo>
                    <a:pt x="293" y="225"/>
                    <a:pt x="293" y="225"/>
                    <a:pt x="293" y="225"/>
                  </a:cubicBezTo>
                  <a:lnTo>
                    <a:pt x="293" y="16"/>
                  </a:lnTo>
                  <a:close/>
                  <a:moveTo>
                    <a:pt x="209" y="129"/>
                  </a:moveTo>
                  <a:cubicBezTo>
                    <a:pt x="236" y="129"/>
                    <a:pt x="236" y="129"/>
                    <a:pt x="236" y="129"/>
                  </a:cubicBezTo>
                  <a:cubicBezTo>
                    <a:pt x="236" y="225"/>
                    <a:pt x="236" y="225"/>
                    <a:pt x="236" y="225"/>
                  </a:cubicBezTo>
                  <a:cubicBezTo>
                    <a:pt x="209" y="225"/>
                    <a:pt x="209" y="225"/>
                    <a:pt x="209" y="225"/>
                  </a:cubicBezTo>
                  <a:lnTo>
                    <a:pt x="209" y="129"/>
                  </a:lnTo>
                  <a:close/>
                  <a:moveTo>
                    <a:pt x="124" y="88"/>
                  </a:moveTo>
                  <a:cubicBezTo>
                    <a:pt x="151" y="88"/>
                    <a:pt x="151" y="88"/>
                    <a:pt x="151" y="88"/>
                  </a:cubicBezTo>
                  <a:cubicBezTo>
                    <a:pt x="151" y="225"/>
                    <a:pt x="151" y="225"/>
                    <a:pt x="151" y="225"/>
                  </a:cubicBezTo>
                  <a:cubicBezTo>
                    <a:pt x="124" y="225"/>
                    <a:pt x="124" y="225"/>
                    <a:pt x="124" y="225"/>
                  </a:cubicBezTo>
                  <a:lnTo>
                    <a:pt x="124" y="88"/>
                  </a:lnTo>
                  <a:close/>
                  <a:moveTo>
                    <a:pt x="39" y="174"/>
                  </a:moveTo>
                  <a:cubicBezTo>
                    <a:pt x="67" y="174"/>
                    <a:pt x="67" y="174"/>
                    <a:pt x="67" y="174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39" y="225"/>
                    <a:pt x="39" y="225"/>
                    <a:pt x="39" y="225"/>
                  </a:cubicBezTo>
                  <a:lnTo>
                    <a:pt x="39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54" name="Freeform 83"/>
            <p:cNvSpPr>
              <a:spLocks noEditPoints="1"/>
            </p:cNvSpPr>
            <p:nvPr/>
          </p:nvSpPr>
          <p:spPr bwMode="auto">
            <a:xfrm>
              <a:off x="8648700" y="47625"/>
              <a:ext cx="307975" cy="233363"/>
            </a:xfrm>
            <a:custGeom>
              <a:avLst/>
              <a:gdLst>
                <a:gd name="T0" fmla="*/ 9 w 322"/>
                <a:gd name="T1" fmla="*/ 141 h 245"/>
                <a:gd name="T2" fmla="*/ 60 w 322"/>
                <a:gd name="T3" fmla="*/ 93 h 245"/>
                <a:gd name="T4" fmla="*/ 75 w 322"/>
                <a:gd name="T5" fmla="*/ 95 h 245"/>
                <a:gd name="T6" fmla="*/ 150 w 322"/>
                <a:gd name="T7" fmla="*/ 161 h 245"/>
                <a:gd name="T8" fmla="*/ 79 w 322"/>
                <a:gd name="T9" fmla="*/ 243 h 245"/>
                <a:gd name="T10" fmla="*/ 90 w 322"/>
                <a:gd name="T11" fmla="*/ 243 h 245"/>
                <a:gd name="T12" fmla="*/ 231 w 322"/>
                <a:gd name="T13" fmla="*/ 243 h 245"/>
                <a:gd name="T14" fmla="*/ 243 w 322"/>
                <a:gd name="T15" fmla="*/ 243 h 245"/>
                <a:gd name="T16" fmla="*/ 172 w 322"/>
                <a:gd name="T17" fmla="*/ 161 h 245"/>
                <a:gd name="T18" fmla="*/ 247 w 322"/>
                <a:gd name="T19" fmla="*/ 95 h 245"/>
                <a:gd name="T20" fmla="*/ 262 w 322"/>
                <a:gd name="T21" fmla="*/ 93 h 245"/>
                <a:gd name="T22" fmla="*/ 313 w 322"/>
                <a:gd name="T23" fmla="*/ 141 h 245"/>
                <a:gd name="T24" fmla="*/ 321 w 322"/>
                <a:gd name="T25" fmla="*/ 132 h 245"/>
                <a:gd name="T26" fmla="*/ 287 w 322"/>
                <a:gd name="T27" fmla="*/ 46 h 245"/>
                <a:gd name="T28" fmla="*/ 276 w 322"/>
                <a:gd name="T29" fmla="*/ 35 h 245"/>
                <a:gd name="T30" fmla="*/ 190 w 322"/>
                <a:gd name="T31" fmla="*/ 1 h 245"/>
                <a:gd name="T32" fmla="*/ 183 w 322"/>
                <a:gd name="T33" fmla="*/ 14 h 245"/>
                <a:gd name="T34" fmla="*/ 226 w 322"/>
                <a:gd name="T35" fmla="*/ 66 h 245"/>
                <a:gd name="T36" fmla="*/ 231 w 322"/>
                <a:gd name="T37" fmla="*/ 79 h 245"/>
                <a:gd name="T38" fmla="*/ 90 w 322"/>
                <a:gd name="T39" fmla="*/ 79 h 245"/>
                <a:gd name="T40" fmla="*/ 96 w 322"/>
                <a:gd name="T41" fmla="*/ 66 h 245"/>
                <a:gd name="T42" fmla="*/ 139 w 322"/>
                <a:gd name="T43" fmla="*/ 14 h 245"/>
                <a:gd name="T44" fmla="*/ 132 w 322"/>
                <a:gd name="T45" fmla="*/ 1 h 245"/>
                <a:gd name="T46" fmla="*/ 46 w 322"/>
                <a:gd name="T47" fmla="*/ 35 h 245"/>
                <a:gd name="T48" fmla="*/ 35 w 322"/>
                <a:gd name="T49" fmla="*/ 46 h 245"/>
                <a:gd name="T50" fmla="*/ 1 w 322"/>
                <a:gd name="T51" fmla="*/ 132 h 245"/>
                <a:gd name="T52" fmla="*/ 214 w 322"/>
                <a:gd name="T53" fmla="*/ 23 h 245"/>
                <a:gd name="T54" fmla="*/ 299 w 322"/>
                <a:gd name="T55" fmla="*/ 108 h 245"/>
                <a:gd name="T56" fmla="*/ 263 w 322"/>
                <a:gd name="T57" fmla="*/ 75 h 245"/>
                <a:gd name="T58" fmla="*/ 254 w 322"/>
                <a:gd name="T59" fmla="*/ 79 h 245"/>
                <a:gd name="T60" fmla="*/ 246 w 322"/>
                <a:gd name="T61" fmla="*/ 63 h 245"/>
                <a:gd name="T62" fmla="*/ 214 w 322"/>
                <a:gd name="T63" fmla="*/ 23 h 245"/>
                <a:gd name="T64" fmla="*/ 108 w 322"/>
                <a:gd name="T65" fmla="*/ 23 h 245"/>
                <a:gd name="T66" fmla="*/ 76 w 322"/>
                <a:gd name="T67" fmla="*/ 63 h 245"/>
                <a:gd name="T68" fmla="*/ 68 w 322"/>
                <a:gd name="T69" fmla="*/ 79 h 245"/>
                <a:gd name="T70" fmla="*/ 53 w 322"/>
                <a:gd name="T71" fmla="*/ 77 h 245"/>
                <a:gd name="T72" fmla="*/ 55 w 322"/>
                <a:gd name="T73" fmla="*/ 5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22" h="245">
                  <a:moveTo>
                    <a:pt x="5" y="140"/>
                  </a:moveTo>
                  <a:cubicBezTo>
                    <a:pt x="6" y="141"/>
                    <a:pt x="7" y="141"/>
                    <a:pt x="9" y="141"/>
                  </a:cubicBezTo>
                  <a:cubicBezTo>
                    <a:pt x="11" y="141"/>
                    <a:pt x="13" y="140"/>
                    <a:pt x="14" y="139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5" y="96"/>
                    <a:pt x="65" y="96"/>
                    <a:pt x="65" y="96"/>
                  </a:cubicBezTo>
                  <a:cubicBezTo>
                    <a:pt x="69" y="98"/>
                    <a:pt x="73" y="97"/>
                    <a:pt x="75" y="95"/>
                  </a:cubicBezTo>
                  <a:cubicBezTo>
                    <a:pt x="79" y="91"/>
                    <a:pt x="79" y="91"/>
                    <a:pt x="79" y="91"/>
                  </a:cubicBezTo>
                  <a:cubicBezTo>
                    <a:pt x="150" y="161"/>
                    <a:pt x="150" y="161"/>
                    <a:pt x="150" y="161"/>
                  </a:cubicBezTo>
                  <a:cubicBezTo>
                    <a:pt x="79" y="232"/>
                    <a:pt x="79" y="232"/>
                    <a:pt x="79" y="232"/>
                  </a:cubicBezTo>
                  <a:cubicBezTo>
                    <a:pt x="76" y="235"/>
                    <a:pt x="76" y="240"/>
                    <a:pt x="79" y="243"/>
                  </a:cubicBezTo>
                  <a:cubicBezTo>
                    <a:pt x="81" y="244"/>
                    <a:pt x="83" y="245"/>
                    <a:pt x="85" y="245"/>
                  </a:cubicBezTo>
                  <a:cubicBezTo>
                    <a:pt x="87" y="245"/>
                    <a:pt x="89" y="244"/>
                    <a:pt x="90" y="243"/>
                  </a:cubicBezTo>
                  <a:cubicBezTo>
                    <a:pt x="161" y="172"/>
                    <a:pt x="161" y="172"/>
                    <a:pt x="161" y="172"/>
                  </a:cubicBezTo>
                  <a:cubicBezTo>
                    <a:pt x="231" y="243"/>
                    <a:pt x="231" y="243"/>
                    <a:pt x="231" y="243"/>
                  </a:cubicBezTo>
                  <a:cubicBezTo>
                    <a:pt x="233" y="244"/>
                    <a:pt x="235" y="245"/>
                    <a:pt x="237" y="245"/>
                  </a:cubicBezTo>
                  <a:cubicBezTo>
                    <a:pt x="239" y="245"/>
                    <a:pt x="241" y="244"/>
                    <a:pt x="243" y="243"/>
                  </a:cubicBezTo>
                  <a:cubicBezTo>
                    <a:pt x="246" y="240"/>
                    <a:pt x="246" y="235"/>
                    <a:pt x="243" y="232"/>
                  </a:cubicBezTo>
                  <a:cubicBezTo>
                    <a:pt x="172" y="161"/>
                    <a:pt x="172" y="161"/>
                    <a:pt x="172" y="161"/>
                  </a:cubicBezTo>
                  <a:cubicBezTo>
                    <a:pt x="243" y="91"/>
                    <a:pt x="243" y="91"/>
                    <a:pt x="243" y="91"/>
                  </a:cubicBezTo>
                  <a:cubicBezTo>
                    <a:pt x="247" y="95"/>
                    <a:pt x="247" y="95"/>
                    <a:pt x="247" y="95"/>
                  </a:cubicBezTo>
                  <a:cubicBezTo>
                    <a:pt x="249" y="97"/>
                    <a:pt x="253" y="98"/>
                    <a:pt x="256" y="96"/>
                  </a:cubicBezTo>
                  <a:cubicBezTo>
                    <a:pt x="262" y="93"/>
                    <a:pt x="262" y="93"/>
                    <a:pt x="262" y="93"/>
                  </a:cubicBezTo>
                  <a:cubicBezTo>
                    <a:pt x="308" y="139"/>
                    <a:pt x="308" y="139"/>
                    <a:pt x="308" y="139"/>
                  </a:cubicBezTo>
                  <a:cubicBezTo>
                    <a:pt x="309" y="140"/>
                    <a:pt x="311" y="141"/>
                    <a:pt x="313" y="141"/>
                  </a:cubicBezTo>
                  <a:cubicBezTo>
                    <a:pt x="315" y="141"/>
                    <a:pt x="316" y="141"/>
                    <a:pt x="317" y="140"/>
                  </a:cubicBezTo>
                  <a:cubicBezTo>
                    <a:pt x="320" y="139"/>
                    <a:pt x="322" y="136"/>
                    <a:pt x="321" y="132"/>
                  </a:cubicBezTo>
                  <a:cubicBezTo>
                    <a:pt x="317" y="101"/>
                    <a:pt x="304" y="73"/>
                    <a:pt x="283" y="50"/>
                  </a:cubicBezTo>
                  <a:cubicBezTo>
                    <a:pt x="287" y="46"/>
                    <a:pt x="287" y="46"/>
                    <a:pt x="287" y="46"/>
                  </a:cubicBezTo>
                  <a:cubicBezTo>
                    <a:pt x="290" y="43"/>
                    <a:pt x="290" y="38"/>
                    <a:pt x="287" y="35"/>
                  </a:cubicBezTo>
                  <a:cubicBezTo>
                    <a:pt x="284" y="32"/>
                    <a:pt x="279" y="32"/>
                    <a:pt x="276" y="35"/>
                  </a:cubicBezTo>
                  <a:cubicBezTo>
                    <a:pt x="272" y="38"/>
                    <a:pt x="272" y="38"/>
                    <a:pt x="272" y="38"/>
                  </a:cubicBezTo>
                  <a:cubicBezTo>
                    <a:pt x="249" y="18"/>
                    <a:pt x="221" y="5"/>
                    <a:pt x="190" y="1"/>
                  </a:cubicBezTo>
                  <a:cubicBezTo>
                    <a:pt x="186" y="0"/>
                    <a:pt x="183" y="2"/>
                    <a:pt x="181" y="5"/>
                  </a:cubicBezTo>
                  <a:cubicBezTo>
                    <a:pt x="180" y="8"/>
                    <a:pt x="181" y="12"/>
                    <a:pt x="183" y="14"/>
                  </a:cubicBezTo>
                  <a:cubicBezTo>
                    <a:pt x="229" y="60"/>
                    <a:pt x="229" y="60"/>
                    <a:pt x="229" y="60"/>
                  </a:cubicBezTo>
                  <a:cubicBezTo>
                    <a:pt x="226" y="66"/>
                    <a:pt x="226" y="66"/>
                    <a:pt x="226" y="66"/>
                  </a:cubicBezTo>
                  <a:cubicBezTo>
                    <a:pt x="224" y="69"/>
                    <a:pt x="225" y="73"/>
                    <a:pt x="227" y="75"/>
                  </a:cubicBezTo>
                  <a:cubicBezTo>
                    <a:pt x="231" y="79"/>
                    <a:pt x="231" y="79"/>
                    <a:pt x="231" y="79"/>
                  </a:cubicBezTo>
                  <a:cubicBezTo>
                    <a:pt x="161" y="150"/>
                    <a:pt x="161" y="150"/>
                    <a:pt x="161" y="150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5" y="75"/>
                    <a:pt x="95" y="75"/>
                    <a:pt x="95" y="75"/>
                  </a:cubicBezTo>
                  <a:cubicBezTo>
                    <a:pt x="97" y="73"/>
                    <a:pt x="98" y="69"/>
                    <a:pt x="96" y="66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139" y="14"/>
                    <a:pt x="139" y="14"/>
                    <a:pt x="139" y="14"/>
                  </a:cubicBezTo>
                  <a:cubicBezTo>
                    <a:pt x="141" y="12"/>
                    <a:pt x="142" y="8"/>
                    <a:pt x="140" y="5"/>
                  </a:cubicBezTo>
                  <a:cubicBezTo>
                    <a:pt x="139" y="2"/>
                    <a:pt x="136" y="0"/>
                    <a:pt x="132" y="1"/>
                  </a:cubicBezTo>
                  <a:cubicBezTo>
                    <a:pt x="101" y="5"/>
                    <a:pt x="73" y="18"/>
                    <a:pt x="50" y="38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3" y="32"/>
                    <a:pt x="38" y="32"/>
                    <a:pt x="35" y="35"/>
                  </a:cubicBezTo>
                  <a:cubicBezTo>
                    <a:pt x="32" y="38"/>
                    <a:pt x="32" y="43"/>
                    <a:pt x="35" y="46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18" y="73"/>
                    <a:pt x="5" y="101"/>
                    <a:pt x="1" y="132"/>
                  </a:cubicBezTo>
                  <a:cubicBezTo>
                    <a:pt x="0" y="136"/>
                    <a:pt x="2" y="139"/>
                    <a:pt x="5" y="140"/>
                  </a:cubicBezTo>
                  <a:close/>
                  <a:moveTo>
                    <a:pt x="214" y="23"/>
                  </a:moveTo>
                  <a:cubicBezTo>
                    <a:pt x="234" y="29"/>
                    <a:pt x="252" y="40"/>
                    <a:pt x="267" y="55"/>
                  </a:cubicBezTo>
                  <a:cubicBezTo>
                    <a:pt x="282" y="70"/>
                    <a:pt x="293" y="88"/>
                    <a:pt x="299" y="108"/>
                  </a:cubicBezTo>
                  <a:cubicBezTo>
                    <a:pt x="269" y="77"/>
                    <a:pt x="269" y="77"/>
                    <a:pt x="269" y="77"/>
                  </a:cubicBezTo>
                  <a:cubicBezTo>
                    <a:pt x="267" y="76"/>
                    <a:pt x="265" y="75"/>
                    <a:pt x="263" y="75"/>
                  </a:cubicBezTo>
                  <a:cubicBezTo>
                    <a:pt x="262" y="75"/>
                    <a:pt x="260" y="75"/>
                    <a:pt x="259" y="76"/>
                  </a:cubicBezTo>
                  <a:cubicBezTo>
                    <a:pt x="254" y="79"/>
                    <a:pt x="254" y="79"/>
                    <a:pt x="254" y="79"/>
                  </a:cubicBezTo>
                  <a:cubicBezTo>
                    <a:pt x="243" y="68"/>
                    <a:pt x="243" y="68"/>
                    <a:pt x="243" y="68"/>
                  </a:cubicBezTo>
                  <a:cubicBezTo>
                    <a:pt x="246" y="63"/>
                    <a:pt x="246" y="63"/>
                    <a:pt x="246" y="63"/>
                  </a:cubicBezTo>
                  <a:cubicBezTo>
                    <a:pt x="248" y="60"/>
                    <a:pt x="247" y="56"/>
                    <a:pt x="245" y="53"/>
                  </a:cubicBezTo>
                  <a:lnTo>
                    <a:pt x="214" y="23"/>
                  </a:lnTo>
                  <a:close/>
                  <a:moveTo>
                    <a:pt x="55" y="55"/>
                  </a:moveTo>
                  <a:cubicBezTo>
                    <a:pt x="70" y="40"/>
                    <a:pt x="88" y="29"/>
                    <a:pt x="108" y="23"/>
                  </a:cubicBezTo>
                  <a:cubicBezTo>
                    <a:pt x="77" y="53"/>
                    <a:pt x="77" y="53"/>
                    <a:pt x="77" y="53"/>
                  </a:cubicBezTo>
                  <a:cubicBezTo>
                    <a:pt x="75" y="56"/>
                    <a:pt x="74" y="60"/>
                    <a:pt x="76" y="63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0" y="74"/>
                    <a:pt x="56" y="75"/>
                    <a:pt x="53" y="77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29" y="88"/>
                    <a:pt x="40" y="70"/>
                    <a:pt x="55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55" name="Freeform 84"/>
            <p:cNvSpPr>
              <a:spLocks noEditPoints="1"/>
            </p:cNvSpPr>
            <p:nvPr/>
          </p:nvSpPr>
          <p:spPr bwMode="auto">
            <a:xfrm>
              <a:off x="8507413" y="317500"/>
              <a:ext cx="368300" cy="298450"/>
            </a:xfrm>
            <a:custGeom>
              <a:avLst/>
              <a:gdLst>
                <a:gd name="T0" fmla="*/ 136 w 386"/>
                <a:gd name="T1" fmla="*/ 133 h 312"/>
                <a:gd name="T2" fmla="*/ 73 w 386"/>
                <a:gd name="T3" fmla="*/ 141 h 312"/>
                <a:gd name="T4" fmla="*/ 28 w 386"/>
                <a:gd name="T5" fmla="*/ 104 h 312"/>
                <a:gd name="T6" fmla="*/ 21 w 386"/>
                <a:gd name="T7" fmla="*/ 103 h 312"/>
                <a:gd name="T8" fmla="*/ 16 w 386"/>
                <a:gd name="T9" fmla="*/ 110 h 312"/>
                <a:gd name="T10" fmla="*/ 16 w 386"/>
                <a:gd name="T11" fmla="*/ 148 h 312"/>
                <a:gd name="T12" fmla="*/ 7 w 386"/>
                <a:gd name="T13" fmla="*/ 149 h 312"/>
                <a:gd name="T14" fmla="*/ 0 w 386"/>
                <a:gd name="T15" fmla="*/ 157 h 312"/>
                <a:gd name="T16" fmla="*/ 7 w 386"/>
                <a:gd name="T17" fmla="*/ 165 h 312"/>
                <a:gd name="T18" fmla="*/ 16 w 386"/>
                <a:gd name="T19" fmla="*/ 166 h 312"/>
                <a:gd name="T20" fmla="*/ 16 w 386"/>
                <a:gd name="T21" fmla="*/ 203 h 312"/>
                <a:gd name="T22" fmla="*/ 21 w 386"/>
                <a:gd name="T23" fmla="*/ 210 h 312"/>
                <a:gd name="T24" fmla="*/ 24 w 386"/>
                <a:gd name="T25" fmla="*/ 211 h 312"/>
                <a:gd name="T26" fmla="*/ 28 w 386"/>
                <a:gd name="T27" fmla="*/ 209 h 312"/>
                <a:gd name="T28" fmla="*/ 72 w 386"/>
                <a:gd name="T29" fmla="*/ 173 h 312"/>
                <a:gd name="T30" fmla="*/ 136 w 386"/>
                <a:gd name="T31" fmla="*/ 180 h 312"/>
                <a:gd name="T32" fmla="*/ 117 w 386"/>
                <a:gd name="T33" fmla="*/ 296 h 312"/>
                <a:gd name="T34" fmla="*/ 125 w 386"/>
                <a:gd name="T35" fmla="*/ 311 h 312"/>
                <a:gd name="T36" fmla="*/ 131 w 386"/>
                <a:gd name="T37" fmla="*/ 312 h 312"/>
                <a:gd name="T38" fmla="*/ 142 w 386"/>
                <a:gd name="T39" fmla="*/ 307 h 312"/>
                <a:gd name="T40" fmla="*/ 230 w 386"/>
                <a:gd name="T41" fmla="*/ 192 h 312"/>
                <a:gd name="T42" fmla="*/ 244 w 386"/>
                <a:gd name="T43" fmla="*/ 193 h 312"/>
                <a:gd name="T44" fmla="*/ 274 w 386"/>
                <a:gd name="T45" fmla="*/ 195 h 312"/>
                <a:gd name="T46" fmla="*/ 375 w 386"/>
                <a:gd name="T47" fmla="*/ 173 h 312"/>
                <a:gd name="T48" fmla="*/ 386 w 386"/>
                <a:gd name="T49" fmla="*/ 157 h 312"/>
                <a:gd name="T50" fmla="*/ 375 w 386"/>
                <a:gd name="T51" fmla="*/ 140 h 312"/>
                <a:gd name="T52" fmla="*/ 244 w 386"/>
                <a:gd name="T53" fmla="*/ 120 h 312"/>
                <a:gd name="T54" fmla="*/ 230 w 386"/>
                <a:gd name="T55" fmla="*/ 122 h 312"/>
                <a:gd name="T56" fmla="*/ 142 w 386"/>
                <a:gd name="T57" fmla="*/ 7 h 312"/>
                <a:gd name="T58" fmla="*/ 125 w 386"/>
                <a:gd name="T59" fmla="*/ 2 h 312"/>
                <a:gd name="T60" fmla="*/ 117 w 386"/>
                <a:gd name="T61" fmla="*/ 18 h 312"/>
                <a:gd name="T62" fmla="*/ 136 w 386"/>
                <a:gd name="T63" fmla="*/ 133 h 312"/>
                <a:gd name="T64" fmla="*/ 31 w 386"/>
                <a:gd name="T65" fmla="*/ 126 h 312"/>
                <a:gd name="T66" fmla="*/ 52 w 386"/>
                <a:gd name="T67" fmla="*/ 143 h 312"/>
                <a:gd name="T68" fmla="*/ 31 w 386"/>
                <a:gd name="T69" fmla="*/ 146 h 312"/>
                <a:gd name="T70" fmla="*/ 31 w 386"/>
                <a:gd name="T71" fmla="*/ 126 h 312"/>
                <a:gd name="T72" fmla="*/ 31 w 386"/>
                <a:gd name="T73" fmla="*/ 187 h 312"/>
                <a:gd name="T74" fmla="*/ 31 w 386"/>
                <a:gd name="T75" fmla="*/ 168 h 312"/>
                <a:gd name="T76" fmla="*/ 52 w 386"/>
                <a:gd name="T77" fmla="*/ 170 h 312"/>
                <a:gd name="T78" fmla="*/ 31 w 386"/>
                <a:gd name="T79" fmla="*/ 187 h 312"/>
                <a:gd name="T80" fmla="*/ 134 w 386"/>
                <a:gd name="T81" fmla="*/ 291 h 312"/>
                <a:gd name="T82" fmla="*/ 152 w 386"/>
                <a:gd name="T83" fmla="*/ 182 h 312"/>
                <a:gd name="T84" fmla="*/ 211 w 386"/>
                <a:gd name="T85" fmla="*/ 189 h 312"/>
                <a:gd name="T86" fmla="*/ 134 w 386"/>
                <a:gd name="T87" fmla="*/ 291 h 312"/>
                <a:gd name="T88" fmla="*/ 246 w 386"/>
                <a:gd name="T89" fmla="*/ 136 h 312"/>
                <a:gd name="T90" fmla="*/ 369 w 386"/>
                <a:gd name="T91" fmla="*/ 155 h 312"/>
                <a:gd name="T92" fmla="*/ 370 w 386"/>
                <a:gd name="T93" fmla="*/ 157 h 312"/>
                <a:gd name="T94" fmla="*/ 369 w 386"/>
                <a:gd name="T95" fmla="*/ 159 h 312"/>
                <a:gd name="T96" fmla="*/ 246 w 386"/>
                <a:gd name="T97" fmla="*/ 178 h 312"/>
                <a:gd name="T98" fmla="*/ 74 w 386"/>
                <a:gd name="T99" fmla="*/ 157 h 312"/>
                <a:gd name="T100" fmla="*/ 246 w 386"/>
                <a:gd name="T101" fmla="*/ 136 h 312"/>
                <a:gd name="T102" fmla="*/ 211 w 386"/>
                <a:gd name="T103" fmla="*/ 124 h 312"/>
                <a:gd name="T104" fmla="*/ 152 w 386"/>
                <a:gd name="T105" fmla="*/ 131 h 312"/>
                <a:gd name="T106" fmla="*/ 134 w 386"/>
                <a:gd name="T107" fmla="*/ 22 h 312"/>
                <a:gd name="T108" fmla="*/ 211 w 386"/>
                <a:gd name="T109" fmla="*/ 12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6" h="312">
                  <a:moveTo>
                    <a:pt x="136" y="133"/>
                  </a:moveTo>
                  <a:cubicBezTo>
                    <a:pt x="73" y="141"/>
                    <a:pt x="73" y="141"/>
                    <a:pt x="73" y="141"/>
                  </a:cubicBezTo>
                  <a:cubicBezTo>
                    <a:pt x="28" y="104"/>
                    <a:pt x="28" y="104"/>
                    <a:pt x="28" y="104"/>
                  </a:cubicBezTo>
                  <a:cubicBezTo>
                    <a:pt x="26" y="102"/>
                    <a:pt x="23" y="102"/>
                    <a:pt x="21" y="103"/>
                  </a:cubicBezTo>
                  <a:cubicBezTo>
                    <a:pt x="18" y="105"/>
                    <a:pt x="16" y="107"/>
                    <a:pt x="16" y="110"/>
                  </a:cubicBezTo>
                  <a:cubicBezTo>
                    <a:pt x="16" y="148"/>
                    <a:pt x="16" y="148"/>
                    <a:pt x="16" y="148"/>
                  </a:cubicBezTo>
                  <a:cubicBezTo>
                    <a:pt x="7" y="149"/>
                    <a:pt x="7" y="149"/>
                    <a:pt x="7" y="149"/>
                  </a:cubicBezTo>
                  <a:cubicBezTo>
                    <a:pt x="3" y="149"/>
                    <a:pt x="0" y="153"/>
                    <a:pt x="0" y="157"/>
                  </a:cubicBezTo>
                  <a:cubicBezTo>
                    <a:pt x="0" y="161"/>
                    <a:pt x="3" y="164"/>
                    <a:pt x="7" y="165"/>
                  </a:cubicBezTo>
                  <a:cubicBezTo>
                    <a:pt x="16" y="166"/>
                    <a:pt x="16" y="166"/>
                    <a:pt x="16" y="166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6" y="206"/>
                    <a:pt x="18" y="209"/>
                    <a:pt x="21" y="210"/>
                  </a:cubicBezTo>
                  <a:cubicBezTo>
                    <a:pt x="22" y="210"/>
                    <a:pt x="23" y="211"/>
                    <a:pt x="24" y="211"/>
                  </a:cubicBezTo>
                  <a:cubicBezTo>
                    <a:pt x="25" y="211"/>
                    <a:pt x="27" y="210"/>
                    <a:pt x="28" y="209"/>
                  </a:cubicBezTo>
                  <a:cubicBezTo>
                    <a:pt x="72" y="173"/>
                    <a:pt x="72" y="173"/>
                    <a:pt x="72" y="173"/>
                  </a:cubicBezTo>
                  <a:cubicBezTo>
                    <a:pt x="136" y="180"/>
                    <a:pt x="136" y="180"/>
                    <a:pt x="136" y="180"/>
                  </a:cubicBezTo>
                  <a:cubicBezTo>
                    <a:pt x="117" y="296"/>
                    <a:pt x="117" y="296"/>
                    <a:pt x="117" y="296"/>
                  </a:cubicBezTo>
                  <a:cubicBezTo>
                    <a:pt x="116" y="302"/>
                    <a:pt x="119" y="308"/>
                    <a:pt x="125" y="311"/>
                  </a:cubicBezTo>
                  <a:cubicBezTo>
                    <a:pt x="127" y="312"/>
                    <a:pt x="129" y="312"/>
                    <a:pt x="131" y="312"/>
                  </a:cubicBezTo>
                  <a:cubicBezTo>
                    <a:pt x="136" y="312"/>
                    <a:pt x="140" y="310"/>
                    <a:pt x="142" y="307"/>
                  </a:cubicBezTo>
                  <a:cubicBezTo>
                    <a:pt x="230" y="192"/>
                    <a:pt x="230" y="192"/>
                    <a:pt x="230" y="192"/>
                  </a:cubicBezTo>
                  <a:cubicBezTo>
                    <a:pt x="244" y="193"/>
                    <a:pt x="244" y="193"/>
                    <a:pt x="244" y="193"/>
                  </a:cubicBezTo>
                  <a:cubicBezTo>
                    <a:pt x="254" y="195"/>
                    <a:pt x="264" y="195"/>
                    <a:pt x="274" y="195"/>
                  </a:cubicBezTo>
                  <a:cubicBezTo>
                    <a:pt x="309" y="195"/>
                    <a:pt x="343" y="188"/>
                    <a:pt x="375" y="173"/>
                  </a:cubicBezTo>
                  <a:cubicBezTo>
                    <a:pt x="382" y="170"/>
                    <a:pt x="386" y="164"/>
                    <a:pt x="386" y="157"/>
                  </a:cubicBezTo>
                  <a:cubicBezTo>
                    <a:pt x="386" y="149"/>
                    <a:pt x="382" y="143"/>
                    <a:pt x="375" y="140"/>
                  </a:cubicBezTo>
                  <a:cubicBezTo>
                    <a:pt x="334" y="121"/>
                    <a:pt x="289" y="115"/>
                    <a:pt x="244" y="120"/>
                  </a:cubicBezTo>
                  <a:cubicBezTo>
                    <a:pt x="230" y="122"/>
                    <a:pt x="230" y="122"/>
                    <a:pt x="230" y="122"/>
                  </a:cubicBezTo>
                  <a:cubicBezTo>
                    <a:pt x="142" y="7"/>
                    <a:pt x="142" y="7"/>
                    <a:pt x="142" y="7"/>
                  </a:cubicBezTo>
                  <a:cubicBezTo>
                    <a:pt x="138" y="2"/>
                    <a:pt x="132" y="0"/>
                    <a:pt x="125" y="2"/>
                  </a:cubicBezTo>
                  <a:cubicBezTo>
                    <a:pt x="119" y="5"/>
                    <a:pt x="116" y="11"/>
                    <a:pt x="117" y="18"/>
                  </a:cubicBezTo>
                  <a:lnTo>
                    <a:pt x="136" y="133"/>
                  </a:lnTo>
                  <a:close/>
                  <a:moveTo>
                    <a:pt x="31" y="126"/>
                  </a:moveTo>
                  <a:cubicBezTo>
                    <a:pt x="52" y="143"/>
                    <a:pt x="52" y="143"/>
                    <a:pt x="52" y="143"/>
                  </a:cubicBezTo>
                  <a:cubicBezTo>
                    <a:pt x="31" y="146"/>
                    <a:pt x="31" y="146"/>
                    <a:pt x="31" y="146"/>
                  </a:cubicBezTo>
                  <a:lnTo>
                    <a:pt x="31" y="126"/>
                  </a:lnTo>
                  <a:close/>
                  <a:moveTo>
                    <a:pt x="31" y="187"/>
                  </a:moveTo>
                  <a:cubicBezTo>
                    <a:pt x="31" y="168"/>
                    <a:pt x="31" y="168"/>
                    <a:pt x="31" y="168"/>
                  </a:cubicBezTo>
                  <a:cubicBezTo>
                    <a:pt x="52" y="170"/>
                    <a:pt x="52" y="170"/>
                    <a:pt x="52" y="170"/>
                  </a:cubicBezTo>
                  <a:lnTo>
                    <a:pt x="31" y="187"/>
                  </a:lnTo>
                  <a:close/>
                  <a:moveTo>
                    <a:pt x="134" y="291"/>
                  </a:moveTo>
                  <a:cubicBezTo>
                    <a:pt x="152" y="182"/>
                    <a:pt x="152" y="182"/>
                    <a:pt x="152" y="182"/>
                  </a:cubicBezTo>
                  <a:cubicBezTo>
                    <a:pt x="211" y="189"/>
                    <a:pt x="211" y="189"/>
                    <a:pt x="211" y="189"/>
                  </a:cubicBezTo>
                  <a:lnTo>
                    <a:pt x="134" y="291"/>
                  </a:lnTo>
                  <a:close/>
                  <a:moveTo>
                    <a:pt x="246" y="136"/>
                  </a:moveTo>
                  <a:cubicBezTo>
                    <a:pt x="288" y="131"/>
                    <a:pt x="330" y="137"/>
                    <a:pt x="369" y="155"/>
                  </a:cubicBezTo>
                  <a:cubicBezTo>
                    <a:pt x="370" y="155"/>
                    <a:pt x="370" y="156"/>
                    <a:pt x="370" y="157"/>
                  </a:cubicBezTo>
                  <a:cubicBezTo>
                    <a:pt x="370" y="157"/>
                    <a:pt x="370" y="158"/>
                    <a:pt x="369" y="159"/>
                  </a:cubicBezTo>
                  <a:cubicBezTo>
                    <a:pt x="330" y="176"/>
                    <a:pt x="288" y="183"/>
                    <a:pt x="246" y="178"/>
                  </a:cubicBezTo>
                  <a:cubicBezTo>
                    <a:pt x="74" y="157"/>
                    <a:pt x="74" y="157"/>
                    <a:pt x="74" y="157"/>
                  </a:cubicBezTo>
                  <a:lnTo>
                    <a:pt x="246" y="136"/>
                  </a:lnTo>
                  <a:close/>
                  <a:moveTo>
                    <a:pt x="211" y="124"/>
                  </a:moveTo>
                  <a:cubicBezTo>
                    <a:pt x="152" y="131"/>
                    <a:pt x="152" y="131"/>
                    <a:pt x="152" y="131"/>
                  </a:cubicBezTo>
                  <a:cubicBezTo>
                    <a:pt x="134" y="22"/>
                    <a:pt x="134" y="22"/>
                    <a:pt x="134" y="22"/>
                  </a:cubicBezTo>
                  <a:lnTo>
                    <a:pt x="211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56" name="Freeform 85"/>
            <p:cNvSpPr>
              <a:spLocks noEditPoints="1"/>
            </p:cNvSpPr>
            <p:nvPr/>
          </p:nvSpPr>
          <p:spPr bwMode="auto">
            <a:xfrm>
              <a:off x="7535863" y="665163"/>
              <a:ext cx="300037" cy="382588"/>
            </a:xfrm>
            <a:custGeom>
              <a:avLst/>
              <a:gdLst>
                <a:gd name="T0" fmla="*/ 30 w 313"/>
                <a:gd name="T1" fmla="*/ 95 h 399"/>
                <a:gd name="T2" fmla="*/ 17 w 313"/>
                <a:gd name="T3" fmla="*/ 140 h 399"/>
                <a:gd name="T4" fmla="*/ 1 w 313"/>
                <a:gd name="T5" fmla="*/ 225 h 399"/>
                <a:gd name="T6" fmla="*/ 8 w 313"/>
                <a:gd name="T7" fmla="*/ 236 h 399"/>
                <a:gd name="T8" fmla="*/ 32 w 313"/>
                <a:gd name="T9" fmla="*/ 289 h 399"/>
                <a:gd name="T10" fmla="*/ 67 w 313"/>
                <a:gd name="T11" fmla="*/ 322 h 399"/>
                <a:gd name="T12" fmla="*/ 104 w 313"/>
                <a:gd name="T13" fmla="*/ 353 h 399"/>
                <a:gd name="T14" fmla="*/ 87 w 313"/>
                <a:gd name="T15" fmla="*/ 362 h 399"/>
                <a:gd name="T16" fmla="*/ 95 w 313"/>
                <a:gd name="T17" fmla="*/ 399 h 399"/>
                <a:gd name="T18" fmla="*/ 287 w 313"/>
                <a:gd name="T19" fmla="*/ 391 h 399"/>
                <a:gd name="T20" fmla="*/ 284 w 313"/>
                <a:gd name="T21" fmla="*/ 329 h 399"/>
                <a:gd name="T22" fmla="*/ 269 w 313"/>
                <a:gd name="T23" fmla="*/ 328 h 399"/>
                <a:gd name="T24" fmla="*/ 295 w 313"/>
                <a:gd name="T25" fmla="*/ 215 h 399"/>
                <a:gd name="T26" fmla="*/ 167 w 313"/>
                <a:gd name="T27" fmla="*/ 0 h 399"/>
                <a:gd name="T28" fmla="*/ 239 w 313"/>
                <a:gd name="T29" fmla="*/ 77 h 399"/>
                <a:gd name="T30" fmla="*/ 296 w 313"/>
                <a:gd name="T31" fmla="*/ 134 h 399"/>
                <a:gd name="T32" fmla="*/ 103 w 313"/>
                <a:gd name="T33" fmla="*/ 383 h 399"/>
                <a:gd name="T34" fmla="*/ 271 w 313"/>
                <a:gd name="T35" fmla="*/ 344 h 399"/>
                <a:gd name="T36" fmla="*/ 281 w 313"/>
                <a:gd name="T37" fmla="*/ 207 h 399"/>
                <a:gd name="T38" fmla="*/ 253 w 313"/>
                <a:gd name="T39" fmla="*/ 261 h 399"/>
                <a:gd name="T40" fmla="*/ 215 w 313"/>
                <a:gd name="T41" fmla="*/ 336 h 399"/>
                <a:gd name="T42" fmla="*/ 237 w 313"/>
                <a:gd name="T43" fmla="*/ 219 h 399"/>
                <a:gd name="T44" fmla="*/ 239 w 313"/>
                <a:gd name="T45" fmla="*/ 143 h 399"/>
                <a:gd name="T46" fmla="*/ 185 w 313"/>
                <a:gd name="T47" fmla="*/ 85 h 399"/>
                <a:gd name="T48" fmla="*/ 166 w 313"/>
                <a:gd name="T49" fmla="*/ 56 h 399"/>
                <a:gd name="T50" fmla="*/ 166 w 313"/>
                <a:gd name="T51" fmla="*/ 98 h 399"/>
                <a:gd name="T52" fmla="*/ 223 w 313"/>
                <a:gd name="T53" fmla="*/ 146 h 399"/>
                <a:gd name="T54" fmla="*/ 201 w 313"/>
                <a:gd name="T55" fmla="*/ 232 h 399"/>
                <a:gd name="T56" fmla="*/ 199 w 313"/>
                <a:gd name="T57" fmla="*/ 339 h 399"/>
                <a:gd name="T58" fmla="*/ 174 w 313"/>
                <a:gd name="T59" fmla="*/ 231 h 399"/>
                <a:gd name="T60" fmla="*/ 108 w 313"/>
                <a:gd name="T61" fmla="*/ 162 h 399"/>
                <a:gd name="T62" fmla="*/ 89 w 313"/>
                <a:gd name="T63" fmla="*/ 133 h 399"/>
                <a:gd name="T64" fmla="*/ 89 w 313"/>
                <a:gd name="T65" fmla="*/ 175 h 399"/>
                <a:gd name="T66" fmla="*/ 158 w 313"/>
                <a:gd name="T67" fmla="*/ 234 h 399"/>
                <a:gd name="T68" fmla="*/ 120 w 313"/>
                <a:gd name="T69" fmla="*/ 350 h 399"/>
                <a:gd name="T70" fmla="*/ 120 w 313"/>
                <a:gd name="T71" fmla="*/ 313 h 399"/>
                <a:gd name="T72" fmla="*/ 140 w 313"/>
                <a:gd name="T73" fmla="*/ 297 h 399"/>
                <a:gd name="T74" fmla="*/ 66 w 313"/>
                <a:gd name="T75" fmla="*/ 307 h 399"/>
                <a:gd name="T76" fmla="*/ 48 w 313"/>
                <a:gd name="T77" fmla="*/ 289 h 399"/>
                <a:gd name="T78" fmla="*/ 44 w 313"/>
                <a:gd name="T79" fmla="*/ 224 h 399"/>
                <a:gd name="T80" fmla="*/ 42 w 313"/>
                <a:gd name="T81" fmla="*/ 154 h 399"/>
                <a:gd name="T82" fmla="*/ 32 w 313"/>
                <a:gd name="T83" fmla="*/ 134 h 399"/>
                <a:gd name="T84" fmla="*/ 81 w 313"/>
                <a:gd name="T85" fmla="*/ 49 h 399"/>
                <a:gd name="T86" fmla="*/ 83 w 313"/>
                <a:gd name="T87" fmla="*/ 82 h 399"/>
                <a:gd name="T88" fmla="*/ 144 w 313"/>
                <a:gd name="T89" fmla="*/ 154 h 399"/>
                <a:gd name="T90" fmla="*/ 187 w 313"/>
                <a:gd name="T91" fmla="*/ 154 h 399"/>
                <a:gd name="T92" fmla="*/ 157 w 313"/>
                <a:gd name="T93" fmla="*/ 134 h 399"/>
                <a:gd name="T94" fmla="*/ 97 w 313"/>
                <a:gd name="T95" fmla="*/ 37 h 399"/>
                <a:gd name="T96" fmla="*/ 223 w 313"/>
                <a:gd name="T97" fmla="*/ 29 h 399"/>
                <a:gd name="T98" fmla="*/ 226 w 313"/>
                <a:gd name="T99" fmla="*/ 86 h 399"/>
                <a:gd name="T100" fmla="*/ 281 w 313"/>
                <a:gd name="T101" fmla="*/ 207 h 399"/>
                <a:gd name="T102" fmla="*/ 159 w 313"/>
                <a:gd name="T103" fmla="*/ 77 h 399"/>
                <a:gd name="T104" fmla="*/ 172 w 313"/>
                <a:gd name="T105" fmla="*/ 77 h 399"/>
                <a:gd name="T106" fmla="*/ 89 w 313"/>
                <a:gd name="T107" fmla="*/ 160 h 399"/>
                <a:gd name="T108" fmla="*/ 89 w 313"/>
                <a:gd name="T109" fmla="*/ 147 h 399"/>
                <a:gd name="T110" fmla="*/ 89 w 313"/>
                <a:gd name="T111" fmla="*/ 160 h 399"/>
                <a:gd name="T112" fmla="*/ 172 w 313"/>
                <a:gd name="T113" fmla="*/ 154 h 399"/>
                <a:gd name="T114" fmla="*/ 159 w 313"/>
                <a:gd name="T115" fmla="*/ 154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13" h="399">
                  <a:moveTo>
                    <a:pt x="167" y="0"/>
                  </a:moveTo>
                  <a:cubicBezTo>
                    <a:pt x="106" y="0"/>
                    <a:pt x="51" y="38"/>
                    <a:pt x="30" y="95"/>
                  </a:cubicBezTo>
                  <a:cubicBezTo>
                    <a:pt x="16" y="133"/>
                    <a:pt x="16" y="133"/>
                    <a:pt x="16" y="133"/>
                  </a:cubicBezTo>
                  <a:cubicBezTo>
                    <a:pt x="15" y="135"/>
                    <a:pt x="15" y="138"/>
                    <a:pt x="17" y="140"/>
                  </a:cubicBezTo>
                  <a:cubicBezTo>
                    <a:pt x="25" y="153"/>
                    <a:pt x="25" y="153"/>
                    <a:pt x="25" y="153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0" y="227"/>
                    <a:pt x="1" y="230"/>
                    <a:pt x="2" y="232"/>
                  </a:cubicBezTo>
                  <a:cubicBezTo>
                    <a:pt x="3" y="234"/>
                    <a:pt x="5" y="235"/>
                    <a:pt x="8" y="236"/>
                  </a:cubicBezTo>
                  <a:cubicBezTo>
                    <a:pt x="34" y="239"/>
                    <a:pt x="34" y="239"/>
                    <a:pt x="34" y="239"/>
                  </a:cubicBezTo>
                  <a:cubicBezTo>
                    <a:pt x="32" y="289"/>
                    <a:pt x="32" y="289"/>
                    <a:pt x="32" y="289"/>
                  </a:cubicBezTo>
                  <a:cubicBezTo>
                    <a:pt x="32" y="298"/>
                    <a:pt x="35" y="307"/>
                    <a:pt x="42" y="314"/>
                  </a:cubicBezTo>
                  <a:cubicBezTo>
                    <a:pt x="49" y="320"/>
                    <a:pt x="58" y="323"/>
                    <a:pt x="67" y="322"/>
                  </a:cubicBezTo>
                  <a:cubicBezTo>
                    <a:pt x="77" y="322"/>
                    <a:pt x="90" y="320"/>
                    <a:pt x="104" y="317"/>
                  </a:cubicBezTo>
                  <a:cubicBezTo>
                    <a:pt x="104" y="353"/>
                    <a:pt x="104" y="353"/>
                    <a:pt x="104" y="353"/>
                  </a:cubicBezTo>
                  <a:cubicBezTo>
                    <a:pt x="94" y="354"/>
                    <a:pt x="94" y="354"/>
                    <a:pt x="94" y="354"/>
                  </a:cubicBezTo>
                  <a:cubicBezTo>
                    <a:pt x="90" y="355"/>
                    <a:pt x="87" y="358"/>
                    <a:pt x="87" y="362"/>
                  </a:cubicBezTo>
                  <a:cubicBezTo>
                    <a:pt x="87" y="391"/>
                    <a:pt x="87" y="391"/>
                    <a:pt x="87" y="391"/>
                  </a:cubicBezTo>
                  <a:cubicBezTo>
                    <a:pt x="87" y="395"/>
                    <a:pt x="90" y="399"/>
                    <a:pt x="95" y="399"/>
                  </a:cubicBezTo>
                  <a:cubicBezTo>
                    <a:pt x="279" y="399"/>
                    <a:pt x="279" y="399"/>
                    <a:pt x="279" y="399"/>
                  </a:cubicBezTo>
                  <a:cubicBezTo>
                    <a:pt x="283" y="399"/>
                    <a:pt x="287" y="395"/>
                    <a:pt x="287" y="391"/>
                  </a:cubicBezTo>
                  <a:cubicBezTo>
                    <a:pt x="287" y="335"/>
                    <a:pt x="287" y="335"/>
                    <a:pt x="287" y="335"/>
                  </a:cubicBezTo>
                  <a:cubicBezTo>
                    <a:pt x="287" y="333"/>
                    <a:pt x="286" y="330"/>
                    <a:pt x="284" y="329"/>
                  </a:cubicBezTo>
                  <a:cubicBezTo>
                    <a:pt x="282" y="327"/>
                    <a:pt x="280" y="327"/>
                    <a:pt x="278" y="327"/>
                  </a:cubicBezTo>
                  <a:cubicBezTo>
                    <a:pt x="269" y="328"/>
                    <a:pt x="269" y="328"/>
                    <a:pt x="269" y="328"/>
                  </a:cubicBezTo>
                  <a:cubicBezTo>
                    <a:pt x="269" y="263"/>
                    <a:pt x="269" y="263"/>
                    <a:pt x="269" y="263"/>
                  </a:cubicBezTo>
                  <a:cubicBezTo>
                    <a:pt x="278" y="246"/>
                    <a:pt x="290" y="225"/>
                    <a:pt x="295" y="215"/>
                  </a:cubicBezTo>
                  <a:cubicBezTo>
                    <a:pt x="307" y="194"/>
                    <a:pt x="313" y="170"/>
                    <a:pt x="313" y="146"/>
                  </a:cubicBezTo>
                  <a:cubicBezTo>
                    <a:pt x="313" y="65"/>
                    <a:pt x="247" y="0"/>
                    <a:pt x="167" y="0"/>
                  </a:cubicBezTo>
                  <a:close/>
                  <a:moveTo>
                    <a:pt x="296" y="134"/>
                  </a:moveTo>
                  <a:cubicBezTo>
                    <a:pt x="239" y="77"/>
                    <a:pt x="239" y="77"/>
                    <a:pt x="239" y="77"/>
                  </a:cubicBezTo>
                  <a:cubicBezTo>
                    <a:pt x="239" y="38"/>
                    <a:pt x="239" y="38"/>
                    <a:pt x="239" y="38"/>
                  </a:cubicBezTo>
                  <a:cubicBezTo>
                    <a:pt x="271" y="59"/>
                    <a:pt x="293" y="94"/>
                    <a:pt x="296" y="134"/>
                  </a:cubicBezTo>
                  <a:close/>
                  <a:moveTo>
                    <a:pt x="271" y="383"/>
                  </a:moveTo>
                  <a:cubicBezTo>
                    <a:pt x="103" y="383"/>
                    <a:pt x="103" y="383"/>
                    <a:pt x="103" y="383"/>
                  </a:cubicBezTo>
                  <a:cubicBezTo>
                    <a:pt x="103" y="369"/>
                    <a:pt x="103" y="369"/>
                    <a:pt x="103" y="369"/>
                  </a:cubicBezTo>
                  <a:cubicBezTo>
                    <a:pt x="271" y="344"/>
                    <a:pt x="271" y="344"/>
                    <a:pt x="271" y="344"/>
                  </a:cubicBezTo>
                  <a:lnTo>
                    <a:pt x="271" y="383"/>
                  </a:lnTo>
                  <a:close/>
                  <a:moveTo>
                    <a:pt x="281" y="207"/>
                  </a:moveTo>
                  <a:cubicBezTo>
                    <a:pt x="276" y="218"/>
                    <a:pt x="263" y="240"/>
                    <a:pt x="254" y="257"/>
                  </a:cubicBezTo>
                  <a:cubicBezTo>
                    <a:pt x="254" y="258"/>
                    <a:pt x="253" y="260"/>
                    <a:pt x="253" y="261"/>
                  </a:cubicBezTo>
                  <a:cubicBezTo>
                    <a:pt x="253" y="331"/>
                    <a:pt x="253" y="331"/>
                    <a:pt x="253" y="331"/>
                  </a:cubicBezTo>
                  <a:cubicBezTo>
                    <a:pt x="215" y="336"/>
                    <a:pt x="215" y="336"/>
                    <a:pt x="215" y="336"/>
                  </a:cubicBezTo>
                  <a:cubicBezTo>
                    <a:pt x="215" y="241"/>
                    <a:pt x="215" y="241"/>
                    <a:pt x="215" y="241"/>
                  </a:cubicBezTo>
                  <a:cubicBezTo>
                    <a:pt x="237" y="219"/>
                    <a:pt x="237" y="219"/>
                    <a:pt x="237" y="219"/>
                  </a:cubicBezTo>
                  <a:cubicBezTo>
                    <a:pt x="239" y="217"/>
                    <a:pt x="239" y="215"/>
                    <a:pt x="239" y="213"/>
                  </a:cubicBezTo>
                  <a:cubicBezTo>
                    <a:pt x="239" y="143"/>
                    <a:pt x="239" y="143"/>
                    <a:pt x="239" y="143"/>
                  </a:cubicBezTo>
                  <a:cubicBezTo>
                    <a:pt x="239" y="141"/>
                    <a:pt x="239" y="138"/>
                    <a:pt x="237" y="137"/>
                  </a:cubicBezTo>
                  <a:cubicBezTo>
                    <a:pt x="185" y="85"/>
                    <a:pt x="185" y="85"/>
                    <a:pt x="185" y="85"/>
                  </a:cubicBezTo>
                  <a:cubicBezTo>
                    <a:pt x="186" y="83"/>
                    <a:pt x="187" y="80"/>
                    <a:pt x="187" y="77"/>
                  </a:cubicBezTo>
                  <a:cubicBezTo>
                    <a:pt x="187" y="65"/>
                    <a:pt x="177" y="56"/>
                    <a:pt x="166" y="56"/>
                  </a:cubicBezTo>
                  <a:cubicBezTo>
                    <a:pt x="154" y="56"/>
                    <a:pt x="144" y="65"/>
                    <a:pt x="144" y="77"/>
                  </a:cubicBezTo>
                  <a:cubicBezTo>
                    <a:pt x="144" y="89"/>
                    <a:pt x="154" y="98"/>
                    <a:pt x="166" y="98"/>
                  </a:cubicBezTo>
                  <a:cubicBezTo>
                    <a:pt x="169" y="98"/>
                    <a:pt x="171" y="97"/>
                    <a:pt x="174" y="96"/>
                  </a:cubicBezTo>
                  <a:cubicBezTo>
                    <a:pt x="223" y="146"/>
                    <a:pt x="223" y="146"/>
                    <a:pt x="223" y="146"/>
                  </a:cubicBezTo>
                  <a:cubicBezTo>
                    <a:pt x="223" y="210"/>
                    <a:pt x="223" y="210"/>
                    <a:pt x="223" y="210"/>
                  </a:cubicBezTo>
                  <a:cubicBezTo>
                    <a:pt x="201" y="232"/>
                    <a:pt x="201" y="232"/>
                    <a:pt x="201" y="232"/>
                  </a:cubicBezTo>
                  <a:cubicBezTo>
                    <a:pt x="200" y="233"/>
                    <a:pt x="199" y="236"/>
                    <a:pt x="199" y="238"/>
                  </a:cubicBezTo>
                  <a:cubicBezTo>
                    <a:pt x="199" y="339"/>
                    <a:pt x="199" y="339"/>
                    <a:pt x="199" y="339"/>
                  </a:cubicBezTo>
                  <a:cubicBezTo>
                    <a:pt x="174" y="342"/>
                    <a:pt x="174" y="342"/>
                    <a:pt x="174" y="342"/>
                  </a:cubicBezTo>
                  <a:cubicBezTo>
                    <a:pt x="174" y="231"/>
                    <a:pt x="174" y="231"/>
                    <a:pt x="174" y="231"/>
                  </a:cubicBezTo>
                  <a:cubicBezTo>
                    <a:pt x="174" y="229"/>
                    <a:pt x="173" y="227"/>
                    <a:pt x="171" y="225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9" y="160"/>
                    <a:pt x="110" y="157"/>
                    <a:pt x="110" y="154"/>
                  </a:cubicBezTo>
                  <a:cubicBezTo>
                    <a:pt x="110" y="142"/>
                    <a:pt x="100" y="133"/>
                    <a:pt x="89" y="133"/>
                  </a:cubicBezTo>
                  <a:cubicBezTo>
                    <a:pt x="77" y="133"/>
                    <a:pt x="67" y="142"/>
                    <a:pt x="67" y="154"/>
                  </a:cubicBezTo>
                  <a:cubicBezTo>
                    <a:pt x="67" y="166"/>
                    <a:pt x="77" y="175"/>
                    <a:pt x="89" y="175"/>
                  </a:cubicBezTo>
                  <a:cubicBezTo>
                    <a:pt x="92" y="175"/>
                    <a:pt x="94" y="175"/>
                    <a:pt x="97" y="173"/>
                  </a:cubicBezTo>
                  <a:cubicBezTo>
                    <a:pt x="158" y="234"/>
                    <a:pt x="158" y="234"/>
                    <a:pt x="158" y="234"/>
                  </a:cubicBezTo>
                  <a:cubicBezTo>
                    <a:pt x="158" y="345"/>
                    <a:pt x="158" y="345"/>
                    <a:pt x="158" y="345"/>
                  </a:cubicBezTo>
                  <a:cubicBezTo>
                    <a:pt x="120" y="350"/>
                    <a:pt x="120" y="350"/>
                    <a:pt x="120" y="350"/>
                  </a:cubicBezTo>
                  <a:cubicBezTo>
                    <a:pt x="120" y="314"/>
                    <a:pt x="120" y="314"/>
                    <a:pt x="120" y="314"/>
                  </a:cubicBezTo>
                  <a:cubicBezTo>
                    <a:pt x="120" y="314"/>
                    <a:pt x="120" y="313"/>
                    <a:pt x="120" y="313"/>
                  </a:cubicBezTo>
                  <a:cubicBezTo>
                    <a:pt x="125" y="311"/>
                    <a:pt x="130" y="309"/>
                    <a:pt x="136" y="307"/>
                  </a:cubicBezTo>
                  <a:cubicBezTo>
                    <a:pt x="140" y="306"/>
                    <a:pt x="142" y="301"/>
                    <a:pt x="140" y="297"/>
                  </a:cubicBezTo>
                  <a:cubicBezTo>
                    <a:pt x="139" y="293"/>
                    <a:pt x="134" y="291"/>
                    <a:pt x="130" y="293"/>
                  </a:cubicBezTo>
                  <a:cubicBezTo>
                    <a:pt x="106" y="302"/>
                    <a:pt x="82" y="305"/>
                    <a:pt x="66" y="307"/>
                  </a:cubicBezTo>
                  <a:cubicBezTo>
                    <a:pt x="61" y="307"/>
                    <a:pt x="57" y="305"/>
                    <a:pt x="53" y="302"/>
                  </a:cubicBezTo>
                  <a:cubicBezTo>
                    <a:pt x="50" y="299"/>
                    <a:pt x="48" y="294"/>
                    <a:pt x="48" y="289"/>
                  </a:cubicBezTo>
                  <a:cubicBezTo>
                    <a:pt x="50" y="233"/>
                    <a:pt x="50" y="233"/>
                    <a:pt x="50" y="233"/>
                  </a:cubicBezTo>
                  <a:cubicBezTo>
                    <a:pt x="51" y="228"/>
                    <a:pt x="48" y="225"/>
                    <a:pt x="44" y="224"/>
                  </a:cubicBezTo>
                  <a:cubicBezTo>
                    <a:pt x="19" y="221"/>
                    <a:pt x="19" y="221"/>
                    <a:pt x="19" y="221"/>
                  </a:cubicBezTo>
                  <a:cubicBezTo>
                    <a:pt x="42" y="154"/>
                    <a:pt x="42" y="154"/>
                    <a:pt x="42" y="154"/>
                  </a:cubicBezTo>
                  <a:cubicBezTo>
                    <a:pt x="43" y="152"/>
                    <a:pt x="42" y="149"/>
                    <a:pt x="41" y="147"/>
                  </a:cubicBezTo>
                  <a:cubicBezTo>
                    <a:pt x="32" y="134"/>
                    <a:pt x="32" y="134"/>
                    <a:pt x="32" y="134"/>
                  </a:cubicBezTo>
                  <a:cubicBezTo>
                    <a:pt x="45" y="100"/>
                    <a:pt x="45" y="100"/>
                    <a:pt x="45" y="100"/>
                  </a:cubicBezTo>
                  <a:cubicBezTo>
                    <a:pt x="53" y="80"/>
                    <a:pt x="65" y="63"/>
                    <a:pt x="81" y="49"/>
                  </a:cubicBezTo>
                  <a:cubicBezTo>
                    <a:pt x="81" y="77"/>
                    <a:pt x="81" y="77"/>
                    <a:pt x="81" y="77"/>
                  </a:cubicBezTo>
                  <a:cubicBezTo>
                    <a:pt x="81" y="79"/>
                    <a:pt x="81" y="81"/>
                    <a:pt x="83" y="82"/>
                  </a:cubicBezTo>
                  <a:cubicBezTo>
                    <a:pt x="146" y="145"/>
                    <a:pt x="146" y="145"/>
                    <a:pt x="146" y="145"/>
                  </a:cubicBezTo>
                  <a:cubicBezTo>
                    <a:pt x="145" y="148"/>
                    <a:pt x="144" y="151"/>
                    <a:pt x="144" y="154"/>
                  </a:cubicBezTo>
                  <a:cubicBezTo>
                    <a:pt x="144" y="166"/>
                    <a:pt x="154" y="175"/>
                    <a:pt x="166" y="175"/>
                  </a:cubicBezTo>
                  <a:cubicBezTo>
                    <a:pt x="177" y="175"/>
                    <a:pt x="187" y="166"/>
                    <a:pt x="187" y="154"/>
                  </a:cubicBezTo>
                  <a:cubicBezTo>
                    <a:pt x="187" y="142"/>
                    <a:pt x="177" y="133"/>
                    <a:pt x="166" y="133"/>
                  </a:cubicBezTo>
                  <a:cubicBezTo>
                    <a:pt x="163" y="133"/>
                    <a:pt x="160" y="133"/>
                    <a:pt x="157" y="134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17" y="23"/>
                    <a:pt x="141" y="16"/>
                    <a:pt x="167" y="16"/>
                  </a:cubicBezTo>
                  <a:cubicBezTo>
                    <a:pt x="187" y="16"/>
                    <a:pt x="206" y="21"/>
                    <a:pt x="223" y="29"/>
                  </a:cubicBezTo>
                  <a:cubicBezTo>
                    <a:pt x="223" y="81"/>
                    <a:pt x="223" y="81"/>
                    <a:pt x="223" y="81"/>
                  </a:cubicBezTo>
                  <a:cubicBezTo>
                    <a:pt x="223" y="83"/>
                    <a:pt x="224" y="85"/>
                    <a:pt x="226" y="86"/>
                  </a:cubicBezTo>
                  <a:cubicBezTo>
                    <a:pt x="296" y="157"/>
                    <a:pt x="296" y="157"/>
                    <a:pt x="296" y="157"/>
                  </a:cubicBezTo>
                  <a:cubicBezTo>
                    <a:pt x="295" y="175"/>
                    <a:pt x="290" y="192"/>
                    <a:pt x="281" y="207"/>
                  </a:cubicBezTo>
                  <a:close/>
                  <a:moveTo>
                    <a:pt x="166" y="83"/>
                  </a:moveTo>
                  <a:cubicBezTo>
                    <a:pt x="162" y="83"/>
                    <a:pt x="159" y="80"/>
                    <a:pt x="159" y="77"/>
                  </a:cubicBezTo>
                  <a:cubicBezTo>
                    <a:pt x="159" y="73"/>
                    <a:pt x="162" y="70"/>
                    <a:pt x="166" y="70"/>
                  </a:cubicBezTo>
                  <a:cubicBezTo>
                    <a:pt x="169" y="70"/>
                    <a:pt x="172" y="73"/>
                    <a:pt x="172" y="77"/>
                  </a:cubicBezTo>
                  <a:cubicBezTo>
                    <a:pt x="172" y="80"/>
                    <a:pt x="169" y="83"/>
                    <a:pt x="166" y="83"/>
                  </a:cubicBezTo>
                  <a:close/>
                  <a:moveTo>
                    <a:pt x="89" y="160"/>
                  </a:moveTo>
                  <a:cubicBezTo>
                    <a:pt x="85" y="160"/>
                    <a:pt x="82" y="157"/>
                    <a:pt x="82" y="154"/>
                  </a:cubicBezTo>
                  <a:cubicBezTo>
                    <a:pt x="82" y="150"/>
                    <a:pt x="85" y="147"/>
                    <a:pt x="89" y="147"/>
                  </a:cubicBezTo>
                  <a:cubicBezTo>
                    <a:pt x="92" y="147"/>
                    <a:pt x="95" y="150"/>
                    <a:pt x="95" y="154"/>
                  </a:cubicBezTo>
                  <a:cubicBezTo>
                    <a:pt x="95" y="157"/>
                    <a:pt x="92" y="160"/>
                    <a:pt x="89" y="160"/>
                  </a:cubicBezTo>
                  <a:close/>
                  <a:moveTo>
                    <a:pt x="166" y="147"/>
                  </a:moveTo>
                  <a:cubicBezTo>
                    <a:pt x="169" y="147"/>
                    <a:pt x="172" y="150"/>
                    <a:pt x="172" y="154"/>
                  </a:cubicBezTo>
                  <a:cubicBezTo>
                    <a:pt x="172" y="157"/>
                    <a:pt x="169" y="160"/>
                    <a:pt x="166" y="160"/>
                  </a:cubicBezTo>
                  <a:cubicBezTo>
                    <a:pt x="162" y="160"/>
                    <a:pt x="159" y="157"/>
                    <a:pt x="159" y="154"/>
                  </a:cubicBezTo>
                  <a:cubicBezTo>
                    <a:pt x="159" y="150"/>
                    <a:pt x="162" y="147"/>
                    <a:pt x="166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57" name="Freeform 86"/>
            <p:cNvSpPr>
              <a:spLocks/>
            </p:cNvSpPr>
            <p:nvPr/>
          </p:nvSpPr>
          <p:spPr bwMode="auto">
            <a:xfrm>
              <a:off x="8355013" y="196850"/>
              <a:ext cx="15875" cy="41275"/>
            </a:xfrm>
            <a:custGeom>
              <a:avLst/>
              <a:gdLst>
                <a:gd name="T0" fmla="*/ 16 w 16"/>
                <a:gd name="T1" fmla="*/ 35 h 43"/>
                <a:gd name="T2" fmla="*/ 16 w 16"/>
                <a:gd name="T3" fmla="*/ 8 h 43"/>
                <a:gd name="T4" fmla="*/ 8 w 16"/>
                <a:gd name="T5" fmla="*/ 0 h 43"/>
                <a:gd name="T6" fmla="*/ 0 w 16"/>
                <a:gd name="T7" fmla="*/ 8 h 43"/>
                <a:gd name="T8" fmla="*/ 0 w 16"/>
                <a:gd name="T9" fmla="*/ 35 h 43"/>
                <a:gd name="T10" fmla="*/ 8 w 16"/>
                <a:gd name="T11" fmla="*/ 43 h 43"/>
                <a:gd name="T12" fmla="*/ 16 w 16"/>
                <a:gd name="T13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3">
                  <a:moveTo>
                    <a:pt x="16" y="35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2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0"/>
                    <a:pt x="3" y="43"/>
                    <a:pt x="8" y="43"/>
                  </a:cubicBezTo>
                  <a:cubicBezTo>
                    <a:pt x="12" y="43"/>
                    <a:pt x="16" y="40"/>
                    <a:pt x="16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58" name="Freeform 87"/>
            <p:cNvSpPr>
              <a:spLocks/>
            </p:cNvSpPr>
            <p:nvPr/>
          </p:nvSpPr>
          <p:spPr bwMode="auto">
            <a:xfrm>
              <a:off x="8234363" y="246063"/>
              <a:ext cx="34925" cy="34925"/>
            </a:xfrm>
            <a:custGeom>
              <a:avLst/>
              <a:gdLst>
                <a:gd name="T0" fmla="*/ 14 w 37"/>
                <a:gd name="T1" fmla="*/ 3 h 36"/>
                <a:gd name="T2" fmla="*/ 3 w 37"/>
                <a:gd name="T3" fmla="*/ 3 h 36"/>
                <a:gd name="T4" fmla="*/ 3 w 37"/>
                <a:gd name="T5" fmla="*/ 15 h 36"/>
                <a:gd name="T6" fmla="*/ 23 w 37"/>
                <a:gd name="T7" fmla="*/ 34 h 36"/>
                <a:gd name="T8" fmla="*/ 28 w 37"/>
                <a:gd name="T9" fmla="*/ 36 h 36"/>
                <a:gd name="T10" fmla="*/ 34 w 37"/>
                <a:gd name="T11" fmla="*/ 34 h 36"/>
                <a:gd name="T12" fmla="*/ 34 w 37"/>
                <a:gd name="T13" fmla="*/ 23 h 36"/>
                <a:gd name="T14" fmla="*/ 14 w 37"/>
                <a:gd name="T15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6">
                  <a:moveTo>
                    <a:pt x="14" y="3"/>
                  </a:moveTo>
                  <a:cubicBezTo>
                    <a:pt x="11" y="0"/>
                    <a:pt x="6" y="0"/>
                    <a:pt x="3" y="3"/>
                  </a:cubicBezTo>
                  <a:cubicBezTo>
                    <a:pt x="0" y="6"/>
                    <a:pt x="0" y="11"/>
                    <a:pt x="3" y="15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4" y="36"/>
                    <a:pt x="26" y="36"/>
                    <a:pt x="28" y="36"/>
                  </a:cubicBezTo>
                  <a:cubicBezTo>
                    <a:pt x="30" y="36"/>
                    <a:pt x="32" y="36"/>
                    <a:pt x="34" y="34"/>
                  </a:cubicBezTo>
                  <a:cubicBezTo>
                    <a:pt x="37" y="31"/>
                    <a:pt x="37" y="26"/>
                    <a:pt x="34" y="23"/>
                  </a:cubicBezTo>
                  <a:lnTo>
                    <a:pt x="14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59" name="Freeform 88"/>
            <p:cNvSpPr>
              <a:spLocks noEditPoints="1"/>
            </p:cNvSpPr>
            <p:nvPr/>
          </p:nvSpPr>
          <p:spPr bwMode="auto">
            <a:xfrm>
              <a:off x="8243888" y="255588"/>
              <a:ext cx="238125" cy="274638"/>
            </a:xfrm>
            <a:custGeom>
              <a:avLst/>
              <a:gdLst>
                <a:gd name="T0" fmla="*/ 0 w 250"/>
                <a:gd name="T1" fmla="*/ 125 h 287"/>
                <a:gd name="T2" fmla="*/ 36 w 250"/>
                <a:gd name="T3" fmla="*/ 213 h 287"/>
                <a:gd name="T4" fmla="*/ 53 w 250"/>
                <a:gd name="T5" fmla="*/ 230 h 287"/>
                <a:gd name="T6" fmla="*/ 73 w 250"/>
                <a:gd name="T7" fmla="*/ 279 h 287"/>
                <a:gd name="T8" fmla="*/ 81 w 250"/>
                <a:gd name="T9" fmla="*/ 287 h 287"/>
                <a:gd name="T10" fmla="*/ 168 w 250"/>
                <a:gd name="T11" fmla="*/ 287 h 287"/>
                <a:gd name="T12" fmla="*/ 176 w 250"/>
                <a:gd name="T13" fmla="*/ 279 h 287"/>
                <a:gd name="T14" fmla="*/ 197 w 250"/>
                <a:gd name="T15" fmla="*/ 230 h 287"/>
                <a:gd name="T16" fmla="*/ 213 w 250"/>
                <a:gd name="T17" fmla="*/ 213 h 287"/>
                <a:gd name="T18" fmla="*/ 250 w 250"/>
                <a:gd name="T19" fmla="*/ 125 h 287"/>
                <a:gd name="T20" fmla="*/ 213 w 250"/>
                <a:gd name="T21" fmla="*/ 36 h 287"/>
                <a:gd name="T22" fmla="*/ 125 w 250"/>
                <a:gd name="T23" fmla="*/ 0 h 287"/>
                <a:gd name="T24" fmla="*/ 36 w 250"/>
                <a:gd name="T25" fmla="*/ 36 h 287"/>
                <a:gd name="T26" fmla="*/ 0 w 250"/>
                <a:gd name="T27" fmla="*/ 125 h 287"/>
                <a:gd name="T28" fmla="*/ 125 w 250"/>
                <a:gd name="T29" fmla="*/ 16 h 287"/>
                <a:gd name="T30" fmla="*/ 202 w 250"/>
                <a:gd name="T31" fmla="*/ 48 h 287"/>
                <a:gd name="T32" fmla="*/ 234 w 250"/>
                <a:gd name="T33" fmla="*/ 125 h 287"/>
                <a:gd name="T34" fmla="*/ 202 w 250"/>
                <a:gd name="T35" fmla="*/ 202 h 287"/>
                <a:gd name="T36" fmla="*/ 185 w 250"/>
                <a:gd name="T37" fmla="*/ 219 h 287"/>
                <a:gd name="T38" fmla="*/ 161 w 250"/>
                <a:gd name="T39" fmla="*/ 271 h 287"/>
                <a:gd name="T40" fmla="*/ 133 w 250"/>
                <a:gd name="T41" fmla="*/ 271 h 287"/>
                <a:gd name="T42" fmla="*/ 133 w 250"/>
                <a:gd name="T43" fmla="*/ 177 h 287"/>
                <a:gd name="T44" fmla="*/ 167 w 250"/>
                <a:gd name="T45" fmla="*/ 143 h 287"/>
                <a:gd name="T46" fmla="*/ 167 w 250"/>
                <a:gd name="T47" fmla="*/ 132 h 287"/>
                <a:gd name="T48" fmla="*/ 156 w 250"/>
                <a:gd name="T49" fmla="*/ 132 h 287"/>
                <a:gd name="T50" fmla="*/ 125 w 250"/>
                <a:gd name="T51" fmla="*/ 163 h 287"/>
                <a:gd name="T52" fmla="*/ 94 w 250"/>
                <a:gd name="T53" fmla="*/ 132 h 287"/>
                <a:gd name="T54" fmla="*/ 83 w 250"/>
                <a:gd name="T55" fmla="*/ 132 h 287"/>
                <a:gd name="T56" fmla="*/ 83 w 250"/>
                <a:gd name="T57" fmla="*/ 143 h 287"/>
                <a:gd name="T58" fmla="*/ 117 w 250"/>
                <a:gd name="T59" fmla="*/ 177 h 287"/>
                <a:gd name="T60" fmla="*/ 117 w 250"/>
                <a:gd name="T61" fmla="*/ 271 h 287"/>
                <a:gd name="T62" fmla="*/ 89 w 250"/>
                <a:gd name="T63" fmla="*/ 271 h 287"/>
                <a:gd name="T64" fmla="*/ 64 w 250"/>
                <a:gd name="T65" fmla="*/ 219 h 287"/>
                <a:gd name="T66" fmla="*/ 48 w 250"/>
                <a:gd name="T67" fmla="*/ 202 h 287"/>
                <a:gd name="T68" fmla="*/ 16 w 250"/>
                <a:gd name="T69" fmla="*/ 125 h 287"/>
                <a:gd name="T70" fmla="*/ 48 w 250"/>
                <a:gd name="T71" fmla="*/ 48 h 287"/>
                <a:gd name="T72" fmla="*/ 125 w 250"/>
                <a:gd name="T73" fmla="*/ 16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0" h="287">
                  <a:moveTo>
                    <a:pt x="0" y="125"/>
                  </a:moveTo>
                  <a:cubicBezTo>
                    <a:pt x="0" y="158"/>
                    <a:pt x="13" y="190"/>
                    <a:pt x="36" y="213"/>
                  </a:cubicBezTo>
                  <a:cubicBezTo>
                    <a:pt x="53" y="230"/>
                    <a:pt x="53" y="230"/>
                    <a:pt x="53" y="230"/>
                  </a:cubicBezTo>
                  <a:cubicBezTo>
                    <a:pt x="66" y="243"/>
                    <a:pt x="73" y="261"/>
                    <a:pt x="73" y="279"/>
                  </a:cubicBezTo>
                  <a:cubicBezTo>
                    <a:pt x="73" y="284"/>
                    <a:pt x="77" y="287"/>
                    <a:pt x="81" y="287"/>
                  </a:cubicBezTo>
                  <a:cubicBezTo>
                    <a:pt x="168" y="287"/>
                    <a:pt x="168" y="287"/>
                    <a:pt x="168" y="287"/>
                  </a:cubicBezTo>
                  <a:cubicBezTo>
                    <a:pt x="173" y="287"/>
                    <a:pt x="176" y="284"/>
                    <a:pt x="176" y="279"/>
                  </a:cubicBezTo>
                  <a:cubicBezTo>
                    <a:pt x="176" y="261"/>
                    <a:pt x="183" y="243"/>
                    <a:pt x="197" y="230"/>
                  </a:cubicBezTo>
                  <a:cubicBezTo>
                    <a:pt x="213" y="213"/>
                    <a:pt x="213" y="213"/>
                    <a:pt x="213" y="213"/>
                  </a:cubicBezTo>
                  <a:cubicBezTo>
                    <a:pt x="237" y="190"/>
                    <a:pt x="250" y="158"/>
                    <a:pt x="250" y="125"/>
                  </a:cubicBezTo>
                  <a:cubicBezTo>
                    <a:pt x="250" y="91"/>
                    <a:pt x="237" y="60"/>
                    <a:pt x="213" y="36"/>
                  </a:cubicBezTo>
                  <a:cubicBezTo>
                    <a:pt x="190" y="13"/>
                    <a:pt x="158" y="0"/>
                    <a:pt x="125" y="0"/>
                  </a:cubicBezTo>
                  <a:cubicBezTo>
                    <a:pt x="91" y="0"/>
                    <a:pt x="60" y="13"/>
                    <a:pt x="36" y="36"/>
                  </a:cubicBezTo>
                  <a:cubicBezTo>
                    <a:pt x="13" y="60"/>
                    <a:pt x="0" y="91"/>
                    <a:pt x="0" y="125"/>
                  </a:cubicBezTo>
                  <a:close/>
                  <a:moveTo>
                    <a:pt x="125" y="16"/>
                  </a:moveTo>
                  <a:cubicBezTo>
                    <a:pt x="154" y="16"/>
                    <a:pt x="181" y="27"/>
                    <a:pt x="202" y="48"/>
                  </a:cubicBezTo>
                  <a:cubicBezTo>
                    <a:pt x="223" y="68"/>
                    <a:pt x="234" y="96"/>
                    <a:pt x="234" y="125"/>
                  </a:cubicBezTo>
                  <a:cubicBezTo>
                    <a:pt x="234" y="154"/>
                    <a:pt x="223" y="181"/>
                    <a:pt x="202" y="202"/>
                  </a:cubicBezTo>
                  <a:cubicBezTo>
                    <a:pt x="185" y="219"/>
                    <a:pt x="185" y="219"/>
                    <a:pt x="185" y="219"/>
                  </a:cubicBezTo>
                  <a:cubicBezTo>
                    <a:pt x="171" y="233"/>
                    <a:pt x="162" y="251"/>
                    <a:pt x="161" y="271"/>
                  </a:cubicBezTo>
                  <a:cubicBezTo>
                    <a:pt x="133" y="271"/>
                    <a:pt x="133" y="271"/>
                    <a:pt x="133" y="271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67" y="143"/>
                    <a:pt x="167" y="143"/>
                    <a:pt x="167" y="143"/>
                  </a:cubicBezTo>
                  <a:cubicBezTo>
                    <a:pt x="170" y="140"/>
                    <a:pt x="170" y="135"/>
                    <a:pt x="167" y="132"/>
                  </a:cubicBezTo>
                  <a:cubicBezTo>
                    <a:pt x="164" y="129"/>
                    <a:pt x="159" y="129"/>
                    <a:pt x="156" y="132"/>
                  </a:cubicBezTo>
                  <a:cubicBezTo>
                    <a:pt x="125" y="163"/>
                    <a:pt x="125" y="163"/>
                    <a:pt x="125" y="163"/>
                  </a:cubicBezTo>
                  <a:cubicBezTo>
                    <a:pt x="94" y="132"/>
                    <a:pt x="94" y="132"/>
                    <a:pt x="94" y="132"/>
                  </a:cubicBezTo>
                  <a:cubicBezTo>
                    <a:pt x="91" y="129"/>
                    <a:pt x="86" y="129"/>
                    <a:pt x="83" y="132"/>
                  </a:cubicBezTo>
                  <a:cubicBezTo>
                    <a:pt x="79" y="135"/>
                    <a:pt x="79" y="140"/>
                    <a:pt x="83" y="143"/>
                  </a:cubicBezTo>
                  <a:cubicBezTo>
                    <a:pt x="117" y="177"/>
                    <a:pt x="117" y="177"/>
                    <a:pt x="117" y="177"/>
                  </a:cubicBezTo>
                  <a:cubicBezTo>
                    <a:pt x="117" y="271"/>
                    <a:pt x="117" y="271"/>
                    <a:pt x="117" y="271"/>
                  </a:cubicBezTo>
                  <a:cubicBezTo>
                    <a:pt x="89" y="271"/>
                    <a:pt x="89" y="271"/>
                    <a:pt x="89" y="271"/>
                  </a:cubicBezTo>
                  <a:cubicBezTo>
                    <a:pt x="87" y="251"/>
                    <a:pt x="78" y="233"/>
                    <a:pt x="64" y="219"/>
                  </a:cubicBezTo>
                  <a:cubicBezTo>
                    <a:pt x="48" y="202"/>
                    <a:pt x="48" y="202"/>
                    <a:pt x="48" y="202"/>
                  </a:cubicBezTo>
                  <a:cubicBezTo>
                    <a:pt x="27" y="181"/>
                    <a:pt x="16" y="154"/>
                    <a:pt x="16" y="125"/>
                  </a:cubicBezTo>
                  <a:cubicBezTo>
                    <a:pt x="16" y="96"/>
                    <a:pt x="27" y="68"/>
                    <a:pt x="48" y="48"/>
                  </a:cubicBezTo>
                  <a:cubicBezTo>
                    <a:pt x="68" y="27"/>
                    <a:pt x="96" y="16"/>
                    <a:pt x="12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60" name="Freeform 89"/>
            <p:cNvSpPr>
              <a:spLocks/>
            </p:cNvSpPr>
            <p:nvPr/>
          </p:nvSpPr>
          <p:spPr bwMode="auto">
            <a:xfrm>
              <a:off x="8313738" y="546100"/>
              <a:ext cx="98425" cy="15875"/>
            </a:xfrm>
            <a:custGeom>
              <a:avLst/>
              <a:gdLst>
                <a:gd name="T0" fmla="*/ 103 w 103"/>
                <a:gd name="T1" fmla="*/ 8 h 16"/>
                <a:gd name="T2" fmla="*/ 95 w 103"/>
                <a:gd name="T3" fmla="*/ 0 h 16"/>
                <a:gd name="T4" fmla="*/ 8 w 103"/>
                <a:gd name="T5" fmla="*/ 0 h 16"/>
                <a:gd name="T6" fmla="*/ 0 w 103"/>
                <a:gd name="T7" fmla="*/ 8 h 16"/>
                <a:gd name="T8" fmla="*/ 8 w 103"/>
                <a:gd name="T9" fmla="*/ 16 h 16"/>
                <a:gd name="T10" fmla="*/ 95 w 103"/>
                <a:gd name="T11" fmla="*/ 16 h 16"/>
                <a:gd name="T12" fmla="*/ 103 w 103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16">
                  <a:moveTo>
                    <a:pt x="103" y="8"/>
                  </a:moveTo>
                  <a:cubicBezTo>
                    <a:pt x="103" y="4"/>
                    <a:pt x="100" y="0"/>
                    <a:pt x="9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0" y="16"/>
                    <a:pt x="103" y="12"/>
                    <a:pt x="103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61" name="Freeform 90"/>
            <p:cNvSpPr>
              <a:spLocks/>
            </p:cNvSpPr>
            <p:nvPr/>
          </p:nvSpPr>
          <p:spPr bwMode="auto">
            <a:xfrm>
              <a:off x="8329613" y="577850"/>
              <a:ext cx="66675" cy="15875"/>
            </a:xfrm>
            <a:custGeom>
              <a:avLst/>
              <a:gdLst>
                <a:gd name="T0" fmla="*/ 8 w 69"/>
                <a:gd name="T1" fmla="*/ 0 h 16"/>
                <a:gd name="T2" fmla="*/ 0 w 69"/>
                <a:gd name="T3" fmla="*/ 8 h 16"/>
                <a:gd name="T4" fmla="*/ 8 w 69"/>
                <a:gd name="T5" fmla="*/ 16 h 16"/>
                <a:gd name="T6" fmla="*/ 61 w 69"/>
                <a:gd name="T7" fmla="*/ 16 h 16"/>
                <a:gd name="T8" fmla="*/ 69 w 69"/>
                <a:gd name="T9" fmla="*/ 8 h 16"/>
                <a:gd name="T10" fmla="*/ 61 w 69"/>
                <a:gd name="T11" fmla="*/ 0 h 16"/>
                <a:gd name="T12" fmla="*/ 8 w 69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6">
                  <a:moveTo>
                    <a:pt x="8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6" y="16"/>
                    <a:pt x="69" y="12"/>
                    <a:pt x="69" y="8"/>
                  </a:cubicBezTo>
                  <a:cubicBezTo>
                    <a:pt x="69" y="3"/>
                    <a:pt x="66" y="0"/>
                    <a:pt x="61" y="0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62" name="Freeform 91"/>
            <p:cNvSpPr>
              <a:spLocks/>
            </p:cNvSpPr>
            <p:nvPr/>
          </p:nvSpPr>
          <p:spPr bwMode="auto">
            <a:xfrm>
              <a:off x="8455025" y="246063"/>
              <a:ext cx="36512" cy="34925"/>
            </a:xfrm>
            <a:custGeom>
              <a:avLst/>
              <a:gdLst>
                <a:gd name="T0" fmla="*/ 15 w 37"/>
                <a:gd name="T1" fmla="*/ 34 h 36"/>
                <a:gd name="T2" fmla="*/ 34 w 37"/>
                <a:gd name="T3" fmla="*/ 15 h 36"/>
                <a:gd name="T4" fmla="*/ 34 w 37"/>
                <a:gd name="T5" fmla="*/ 3 h 36"/>
                <a:gd name="T6" fmla="*/ 23 w 37"/>
                <a:gd name="T7" fmla="*/ 3 h 36"/>
                <a:gd name="T8" fmla="*/ 4 w 37"/>
                <a:gd name="T9" fmla="*/ 23 h 36"/>
                <a:gd name="T10" fmla="*/ 4 w 37"/>
                <a:gd name="T11" fmla="*/ 34 h 36"/>
                <a:gd name="T12" fmla="*/ 9 w 37"/>
                <a:gd name="T13" fmla="*/ 36 h 36"/>
                <a:gd name="T14" fmla="*/ 15 w 37"/>
                <a:gd name="T15" fmla="*/ 3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6">
                  <a:moveTo>
                    <a:pt x="15" y="34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7" y="11"/>
                    <a:pt x="37" y="6"/>
                    <a:pt x="34" y="3"/>
                  </a:cubicBezTo>
                  <a:cubicBezTo>
                    <a:pt x="31" y="0"/>
                    <a:pt x="26" y="0"/>
                    <a:pt x="23" y="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6"/>
                    <a:pt x="0" y="31"/>
                    <a:pt x="4" y="34"/>
                  </a:cubicBezTo>
                  <a:cubicBezTo>
                    <a:pt x="5" y="36"/>
                    <a:pt x="7" y="36"/>
                    <a:pt x="9" y="36"/>
                  </a:cubicBezTo>
                  <a:cubicBezTo>
                    <a:pt x="11" y="36"/>
                    <a:pt x="13" y="36"/>
                    <a:pt x="15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63" name="Freeform 95"/>
            <p:cNvSpPr>
              <a:spLocks/>
            </p:cNvSpPr>
            <p:nvPr/>
          </p:nvSpPr>
          <p:spPr bwMode="auto">
            <a:xfrm>
              <a:off x="9004300" y="85725"/>
              <a:ext cx="36512" cy="125413"/>
            </a:xfrm>
            <a:custGeom>
              <a:avLst/>
              <a:gdLst>
                <a:gd name="T0" fmla="*/ 29 w 38"/>
                <a:gd name="T1" fmla="*/ 132 h 132"/>
                <a:gd name="T2" fmla="*/ 34 w 38"/>
                <a:gd name="T3" fmla="*/ 130 h 132"/>
                <a:gd name="T4" fmla="*/ 35 w 38"/>
                <a:gd name="T5" fmla="*/ 119 h 132"/>
                <a:gd name="T6" fmla="*/ 16 w 38"/>
                <a:gd name="T7" fmla="*/ 66 h 132"/>
                <a:gd name="T8" fmla="*/ 35 w 38"/>
                <a:gd name="T9" fmla="*/ 14 h 132"/>
                <a:gd name="T10" fmla="*/ 34 w 38"/>
                <a:gd name="T11" fmla="*/ 3 h 132"/>
                <a:gd name="T12" fmla="*/ 23 w 38"/>
                <a:gd name="T13" fmla="*/ 4 h 132"/>
                <a:gd name="T14" fmla="*/ 0 w 38"/>
                <a:gd name="T15" fmla="*/ 66 h 132"/>
                <a:gd name="T16" fmla="*/ 23 w 38"/>
                <a:gd name="T17" fmla="*/ 129 h 132"/>
                <a:gd name="T18" fmla="*/ 29 w 38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132">
                  <a:moveTo>
                    <a:pt x="29" y="132"/>
                  </a:moveTo>
                  <a:cubicBezTo>
                    <a:pt x="31" y="132"/>
                    <a:pt x="32" y="132"/>
                    <a:pt x="34" y="130"/>
                  </a:cubicBezTo>
                  <a:cubicBezTo>
                    <a:pt x="37" y="128"/>
                    <a:pt x="38" y="122"/>
                    <a:pt x="35" y="119"/>
                  </a:cubicBezTo>
                  <a:cubicBezTo>
                    <a:pt x="23" y="104"/>
                    <a:pt x="16" y="86"/>
                    <a:pt x="16" y="66"/>
                  </a:cubicBezTo>
                  <a:cubicBezTo>
                    <a:pt x="16" y="47"/>
                    <a:pt x="23" y="29"/>
                    <a:pt x="35" y="14"/>
                  </a:cubicBezTo>
                  <a:cubicBezTo>
                    <a:pt x="38" y="11"/>
                    <a:pt x="37" y="5"/>
                    <a:pt x="34" y="3"/>
                  </a:cubicBezTo>
                  <a:cubicBezTo>
                    <a:pt x="31" y="0"/>
                    <a:pt x="26" y="0"/>
                    <a:pt x="23" y="4"/>
                  </a:cubicBezTo>
                  <a:cubicBezTo>
                    <a:pt x="8" y="21"/>
                    <a:pt x="0" y="44"/>
                    <a:pt x="0" y="66"/>
                  </a:cubicBezTo>
                  <a:cubicBezTo>
                    <a:pt x="0" y="89"/>
                    <a:pt x="8" y="112"/>
                    <a:pt x="23" y="129"/>
                  </a:cubicBezTo>
                  <a:cubicBezTo>
                    <a:pt x="24" y="131"/>
                    <a:pt x="27" y="132"/>
                    <a:pt x="29" y="1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64" name="Freeform 96"/>
            <p:cNvSpPr>
              <a:spLocks/>
            </p:cNvSpPr>
            <p:nvPr/>
          </p:nvSpPr>
          <p:spPr bwMode="auto">
            <a:xfrm>
              <a:off x="9032875" y="103188"/>
              <a:ext cx="30162" cy="90488"/>
            </a:xfrm>
            <a:custGeom>
              <a:avLst/>
              <a:gdLst>
                <a:gd name="T0" fmla="*/ 17 w 32"/>
                <a:gd name="T1" fmla="*/ 94 h 96"/>
                <a:gd name="T2" fmla="*/ 23 w 32"/>
                <a:gd name="T3" fmla="*/ 96 h 96"/>
                <a:gd name="T4" fmla="*/ 28 w 32"/>
                <a:gd name="T5" fmla="*/ 94 h 96"/>
                <a:gd name="T6" fmla="*/ 29 w 32"/>
                <a:gd name="T7" fmla="*/ 83 h 96"/>
                <a:gd name="T8" fmla="*/ 16 w 32"/>
                <a:gd name="T9" fmla="*/ 48 h 96"/>
                <a:gd name="T10" fmla="*/ 29 w 32"/>
                <a:gd name="T11" fmla="*/ 14 h 96"/>
                <a:gd name="T12" fmla="*/ 28 w 32"/>
                <a:gd name="T13" fmla="*/ 3 h 96"/>
                <a:gd name="T14" fmla="*/ 17 w 32"/>
                <a:gd name="T15" fmla="*/ 3 h 96"/>
                <a:gd name="T16" fmla="*/ 0 w 32"/>
                <a:gd name="T17" fmla="*/ 48 h 96"/>
                <a:gd name="T18" fmla="*/ 17 w 32"/>
                <a:gd name="T19" fmla="*/ 9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96">
                  <a:moveTo>
                    <a:pt x="17" y="94"/>
                  </a:moveTo>
                  <a:cubicBezTo>
                    <a:pt x="18" y="95"/>
                    <a:pt x="21" y="96"/>
                    <a:pt x="23" y="96"/>
                  </a:cubicBezTo>
                  <a:cubicBezTo>
                    <a:pt x="25" y="96"/>
                    <a:pt x="27" y="96"/>
                    <a:pt x="28" y="94"/>
                  </a:cubicBezTo>
                  <a:cubicBezTo>
                    <a:pt x="31" y="91"/>
                    <a:pt x="32" y="86"/>
                    <a:pt x="29" y="83"/>
                  </a:cubicBezTo>
                  <a:cubicBezTo>
                    <a:pt x="21" y="73"/>
                    <a:pt x="16" y="61"/>
                    <a:pt x="16" y="48"/>
                  </a:cubicBezTo>
                  <a:cubicBezTo>
                    <a:pt x="16" y="36"/>
                    <a:pt x="21" y="24"/>
                    <a:pt x="29" y="14"/>
                  </a:cubicBezTo>
                  <a:cubicBezTo>
                    <a:pt x="32" y="11"/>
                    <a:pt x="31" y="6"/>
                    <a:pt x="28" y="3"/>
                  </a:cubicBezTo>
                  <a:cubicBezTo>
                    <a:pt x="25" y="0"/>
                    <a:pt x="20" y="0"/>
                    <a:pt x="17" y="3"/>
                  </a:cubicBezTo>
                  <a:cubicBezTo>
                    <a:pt x="6" y="16"/>
                    <a:pt x="0" y="32"/>
                    <a:pt x="0" y="48"/>
                  </a:cubicBezTo>
                  <a:cubicBezTo>
                    <a:pt x="0" y="65"/>
                    <a:pt x="6" y="81"/>
                    <a:pt x="17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65" name="Freeform 97"/>
            <p:cNvSpPr>
              <a:spLocks/>
            </p:cNvSpPr>
            <p:nvPr/>
          </p:nvSpPr>
          <p:spPr bwMode="auto">
            <a:xfrm>
              <a:off x="9061450" y="119063"/>
              <a:ext cx="25400" cy="58738"/>
            </a:xfrm>
            <a:custGeom>
              <a:avLst/>
              <a:gdLst>
                <a:gd name="T0" fmla="*/ 11 w 26"/>
                <a:gd name="T1" fmla="*/ 58 h 60"/>
                <a:gd name="T2" fmla="*/ 17 w 26"/>
                <a:gd name="T3" fmla="*/ 60 h 60"/>
                <a:gd name="T4" fmla="*/ 23 w 26"/>
                <a:gd name="T5" fmla="*/ 58 h 60"/>
                <a:gd name="T6" fmla="*/ 23 w 26"/>
                <a:gd name="T7" fmla="*/ 47 h 60"/>
                <a:gd name="T8" fmla="*/ 16 w 26"/>
                <a:gd name="T9" fmla="*/ 30 h 60"/>
                <a:gd name="T10" fmla="*/ 23 w 26"/>
                <a:gd name="T11" fmla="*/ 14 h 60"/>
                <a:gd name="T12" fmla="*/ 23 w 26"/>
                <a:gd name="T13" fmla="*/ 3 h 60"/>
                <a:gd name="T14" fmla="*/ 11 w 26"/>
                <a:gd name="T15" fmla="*/ 3 h 60"/>
                <a:gd name="T16" fmla="*/ 0 w 26"/>
                <a:gd name="T17" fmla="*/ 30 h 60"/>
                <a:gd name="T18" fmla="*/ 11 w 26"/>
                <a:gd name="T19" fmla="*/ 5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60">
                  <a:moveTo>
                    <a:pt x="11" y="58"/>
                  </a:moveTo>
                  <a:cubicBezTo>
                    <a:pt x="13" y="60"/>
                    <a:pt x="15" y="60"/>
                    <a:pt x="17" y="60"/>
                  </a:cubicBezTo>
                  <a:cubicBezTo>
                    <a:pt x="19" y="60"/>
                    <a:pt x="21" y="60"/>
                    <a:pt x="23" y="58"/>
                  </a:cubicBezTo>
                  <a:cubicBezTo>
                    <a:pt x="26" y="55"/>
                    <a:pt x="26" y="50"/>
                    <a:pt x="23" y="47"/>
                  </a:cubicBezTo>
                  <a:cubicBezTo>
                    <a:pt x="18" y="42"/>
                    <a:pt x="16" y="37"/>
                    <a:pt x="16" y="30"/>
                  </a:cubicBezTo>
                  <a:cubicBezTo>
                    <a:pt x="16" y="24"/>
                    <a:pt x="18" y="19"/>
                    <a:pt x="23" y="14"/>
                  </a:cubicBezTo>
                  <a:cubicBezTo>
                    <a:pt x="26" y="11"/>
                    <a:pt x="26" y="6"/>
                    <a:pt x="23" y="3"/>
                  </a:cubicBezTo>
                  <a:cubicBezTo>
                    <a:pt x="19" y="0"/>
                    <a:pt x="14" y="0"/>
                    <a:pt x="11" y="3"/>
                  </a:cubicBezTo>
                  <a:cubicBezTo>
                    <a:pt x="4" y="10"/>
                    <a:pt x="0" y="20"/>
                    <a:pt x="0" y="30"/>
                  </a:cubicBezTo>
                  <a:cubicBezTo>
                    <a:pt x="0" y="41"/>
                    <a:pt x="4" y="51"/>
                    <a:pt x="11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66" name="Freeform 99"/>
            <p:cNvSpPr>
              <a:spLocks/>
            </p:cNvSpPr>
            <p:nvPr/>
          </p:nvSpPr>
          <p:spPr bwMode="auto">
            <a:xfrm>
              <a:off x="8574088" y="1093788"/>
              <a:ext cx="50800" cy="73025"/>
            </a:xfrm>
            <a:custGeom>
              <a:avLst/>
              <a:gdLst>
                <a:gd name="T0" fmla="*/ 38 w 53"/>
                <a:gd name="T1" fmla="*/ 75 h 77"/>
                <a:gd name="T2" fmla="*/ 44 w 53"/>
                <a:gd name="T3" fmla="*/ 77 h 77"/>
                <a:gd name="T4" fmla="*/ 49 w 53"/>
                <a:gd name="T5" fmla="*/ 75 h 77"/>
                <a:gd name="T6" fmla="*/ 50 w 53"/>
                <a:gd name="T7" fmla="*/ 64 h 77"/>
                <a:gd name="T8" fmla="*/ 16 w 53"/>
                <a:gd name="T9" fmla="*/ 6 h 77"/>
                <a:gd name="T10" fmla="*/ 6 w 53"/>
                <a:gd name="T11" fmla="*/ 1 h 77"/>
                <a:gd name="T12" fmla="*/ 1 w 53"/>
                <a:gd name="T13" fmla="*/ 11 h 77"/>
                <a:gd name="T14" fmla="*/ 38 w 53"/>
                <a:gd name="T15" fmla="*/ 7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77">
                  <a:moveTo>
                    <a:pt x="38" y="75"/>
                  </a:moveTo>
                  <a:cubicBezTo>
                    <a:pt x="40" y="77"/>
                    <a:pt x="42" y="77"/>
                    <a:pt x="44" y="77"/>
                  </a:cubicBezTo>
                  <a:cubicBezTo>
                    <a:pt x="46" y="77"/>
                    <a:pt x="48" y="77"/>
                    <a:pt x="49" y="75"/>
                  </a:cubicBezTo>
                  <a:cubicBezTo>
                    <a:pt x="53" y="72"/>
                    <a:pt x="53" y="67"/>
                    <a:pt x="50" y="64"/>
                  </a:cubicBezTo>
                  <a:cubicBezTo>
                    <a:pt x="35" y="47"/>
                    <a:pt x="23" y="27"/>
                    <a:pt x="16" y="6"/>
                  </a:cubicBezTo>
                  <a:cubicBezTo>
                    <a:pt x="15" y="2"/>
                    <a:pt x="11" y="0"/>
                    <a:pt x="6" y="1"/>
                  </a:cubicBezTo>
                  <a:cubicBezTo>
                    <a:pt x="2" y="2"/>
                    <a:pt x="0" y="7"/>
                    <a:pt x="1" y="11"/>
                  </a:cubicBezTo>
                  <a:cubicBezTo>
                    <a:pt x="8" y="35"/>
                    <a:pt x="21" y="57"/>
                    <a:pt x="38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67" name="Freeform 100"/>
            <p:cNvSpPr>
              <a:spLocks/>
            </p:cNvSpPr>
            <p:nvPr/>
          </p:nvSpPr>
          <p:spPr bwMode="auto">
            <a:xfrm>
              <a:off x="8836025" y="1093788"/>
              <a:ext cx="49212" cy="73025"/>
            </a:xfrm>
            <a:custGeom>
              <a:avLst/>
              <a:gdLst>
                <a:gd name="T0" fmla="*/ 15 w 53"/>
                <a:gd name="T1" fmla="*/ 75 h 77"/>
                <a:gd name="T2" fmla="*/ 52 w 53"/>
                <a:gd name="T3" fmla="*/ 11 h 77"/>
                <a:gd name="T4" fmla="*/ 46 w 53"/>
                <a:gd name="T5" fmla="*/ 1 h 77"/>
                <a:gd name="T6" fmla="*/ 36 w 53"/>
                <a:gd name="T7" fmla="*/ 6 h 77"/>
                <a:gd name="T8" fmla="*/ 3 w 53"/>
                <a:gd name="T9" fmla="*/ 64 h 77"/>
                <a:gd name="T10" fmla="*/ 3 w 53"/>
                <a:gd name="T11" fmla="*/ 75 h 77"/>
                <a:gd name="T12" fmla="*/ 9 w 53"/>
                <a:gd name="T13" fmla="*/ 77 h 77"/>
                <a:gd name="T14" fmla="*/ 15 w 53"/>
                <a:gd name="T15" fmla="*/ 7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77">
                  <a:moveTo>
                    <a:pt x="15" y="75"/>
                  </a:moveTo>
                  <a:cubicBezTo>
                    <a:pt x="31" y="57"/>
                    <a:pt x="44" y="35"/>
                    <a:pt x="52" y="11"/>
                  </a:cubicBezTo>
                  <a:cubicBezTo>
                    <a:pt x="53" y="7"/>
                    <a:pt x="51" y="2"/>
                    <a:pt x="46" y="1"/>
                  </a:cubicBezTo>
                  <a:cubicBezTo>
                    <a:pt x="42" y="0"/>
                    <a:pt x="38" y="2"/>
                    <a:pt x="36" y="6"/>
                  </a:cubicBezTo>
                  <a:cubicBezTo>
                    <a:pt x="30" y="27"/>
                    <a:pt x="18" y="47"/>
                    <a:pt x="3" y="64"/>
                  </a:cubicBezTo>
                  <a:cubicBezTo>
                    <a:pt x="0" y="67"/>
                    <a:pt x="0" y="72"/>
                    <a:pt x="3" y="75"/>
                  </a:cubicBezTo>
                  <a:cubicBezTo>
                    <a:pt x="5" y="77"/>
                    <a:pt x="7" y="77"/>
                    <a:pt x="9" y="77"/>
                  </a:cubicBezTo>
                  <a:cubicBezTo>
                    <a:pt x="11" y="77"/>
                    <a:pt x="13" y="77"/>
                    <a:pt x="15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68" name="Freeform 101"/>
            <p:cNvSpPr>
              <a:spLocks/>
            </p:cNvSpPr>
            <p:nvPr/>
          </p:nvSpPr>
          <p:spPr bwMode="auto">
            <a:xfrm>
              <a:off x="8574088" y="949325"/>
              <a:ext cx="44450" cy="66675"/>
            </a:xfrm>
            <a:custGeom>
              <a:avLst/>
              <a:gdLst>
                <a:gd name="T0" fmla="*/ 9 w 46"/>
                <a:gd name="T1" fmla="*/ 69 h 69"/>
                <a:gd name="T2" fmla="*/ 16 w 46"/>
                <a:gd name="T3" fmla="*/ 64 h 69"/>
                <a:gd name="T4" fmla="*/ 43 w 46"/>
                <a:gd name="T5" fmla="*/ 14 h 69"/>
                <a:gd name="T6" fmla="*/ 42 w 46"/>
                <a:gd name="T7" fmla="*/ 3 h 69"/>
                <a:gd name="T8" fmla="*/ 30 w 46"/>
                <a:gd name="T9" fmla="*/ 4 h 69"/>
                <a:gd name="T10" fmla="*/ 1 w 46"/>
                <a:gd name="T11" fmla="*/ 59 h 69"/>
                <a:gd name="T12" fmla="*/ 6 w 46"/>
                <a:gd name="T13" fmla="*/ 69 h 69"/>
                <a:gd name="T14" fmla="*/ 9 w 46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69">
                  <a:moveTo>
                    <a:pt x="9" y="69"/>
                  </a:moveTo>
                  <a:cubicBezTo>
                    <a:pt x="12" y="69"/>
                    <a:pt x="15" y="67"/>
                    <a:pt x="16" y="64"/>
                  </a:cubicBezTo>
                  <a:cubicBezTo>
                    <a:pt x="22" y="46"/>
                    <a:pt x="31" y="29"/>
                    <a:pt x="43" y="14"/>
                  </a:cubicBezTo>
                  <a:cubicBezTo>
                    <a:pt x="46" y="11"/>
                    <a:pt x="45" y="6"/>
                    <a:pt x="42" y="3"/>
                  </a:cubicBezTo>
                  <a:cubicBezTo>
                    <a:pt x="38" y="0"/>
                    <a:pt x="33" y="1"/>
                    <a:pt x="30" y="4"/>
                  </a:cubicBezTo>
                  <a:cubicBezTo>
                    <a:pt x="17" y="21"/>
                    <a:pt x="7" y="39"/>
                    <a:pt x="1" y="59"/>
                  </a:cubicBezTo>
                  <a:cubicBezTo>
                    <a:pt x="0" y="63"/>
                    <a:pt x="2" y="68"/>
                    <a:pt x="6" y="69"/>
                  </a:cubicBezTo>
                  <a:cubicBezTo>
                    <a:pt x="7" y="69"/>
                    <a:pt x="8" y="69"/>
                    <a:pt x="9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69" name="Freeform 102"/>
            <p:cNvSpPr>
              <a:spLocks/>
            </p:cNvSpPr>
            <p:nvPr/>
          </p:nvSpPr>
          <p:spPr bwMode="auto">
            <a:xfrm>
              <a:off x="8842375" y="949325"/>
              <a:ext cx="42862" cy="66675"/>
            </a:xfrm>
            <a:custGeom>
              <a:avLst/>
              <a:gdLst>
                <a:gd name="T0" fmla="*/ 37 w 46"/>
                <a:gd name="T1" fmla="*/ 69 h 69"/>
                <a:gd name="T2" fmla="*/ 39 w 46"/>
                <a:gd name="T3" fmla="*/ 69 h 69"/>
                <a:gd name="T4" fmla="*/ 44 w 46"/>
                <a:gd name="T5" fmla="*/ 59 h 69"/>
                <a:gd name="T6" fmla="*/ 15 w 46"/>
                <a:gd name="T7" fmla="*/ 4 h 69"/>
                <a:gd name="T8" fmla="*/ 4 w 46"/>
                <a:gd name="T9" fmla="*/ 3 h 69"/>
                <a:gd name="T10" fmla="*/ 3 w 46"/>
                <a:gd name="T11" fmla="*/ 14 h 69"/>
                <a:gd name="T12" fmla="*/ 29 w 46"/>
                <a:gd name="T13" fmla="*/ 64 h 69"/>
                <a:gd name="T14" fmla="*/ 37 w 46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69">
                  <a:moveTo>
                    <a:pt x="37" y="69"/>
                  </a:moveTo>
                  <a:cubicBezTo>
                    <a:pt x="38" y="69"/>
                    <a:pt x="38" y="69"/>
                    <a:pt x="39" y="69"/>
                  </a:cubicBezTo>
                  <a:cubicBezTo>
                    <a:pt x="43" y="68"/>
                    <a:pt x="46" y="63"/>
                    <a:pt x="44" y="59"/>
                  </a:cubicBezTo>
                  <a:cubicBezTo>
                    <a:pt x="38" y="39"/>
                    <a:pt x="28" y="21"/>
                    <a:pt x="15" y="4"/>
                  </a:cubicBezTo>
                  <a:cubicBezTo>
                    <a:pt x="12" y="1"/>
                    <a:pt x="7" y="0"/>
                    <a:pt x="4" y="3"/>
                  </a:cubicBezTo>
                  <a:cubicBezTo>
                    <a:pt x="1" y="6"/>
                    <a:pt x="0" y="11"/>
                    <a:pt x="3" y="14"/>
                  </a:cubicBezTo>
                  <a:cubicBezTo>
                    <a:pt x="15" y="29"/>
                    <a:pt x="24" y="46"/>
                    <a:pt x="29" y="64"/>
                  </a:cubicBezTo>
                  <a:cubicBezTo>
                    <a:pt x="30" y="67"/>
                    <a:pt x="33" y="69"/>
                    <a:pt x="37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70" name="Freeform 103"/>
            <p:cNvSpPr>
              <a:spLocks noEditPoints="1"/>
            </p:cNvSpPr>
            <p:nvPr/>
          </p:nvSpPr>
          <p:spPr bwMode="auto">
            <a:xfrm>
              <a:off x="8683625" y="998538"/>
              <a:ext cx="93662" cy="93663"/>
            </a:xfrm>
            <a:custGeom>
              <a:avLst/>
              <a:gdLst>
                <a:gd name="T0" fmla="*/ 49 w 98"/>
                <a:gd name="T1" fmla="*/ 99 h 99"/>
                <a:gd name="T2" fmla="*/ 98 w 98"/>
                <a:gd name="T3" fmla="*/ 50 h 99"/>
                <a:gd name="T4" fmla="*/ 49 w 98"/>
                <a:gd name="T5" fmla="*/ 0 h 99"/>
                <a:gd name="T6" fmla="*/ 0 w 98"/>
                <a:gd name="T7" fmla="*/ 50 h 99"/>
                <a:gd name="T8" fmla="*/ 49 w 98"/>
                <a:gd name="T9" fmla="*/ 99 h 99"/>
                <a:gd name="T10" fmla="*/ 49 w 98"/>
                <a:gd name="T11" fmla="*/ 16 h 99"/>
                <a:gd name="T12" fmla="*/ 82 w 98"/>
                <a:gd name="T13" fmla="*/ 50 h 99"/>
                <a:gd name="T14" fmla="*/ 49 w 98"/>
                <a:gd name="T15" fmla="*/ 83 h 99"/>
                <a:gd name="T16" fmla="*/ 16 w 98"/>
                <a:gd name="T17" fmla="*/ 50 h 99"/>
                <a:gd name="T18" fmla="*/ 49 w 98"/>
                <a:gd name="T19" fmla="*/ 16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" h="99">
                  <a:moveTo>
                    <a:pt x="49" y="99"/>
                  </a:moveTo>
                  <a:cubicBezTo>
                    <a:pt x="76" y="99"/>
                    <a:pt x="98" y="77"/>
                    <a:pt x="98" y="50"/>
                  </a:cubicBezTo>
                  <a:cubicBezTo>
                    <a:pt x="98" y="22"/>
                    <a:pt x="76" y="0"/>
                    <a:pt x="49" y="0"/>
                  </a:cubicBezTo>
                  <a:cubicBezTo>
                    <a:pt x="22" y="0"/>
                    <a:pt x="0" y="22"/>
                    <a:pt x="0" y="50"/>
                  </a:cubicBezTo>
                  <a:cubicBezTo>
                    <a:pt x="0" y="77"/>
                    <a:pt x="22" y="99"/>
                    <a:pt x="49" y="99"/>
                  </a:cubicBezTo>
                  <a:close/>
                  <a:moveTo>
                    <a:pt x="49" y="16"/>
                  </a:moveTo>
                  <a:cubicBezTo>
                    <a:pt x="67" y="16"/>
                    <a:pt x="82" y="31"/>
                    <a:pt x="82" y="50"/>
                  </a:cubicBezTo>
                  <a:cubicBezTo>
                    <a:pt x="82" y="68"/>
                    <a:pt x="67" y="83"/>
                    <a:pt x="49" y="83"/>
                  </a:cubicBezTo>
                  <a:cubicBezTo>
                    <a:pt x="31" y="83"/>
                    <a:pt x="16" y="68"/>
                    <a:pt x="16" y="50"/>
                  </a:cubicBezTo>
                  <a:cubicBezTo>
                    <a:pt x="16" y="31"/>
                    <a:pt x="31" y="16"/>
                    <a:pt x="49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71" name="Freeform 104"/>
            <p:cNvSpPr>
              <a:spLocks noEditPoints="1"/>
            </p:cNvSpPr>
            <p:nvPr/>
          </p:nvSpPr>
          <p:spPr bwMode="auto">
            <a:xfrm>
              <a:off x="8618538" y="1112838"/>
              <a:ext cx="222250" cy="90488"/>
            </a:xfrm>
            <a:custGeom>
              <a:avLst/>
              <a:gdLst>
                <a:gd name="T0" fmla="*/ 9 w 233"/>
                <a:gd name="T1" fmla="*/ 95 h 95"/>
                <a:gd name="T2" fmla="*/ 225 w 233"/>
                <a:gd name="T3" fmla="*/ 95 h 95"/>
                <a:gd name="T4" fmla="*/ 232 w 233"/>
                <a:gd name="T5" fmla="*/ 91 h 95"/>
                <a:gd name="T6" fmla="*/ 232 w 233"/>
                <a:gd name="T7" fmla="*/ 83 h 95"/>
                <a:gd name="T8" fmla="*/ 211 w 233"/>
                <a:gd name="T9" fmla="*/ 35 h 95"/>
                <a:gd name="T10" fmla="*/ 156 w 233"/>
                <a:gd name="T11" fmla="*/ 0 h 95"/>
                <a:gd name="T12" fmla="*/ 78 w 233"/>
                <a:gd name="T13" fmla="*/ 0 h 95"/>
                <a:gd name="T14" fmla="*/ 23 w 233"/>
                <a:gd name="T15" fmla="*/ 35 h 95"/>
                <a:gd name="T16" fmla="*/ 1 w 233"/>
                <a:gd name="T17" fmla="*/ 83 h 95"/>
                <a:gd name="T18" fmla="*/ 2 w 233"/>
                <a:gd name="T19" fmla="*/ 91 h 95"/>
                <a:gd name="T20" fmla="*/ 9 w 233"/>
                <a:gd name="T21" fmla="*/ 95 h 95"/>
                <a:gd name="T22" fmla="*/ 38 w 233"/>
                <a:gd name="T23" fmla="*/ 42 h 95"/>
                <a:gd name="T24" fmla="*/ 78 w 233"/>
                <a:gd name="T25" fmla="*/ 16 h 95"/>
                <a:gd name="T26" fmla="*/ 156 w 233"/>
                <a:gd name="T27" fmla="*/ 16 h 95"/>
                <a:gd name="T28" fmla="*/ 196 w 233"/>
                <a:gd name="T29" fmla="*/ 42 h 95"/>
                <a:gd name="T30" fmla="*/ 213 w 233"/>
                <a:gd name="T31" fmla="*/ 79 h 95"/>
                <a:gd name="T32" fmla="*/ 21 w 233"/>
                <a:gd name="T33" fmla="*/ 79 h 95"/>
                <a:gd name="T34" fmla="*/ 38 w 233"/>
                <a:gd name="T35" fmla="*/ 4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3" h="95">
                  <a:moveTo>
                    <a:pt x="9" y="95"/>
                  </a:moveTo>
                  <a:cubicBezTo>
                    <a:pt x="225" y="95"/>
                    <a:pt x="225" y="95"/>
                    <a:pt x="225" y="95"/>
                  </a:cubicBezTo>
                  <a:cubicBezTo>
                    <a:pt x="228" y="95"/>
                    <a:pt x="230" y="93"/>
                    <a:pt x="232" y="91"/>
                  </a:cubicBezTo>
                  <a:cubicBezTo>
                    <a:pt x="233" y="89"/>
                    <a:pt x="233" y="86"/>
                    <a:pt x="232" y="83"/>
                  </a:cubicBezTo>
                  <a:cubicBezTo>
                    <a:pt x="211" y="35"/>
                    <a:pt x="211" y="35"/>
                    <a:pt x="211" y="35"/>
                  </a:cubicBezTo>
                  <a:cubicBezTo>
                    <a:pt x="201" y="14"/>
                    <a:pt x="179" y="0"/>
                    <a:pt x="15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54" y="0"/>
                    <a:pt x="33" y="14"/>
                    <a:pt x="23" y="35"/>
                  </a:cubicBezTo>
                  <a:cubicBezTo>
                    <a:pt x="1" y="83"/>
                    <a:pt x="1" y="83"/>
                    <a:pt x="1" y="83"/>
                  </a:cubicBezTo>
                  <a:cubicBezTo>
                    <a:pt x="0" y="86"/>
                    <a:pt x="0" y="89"/>
                    <a:pt x="2" y="91"/>
                  </a:cubicBezTo>
                  <a:cubicBezTo>
                    <a:pt x="3" y="93"/>
                    <a:pt x="6" y="95"/>
                    <a:pt x="9" y="95"/>
                  </a:cubicBezTo>
                  <a:close/>
                  <a:moveTo>
                    <a:pt x="38" y="42"/>
                  </a:moveTo>
                  <a:cubicBezTo>
                    <a:pt x="45" y="26"/>
                    <a:pt x="60" y="16"/>
                    <a:pt x="78" y="16"/>
                  </a:cubicBezTo>
                  <a:cubicBezTo>
                    <a:pt x="156" y="16"/>
                    <a:pt x="156" y="16"/>
                    <a:pt x="156" y="16"/>
                  </a:cubicBezTo>
                  <a:cubicBezTo>
                    <a:pt x="173" y="16"/>
                    <a:pt x="189" y="26"/>
                    <a:pt x="196" y="42"/>
                  </a:cubicBezTo>
                  <a:cubicBezTo>
                    <a:pt x="213" y="79"/>
                    <a:pt x="213" y="79"/>
                    <a:pt x="213" y="79"/>
                  </a:cubicBezTo>
                  <a:cubicBezTo>
                    <a:pt x="21" y="79"/>
                    <a:pt x="21" y="79"/>
                    <a:pt x="21" y="79"/>
                  </a:cubicBezTo>
                  <a:lnTo>
                    <a:pt x="38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72" name="Freeform 105"/>
            <p:cNvSpPr>
              <a:spLocks noEditPoints="1"/>
            </p:cNvSpPr>
            <p:nvPr/>
          </p:nvSpPr>
          <p:spPr bwMode="auto">
            <a:xfrm>
              <a:off x="8542338" y="1023938"/>
              <a:ext cx="61912" cy="61913"/>
            </a:xfrm>
            <a:custGeom>
              <a:avLst/>
              <a:gdLst>
                <a:gd name="T0" fmla="*/ 0 w 65"/>
                <a:gd name="T1" fmla="*/ 8 h 64"/>
                <a:gd name="T2" fmla="*/ 0 w 65"/>
                <a:gd name="T3" fmla="*/ 56 h 64"/>
                <a:gd name="T4" fmla="*/ 8 w 65"/>
                <a:gd name="T5" fmla="*/ 64 h 64"/>
                <a:gd name="T6" fmla="*/ 57 w 65"/>
                <a:gd name="T7" fmla="*/ 64 h 64"/>
                <a:gd name="T8" fmla="*/ 65 w 65"/>
                <a:gd name="T9" fmla="*/ 56 h 64"/>
                <a:gd name="T10" fmla="*/ 65 w 65"/>
                <a:gd name="T11" fmla="*/ 8 h 64"/>
                <a:gd name="T12" fmla="*/ 57 w 65"/>
                <a:gd name="T13" fmla="*/ 0 h 64"/>
                <a:gd name="T14" fmla="*/ 8 w 65"/>
                <a:gd name="T15" fmla="*/ 0 h 64"/>
                <a:gd name="T16" fmla="*/ 0 w 65"/>
                <a:gd name="T17" fmla="*/ 8 h 64"/>
                <a:gd name="T18" fmla="*/ 16 w 65"/>
                <a:gd name="T19" fmla="*/ 16 h 64"/>
                <a:gd name="T20" fmla="*/ 49 w 65"/>
                <a:gd name="T21" fmla="*/ 16 h 64"/>
                <a:gd name="T22" fmla="*/ 49 w 65"/>
                <a:gd name="T23" fmla="*/ 48 h 64"/>
                <a:gd name="T24" fmla="*/ 16 w 65"/>
                <a:gd name="T25" fmla="*/ 48 h 64"/>
                <a:gd name="T26" fmla="*/ 16 w 65"/>
                <a:gd name="T27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4">
                  <a:moveTo>
                    <a:pt x="0" y="8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4"/>
                    <a:pt x="8" y="64"/>
                  </a:cubicBezTo>
                  <a:cubicBezTo>
                    <a:pt x="57" y="64"/>
                    <a:pt x="57" y="64"/>
                    <a:pt x="57" y="64"/>
                  </a:cubicBezTo>
                  <a:cubicBezTo>
                    <a:pt x="61" y="64"/>
                    <a:pt x="65" y="61"/>
                    <a:pt x="65" y="56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65" y="3"/>
                    <a:pt x="61" y="0"/>
                    <a:pt x="5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lose/>
                  <a:moveTo>
                    <a:pt x="16" y="16"/>
                  </a:moveTo>
                  <a:cubicBezTo>
                    <a:pt x="49" y="16"/>
                    <a:pt x="49" y="16"/>
                    <a:pt x="49" y="16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16" y="48"/>
                    <a:pt x="16" y="48"/>
                    <a:pt x="16" y="48"/>
                  </a:cubicBez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73" name="Freeform 106"/>
            <p:cNvSpPr>
              <a:spLocks noEditPoints="1"/>
            </p:cNvSpPr>
            <p:nvPr/>
          </p:nvSpPr>
          <p:spPr bwMode="auto">
            <a:xfrm>
              <a:off x="8618538" y="887413"/>
              <a:ext cx="61912" cy="60325"/>
            </a:xfrm>
            <a:custGeom>
              <a:avLst/>
              <a:gdLst>
                <a:gd name="T0" fmla="*/ 56 w 64"/>
                <a:gd name="T1" fmla="*/ 64 h 64"/>
                <a:gd name="T2" fmla="*/ 64 w 64"/>
                <a:gd name="T3" fmla="*/ 56 h 64"/>
                <a:gd name="T4" fmla="*/ 64 w 64"/>
                <a:gd name="T5" fmla="*/ 8 h 64"/>
                <a:gd name="T6" fmla="*/ 56 w 64"/>
                <a:gd name="T7" fmla="*/ 0 h 64"/>
                <a:gd name="T8" fmla="*/ 8 w 64"/>
                <a:gd name="T9" fmla="*/ 0 h 64"/>
                <a:gd name="T10" fmla="*/ 0 w 64"/>
                <a:gd name="T11" fmla="*/ 8 h 64"/>
                <a:gd name="T12" fmla="*/ 0 w 64"/>
                <a:gd name="T13" fmla="*/ 56 h 64"/>
                <a:gd name="T14" fmla="*/ 8 w 64"/>
                <a:gd name="T15" fmla="*/ 64 h 64"/>
                <a:gd name="T16" fmla="*/ 56 w 64"/>
                <a:gd name="T17" fmla="*/ 64 h 64"/>
                <a:gd name="T18" fmla="*/ 16 w 64"/>
                <a:gd name="T19" fmla="*/ 16 h 64"/>
                <a:gd name="T20" fmla="*/ 48 w 64"/>
                <a:gd name="T21" fmla="*/ 16 h 64"/>
                <a:gd name="T22" fmla="*/ 48 w 64"/>
                <a:gd name="T23" fmla="*/ 48 h 64"/>
                <a:gd name="T24" fmla="*/ 16 w 64"/>
                <a:gd name="T25" fmla="*/ 48 h 64"/>
                <a:gd name="T26" fmla="*/ 16 w 64"/>
                <a:gd name="T27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56" y="64"/>
                  </a:moveTo>
                  <a:cubicBezTo>
                    <a:pt x="61" y="64"/>
                    <a:pt x="64" y="61"/>
                    <a:pt x="64" y="5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3"/>
                    <a:pt x="61" y="0"/>
                    <a:pt x="5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3" y="64"/>
                    <a:pt x="8" y="64"/>
                  </a:cubicBezTo>
                  <a:lnTo>
                    <a:pt x="56" y="64"/>
                  </a:lnTo>
                  <a:close/>
                  <a:moveTo>
                    <a:pt x="16" y="16"/>
                  </a:moveTo>
                  <a:cubicBezTo>
                    <a:pt x="48" y="16"/>
                    <a:pt x="48" y="16"/>
                    <a:pt x="48" y="16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16" y="48"/>
                    <a:pt x="16" y="48"/>
                    <a:pt x="16" y="48"/>
                  </a:cubicBez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74" name="Freeform 107"/>
            <p:cNvSpPr>
              <a:spLocks noEditPoints="1"/>
            </p:cNvSpPr>
            <p:nvPr/>
          </p:nvSpPr>
          <p:spPr bwMode="auto">
            <a:xfrm>
              <a:off x="8778875" y="887413"/>
              <a:ext cx="61912" cy="60325"/>
            </a:xfrm>
            <a:custGeom>
              <a:avLst/>
              <a:gdLst>
                <a:gd name="T0" fmla="*/ 57 w 65"/>
                <a:gd name="T1" fmla="*/ 64 h 64"/>
                <a:gd name="T2" fmla="*/ 65 w 65"/>
                <a:gd name="T3" fmla="*/ 56 h 64"/>
                <a:gd name="T4" fmla="*/ 65 w 65"/>
                <a:gd name="T5" fmla="*/ 8 h 64"/>
                <a:gd name="T6" fmla="*/ 57 w 65"/>
                <a:gd name="T7" fmla="*/ 0 h 64"/>
                <a:gd name="T8" fmla="*/ 8 w 65"/>
                <a:gd name="T9" fmla="*/ 0 h 64"/>
                <a:gd name="T10" fmla="*/ 0 w 65"/>
                <a:gd name="T11" fmla="*/ 8 h 64"/>
                <a:gd name="T12" fmla="*/ 0 w 65"/>
                <a:gd name="T13" fmla="*/ 56 h 64"/>
                <a:gd name="T14" fmla="*/ 8 w 65"/>
                <a:gd name="T15" fmla="*/ 64 h 64"/>
                <a:gd name="T16" fmla="*/ 57 w 65"/>
                <a:gd name="T17" fmla="*/ 64 h 64"/>
                <a:gd name="T18" fmla="*/ 16 w 65"/>
                <a:gd name="T19" fmla="*/ 16 h 64"/>
                <a:gd name="T20" fmla="*/ 49 w 65"/>
                <a:gd name="T21" fmla="*/ 16 h 64"/>
                <a:gd name="T22" fmla="*/ 49 w 65"/>
                <a:gd name="T23" fmla="*/ 48 h 64"/>
                <a:gd name="T24" fmla="*/ 16 w 65"/>
                <a:gd name="T25" fmla="*/ 48 h 64"/>
                <a:gd name="T26" fmla="*/ 16 w 65"/>
                <a:gd name="T27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4">
                  <a:moveTo>
                    <a:pt x="57" y="64"/>
                  </a:moveTo>
                  <a:cubicBezTo>
                    <a:pt x="61" y="64"/>
                    <a:pt x="65" y="61"/>
                    <a:pt x="65" y="56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65" y="3"/>
                    <a:pt x="61" y="0"/>
                    <a:pt x="5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4"/>
                    <a:pt x="8" y="64"/>
                  </a:cubicBezTo>
                  <a:lnTo>
                    <a:pt x="57" y="64"/>
                  </a:lnTo>
                  <a:close/>
                  <a:moveTo>
                    <a:pt x="16" y="16"/>
                  </a:moveTo>
                  <a:cubicBezTo>
                    <a:pt x="49" y="16"/>
                    <a:pt x="49" y="16"/>
                    <a:pt x="49" y="16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16" y="48"/>
                    <a:pt x="16" y="48"/>
                    <a:pt x="16" y="48"/>
                  </a:cubicBez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75" name="Freeform 108"/>
            <p:cNvSpPr>
              <a:spLocks noEditPoints="1"/>
            </p:cNvSpPr>
            <p:nvPr/>
          </p:nvSpPr>
          <p:spPr bwMode="auto">
            <a:xfrm>
              <a:off x="8856663" y="1023938"/>
              <a:ext cx="60325" cy="61913"/>
            </a:xfrm>
            <a:custGeom>
              <a:avLst/>
              <a:gdLst>
                <a:gd name="T0" fmla="*/ 64 w 64"/>
                <a:gd name="T1" fmla="*/ 56 h 64"/>
                <a:gd name="T2" fmla="*/ 64 w 64"/>
                <a:gd name="T3" fmla="*/ 8 h 64"/>
                <a:gd name="T4" fmla="*/ 56 w 64"/>
                <a:gd name="T5" fmla="*/ 0 h 64"/>
                <a:gd name="T6" fmla="*/ 8 w 64"/>
                <a:gd name="T7" fmla="*/ 0 h 64"/>
                <a:gd name="T8" fmla="*/ 0 w 64"/>
                <a:gd name="T9" fmla="*/ 8 h 64"/>
                <a:gd name="T10" fmla="*/ 0 w 64"/>
                <a:gd name="T11" fmla="*/ 56 h 64"/>
                <a:gd name="T12" fmla="*/ 8 w 64"/>
                <a:gd name="T13" fmla="*/ 64 h 64"/>
                <a:gd name="T14" fmla="*/ 56 w 64"/>
                <a:gd name="T15" fmla="*/ 64 h 64"/>
                <a:gd name="T16" fmla="*/ 64 w 64"/>
                <a:gd name="T17" fmla="*/ 56 h 64"/>
                <a:gd name="T18" fmla="*/ 48 w 64"/>
                <a:gd name="T19" fmla="*/ 48 h 64"/>
                <a:gd name="T20" fmla="*/ 16 w 64"/>
                <a:gd name="T21" fmla="*/ 48 h 64"/>
                <a:gd name="T22" fmla="*/ 16 w 64"/>
                <a:gd name="T23" fmla="*/ 16 h 64"/>
                <a:gd name="T24" fmla="*/ 48 w 64"/>
                <a:gd name="T25" fmla="*/ 16 h 64"/>
                <a:gd name="T26" fmla="*/ 48 w 64"/>
                <a:gd name="T27" fmla="*/ 4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64" y="56"/>
                  </a:moveTo>
                  <a:cubicBezTo>
                    <a:pt x="64" y="8"/>
                    <a:pt x="64" y="8"/>
                    <a:pt x="64" y="8"/>
                  </a:cubicBezTo>
                  <a:cubicBezTo>
                    <a:pt x="64" y="3"/>
                    <a:pt x="61" y="0"/>
                    <a:pt x="5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3" y="64"/>
                    <a:pt x="8" y="64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61" y="64"/>
                    <a:pt x="64" y="61"/>
                    <a:pt x="64" y="56"/>
                  </a:cubicBezTo>
                  <a:close/>
                  <a:moveTo>
                    <a:pt x="48" y="48"/>
                  </a:moveTo>
                  <a:cubicBezTo>
                    <a:pt x="16" y="48"/>
                    <a:pt x="16" y="48"/>
                    <a:pt x="16" y="48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48" y="16"/>
                    <a:pt x="48" y="16"/>
                    <a:pt x="48" y="16"/>
                  </a:cubicBezTo>
                  <a:lnTo>
                    <a:pt x="48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76" name="Freeform 109"/>
            <p:cNvSpPr>
              <a:spLocks/>
            </p:cNvSpPr>
            <p:nvPr/>
          </p:nvSpPr>
          <p:spPr bwMode="auto">
            <a:xfrm>
              <a:off x="8691563" y="892175"/>
              <a:ext cx="77787" cy="20638"/>
            </a:xfrm>
            <a:custGeom>
              <a:avLst/>
              <a:gdLst>
                <a:gd name="T0" fmla="*/ 9 w 82"/>
                <a:gd name="T1" fmla="*/ 20 h 21"/>
                <a:gd name="T2" fmla="*/ 10 w 82"/>
                <a:gd name="T3" fmla="*/ 20 h 21"/>
                <a:gd name="T4" fmla="*/ 71 w 82"/>
                <a:gd name="T5" fmla="*/ 20 h 21"/>
                <a:gd name="T6" fmla="*/ 81 w 82"/>
                <a:gd name="T7" fmla="*/ 13 h 21"/>
                <a:gd name="T8" fmla="*/ 74 w 82"/>
                <a:gd name="T9" fmla="*/ 4 h 21"/>
                <a:gd name="T10" fmla="*/ 7 w 82"/>
                <a:gd name="T11" fmla="*/ 4 h 21"/>
                <a:gd name="T12" fmla="*/ 1 w 82"/>
                <a:gd name="T13" fmla="*/ 13 h 21"/>
                <a:gd name="T14" fmla="*/ 9 w 82"/>
                <a:gd name="T15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21">
                  <a:moveTo>
                    <a:pt x="9" y="20"/>
                  </a:moveTo>
                  <a:cubicBezTo>
                    <a:pt x="9" y="20"/>
                    <a:pt x="10" y="20"/>
                    <a:pt x="10" y="20"/>
                  </a:cubicBezTo>
                  <a:cubicBezTo>
                    <a:pt x="30" y="16"/>
                    <a:pt x="51" y="16"/>
                    <a:pt x="71" y="20"/>
                  </a:cubicBezTo>
                  <a:cubicBezTo>
                    <a:pt x="76" y="21"/>
                    <a:pt x="80" y="18"/>
                    <a:pt x="81" y="13"/>
                  </a:cubicBezTo>
                  <a:cubicBezTo>
                    <a:pt x="82" y="9"/>
                    <a:pt x="79" y="5"/>
                    <a:pt x="74" y="4"/>
                  </a:cubicBezTo>
                  <a:cubicBezTo>
                    <a:pt x="52" y="0"/>
                    <a:pt x="29" y="0"/>
                    <a:pt x="7" y="4"/>
                  </a:cubicBezTo>
                  <a:cubicBezTo>
                    <a:pt x="3" y="5"/>
                    <a:pt x="0" y="9"/>
                    <a:pt x="1" y="13"/>
                  </a:cubicBezTo>
                  <a:cubicBezTo>
                    <a:pt x="2" y="17"/>
                    <a:pt x="5" y="20"/>
                    <a:pt x="9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77" name="Freeform 110"/>
            <p:cNvSpPr>
              <a:spLocks noEditPoints="1"/>
            </p:cNvSpPr>
            <p:nvPr/>
          </p:nvSpPr>
          <p:spPr bwMode="auto">
            <a:xfrm>
              <a:off x="7681913" y="1377950"/>
              <a:ext cx="74612" cy="76200"/>
            </a:xfrm>
            <a:custGeom>
              <a:avLst/>
              <a:gdLst>
                <a:gd name="T0" fmla="*/ 39 w 79"/>
                <a:gd name="T1" fmla="*/ 80 h 80"/>
                <a:gd name="T2" fmla="*/ 79 w 79"/>
                <a:gd name="T3" fmla="*/ 40 h 80"/>
                <a:gd name="T4" fmla="*/ 39 w 79"/>
                <a:gd name="T5" fmla="*/ 0 h 80"/>
                <a:gd name="T6" fmla="*/ 0 w 79"/>
                <a:gd name="T7" fmla="*/ 40 h 80"/>
                <a:gd name="T8" fmla="*/ 39 w 79"/>
                <a:gd name="T9" fmla="*/ 80 h 80"/>
                <a:gd name="T10" fmla="*/ 16 w 79"/>
                <a:gd name="T11" fmla="*/ 40 h 80"/>
                <a:gd name="T12" fmla="*/ 39 w 79"/>
                <a:gd name="T13" fmla="*/ 16 h 80"/>
                <a:gd name="T14" fmla="*/ 63 w 79"/>
                <a:gd name="T15" fmla="*/ 40 h 80"/>
                <a:gd name="T16" fmla="*/ 39 w 79"/>
                <a:gd name="T17" fmla="*/ 64 h 80"/>
                <a:gd name="T18" fmla="*/ 16 w 79"/>
                <a:gd name="T19" fmla="*/ 4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80">
                  <a:moveTo>
                    <a:pt x="39" y="80"/>
                  </a:moveTo>
                  <a:cubicBezTo>
                    <a:pt x="62" y="80"/>
                    <a:pt x="79" y="62"/>
                    <a:pt x="79" y="40"/>
                  </a:cubicBezTo>
                  <a:cubicBezTo>
                    <a:pt x="79" y="18"/>
                    <a:pt x="62" y="0"/>
                    <a:pt x="39" y="0"/>
                  </a:cubicBezTo>
                  <a:cubicBezTo>
                    <a:pt x="17" y="0"/>
                    <a:pt x="0" y="18"/>
                    <a:pt x="0" y="40"/>
                  </a:cubicBezTo>
                  <a:cubicBezTo>
                    <a:pt x="0" y="62"/>
                    <a:pt x="17" y="80"/>
                    <a:pt x="39" y="80"/>
                  </a:cubicBezTo>
                  <a:close/>
                  <a:moveTo>
                    <a:pt x="16" y="40"/>
                  </a:moveTo>
                  <a:cubicBezTo>
                    <a:pt x="16" y="27"/>
                    <a:pt x="26" y="16"/>
                    <a:pt x="39" y="16"/>
                  </a:cubicBezTo>
                  <a:cubicBezTo>
                    <a:pt x="53" y="16"/>
                    <a:pt x="63" y="27"/>
                    <a:pt x="63" y="40"/>
                  </a:cubicBezTo>
                  <a:cubicBezTo>
                    <a:pt x="63" y="53"/>
                    <a:pt x="53" y="64"/>
                    <a:pt x="39" y="64"/>
                  </a:cubicBezTo>
                  <a:cubicBezTo>
                    <a:pt x="26" y="64"/>
                    <a:pt x="16" y="53"/>
                    <a:pt x="1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78" name="Freeform 111"/>
            <p:cNvSpPr>
              <a:spLocks noEditPoints="1"/>
            </p:cNvSpPr>
            <p:nvPr/>
          </p:nvSpPr>
          <p:spPr bwMode="auto">
            <a:xfrm>
              <a:off x="8053388" y="1585913"/>
              <a:ext cx="52387" cy="52388"/>
            </a:xfrm>
            <a:custGeom>
              <a:avLst/>
              <a:gdLst>
                <a:gd name="T0" fmla="*/ 29 w 55"/>
                <a:gd name="T1" fmla="*/ 54 h 54"/>
                <a:gd name="T2" fmla="*/ 43 w 55"/>
                <a:gd name="T3" fmla="*/ 50 h 54"/>
                <a:gd name="T4" fmla="*/ 54 w 55"/>
                <a:gd name="T5" fmla="*/ 33 h 54"/>
                <a:gd name="T6" fmla="*/ 50 w 55"/>
                <a:gd name="T7" fmla="*/ 14 h 54"/>
                <a:gd name="T8" fmla="*/ 14 w 55"/>
                <a:gd name="T9" fmla="*/ 8 h 54"/>
                <a:gd name="T10" fmla="*/ 8 w 55"/>
                <a:gd name="T11" fmla="*/ 43 h 54"/>
                <a:gd name="T12" fmla="*/ 24 w 55"/>
                <a:gd name="T13" fmla="*/ 54 h 54"/>
                <a:gd name="T14" fmla="*/ 29 w 55"/>
                <a:gd name="T15" fmla="*/ 54 h 54"/>
                <a:gd name="T16" fmla="*/ 21 w 55"/>
                <a:gd name="T17" fmla="*/ 34 h 54"/>
                <a:gd name="T18" fmla="*/ 23 w 55"/>
                <a:gd name="T19" fmla="*/ 21 h 54"/>
                <a:gd name="T20" fmla="*/ 29 w 55"/>
                <a:gd name="T21" fmla="*/ 19 h 54"/>
                <a:gd name="T22" fmla="*/ 37 w 55"/>
                <a:gd name="T23" fmla="*/ 23 h 54"/>
                <a:gd name="T24" fmla="*/ 38 w 55"/>
                <a:gd name="T25" fmla="*/ 31 h 54"/>
                <a:gd name="T26" fmla="*/ 34 w 55"/>
                <a:gd name="T27" fmla="*/ 37 h 54"/>
                <a:gd name="T28" fmla="*/ 34 w 55"/>
                <a:gd name="T29" fmla="*/ 37 h 54"/>
                <a:gd name="T30" fmla="*/ 27 w 55"/>
                <a:gd name="T31" fmla="*/ 38 h 54"/>
                <a:gd name="T32" fmla="*/ 21 w 55"/>
                <a:gd name="T33" fmla="*/ 3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" h="54">
                  <a:moveTo>
                    <a:pt x="29" y="54"/>
                  </a:moveTo>
                  <a:cubicBezTo>
                    <a:pt x="34" y="54"/>
                    <a:pt x="39" y="53"/>
                    <a:pt x="43" y="50"/>
                  </a:cubicBezTo>
                  <a:cubicBezTo>
                    <a:pt x="49" y="46"/>
                    <a:pt x="53" y="40"/>
                    <a:pt x="54" y="33"/>
                  </a:cubicBezTo>
                  <a:cubicBezTo>
                    <a:pt x="55" y="27"/>
                    <a:pt x="54" y="20"/>
                    <a:pt x="50" y="14"/>
                  </a:cubicBezTo>
                  <a:cubicBezTo>
                    <a:pt x="42" y="3"/>
                    <a:pt x="26" y="0"/>
                    <a:pt x="14" y="8"/>
                  </a:cubicBezTo>
                  <a:cubicBezTo>
                    <a:pt x="3" y="16"/>
                    <a:pt x="0" y="32"/>
                    <a:pt x="8" y="43"/>
                  </a:cubicBezTo>
                  <a:cubicBezTo>
                    <a:pt x="11" y="49"/>
                    <a:pt x="17" y="53"/>
                    <a:pt x="24" y="54"/>
                  </a:cubicBezTo>
                  <a:cubicBezTo>
                    <a:pt x="26" y="54"/>
                    <a:pt x="27" y="54"/>
                    <a:pt x="29" y="54"/>
                  </a:cubicBezTo>
                  <a:close/>
                  <a:moveTo>
                    <a:pt x="21" y="34"/>
                  </a:moveTo>
                  <a:cubicBezTo>
                    <a:pt x="18" y="30"/>
                    <a:pt x="19" y="24"/>
                    <a:pt x="23" y="21"/>
                  </a:cubicBezTo>
                  <a:cubicBezTo>
                    <a:pt x="25" y="20"/>
                    <a:pt x="27" y="19"/>
                    <a:pt x="29" y="19"/>
                  </a:cubicBezTo>
                  <a:cubicBezTo>
                    <a:pt x="32" y="19"/>
                    <a:pt x="35" y="21"/>
                    <a:pt x="37" y="23"/>
                  </a:cubicBezTo>
                  <a:cubicBezTo>
                    <a:pt x="38" y="25"/>
                    <a:pt x="39" y="28"/>
                    <a:pt x="38" y="31"/>
                  </a:cubicBezTo>
                  <a:cubicBezTo>
                    <a:pt x="38" y="33"/>
                    <a:pt x="36" y="35"/>
                    <a:pt x="34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8"/>
                    <a:pt x="29" y="39"/>
                    <a:pt x="27" y="38"/>
                  </a:cubicBezTo>
                  <a:cubicBezTo>
                    <a:pt x="24" y="38"/>
                    <a:pt x="22" y="36"/>
                    <a:pt x="21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79" name="Freeform 112"/>
            <p:cNvSpPr>
              <a:spLocks noEditPoints="1"/>
            </p:cNvSpPr>
            <p:nvPr/>
          </p:nvSpPr>
          <p:spPr bwMode="auto">
            <a:xfrm>
              <a:off x="7920038" y="1390650"/>
              <a:ext cx="52387" cy="50800"/>
            </a:xfrm>
            <a:custGeom>
              <a:avLst/>
              <a:gdLst>
                <a:gd name="T0" fmla="*/ 41 w 56"/>
                <a:gd name="T1" fmla="*/ 47 h 52"/>
                <a:gd name="T2" fmla="*/ 48 w 56"/>
                <a:gd name="T3" fmla="*/ 12 h 52"/>
                <a:gd name="T4" fmla="*/ 31 w 56"/>
                <a:gd name="T5" fmla="*/ 1 h 52"/>
                <a:gd name="T6" fmla="*/ 12 w 56"/>
                <a:gd name="T7" fmla="*/ 5 h 52"/>
                <a:gd name="T8" fmla="*/ 2 w 56"/>
                <a:gd name="T9" fmla="*/ 21 h 52"/>
                <a:gd name="T10" fmla="*/ 6 w 56"/>
                <a:gd name="T11" fmla="*/ 40 h 52"/>
                <a:gd name="T12" fmla="*/ 27 w 56"/>
                <a:gd name="T13" fmla="*/ 52 h 52"/>
                <a:gd name="T14" fmla="*/ 41 w 56"/>
                <a:gd name="T15" fmla="*/ 47 h 52"/>
                <a:gd name="T16" fmla="*/ 32 w 56"/>
                <a:gd name="T17" fmla="*/ 34 h 52"/>
                <a:gd name="T18" fmla="*/ 19 w 56"/>
                <a:gd name="T19" fmla="*/ 31 h 52"/>
                <a:gd name="T20" fmla="*/ 17 w 56"/>
                <a:gd name="T21" fmla="*/ 24 h 52"/>
                <a:gd name="T22" fmla="*/ 21 w 56"/>
                <a:gd name="T23" fmla="*/ 18 h 52"/>
                <a:gd name="T24" fmla="*/ 27 w 56"/>
                <a:gd name="T25" fmla="*/ 16 h 52"/>
                <a:gd name="T26" fmla="*/ 28 w 56"/>
                <a:gd name="T27" fmla="*/ 17 h 52"/>
                <a:gd name="T28" fmla="*/ 35 w 56"/>
                <a:gd name="T29" fmla="*/ 21 h 52"/>
                <a:gd name="T30" fmla="*/ 32 w 56"/>
                <a:gd name="T31" fmla="*/ 3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" h="52">
                  <a:moveTo>
                    <a:pt x="41" y="47"/>
                  </a:moveTo>
                  <a:cubicBezTo>
                    <a:pt x="53" y="39"/>
                    <a:pt x="56" y="23"/>
                    <a:pt x="48" y="12"/>
                  </a:cubicBezTo>
                  <a:cubicBezTo>
                    <a:pt x="44" y="6"/>
                    <a:pt x="38" y="2"/>
                    <a:pt x="31" y="1"/>
                  </a:cubicBezTo>
                  <a:cubicBezTo>
                    <a:pt x="25" y="0"/>
                    <a:pt x="18" y="1"/>
                    <a:pt x="12" y="5"/>
                  </a:cubicBezTo>
                  <a:cubicBezTo>
                    <a:pt x="7" y="9"/>
                    <a:pt x="3" y="15"/>
                    <a:pt x="2" y="21"/>
                  </a:cubicBezTo>
                  <a:cubicBezTo>
                    <a:pt x="0" y="28"/>
                    <a:pt x="2" y="35"/>
                    <a:pt x="6" y="40"/>
                  </a:cubicBezTo>
                  <a:cubicBezTo>
                    <a:pt x="11" y="48"/>
                    <a:pt x="19" y="52"/>
                    <a:pt x="27" y="52"/>
                  </a:cubicBezTo>
                  <a:cubicBezTo>
                    <a:pt x="32" y="52"/>
                    <a:pt x="37" y="50"/>
                    <a:pt x="41" y="47"/>
                  </a:cubicBezTo>
                  <a:close/>
                  <a:moveTo>
                    <a:pt x="32" y="34"/>
                  </a:moveTo>
                  <a:cubicBezTo>
                    <a:pt x="28" y="37"/>
                    <a:pt x="22" y="36"/>
                    <a:pt x="19" y="31"/>
                  </a:cubicBezTo>
                  <a:cubicBezTo>
                    <a:pt x="17" y="29"/>
                    <a:pt x="17" y="27"/>
                    <a:pt x="17" y="24"/>
                  </a:cubicBezTo>
                  <a:cubicBezTo>
                    <a:pt x="18" y="22"/>
                    <a:pt x="19" y="20"/>
                    <a:pt x="21" y="18"/>
                  </a:cubicBezTo>
                  <a:cubicBezTo>
                    <a:pt x="23" y="17"/>
                    <a:pt x="25" y="16"/>
                    <a:pt x="27" y="16"/>
                  </a:cubicBezTo>
                  <a:cubicBezTo>
                    <a:pt x="27" y="16"/>
                    <a:pt x="28" y="16"/>
                    <a:pt x="28" y="17"/>
                  </a:cubicBezTo>
                  <a:cubicBezTo>
                    <a:pt x="31" y="17"/>
                    <a:pt x="33" y="18"/>
                    <a:pt x="35" y="21"/>
                  </a:cubicBezTo>
                  <a:cubicBezTo>
                    <a:pt x="38" y="25"/>
                    <a:pt x="37" y="31"/>
                    <a:pt x="32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80" name="Freeform 113"/>
            <p:cNvSpPr>
              <a:spLocks noEditPoints="1"/>
            </p:cNvSpPr>
            <p:nvPr/>
          </p:nvSpPr>
          <p:spPr bwMode="auto">
            <a:xfrm>
              <a:off x="7643813" y="1339850"/>
              <a:ext cx="495300" cy="379413"/>
            </a:xfrm>
            <a:custGeom>
              <a:avLst/>
              <a:gdLst>
                <a:gd name="T0" fmla="*/ 466 w 518"/>
                <a:gd name="T1" fmla="*/ 371 h 397"/>
                <a:gd name="T2" fmla="*/ 481 w 518"/>
                <a:gd name="T3" fmla="*/ 355 h 397"/>
                <a:gd name="T4" fmla="*/ 489 w 518"/>
                <a:gd name="T5" fmla="*/ 337 h 397"/>
                <a:gd name="T6" fmla="*/ 515 w 518"/>
                <a:gd name="T7" fmla="*/ 297 h 397"/>
                <a:gd name="T8" fmla="*/ 468 w 518"/>
                <a:gd name="T9" fmla="*/ 229 h 397"/>
                <a:gd name="T10" fmla="*/ 372 w 518"/>
                <a:gd name="T11" fmla="*/ 97 h 397"/>
                <a:gd name="T12" fmla="*/ 326 w 518"/>
                <a:gd name="T13" fmla="*/ 22 h 397"/>
                <a:gd name="T14" fmla="*/ 272 w 518"/>
                <a:gd name="T15" fmla="*/ 41 h 397"/>
                <a:gd name="T16" fmla="*/ 136 w 518"/>
                <a:gd name="T17" fmla="*/ 24 h 397"/>
                <a:gd name="T18" fmla="*/ 79 w 518"/>
                <a:gd name="T19" fmla="*/ 0 h 397"/>
                <a:gd name="T20" fmla="*/ 0 w 518"/>
                <a:gd name="T21" fmla="*/ 80 h 397"/>
                <a:gd name="T22" fmla="*/ 49 w 518"/>
                <a:gd name="T23" fmla="*/ 154 h 397"/>
                <a:gd name="T24" fmla="*/ 76 w 518"/>
                <a:gd name="T25" fmla="*/ 275 h 397"/>
                <a:gd name="T26" fmla="*/ 76 w 518"/>
                <a:gd name="T27" fmla="*/ 291 h 397"/>
                <a:gd name="T28" fmla="*/ 78 w 518"/>
                <a:gd name="T29" fmla="*/ 342 h 397"/>
                <a:gd name="T30" fmla="*/ 60 w 518"/>
                <a:gd name="T31" fmla="*/ 350 h 397"/>
                <a:gd name="T32" fmla="*/ 68 w 518"/>
                <a:gd name="T33" fmla="*/ 397 h 397"/>
                <a:gd name="T34" fmla="*/ 230 w 518"/>
                <a:gd name="T35" fmla="*/ 389 h 397"/>
                <a:gd name="T36" fmla="*/ 222 w 518"/>
                <a:gd name="T37" fmla="*/ 342 h 397"/>
                <a:gd name="T38" fmla="*/ 212 w 518"/>
                <a:gd name="T39" fmla="*/ 291 h 397"/>
                <a:gd name="T40" fmla="*/ 221 w 518"/>
                <a:gd name="T41" fmla="*/ 283 h 397"/>
                <a:gd name="T42" fmla="*/ 195 w 518"/>
                <a:gd name="T43" fmla="*/ 275 h 397"/>
                <a:gd name="T44" fmla="*/ 272 w 518"/>
                <a:gd name="T45" fmla="*/ 119 h 397"/>
                <a:gd name="T46" fmla="*/ 312 w 518"/>
                <a:gd name="T47" fmla="*/ 139 h 397"/>
                <a:gd name="T48" fmla="*/ 409 w 518"/>
                <a:gd name="T49" fmla="*/ 320 h 397"/>
                <a:gd name="T50" fmla="*/ 427 w 518"/>
                <a:gd name="T51" fmla="*/ 347 h 397"/>
                <a:gd name="T52" fmla="*/ 450 w 518"/>
                <a:gd name="T53" fmla="*/ 355 h 397"/>
                <a:gd name="T54" fmla="*/ 458 w 518"/>
                <a:gd name="T55" fmla="*/ 379 h 397"/>
                <a:gd name="T56" fmla="*/ 258 w 518"/>
                <a:gd name="T57" fmla="*/ 69 h 397"/>
                <a:gd name="T58" fmla="*/ 150 w 518"/>
                <a:gd name="T59" fmla="*/ 118 h 397"/>
                <a:gd name="T60" fmla="*/ 150 w 518"/>
                <a:gd name="T61" fmla="*/ 42 h 397"/>
                <a:gd name="T62" fmla="*/ 16 w 518"/>
                <a:gd name="T63" fmla="*/ 80 h 397"/>
                <a:gd name="T64" fmla="*/ 79 w 518"/>
                <a:gd name="T65" fmla="*/ 16 h 397"/>
                <a:gd name="T66" fmla="*/ 125 w 518"/>
                <a:gd name="T67" fmla="*/ 35 h 397"/>
                <a:gd name="T68" fmla="*/ 79 w 518"/>
                <a:gd name="T69" fmla="*/ 144 h 397"/>
                <a:gd name="T70" fmla="*/ 16 w 518"/>
                <a:gd name="T71" fmla="*/ 80 h 397"/>
                <a:gd name="T72" fmla="*/ 214 w 518"/>
                <a:gd name="T73" fmla="*/ 358 h 397"/>
                <a:gd name="T74" fmla="*/ 76 w 518"/>
                <a:gd name="T75" fmla="*/ 381 h 397"/>
                <a:gd name="T76" fmla="*/ 86 w 518"/>
                <a:gd name="T77" fmla="*/ 358 h 397"/>
                <a:gd name="T78" fmla="*/ 94 w 518"/>
                <a:gd name="T79" fmla="*/ 291 h 397"/>
                <a:gd name="T80" fmla="*/ 196 w 518"/>
                <a:gd name="T81" fmla="*/ 350 h 397"/>
                <a:gd name="T82" fmla="*/ 104 w 518"/>
                <a:gd name="T83" fmla="*/ 275 h 397"/>
                <a:gd name="T84" fmla="*/ 79 w 518"/>
                <a:gd name="T85" fmla="*/ 160 h 397"/>
                <a:gd name="T86" fmla="*/ 178 w 518"/>
                <a:gd name="T87" fmla="*/ 275 h 397"/>
                <a:gd name="T88" fmla="*/ 281 w 518"/>
                <a:gd name="T89" fmla="*/ 104 h 397"/>
                <a:gd name="T90" fmla="*/ 292 w 518"/>
                <a:gd name="T91" fmla="*/ 45 h 397"/>
                <a:gd name="T92" fmla="*/ 324 w 518"/>
                <a:gd name="T93" fmla="*/ 38 h 397"/>
                <a:gd name="T94" fmla="*/ 340 w 518"/>
                <a:gd name="T95" fmla="*/ 115 h 397"/>
                <a:gd name="T96" fmla="*/ 281 w 518"/>
                <a:gd name="T97" fmla="*/ 104 h 397"/>
                <a:gd name="T98" fmla="*/ 349 w 518"/>
                <a:gd name="T99" fmla="*/ 128 h 397"/>
                <a:gd name="T100" fmla="*/ 443 w 518"/>
                <a:gd name="T101" fmla="*/ 230 h 397"/>
                <a:gd name="T102" fmla="*/ 410 w 518"/>
                <a:gd name="T103" fmla="*/ 253 h 397"/>
                <a:gd name="T104" fmla="*/ 438 w 518"/>
                <a:gd name="T105" fmla="*/ 325 h 397"/>
                <a:gd name="T106" fmla="*/ 433 w 518"/>
                <a:gd name="T107" fmla="*/ 252 h 397"/>
                <a:gd name="T108" fmla="*/ 493 w 518"/>
                <a:gd name="T109" fmla="*/ 263 h 397"/>
                <a:gd name="T110" fmla="*/ 482 w 518"/>
                <a:gd name="T111" fmla="*/ 322 h 397"/>
                <a:gd name="T112" fmla="*/ 473 w 518"/>
                <a:gd name="T113" fmla="*/ 332 h 397"/>
                <a:gd name="T114" fmla="*/ 443 w 518"/>
                <a:gd name="T115" fmla="*/ 339 h 397"/>
                <a:gd name="T116" fmla="*/ 438 w 518"/>
                <a:gd name="T117" fmla="*/ 325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18" h="397">
                  <a:moveTo>
                    <a:pt x="458" y="379"/>
                  </a:moveTo>
                  <a:cubicBezTo>
                    <a:pt x="462" y="379"/>
                    <a:pt x="466" y="376"/>
                    <a:pt x="466" y="371"/>
                  </a:cubicBezTo>
                  <a:cubicBezTo>
                    <a:pt x="466" y="355"/>
                    <a:pt x="466" y="355"/>
                    <a:pt x="466" y="355"/>
                  </a:cubicBezTo>
                  <a:cubicBezTo>
                    <a:pt x="481" y="355"/>
                    <a:pt x="481" y="355"/>
                    <a:pt x="481" y="355"/>
                  </a:cubicBezTo>
                  <a:cubicBezTo>
                    <a:pt x="485" y="355"/>
                    <a:pt x="489" y="351"/>
                    <a:pt x="489" y="347"/>
                  </a:cubicBezTo>
                  <a:cubicBezTo>
                    <a:pt x="489" y="337"/>
                    <a:pt x="489" y="337"/>
                    <a:pt x="489" y="337"/>
                  </a:cubicBezTo>
                  <a:cubicBezTo>
                    <a:pt x="489" y="336"/>
                    <a:pt x="490" y="336"/>
                    <a:pt x="491" y="335"/>
                  </a:cubicBezTo>
                  <a:cubicBezTo>
                    <a:pt x="504" y="326"/>
                    <a:pt x="513" y="313"/>
                    <a:pt x="515" y="297"/>
                  </a:cubicBezTo>
                  <a:cubicBezTo>
                    <a:pt x="518" y="282"/>
                    <a:pt x="515" y="266"/>
                    <a:pt x="506" y="253"/>
                  </a:cubicBezTo>
                  <a:cubicBezTo>
                    <a:pt x="497" y="241"/>
                    <a:pt x="484" y="232"/>
                    <a:pt x="468" y="229"/>
                  </a:cubicBezTo>
                  <a:cubicBezTo>
                    <a:pt x="466" y="229"/>
                    <a:pt x="464" y="228"/>
                    <a:pt x="462" y="228"/>
                  </a:cubicBezTo>
                  <a:cubicBezTo>
                    <a:pt x="372" y="97"/>
                    <a:pt x="372" y="97"/>
                    <a:pt x="372" y="97"/>
                  </a:cubicBezTo>
                  <a:cubicBezTo>
                    <a:pt x="377" y="81"/>
                    <a:pt x="375" y="62"/>
                    <a:pt x="364" y="47"/>
                  </a:cubicBezTo>
                  <a:cubicBezTo>
                    <a:pt x="355" y="34"/>
                    <a:pt x="342" y="25"/>
                    <a:pt x="326" y="22"/>
                  </a:cubicBezTo>
                  <a:cubicBezTo>
                    <a:pt x="311" y="19"/>
                    <a:pt x="295" y="23"/>
                    <a:pt x="282" y="32"/>
                  </a:cubicBezTo>
                  <a:cubicBezTo>
                    <a:pt x="279" y="34"/>
                    <a:pt x="275" y="37"/>
                    <a:pt x="272" y="41"/>
                  </a:cubicBezTo>
                  <a:cubicBezTo>
                    <a:pt x="137" y="24"/>
                    <a:pt x="137" y="24"/>
                    <a:pt x="137" y="24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21" y="8"/>
                    <a:pt x="101" y="0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58" y="0"/>
                    <a:pt x="38" y="8"/>
                    <a:pt x="23" y="24"/>
                  </a:cubicBezTo>
                  <a:cubicBezTo>
                    <a:pt x="8" y="39"/>
                    <a:pt x="0" y="59"/>
                    <a:pt x="0" y="80"/>
                  </a:cubicBezTo>
                  <a:cubicBezTo>
                    <a:pt x="0" y="101"/>
                    <a:pt x="8" y="121"/>
                    <a:pt x="23" y="136"/>
                  </a:cubicBezTo>
                  <a:cubicBezTo>
                    <a:pt x="31" y="144"/>
                    <a:pt x="39" y="150"/>
                    <a:pt x="49" y="154"/>
                  </a:cubicBezTo>
                  <a:cubicBezTo>
                    <a:pt x="87" y="275"/>
                    <a:pt x="87" y="275"/>
                    <a:pt x="87" y="275"/>
                  </a:cubicBezTo>
                  <a:cubicBezTo>
                    <a:pt x="76" y="275"/>
                    <a:pt x="76" y="275"/>
                    <a:pt x="76" y="275"/>
                  </a:cubicBezTo>
                  <a:cubicBezTo>
                    <a:pt x="72" y="275"/>
                    <a:pt x="68" y="278"/>
                    <a:pt x="68" y="283"/>
                  </a:cubicBezTo>
                  <a:cubicBezTo>
                    <a:pt x="68" y="287"/>
                    <a:pt x="72" y="291"/>
                    <a:pt x="76" y="291"/>
                  </a:cubicBezTo>
                  <a:cubicBezTo>
                    <a:pt x="78" y="291"/>
                    <a:pt x="78" y="291"/>
                    <a:pt x="78" y="291"/>
                  </a:cubicBezTo>
                  <a:cubicBezTo>
                    <a:pt x="78" y="342"/>
                    <a:pt x="78" y="342"/>
                    <a:pt x="78" y="342"/>
                  </a:cubicBezTo>
                  <a:cubicBezTo>
                    <a:pt x="68" y="342"/>
                    <a:pt x="68" y="342"/>
                    <a:pt x="68" y="342"/>
                  </a:cubicBezTo>
                  <a:cubicBezTo>
                    <a:pt x="63" y="342"/>
                    <a:pt x="60" y="346"/>
                    <a:pt x="60" y="350"/>
                  </a:cubicBezTo>
                  <a:cubicBezTo>
                    <a:pt x="60" y="389"/>
                    <a:pt x="60" y="389"/>
                    <a:pt x="60" y="389"/>
                  </a:cubicBezTo>
                  <a:cubicBezTo>
                    <a:pt x="60" y="394"/>
                    <a:pt x="63" y="397"/>
                    <a:pt x="68" y="397"/>
                  </a:cubicBezTo>
                  <a:cubicBezTo>
                    <a:pt x="222" y="397"/>
                    <a:pt x="222" y="397"/>
                    <a:pt x="222" y="397"/>
                  </a:cubicBezTo>
                  <a:cubicBezTo>
                    <a:pt x="226" y="397"/>
                    <a:pt x="230" y="394"/>
                    <a:pt x="230" y="389"/>
                  </a:cubicBezTo>
                  <a:cubicBezTo>
                    <a:pt x="230" y="350"/>
                    <a:pt x="230" y="350"/>
                    <a:pt x="230" y="350"/>
                  </a:cubicBezTo>
                  <a:cubicBezTo>
                    <a:pt x="230" y="346"/>
                    <a:pt x="226" y="342"/>
                    <a:pt x="222" y="342"/>
                  </a:cubicBezTo>
                  <a:cubicBezTo>
                    <a:pt x="212" y="342"/>
                    <a:pt x="212" y="342"/>
                    <a:pt x="212" y="342"/>
                  </a:cubicBezTo>
                  <a:cubicBezTo>
                    <a:pt x="212" y="291"/>
                    <a:pt x="212" y="291"/>
                    <a:pt x="212" y="291"/>
                  </a:cubicBezTo>
                  <a:cubicBezTo>
                    <a:pt x="213" y="291"/>
                    <a:pt x="213" y="291"/>
                    <a:pt x="213" y="291"/>
                  </a:cubicBezTo>
                  <a:cubicBezTo>
                    <a:pt x="218" y="291"/>
                    <a:pt x="221" y="287"/>
                    <a:pt x="221" y="283"/>
                  </a:cubicBezTo>
                  <a:cubicBezTo>
                    <a:pt x="221" y="278"/>
                    <a:pt x="218" y="275"/>
                    <a:pt x="213" y="275"/>
                  </a:cubicBezTo>
                  <a:cubicBezTo>
                    <a:pt x="195" y="275"/>
                    <a:pt x="195" y="275"/>
                    <a:pt x="195" y="275"/>
                  </a:cubicBezTo>
                  <a:cubicBezTo>
                    <a:pt x="151" y="134"/>
                    <a:pt x="151" y="134"/>
                    <a:pt x="151" y="134"/>
                  </a:cubicBezTo>
                  <a:cubicBezTo>
                    <a:pt x="272" y="119"/>
                    <a:pt x="272" y="119"/>
                    <a:pt x="272" y="119"/>
                  </a:cubicBezTo>
                  <a:cubicBezTo>
                    <a:pt x="281" y="129"/>
                    <a:pt x="292" y="135"/>
                    <a:pt x="305" y="138"/>
                  </a:cubicBezTo>
                  <a:cubicBezTo>
                    <a:pt x="307" y="138"/>
                    <a:pt x="310" y="138"/>
                    <a:pt x="312" y="139"/>
                  </a:cubicBezTo>
                  <a:cubicBezTo>
                    <a:pt x="402" y="269"/>
                    <a:pt x="402" y="269"/>
                    <a:pt x="402" y="269"/>
                  </a:cubicBezTo>
                  <a:cubicBezTo>
                    <a:pt x="397" y="286"/>
                    <a:pt x="399" y="305"/>
                    <a:pt x="409" y="320"/>
                  </a:cubicBezTo>
                  <a:cubicBezTo>
                    <a:pt x="414" y="327"/>
                    <a:pt x="420" y="332"/>
                    <a:pt x="427" y="337"/>
                  </a:cubicBezTo>
                  <a:cubicBezTo>
                    <a:pt x="427" y="347"/>
                    <a:pt x="427" y="347"/>
                    <a:pt x="427" y="347"/>
                  </a:cubicBezTo>
                  <a:cubicBezTo>
                    <a:pt x="427" y="351"/>
                    <a:pt x="430" y="355"/>
                    <a:pt x="435" y="355"/>
                  </a:cubicBezTo>
                  <a:cubicBezTo>
                    <a:pt x="450" y="355"/>
                    <a:pt x="450" y="355"/>
                    <a:pt x="450" y="355"/>
                  </a:cubicBezTo>
                  <a:cubicBezTo>
                    <a:pt x="450" y="371"/>
                    <a:pt x="450" y="371"/>
                    <a:pt x="450" y="371"/>
                  </a:cubicBezTo>
                  <a:cubicBezTo>
                    <a:pt x="450" y="376"/>
                    <a:pt x="453" y="379"/>
                    <a:pt x="458" y="379"/>
                  </a:cubicBezTo>
                  <a:close/>
                  <a:moveTo>
                    <a:pt x="262" y="56"/>
                  </a:moveTo>
                  <a:cubicBezTo>
                    <a:pt x="260" y="60"/>
                    <a:pt x="259" y="65"/>
                    <a:pt x="258" y="69"/>
                  </a:cubicBezTo>
                  <a:cubicBezTo>
                    <a:pt x="256" y="81"/>
                    <a:pt x="257" y="93"/>
                    <a:pt x="262" y="104"/>
                  </a:cubicBezTo>
                  <a:cubicBezTo>
                    <a:pt x="150" y="118"/>
                    <a:pt x="150" y="118"/>
                    <a:pt x="150" y="118"/>
                  </a:cubicBezTo>
                  <a:cubicBezTo>
                    <a:pt x="156" y="107"/>
                    <a:pt x="159" y="94"/>
                    <a:pt x="159" y="80"/>
                  </a:cubicBezTo>
                  <a:cubicBezTo>
                    <a:pt x="159" y="67"/>
                    <a:pt x="156" y="54"/>
                    <a:pt x="150" y="42"/>
                  </a:cubicBezTo>
                  <a:lnTo>
                    <a:pt x="262" y="56"/>
                  </a:lnTo>
                  <a:close/>
                  <a:moveTo>
                    <a:pt x="16" y="80"/>
                  </a:moveTo>
                  <a:cubicBezTo>
                    <a:pt x="16" y="63"/>
                    <a:pt x="22" y="47"/>
                    <a:pt x="34" y="35"/>
                  </a:cubicBezTo>
                  <a:cubicBezTo>
                    <a:pt x="46" y="23"/>
                    <a:pt x="62" y="16"/>
                    <a:pt x="79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97" y="16"/>
                    <a:pt x="113" y="23"/>
                    <a:pt x="125" y="35"/>
                  </a:cubicBezTo>
                  <a:cubicBezTo>
                    <a:pt x="137" y="47"/>
                    <a:pt x="143" y="63"/>
                    <a:pt x="143" y="80"/>
                  </a:cubicBezTo>
                  <a:cubicBezTo>
                    <a:pt x="143" y="115"/>
                    <a:pt x="115" y="144"/>
                    <a:pt x="79" y="144"/>
                  </a:cubicBezTo>
                  <a:cubicBezTo>
                    <a:pt x="62" y="144"/>
                    <a:pt x="46" y="137"/>
                    <a:pt x="34" y="125"/>
                  </a:cubicBezTo>
                  <a:cubicBezTo>
                    <a:pt x="22" y="113"/>
                    <a:pt x="16" y="97"/>
                    <a:pt x="16" y="80"/>
                  </a:cubicBezTo>
                  <a:close/>
                  <a:moveTo>
                    <a:pt x="204" y="358"/>
                  </a:moveTo>
                  <a:cubicBezTo>
                    <a:pt x="214" y="358"/>
                    <a:pt x="214" y="358"/>
                    <a:pt x="214" y="358"/>
                  </a:cubicBezTo>
                  <a:cubicBezTo>
                    <a:pt x="214" y="381"/>
                    <a:pt x="214" y="381"/>
                    <a:pt x="214" y="381"/>
                  </a:cubicBezTo>
                  <a:cubicBezTo>
                    <a:pt x="76" y="381"/>
                    <a:pt x="76" y="381"/>
                    <a:pt x="76" y="381"/>
                  </a:cubicBezTo>
                  <a:cubicBezTo>
                    <a:pt x="76" y="358"/>
                    <a:pt x="76" y="358"/>
                    <a:pt x="76" y="358"/>
                  </a:cubicBezTo>
                  <a:cubicBezTo>
                    <a:pt x="86" y="358"/>
                    <a:pt x="86" y="358"/>
                    <a:pt x="86" y="358"/>
                  </a:cubicBezTo>
                  <a:cubicBezTo>
                    <a:pt x="90" y="358"/>
                    <a:pt x="94" y="355"/>
                    <a:pt x="94" y="350"/>
                  </a:cubicBezTo>
                  <a:cubicBezTo>
                    <a:pt x="94" y="291"/>
                    <a:pt x="94" y="291"/>
                    <a:pt x="94" y="291"/>
                  </a:cubicBezTo>
                  <a:cubicBezTo>
                    <a:pt x="196" y="291"/>
                    <a:pt x="196" y="291"/>
                    <a:pt x="196" y="291"/>
                  </a:cubicBezTo>
                  <a:cubicBezTo>
                    <a:pt x="196" y="350"/>
                    <a:pt x="196" y="350"/>
                    <a:pt x="196" y="350"/>
                  </a:cubicBezTo>
                  <a:cubicBezTo>
                    <a:pt x="196" y="355"/>
                    <a:pt x="200" y="358"/>
                    <a:pt x="204" y="358"/>
                  </a:cubicBezTo>
                  <a:close/>
                  <a:moveTo>
                    <a:pt x="104" y="275"/>
                  </a:moveTo>
                  <a:cubicBezTo>
                    <a:pt x="67" y="159"/>
                    <a:pt x="67" y="159"/>
                    <a:pt x="67" y="159"/>
                  </a:cubicBezTo>
                  <a:cubicBezTo>
                    <a:pt x="71" y="159"/>
                    <a:pt x="75" y="160"/>
                    <a:pt x="79" y="160"/>
                  </a:cubicBezTo>
                  <a:cubicBezTo>
                    <a:pt x="101" y="160"/>
                    <a:pt x="120" y="151"/>
                    <a:pt x="135" y="137"/>
                  </a:cubicBezTo>
                  <a:cubicBezTo>
                    <a:pt x="178" y="275"/>
                    <a:pt x="178" y="275"/>
                    <a:pt x="178" y="275"/>
                  </a:cubicBezTo>
                  <a:lnTo>
                    <a:pt x="104" y="275"/>
                  </a:lnTo>
                  <a:close/>
                  <a:moveTo>
                    <a:pt x="281" y="104"/>
                  </a:moveTo>
                  <a:cubicBezTo>
                    <a:pt x="274" y="95"/>
                    <a:pt x="272" y="83"/>
                    <a:pt x="274" y="72"/>
                  </a:cubicBezTo>
                  <a:cubicBezTo>
                    <a:pt x="276" y="61"/>
                    <a:pt x="282" y="51"/>
                    <a:pt x="292" y="45"/>
                  </a:cubicBezTo>
                  <a:cubicBezTo>
                    <a:pt x="299" y="40"/>
                    <a:pt x="307" y="37"/>
                    <a:pt x="316" y="37"/>
                  </a:cubicBezTo>
                  <a:cubicBezTo>
                    <a:pt x="318" y="37"/>
                    <a:pt x="321" y="37"/>
                    <a:pt x="324" y="38"/>
                  </a:cubicBezTo>
                  <a:cubicBezTo>
                    <a:pt x="335" y="40"/>
                    <a:pt x="345" y="46"/>
                    <a:pt x="351" y="56"/>
                  </a:cubicBezTo>
                  <a:cubicBezTo>
                    <a:pt x="364" y="75"/>
                    <a:pt x="359" y="102"/>
                    <a:pt x="340" y="115"/>
                  </a:cubicBezTo>
                  <a:cubicBezTo>
                    <a:pt x="331" y="122"/>
                    <a:pt x="319" y="124"/>
                    <a:pt x="308" y="122"/>
                  </a:cubicBezTo>
                  <a:cubicBezTo>
                    <a:pt x="297" y="120"/>
                    <a:pt x="287" y="114"/>
                    <a:pt x="281" y="104"/>
                  </a:cubicBezTo>
                  <a:close/>
                  <a:moveTo>
                    <a:pt x="330" y="137"/>
                  </a:moveTo>
                  <a:cubicBezTo>
                    <a:pt x="337" y="135"/>
                    <a:pt x="343" y="132"/>
                    <a:pt x="349" y="128"/>
                  </a:cubicBezTo>
                  <a:cubicBezTo>
                    <a:pt x="355" y="124"/>
                    <a:pt x="360" y="119"/>
                    <a:pt x="364" y="114"/>
                  </a:cubicBezTo>
                  <a:cubicBezTo>
                    <a:pt x="443" y="230"/>
                    <a:pt x="443" y="230"/>
                    <a:pt x="443" y="230"/>
                  </a:cubicBezTo>
                  <a:cubicBezTo>
                    <a:pt x="437" y="232"/>
                    <a:pt x="430" y="234"/>
                    <a:pt x="424" y="238"/>
                  </a:cubicBezTo>
                  <a:cubicBezTo>
                    <a:pt x="419" y="242"/>
                    <a:pt x="414" y="247"/>
                    <a:pt x="410" y="253"/>
                  </a:cubicBezTo>
                  <a:lnTo>
                    <a:pt x="330" y="137"/>
                  </a:lnTo>
                  <a:close/>
                  <a:moveTo>
                    <a:pt x="438" y="325"/>
                  </a:moveTo>
                  <a:cubicBezTo>
                    <a:pt x="432" y="322"/>
                    <a:pt x="426" y="317"/>
                    <a:pt x="422" y="311"/>
                  </a:cubicBezTo>
                  <a:cubicBezTo>
                    <a:pt x="409" y="292"/>
                    <a:pt x="414" y="265"/>
                    <a:pt x="433" y="252"/>
                  </a:cubicBezTo>
                  <a:cubicBezTo>
                    <a:pt x="443" y="245"/>
                    <a:pt x="454" y="243"/>
                    <a:pt x="465" y="245"/>
                  </a:cubicBezTo>
                  <a:cubicBezTo>
                    <a:pt x="477" y="247"/>
                    <a:pt x="486" y="253"/>
                    <a:pt x="493" y="263"/>
                  </a:cubicBezTo>
                  <a:cubicBezTo>
                    <a:pt x="499" y="272"/>
                    <a:pt x="502" y="283"/>
                    <a:pt x="500" y="295"/>
                  </a:cubicBezTo>
                  <a:cubicBezTo>
                    <a:pt x="498" y="306"/>
                    <a:pt x="491" y="316"/>
                    <a:pt x="482" y="322"/>
                  </a:cubicBezTo>
                  <a:cubicBezTo>
                    <a:pt x="481" y="323"/>
                    <a:pt x="479" y="324"/>
                    <a:pt x="477" y="325"/>
                  </a:cubicBezTo>
                  <a:cubicBezTo>
                    <a:pt x="474" y="326"/>
                    <a:pt x="473" y="329"/>
                    <a:pt x="473" y="332"/>
                  </a:cubicBezTo>
                  <a:cubicBezTo>
                    <a:pt x="473" y="339"/>
                    <a:pt x="473" y="339"/>
                    <a:pt x="473" y="339"/>
                  </a:cubicBezTo>
                  <a:cubicBezTo>
                    <a:pt x="443" y="339"/>
                    <a:pt x="443" y="339"/>
                    <a:pt x="443" y="339"/>
                  </a:cubicBezTo>
                  <a:cubicBezTo>
                    <a:pt x="443" y="332"/>
                    <a:pt x="443" y="332"/>
                    <a:pt x="443" y="332"/>
                  </a:cubicBezTo>
                  <a:cubicBezTo>
                    <a:pt x="443" y="329"/>
                    <a:pt x="441" y="326"/>
                    <a:pt x="438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81" name="Freeform 114"/>
            <p:cNvSpPr>
              <a:spLocks noEditPoints="1"/>
            </p:cNvSpPr>
            <p:nvPr/>
          </p:nvSpPr>
          <p:spPr bwMode="auto">
            <a:xfrm>
              <a:off x="8113713" y="1143000"/>
              <a:ext cx="544512" cy="420688"/>
            </a:xfrm>
            <a:custGeom>
              <a:avLst/>
              <a:gdLst>
                <a:gd name="T0" fmla="*/ 165 w 569"/>
                <a:gd name="T1" fmla="*/ 424 h 440"/>
                <a:gd name="T2" fmla="*/ 143 w 569"/>
                <a:gd name="T3" fmla="*/ 273 h 440"/>
                <a:gd name="T4" fmla="*/ 353 w 569"/>
                <a:gd name="T5" fmla="*/ 171 h 440"/>
                <a:gd name="T6" fmla="*/ 337 w 569"/>
                <a:gd name="T7" fmla="*/ 180 h 440"/>
                <a:gd name="T8" fmla="*/ 291 w 569"/>
                <a:gd name="T9" fmla="*/ 251 h 440"/>
                <a:gd name="T10" fmla="*/ 231 w 569"/>
                <a:gd name="T11" fmla="*/ 358 h 440"/>
                <a:gd name="T12" fmla="*/ 491 w 569"/>
                <a:gd name="T13" fmla="*/ 358 h 440"/>
                <a:gd name="T14" fmla="*/ 431 w 569"/>
                <a:gd name="T15" fmla="*/ 251 h 440"/>
                <a:gd name="T16" fmla="*/ 385 w 569"/>
                <a:gd name="T17" fmla="*/ 180 h 440"/>
                <a:gd name="T18" fmla="*/ 369 w 569"/>
                <a:gd name="T19" fmla="*/ 171 h 440"/>
                <a:gd name="T20" fmla="*/ 432 w 569"/>
                <a:gd name="T21" fmla="*/ 119 h 440"/>
                <a:gd name="T22" fmla="*/ 410 w 569"/>
                <a:gd name="T23" fmla="*/ 87 h 440"/>
                <a:gd name="T24" fmla="*/ 143 w 569"/>
                <a:gd name="T25" fmla="*/ 39 h 440"/>
                <a:gd name="T26" fmla="*/ 143 w 569"/>
                <a:gd name="T27" fmla="*/ 33 h 440"/>
                <a:gd name="T28" fmla="*/ 127 w 569"/>
                <a:gd name="T29" fmla="*/ 8 h 440"/>
                <a:gd name="T30" fmla="*/ 101 w 569"/>
                <a:gd name="T31" fmla="*/ 33 h 440"/>
                <a:gd name="T32" fmla="*/ 8 w 569"/>
                <a:gd name="T33" fmla="*/ 85 h 440"/>
                <a:gd name="T34" fmla="*/ 8 w 569"/>
                <a:gd name="T35" fmla="*/ 127 h 440"/>
                <a:gd name="T36" fmla="*/ 82 w 569"/>
                <a:gd name="T37" fmla="*/ 286 h 440"/>
                <a:gd name="T38" fmla="*/ 57 w 569"/>
                <a:gd name="T39" fmla="*/ 424 h 440"/>
                <a:gd name="T40" fmla="*/ 561 w 569"/>
                <a:gd name="T41" fmla="*/ 440 h 440"/>
                <a:gd name="T42" fmla="*/ 292 w 569"/>
                <a:gd name="T43" fmla="*/ 350 h 440"/>
                <a:gd name="T44" fmla="*/ 292 w 569"/>
                <a:gd name="T45" fmla="*/ 267 h 440"/>
                <a:gd name="T46" fmla="*/ 322 w 569"/>
                <a:gd name="T47" fmla="*/ 350 h 440"/>
                <a:gd name="T48" fmla="*/ 338 w 569"/>
                <a:gd name="T49" fmla="*/ 267 h 440"/>
                <a:gd name="T50" fmla="*/ 338 w 569"/>
                <a:gd name="T51" fmla="*/ 350 h 440"/>
                <a:gd name="T52" fmla="*/ 383 w 569"/>
                <a:gd name="T53" fmla="*/ 267 h 440"/>
                <a:gd name="T54" fmla="*/ 369 w 569"/>
                <a:gd name="T55" fmla="*/ 267 h 440"/>
                <a:gd name="T56" fmla="*/ 414 w 569"/>
                <a:gd name="T57" fmla="*/ 350 h 440"/>
                <a:gd name="T58" fmla="*/ 430 w 569"/>
                <a:gd name="T59" fmla="*/ 267 h 440"/>
                <a:gd name="T60" fmla="*/ 430 w 569"/>
                <a:gd name="T61" fmla="*/ 350 h 440"/>
                <a:gd name="T62" fmla="*/ 361 w 569"/>
                <a:gd name="T63" fmla="*/ 222 h 440"/>
                <a:gd name="T64" fmla="*/ 368 w 569"/>
                <a:gd name="T65" fmla="*/ 187 h 440"/>
                <a:gd name="T66" fmla="*/ 354 w 569"/>
                <a:gd name="T67" fmla="*/ 187 h 440"/>
                <a:gd name="T68" fmla="*/ 261 w 569"/>
                <a:gd name="T69" fmla="*/ 267 h 440"/>
                <a:gd name="T70" fmla="*/ 247 w 569"/>
                <a:gd name="T71" fmla="*/ 267 h 440"/>
                <a:gd name="T72" fmla="*/ 460 w 569"/>
                <a:gd name="T73" fmla="*/ 267 h 440"/>
                <a:gd name="T74" fmla="*/ 289 w 569"/>
                <a:gd name="T75" fmla="*/ 85 h 440"/>
                <a:gd name="T76" fmla="*/ 289 w 569"/>
                <a:gd name="T77" fmla="*/ 85 h 440"/>
                <a:gd name="T78" fmla="*/ 127 w 569"/>
                <a:gd name="T79" fmla="*/ 45 h 440"/>
                <a:gd name="T80" fmla="*/ 117 w 569"/>
                <a:gd name="T81" fmla="*/ 41 h 440"/>
                <a:gd name="T82" fmla="*/ 101 w 569"/>
                <a:gd name="T83" fmla="*/ 85 h 440"/>
                <a:gd name="T84" fmla="*/ 16 w 569"/>
                <a:gd name="T85" fmla="*/ 101 h 440"/>
                <a:gd name="T86" fmla="*/ 16 w 569"/>
                <a:gd name="T87" fmla="*/ 111 h 440"/>
                <a:gd name="T88" fmla="*/ 113 w 569"/>
                <a:gd name="T89" fmla="*/ 283 h 440"/>
                <a:gd name="T90" fmla="*/ 127 w 569"/>
                <a:gd name="T91" fmla="*/ 127 h 440"/>
                <a:gd name="T92" fmla="*/ 149 w 569"/>
                <a:gd name="T93" fmla="*/ 296 h 440"/>
                <a:gd name="T94" fmla="*/ 95 w 569"/>
                <a:gd name="T95" fmla="*/ 29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69" h="440">
                  <a:moveTo>
                    <a:pt x="569" y="432"/>
                  </a:moveTo>
                  <a:cubicBezTo>
                    <a:pt x="569" y="428"/>
                    <a:pt x="565" y="424"/>
                    <a:pt x="561" y="424"/>
                  </a:cubicBezTo>
                  <a:cubicBezTo>
                    <a:pt x="165" y="424"/>
                    <a:pt x="165" y="424"/>
                    <a:pt x="165" y="424"/>
                  </a:cubicBezTo>
                  <a:cubicBezTo>
                    <a:pt x="165" y="292"/>
                    <a:pt x="165" y="292"/>
                    <a:pt x="165" y="292"/>
                  </a:cubicBezTo>
                  <a:cubicBezTo>
                    <a:pt x="165" y="290"/>
                    <a:pt x="164" y="287"/>
                    <a:pt x="162" y="286"/>
                  </a:cubicBezTo>
                  <a:cubicBezTo>
                    <a:pt x="143" y="273"/>
                    <a:pt x="143" y="273"/>
                    <a:pt x="143" y="273"/>
                  </a:cubicBezTo>
                  <a:cubicBezTo>
                    <a:pt x="143" y="127"/>
                    <a:pt x="143" y="127"/>
                    <a:pt x="143" y="127"/>
                  </a:cubicBezTo>
                  <a:cubicBezTo>
                    <a:pt x="353" y="127"/>
                    <a:pt x="353" y="127"/>
                    <a:pt x="353" y="127"/>
                  </a:cubicBezTo>
                  <a:cubicBezTo>
                    <a:pt x="353" y="171"/>
                    <a:pt x="353" y="171"/>
                    <a:pt x="353" y="171"/>
                  </a:cubicBezTo>
                  <a:cubicBezTo>
                    <a:pt x="345" y="171"/>
                    <a:pt x="345" y="171"/>
                    <a:pt x="345" y="171"/>
                  </a:cubicBezTo>
                  <a:cubicBezTo>
                    <a:pt x="342" y="171"/>
                    <a:pt x="340" y="172"/>
                    <a:pt x="338" y="173"/>
                  </a:cubicBezTo>
                  <a:cubicBezTo>
                    <a:pt x="337" y="175"/>
                    <a:pt x="336" y="178"/>
                    <a:pt x="337" y="180"/>
                  </a:cubicBezTo>
                  <a:cubicBezTo>
                    <a:pt x="341" y="206"/>
                    <a:pt x="341" y="206"/>
                    <a:pt x="341" y="206"/>
                  </a:cubicBezTo>
                  <a:cubicBezTo>
                    <a:pt x="341" y="209"/>
                    <a:pt x="344" y="212"/>
                    <a:pt x="346" y="213"/>
                  </a:cubicBezTo>
                  <a:cubicBezTo>
                    <a:pt x="291" y="251"/>
                    <a:pt x="291" y="251"/>
                    <a:pt x="291" y="251"/>
                  </a:cubicBezTo>
                  <a:cubicBezTo>
                    <a:pt x="239" y="251"/>
                    <a:pt x="239" y="251"/>
                    <a:pt x="239" y="251"/>
                  </a:cubicBezTo>
                  <a:cubicBezTo>
                    <a:pt x="234" y="251"/>
                    <a:pt x="231" y="255"/>
                    <a:pt x="231" y="259"/>
                  </a:cubicBezTo>
                  <a:cubicBezTo>
                    <a:pt x="231" y="358"/>
                    <a:pt x="231" y="358"/>
                    <a:pt x="231" y="358"/>
                  </a:cubicBezTo>
                  <a:cubicBezTo>
                    <a:pt x="231" y="362"/>
                    <a:pt x="234" y="366"/>
                    <a:pt x="239" y="366"/>
                  </a:cubicBezTo>
                  <a:cubicBezTo>
                    <a:pt x="483" y="366"/>
                    <a:pt x="483" y="366"/>
                    <a:pt x="483" y="366"/>
                  </a:cubicBezTo>
                  <a:cubicBezTo>
                    <a:pt x="487" y="366"/>
                    <a:pt x="491" y="362"/>
                    <a:pt x="491" y="358"/>
                  </a:cubicBezTo>
                  <a:cubicBezTo>
                    <a:pt x="491" y="259"/>
                    <a:pt x="491" y="259"/>
                    <a:pt x="491" y="259"/>
                  </a:cubicBezTo>
                  <a:cubicBezTo>
                    <a:pt x="491" y="255"/>
                    <a:pt x="487" y="251"/>
                    <a:pt x="483" y="251"/>
                  </a:cubicBezTo>
                  <a:cubicBezTo>
                    <a:pt x="431" y="251"/>
                    <a:pt x="431" y="251"/>
                    <a:pt x="431" y="251"/>
                  </a:cubicBezTo>
                  <a:cubicBezTo>
                    <a:pt x="376" y="213"/>
                    <a:pt x="376" y="213"/>
                    <a:pt x="376" y="213"/>
                  </a:cubicBezTo>
                  <a:cubicBezTo>
                    <a:pt x="378" y="212"/>
                    <a:pt x="380" y="209"/>
                    <a:pt x="381" y="206"/>
                  </a:cubicBezTo>
                  <a:cubicBezTo>
                    <a:pt x="385" y="180"/>
                    <a:pt x="385" y="180"/>
                    <a:pt x="385" y="180"/>
                  </a:cubicBezTo>
                  <a:cubicBezTo>
                    <a:pt x="385" y="178"/>
                    <a:pt x="385" y="175"/>
                    <a:pt x="383" y="173"/>
                  </a:cubicBezTo>
                  <a:cubicBezTo>
                    <a:pt x="382" y="172"/>
                    <a:pt x="380" y="171"/>
                    <a:pt x="377" y="171"/>
                  </a:cubicBezTo>
                  <a:cubicBezTo>
                    <a:pt x="369" y="171"/>
                    <a:pt x="369" y="171"/>
                    <a:pt x="369" y="171"/>
                  </a:cubicBezTo>
                  <a:cubicBezTo>
                    <a:pt x="369" y="127"/>
                    <a:pt x="369" y="127"/>
                    <a:pt x="369" y="127"/>
                  </a:cubicBezTo>
                  <a:cubicBezTo>
                    <a:pt x="424" y="127"/>
                    <a:pt x="424" y="127"/>
                    <a:pt x="424" y="127"/>
                  </a:cubicBezTo>
                  <a:cubicBezTo>
                    <a:pt x="429" y="127"/>
                    <a:pt x="432" y="124"/>
                    <a:pt x="432" y="119"/>
                  </a:cubicBezTo>
                  <a:cubicBezTo>
                    <a:pt x="432" y="112"/>
                    <a:pt x="432" y="112"/>
                    <a:pt x="432" y="112"/>
                  </a:cubicBezTo>
                  <a:cubicBezTo>
                    <a:pt x="432" y="110"/>
                    <a:pt x="431" y="108"/>
                    <a:pt x="430" y="107"/>
                  </a:cubicBezTo>
                  <a:cubicBezTo>
                    <a:pt x="410" y="87"/>
                    <a:pt x="410" y="87"/>
                    <a:pt x="410" y="87"/>
                  </a:cubicBezTo>
                  <a:cubicBezTo>
                    <a:pt x="408" y="86"/>
                    <a:pt x="406" y="85"/>
                    <a:pt x="404" y="85"/>
                  </a:cubicBezTo>
                  <a:cubicBezTo>
                    <a:pt x="369" y="85"/>
                    <a:pt x="369" y="85"/>
                    <a:pt x="369" y="85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3" y="33"/>
                    <a:pt x="143" y="33"/>
                    <a:pt x="143" y="33"/>
                  </a:cubicBezTo>
                  <a:cubicBezTo>
                    <a:pt x="143" y="33"/>
                    <a:pt x="143" y="33"/>
                    <a:pt x="143" y="33"/>
                  </a:cubicBezTo>
                  <a:cubicBezTo>
                    <a:pt x="143" y="33"/>
                    <a:pt x="143" y="33"/>
                    <a:pt x="143" y="33"/>
                  </a:cubicBezTo>
                  <a:cubicBezTo>
                    <a:pt x="143" y="8"/>
                    <a:pt x="143" y="8"/>
                    <a:pt x="143" y="8"/>
                  </a:cubicBezTo>
                  <a:cubicBezTo>
                    <a:pt x="143" y="4"/>
                    <a:pt x="139" y="0"/>
                    <a:pt x="135" y="0"/>
                  </a:cubicBezTo>
                  <a:cubicBezTo>
                    <a:pt x="131" y="0"/>
                    <a:pt x="127" y="4"/>
                    <a:pt x="127" y="8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4" y="25"/>
                    <a:pt x="101" y="29"/>
                    <a:pt x="101" y="33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4" y="85"/>
                    <a:pt x="0" y="89"/>
                    <a:pt x="0" y="93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24"/>
                    <a:pt x="4" y="127"/>
                    <a:pt x="8" y="127"/>
                  </a:cubicBezTo>
                  <a:cubicBezTo>
                    <a:pt x="101" y="127"/>
                    <a:pt x="101" y="127"/>
                    <a:pt x="101" y="127"/>
                  </a:cubicBezTo>
                  <a:cubicBezTo>
                    <a:pt x="101" y="273"/>
                    <a:pt x="101" y="273"/>
                    <a:pt x="101" y="273"/>
                  </a:cubicBezTo>
                  <a:cubicBezTo>
                    <a:pt x="82" y="286"/>
                    <a:pt x="82" y="286"/>
                    <a:pt x="82" y="286"/>
                  </a:cubicBezTo>
                  <a:cubicBezTo>
                    <a:pt x="80" y="287"/>
                    <a:pt x="79" y="290"/>
                    <a:pt x="79" y="292"/>
                  </a:cubicBezTo>
                  <a:cubicBezTo>
                    <a:pt x="79" y="424"/>
                    <a:pt x="79" y="424"/>
                    <a:pt x="79" y="424"/>
                  </a:cubicBezTo>
                  <a:cubicBezTo>
                    <a:pt x="57" y="424"/>
                    <a:pt x="57" y="424"/>
                    <a:pt x="57" y="424"/>
                  </a:cubicBezTo>
                  <a:cubicBezTo>
                    <a:pt x="53" y="424"/>
                    <a:pt x="49" y="428"/>
                    <a:pt x="49" y="432"/>
                  </a:cubicBezTo>
                  <a:cubicBezTo>
                    <a:pt x="49" y="436"/>
                    <a:pt x="53" y="440"/>
                    <a:pt x="57" y="440"/>
                  </a:cubicBezTo>
                  <a:cubicBezTo>
                    <a:pt x="561" y="440"/>
                    <a:pt x="561" y="440"/>
                    <a:pt x="561" y="440"/>
                  </a:cubicBezTo>
                  <a:cubicBezTo>
                    <a:pt x="565" y="440"/>
                    <a:pt x="569" y="436"/>
                    <a:pt x="569" y="432"/>
                  </a:cubicBezTo>
                  <a:close/>
                  <a:moveTo>
                    <a:pt x="292" y="267"/>
                  </a:moveTo>
                  <a:cubicBezTo>
                    <a:pt x="292" y="350"/>
                    <a:pt x="292" y="350"/>
                    <a:pt x="292" y="350"/>
                  </a:cubicBezTo>
                  <a:cubicBezTo>
                    <a:pt x="277" y="350"/>
                    <a:pt x="277" y="350"/>
                    <a:pt x="277" y="350"/>
                  </a:cubicBezTo>
                  <a:cubicBezTo>
                    <a:pt x="277" y="267"/>
                    <a:pt x="277" y="267"/>
                    <a:pt x="277" y="267"/>
                  </a:cubicBezTo>
                  <a:lnTo>
                    <a:pt x="292" y="267"/>
                  </a:lnTo>
                  <a:close/>
                  <a:moveTo>
                    <a:pt x="308" y="267"/>
                  </a:moveTo>
                  <a:cubicBezTo>
                    <a:pt x="322" y="267"/>
                    <a:pt x="322" y="267"/>
                    <a:pt x="322" y="267"/>
                  </a:cubicBezTo>
                  <a:cubicBezTo>
                    <a:pt x="322" y="350"/>
                    <a:pt x="322" y="350"/>
                    <a:pt x="322" y="350"/>
                  </a:cubicBezTo>
                  <a:cubicBezTo>
                    <a:pt x="308" y="350"/>
                    <a:pt x="308" y="350"/>
                    <a:pt x="308" y="350"/>
                  </a:cubicBezTo>
                  <a:lnTo>
                    <a:pt x="308" y="267"/>
                  </a:lnTo>
                  <a:close/>
                  <a:moveTo>
                    <a:pt x="338" y="267"/>
                  </a:moveTo>
                  <a:cubicBezTo>
                    <a:pt x="353" y="267"/>
                    <a:pt x="353" y="267"/>
                    <a:pt x="353" y="267"/>
                  </a:cubicBezTo>
                  <a:cubicBezTo>
                    <a:pt x="353" y="350"/>
                    <a:pt x="353" y="350"/>
                    <a:pt x="353" y="350"/>
                  </a:cubicBezTo>
                  <a:cubicBezTo>
                    <a:pt x="338" y="350"/>
                    <a:pt x="338" y="350"/>
                    <a:pt x="338" y="350"/>
                  </a:cubicBezTo>
                  <a:lnTo>
                    <a:pt x="338" y="267"/>
                  </a:lnTo>
                  <a:close/>
                  <a:moveTo>
                    <a:pt x="369" y="267"/>
                  </a:moveTo>
                  <a:cubicBezTo>
                    <a:pt x="383" y="267"/>
                    <a:pt x="383" y="267"/>
                    <a:pt x="383" y="267"/>
                  </a:cubicBezTo>
                  <a:cubicBezTo>
                    <a:pt x="383" y="350"/>
                    <a:pt x="383" y="350"/>
                    <a:pt x="383" y="350"/>
                  </a:cubicBezTo>
                  <a:cubicBezTo>
                    <a:pt x="369" y="350"/>
                    <a:pt x="369" y="350"/>
                    <a:pt x="369" y="350"/>
                  </a:cubicBezTo>
                  <a:lnTo>
                    <a:pt x="369" y="267"/>
                  </a:lnTo>
                  <a:close/>
                  <a:moveTo>
                    <a:pt x="399" y="267"/>
                  </a:moveTo>
                  <a:cubicBezTo>
                    <a:pt x="414" y="267"/>
                    <a:pt x="414" y="267"/>
                    <a:pt x="414" y="267"/>
                  </a:cubicBezTo>
                  <a:cubicBezTo>
                    <a:pt x="414" y="350"/>
                    <a:pt x="414" y="350"/>
                    <a:pt x="414" y="350"/>
                  </a:cubicBezTo>
                  <a:cubicBezTo>
                    <a:pt x="399" y="350"/>
                    <a:pt x="399" y="350"/>
                    <a:pt x="399" y="350"/>
                  </a:cubicBezTo>
                  <a:lnTo>
                    <a:pt x="399" y="267"/>
                  </a:lnTo>
                  <a:close/>
                  <a:moveTo>
                    <a:pt x="430" y="267"/>
                  </a:moveTo>
                  <a:cubicBezTo>
                    <a:pt x="444" y="267"/>
                    <a:pt x="444" y="267"/>
                    <a:pt x="444" y="267"/>
                  </a:cubicBezTo>
                  <a:cubicBezTo>
                    <a:pt x="444" y="350"/>
                    <a:pt x="444" y="350"/>
                    <a:pt x="444" y="350"/>
                  </a:cubicBezTo>
                  <a:cubicBezTo>
                    <a:pt x="430" y="350"/>
                    <a:pt x="430" y="350"/>
                    <a:pt x="430" y="350"/>
                  </a:cubicBezTo>
                  <a:lnTo>
                    <a:pt x="430" y="267"/>
                  </a:lnTo>
                  <a:close/>
                  <a:moveTo>
                    <a:pt x="319" y="251"/>
                  </a:moveTo>
                  <a:cubicBezTo>
                    <a:pt x="361" y="222"/>
                    <a:pt x="361" y="222"/>
                    <a:pt x="361" y="222"/>
                  </a:cubicBezTo>
                  <a:cubicBezTo>
                    <a:pt x="403" y="251"/>
                    <a:pt x="403" y="251"/>
                    <a:pt x="403" y="251"/>
                  </a:cubicBezTo>
                  <a:lnTo>
                    <a:pt x="319" y="251"/>
                  </a:lnTo>
                  <a:close/>
                  <a:moveTo>
                    <a:pt x="368" y="187"/>
                  </a:moveTo>
                  <a:cubicBezTo>
                    <a:pt x="366" y="197"/>
                    <a:pt x="366" y="197"/>
                    <a:pt x="366" y="197"/>
                  </a:cubicBezTo>
                  <a:cubicBezTo>
                    <a:pt x="356" y="197"/>
                    <a:pt x="356" y="197"/>
                    <a:pt x="356" y="197"/>
                  </a:cubicBezTo>
                  <a:cubicBezTo>
                    <a:pt x="354" y="187"/>
                    <a:pt x="354" y="187"/>
                    <a:pt x="354" y="187"/>
                  </a:cubicBezTo>
                  <a:lnTo>
                    <a:pt x="368" y="187"/>
                  </a:lnTo>
                  <a:close/>
                  <a:moveTo>
                    <a:pt x="247" y="267"/>
                  </a:moveTo>
                  <a:cubicBezTo>
                    <a:pt x="261" y="267"/>
                    <a:pt x="261" y="267"/>
                    <a:pt x="261" y="267"/>
                  </a:cubicBezTo>
                  <a:cubicBezTo>
                    <a:pt x="261" y="350"/>
                    <a:pt x="261" y="350"/>
                    <a:pt x="261" y="350"/>
                  </a:cubicBezTo>
                  <a:cubicBezTo>
                    <a:pt x="247" y="350"/>
                    <a:pt x="247" y="350"/>
                    <a:pt x="247" y="350"/>
                  </a:cubicBezTo>
                  <a:lnTo>
                    <a:pt x="247" y="267"/>
                  </a:lnTo>
                  <a:close/>
                  <a:moveTo>
                    <a:pt x="475" y="350"/>
                  </a:moveTo>
                  <a:cubicBezTo>
                    <a:pt x="460" y="350"/>
                    <a:pt x="460" y="350"/>
                    <a:pt x="460" y="350"/>
                  </a:cubicBezTo>
                  <a:cubicBezTo>
                    <a:pt x="460" y="267"/>
                    <a:pt x="460" y="267"/>
                    <a:pt x="460" y="267"/>
                  </a:cubicBezTo>
                  <a:cubicBezTo>
                    <a:pt x="475" y="267"/>
                    <a:pt x="475" y="267"/>
                    <a:pt x="475" y="267"/>
                  </a:cubicBezTo>
                  <a:lnTo>
                    <a:pt x="475" y="350"/>
                  </a:lnTo>
                  <a:close/>
                  <a:moveTo>
                    <a:pt x="289" y="85"/>
                  </a:moveTo>
                  <a:cubicBezTo>
                    <a:pt x="143" y="85"/>
                    <a:pt x="143" y="85"/>
                    <a:pt x="143" y="85"/>
                  </a:cubicBezTo>
                  <a:cubicBezTo>
                    <a:pt x="143" y="55"/>
                    <a:pt x="143" y="55"/>
                    <a:pt x="143" y="55"/>
                  </a:cubicBezTo>
                  <a:lnTo>
                    <a:pt x="289" y="85"/>
                  </a:lnTo>
                  <a:close/>
                  <a:moveTo>
                    <a:pt x="127" y="41"/>
                  </a:move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85"/>
                    <a:pt x="127" y="85"/>
                    <a:pt x="127" y="85"/>
                  </a:cubicBezTo>
                  <a:cubicBezTo>
                    <a:pt x="117" y="85"/>
                    <a:pt x="117" y="85"/>
                    <a:pt x="117" y="85"/>
                  </a:cubicBezTo>
                  <a:cubicBezTo>
                    <a:pt x="117" y="41"/>
                    <a:pt x="117" y="41"/>
                    <a:pt x="117" y="41"/>
                  </a:cubicBezTo>
                  <a:lnTo>
                    <a:pt x="127" y="41"/>
                  </a:lnTo>
                  <a:close/>
                  <a:moveTo>
                    <a:pt x="101" y="59"/>
                  </a:moveTo>
                  <a:cubicBezTo>
                    <a:pt x="101" y="85"/>
                    <a:pt x="101" y="85"/>
                    <a:pt x="101" y="85"/>
                  </a:cubicBezTo>
                  <a:cubicBezTo>
                    <a:pt x="52" y="85"/>
                    <a:pt x="52" y="85"/>
                    <a:pt x="52" y="85"/>
                  </a:cubicBezTo>
                  <a:lnTo>
                    <a:pt x="101" y="59"/>
                  </a:lnTo>
                  <a:close/>
                  <a:moveTo>
                    <a:pt x="16" y="101"/>
                  </a:moveTo>
                  <a:cubicBezTo>
                    <a:pt x="401" y="101"/>
                    <a:pt x="401" y="101"/>
                    <a:pt x="401" y="101"/>
                  </a:cubicBezTo>
                  <a:cubicBezTo>
                    <a:pt x="411" y="111"/>
                    <a:pt x="411" y="111"/>
                    <a:pt x="411" y="111"/>
                  </a:cubicBezTo>
                  <a:cubicBezTo>
                    <a:pt x="16" y="111"/>
                    <a:pt x="16" y="111"/>
                    <a:pt x="16" y="111"/>
                  </a:cubicBezTo>
                  <a:lnTo>
                    <a:pt x="16" y="101"/>
                  </a:lnTo>
                  <a:close/>
                  <a:moveTo>
                    <a:pt x="95" y="296"/>
                  </a:moveTo>
                  <a:cubicBezTo>
                    <a:pt x="113" y="283"/>
                    <a:pt x="113" y="283"/>
                    <a:pt x="113" y="283"/>
                  </a:cubicBezTo>
                  <a:cubicBezTo>
                    <a:pt x="116" y="282"/>
                    <a:pt x="117" y="279"/>
                    <a:pt x="117" y="277"/>
                  </a:cubicBezTo>
                  <a:cubicBezTo>
                    <a:pt x="117" y="127"/>
                    <a:pt x="117" y="127"/>
                    <a:pt x="117" y="127"/>
                  </a:cubicBezTo>
                  <a:cubicBezTo>
                    <a:pt x="127" y="127"/>
                    <a:pt x="127" y="127"/>
                    <a:pt x="127" y="127"/>
                  </a:cubicBezTo>
                  <a:cubicBezTo>
                    <a:pt x="127" y="277"/>
                    <a:pt x="127" y="277"/>
                    <a:pt x="127" y="277"/>
                  </a:cubicBezTo>
                  <a:cubicBezTo>
                    <a:pt x="127" y="279"/>
                    <a:pt x="128" y="282"/>
                    <a:pt x="130" y="283"/>
                  </a:cubicBezTo>
                  <a:cubicBezTo>
                    <a:pt x="149" y="296"/>
                    <a:pt x="149" y="296"/>
                    <a:pt x="149" y="296"/>
                  </a:cubicBezTo>
                  <a:cubicBezTo>
                    <a:pt x="149" y="424"/>
                    <a:pt x="149" y="424"/>
                    <a:pt x="149" y="424"/>
                  </a:cubicBezTo>
                  <a:cubicBezTo>
                    <a:pt x="95" y="424"/>
                    <a:pt x="95" y="424"/>
                    <a:pt x="95" y="424"/>
                  </a:cubicBezTo>
                  <a:lnTo>
                    <a:pt x="95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82" name="Freeform 115"/>
            <p:cNvSpPr>
              <a:spLocks noEditPoints="1"/>
            </p:cNvSpPr>
            <p:nvPr/>
          </p:nvSpPr>
          <p:spPr bwMode="auto">
            <a:xfrm>
              <a:off x="8496300" y="1616075"/>
              <a:ext cx="161925" cy="161925"/>
            </a:xfrm>
            <a:custGeom>
              <a:avLst/>
              <a:gdLst>
                <a:gd name="T0" fmla="*/ 85 w 169"/>
                <a:gd name="T1" fmla="*/ 169 h 169"/>
                <a:gd name="T2" fmla="*/ 144 w 169"/>
                <a:gd name="T3" fmla="*/ 145 h 169"/>
                <a:gd name="T4" fmla="*/ 145 w 169"/>
                <a:gd name="T5" fmla="*/ 144 h 169"/>
                <a:gd name="T6" fmla="*/ 145 w 169"/>
                <a:gd name="T7" fmla="*/ 144 h 169"/>
                <a:gd name="T8" fmla="*/ 169 w 169"/>
                <a:gd name="T9" fmla="*/ 84 h 169"/>
                <a:gd name="T10" fmla="*/ 145 w 169"/>
                <a:gd name="T11" fmla="*/ 25 h 169"/>
                <a:gd name="T12" fmla="*/ 145 w 169"/>
                <a:gd name="T13" fmla="*/ 24 h 169"/>
                <a:gd name="T14" fmla="*/ 144 w 169"/>
                <a:gd name="T15" fmla="*/ 24 h 169"/>
                <a:gd name="T16" fmla="*/ 85 w 169"/>
                <a:gd name="T17" fmla="*/ 0 h 169"/>
                <a:gd name="T18" fmla="*/ 0 w 169"/>
                <a:gd name="T19" fmla="*/ 84 h 169"/>
                <a:gd name="T20" fmla="*/ 0 w 169"/>
                <a:gd name="T21" fmla="*/ 84 h 169"/>
                <a:gd name="T22" fmla="*/ 0 w 169"/>
                <a:gd name="T23" fmla="*/ 84 h 169"/>
                <a:gd name="T24" fmla="*/ 0 w 169"/>
                <a:gd name="T25" fmla="*/ 84 h 169"/>
                <a:gd name="T26" fmla="*/ 85 w 169"/>
                <a:gd name="T27" fmla="*/ 169 h 169"/>
                <a:gd name="T28" fmla="*/ 17 w 169"/>
                <a:gd name="T29" fmla="*/ 92 h 169"/>
                <a:gd name="T30" fmla="*/ 81 w 169"/>
                <a:gd name="T31" fmla="*/ 92 h 169"/>
                <a:gd name="T32" fmla="*/ 127 w 169"/>
                <a:gd name="T33" fmla="*/ 138 h 169"/>
                <a:gd name="T34" fmla="*/ 85 w 169"/>
                <a:gd name="T35" fmla="*/ 153 h 169"/>
                <a:gd name="T36" fmla="*/ 17 w 169"/>
                <a:gd name="T37" fmla="*/ 92 h 169"/>
                <a:gd name="T38" fmla="*/ 93 w 169"/>
                <a:gd name="T39" fmla="*/ 16 h 169"/>
                <a:gd name="T40" fmla="*/ 127 w 169"/>
                <a:gd name="T41" fmla="*/ 31 h 169"/>
                <a:gd name="T42" fmla="*/ 93 w 169"/>
                <a:gd name="T43" fmla="*/ 65 h 169"/>
                <a:gd name="T44" fmla="*/ 93 w 169"/>
                <a:gd name="T45" fmla="*/ 16 h 169"/>
                <a:gd name="T46" fmla="*/ 139 w 169"/>
                <a:gd name="T47" fmla="*/ 127 h 169"/>
                <a:gd name="T48" fmla="*/ 96 w 169"/>
                <a:gd name="T49" fmla="*/ 84 h 169"/>
                <a:gd name="T50" fmla="*/ 139 w 169"/>
                <a:gd name="T51" fmla="*/ 42 h 169"/>
                <a:gd name="T52" fmla="*/ 153 w 169"/>
                <a:gd name="T53" fmla="*/ 84 h 169"/>
                <a:gd name="T54" fmla="*/ 139 w 169"/>
                <a:gd name="T55" fmla="*/ 127 h 169"/>
                <a:gd name="T56" fmla="*/ 77 w 169"/>
                <a:gd name="T57" fmla="*/ 16 h 169"/>
                <a:gd name="T58" fmla="*/ 77 w 169"/>
                <a:gd name="T59" fmla="*/ 76 h 169"/>
                <a:gd name="T60" fmla="*/ 17 w 169"/>
                <a:gd name="T61" fmla="*/ 76 h 169"/>
                <a:gd name="T62" fmla="*/ 77 w 169"/>
                <a:gd name="T63" fmla="*/ 16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9" h="169">
                  <a:moveTo>
                    <a:pt x="85" y="169"/>
                  </a:moveTo>
                  <a:cubicBezTo>
                    <a:pt x="108" y="169"/>
                    <a:pt x="129" y="160"/>
                    <a:pt x="144" y="145"/>
                  </a:cubicBezTo>
                  <a:cubicBezTo>
                    <a:pt x="144" y="145"/>
                    <a:pt x="144" y="144"/>
                    <a:pt x="145" y="144"/>
                  </a:cubicBezTo>
                  <a:cubicBezTo>
                    <a:pt x="145" y="144"/>
                    <a:pt x="145" y="144"/>
                    <a:pt x="145" y="144"/>
                  </a:cubicBezTo>
                  <a:cubicBezTo>
                    <a:pt x="160" y="128"/>
                    <a:pt x="169" y="107"/>
                    <a:pt x="169" y="84"/>
                  </a:cubicBezTo>
                  <a:cubicBezTo>
                    <a:pt x="169" y="61"/>
                    <a:pt x="160" y="40"/>
                    <a:pt x="145" y="25"/>
                  </a:cubicBezTo>
                  <a:cubicBezTo>
                    <a:pt x="145" y="25"/>
                    <a:pt x="145" y="25"/>
                    <a:pt x="145" y="24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29" y="9"/>
                    <a:pt x="108" y="0"/>
                    <a:pt x="85" y="0"/>
                  </a:cubicBezTo>
                  <a:cubicBezTo>
                    <a:pt x="38" y="0"/>
                    <a:pt x="0" y="38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131"/>
                    <a:pt x="38" y="169"/>
                    <a:pt x="85" y="169"/>
                  </a:cubicBezTo>
                  <a:close/>
                  <a:moveTo>
                    <a:pt x="17" y="92"/>
                  </a:moveTo>
                  <a:cubicBezTo>
                    <a:pt x="81" y="92"/>
                    <a:pt x="81" y="92"/>
                    <a:pt x="81" y="92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16" y="147"/>
                    <a:pt x="101" y="153"/>
                    <a:pt x="85" y="153"/>
                  </a:cubicBezTo>
                  <a:cubicBezTo>
                    <a:pt x="50" y="153"/>
                    <a:pt x="21" y="126"/>
                    <a:pt x="17" y="92"/>
                  </a:cubicBezTo>
                  <a:close/>
                  <a:moveTo>
                    <a:pt x="93" y="16"/>
                  </a:moveTo>
                  <a:cubicBezTo>
                    <a:pt x="106" y="18"/>
                    <a:pt x="118" y="23"/>
                    <a:pt x="127" y="31"/>
                  </a:cubicBezTo>
                  <a:cubicBezTo>
                    <a:pt x="93" y="65"/>
                    <a:pt x="93" y="65"/>
                    <a:pt x="93" y="65"/>
                  </a:cubicBezTo>
                  <a:lnTo>
                    <a:pt x="93" y="16"/>
                  </a:lnTo>
                  <a:close/>
                  <a:moveTo>
                    <a:pt x="139" y="127"/>
                  </a:moveTo>
                  <a:cubicBezTo>
                    <a:pt x="96" y="84"/>
                    <a:pt x="96" y="84"/>
                    <a:pt x="96" y="84"/>
                  </a:cubicBezTo>
                  <a:cubicBezTo>
                    <a:pt x="139" y="42"/>
                    <a:pt x="139" y="42"/>
                    <a:pt x="139" y="42"/>
                  </a:cubicBezTo>
                  <a:cubicBezTo>
                    <a:pt x="148" y="54"/>
                    <a:pt x="153" y="68"/>
                    <a:pt x="153" y="84"/>
                  </a:cubicBezTo>
                  <a:cubicBezTo>
                    <a:pt x="153" y="100"/>
                    <a:pt x="148" y="115"/>
                    <a:pt x="139" y="127"/>
                  </a:cubicBezTo>
                  <a:close/>
                  <a:moveTo>
                    <a:pt x="77" y="16"/>
                  </a:moveTo>
                  <a:cubicBezTo>
                    <a:pt x="77" y="76"/>
                    <a:pt x="77" y="76"/>
                    <a:pt x="77" y="76"/>
                  </a:cubicBezTo>
                  <a:cubicBezTo>
                    <a:pt x="17" y="76"/>
                    <a:pt x="17" y="76"/>
                    <a:pt x="17" y="76"/>
                  </a:cubicBezTo>
                  <a:cubicBezTo>
                    <a:pt x="20" y="45"/>
                    <a:pt x="45" y="20"/>
                    <a:pt x="7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83" name="Freeform 116"/>
            <p:cNvSpPr>
              <a:spLocks noEditPoints="1"/>
            </p:cNvSpPr>
            <p:nvPr/>
          </p:nvSpPr>
          <p:spPr bwMode="auto">
            <a:xfrm>
              <a:off x="9024938" y="1481138"/>
              <a:ext cx="128587" cy="268288"/>
            </a:xfrm>
            <a:custGeom>
              <a:avLst/>
              <a:gdLst>
                <a:gd name="T0" fmla="*/ 67 w 134"/>
                <a:gd name="T1" fmla="*/ 280 h 280"/>
                <a:gd name="T2" fmla="*/ 100 w 134"/>
                <a:gd name="T3" fmla="*/ 246 h 280"/>
                <a:gd name="T4" fmla="*/ 100 w 134"/>
                <a:gd name="T5" fmla="*/ 121 h 280"/>
                <a:gd name="T6" fmla="*/ 134 w 134"/>
                <a:gd name="T7" fmla="*/ 63 h 280"/>
                <a:gd name="T8" fmla="*/ 92 w 134"/>
                <a:gd name="T9" fmla="*/ 1 h 280"/>
                <a:gd name="T10" fmla="*/ 85 w 134"/>
                <a:gd name="T11" fmla="*/ 1 h 280"/>
                <a:gd name="T12" fmla="*/ 81 w 134"/>
                <a:gd name="T13" fmla="*/ 8 h 280"/>
                <a:gd name="T14" fmla="*/ 81 w 134"/>
                <a:gd name="T15" fmla="*/ 62 h 280"/>
                <a:gd name="T16" fmla="*/ 53 w 134"/>
                <a:gd name="T17" fmla="*/ 62 h 280"/>
                <a:gd name="T18" fmla="*/ 53 w 134"/>
                <a:gd name="T19" fmla="*/ 8 h 280"/>
                <a:gd name="T20" fmla="*/ 49 w 134"/>
                <a:gd name="T21" fmla="*/ 1 h 280"/>
                <a:gd name="T22" fmla="*/ 42 w 134"/>
                <a:gd name="T23" fmla="*/ 1 h 280"/>
                <a:gd name="T24" fmla="*/ 0 w 134"/>
                <a:gd name="T25" fmla="*/ 63 h 280"/>
                <a:gd name="T26" fmla="*/ 33 w 134"/>
                <a:gd name="T27" fmla="*/ 121 h 280"/>
                <a:gd name="T28" fmla="*/ 33 w 134"/>
                <a:gd name="T29" fmla="*/ 246 h 280"/>
                <a:gd name="T30" fmla="*/ 67 w 134"/>
                <a:gd name="T31" fmla="*/ 280 h 280"/>
                <a:gd name="T32" fmla="*/ 16 w 134"/>
                <a:gd name="T33" fmla="*/ 63 h 280"/>
                <a:gd name="T34" fmla="*/ 37 w 134"/>
                <a:gd name="T35" fmla="*/ 22 h 280"/>
                <a:gd name="T36" fmla="*/ 37 w 134"/>
                <a:gd name="T37" fmla="*/ 70 h 280"/>
                <a:gd name="T38" fmla="*/ 45 w 134"/>
                <a:gd name="T39" fmla="*/ 78 h 280"/>
                <a:gd name="T40" fmla="*/ 89 w 134"/>
                <a:gd name="T41" fmla="*/ 78 h 280"/>
                <a:gd name="T42" fmla="*/ 97 w 134"/>
                <a:gd name="T43" fmla="*/ 70 h 280"/>
                <a:gd name="T44" fmla="*/ 97 w 134"/>
                <a:gd name="T45" fmla="*/ 22 h 280"/>
                <a:gd name="T46" fmla="*/ 118 w 134"/>
                <a:gd name="T47" fmla="*/ 63 h 280"/>
                <a:gd name="T48" fmla="*/ 89 w 134"/>
                <a:gd name="T49" fmla="*/ 109 h 280"/>
                <a:gd name="T50" fmla="*/ 84 w 134"/>
                <a:gd name="T51" fmla="*/ 117 h 280"/>
                <a:gd name="T52" fmla="*/ 84 w 134"/>
                <a:gd name="T53" fmla="*/ 246 h 280"/>
                <a:gd name="T54" fmla="*/ 67 w 134"/>
                <a:gd name="T55" fmla="*/ 264 h 280"/>
                <a:gd name="T56" fmla="*/ 49 w 134"/>
                <a:gd name="T57" fmla="*/ 246 h 280"/>
                <a:gd name="T58" fmla="*/ 49 w 134"/>
                <a:gd name="T59" fmla="*/ 117 h 280"/>
                <a:gd name="T60" fmla="*/ 45 w 134"/>
                <a:gd name="T61" fmla="*/ 109 h 280"/>
                <a:gd name="T62" fmla="*/ 16 w 134"/>
                <a:gd name="T63" fmla="*/ 63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4" h="280">
                  <a:moveTo>
                    <a:pt x="67" y="280"/>
                  </a:moveTo>
                  <a:cubicBezTo>
                    <a:pt x="85" y="280"/>
                    <a:pt x="100" y="265"/>
                    <a:pt x="100" y="246"/>
                  </a:cubicBezTo>
                  <a:cubicBezTo>
                    <a:pt x="100" y="121"/>
                    <a:pt x="100" y="121"/>
                    <a:pt x="100" y="121"/>
                  </a:cubicBezTo>
                  <a:cubicBezTo>
                    <a:pt x="121" y="109"/>
                    <a:pt x="134" y="87"/>
                    <a:pt x="134" y="63"/>
                  </a:cubicBezTo>
                  <a:cubicBezTo>
                    <a:pt x="134" y="36"/>
                    <a:pt x="118" y="11"/>
                    <a:pt x="92" y="1"/>
                  </a:cubicBezTo>
                  <a:cubicBezTo>
                    <a:pt x="90" y="0"/>
                    <a:pt x="87" y="0"/>
                    <a:pt x="85" y="1"/>
                  </a:cubicBezTo>
                  <a:cubicBezTo>
                    <a:pt x="82" y="3"/>
                    <a:pt x="81" y="5"/>
                    <a:pt x="81" y="8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3" y="5"/>
                    <a:pt x="51" y="3"/>
                    <a:pt x="49" y="1"/>
                  </a:cubicBezTo>
                  <a:cubicBezTo>
                    <a:pt x="47" y="0"/>
                    <a:pt x="44" y="0"/>
                    <a:pt x="42" y="1"/>
                  </a:cubicBezTo>
                  <a:cubicBezTo>
                    <a:pt x="16" y="11"/>
                    <a:pt x="0" y="35"/>
                    <a:pt x="0" y="63"/>
                  </a:cubicBezTo>
                  <a:cubicBezTo>
                    <a:pt x="0" y="87"/>
                    <a:pt x="13" y="109"/>
                    <a:pt x="33" y="121"/>
                  </a:cubicBezTo>
                  <a:cubicBezTo>
                    <a:pt x="33" y="246"/>
                    <a:pt x="33" y="246"/>
                    <a:pt x="33" y="246"/>
                  </a:cubicBezTo>
                  <a:cubicBezTo>
                    <a:pt x="33" y="265"/>
                    <a:pt x="48" y="280"/>
                    <a:pt x="67" y="280"/>
                  </a:cubicBezTo>
                  <a:close/>
                  <a:moveTo>
                    <a:pt x="16" y="63"/>
                  </a:moveTo>
                  <a:cubicBezTo>
                    <a:pt x="16" y="46"/>
                    <a:pt x="24" y="31"/>
                    <a:pt x="37" y="22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7" y="75"/>
                    <a:pt x="40" y="78"/>
                    <a:pt x="45" y="78"/>
                  </a:cubicBezTo>
                  <a:cubicBezTo>
                    <a:pt x="89" y="78"/>
                    <a:pt x="89" y="78"/>
                    <a:pt x="89" y="78"/>
                  </a:cubicBezTo>
                  <a:cubicBezTo>
                    <a:pt x="93" y="78"/>
                    <a:pt x="97" y="75"/>
                    <a:pt x="97" y="70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110" y="31"/>
                    <a:pt x="118" y="46"/>
                    <a:pt x="118" y="63"/>
                  </a:cubicBezTo>
                  <a:cubicBezTo>
                    <a:pt x="118" y="83"/>
                    <a:pt x="107" y="101"/>
                    <a:pt x="89" y="109"/>
                  </a:cubicBezTo>
                  <a:cubicBezTo>
                    <a:pt x="86" y="111"/>
                    <a:pt x="84" y="113"/>
                    <a:pt x="84" y="117"/>
                  </a:cubicBezTo>
                  <a:cubicBezTo>
                    <a:pt x="84" y="246"/>
                    <a:pt x="84" y="246"/>
                    <a:pt x="84" y="246"/>
                  </a:cubicBezTo>
                  <a:cubicBezTo>
                    <a:pt x="84" y="256"/>
                    <a:pt x="76" y="264"/>
                    <a:pt x="67" y="264"/>
                  </a:cubicBezTo>
                  <a:cubicBezTo>
                    <a:pt x="57" y="264"/>
                    <a:pt x="49" y="256"/>
                    <a:pt x="49" y="246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3"/>
                    <a:pt x="48" y="111"/>
                    <a:pt x="45" y="109"/>
                  </a:cubicBezTo>
                  <a:cubicBezTo>
                    <a:pt x="27" y="101"/>
                    <a:pt x="16" y="83"/>
                    <a:pt x="16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grpSp>
          <p:nvGrpSpPr>
            <p:cNvPr id="684" name="Group 683"/>
            <p:cNvGrpSpPr/>
            <p:nvPr/>
          </p:nvGrpSpPr>
          <p:grpSpPr>
            <a:xfrm>
              <a:off x="8245868" y="1917712"/>
              <a:ext cx="263525" cy="214313"/>
              <a:chOff x="8116888" y="1951038"/>
              <a:chExt cx="263525" cy="214313"/>
            </a:xfrm>
            <a:grpFill/>
          </p:grpSpPr>
          <p:sp>
            <p:nvSpPr>
              <p:cNvPr id="1129" name="Freeform 117"/>
              <p:cNvSpPr>
                <a:spLocks noEditPoints="1"/>
              </p:cNvSpPr>
              <p:nvPr/>
            </p:nvSpPr>
            <p:spPr bwMode="auto">
              <a:xfrm>
                <a:off x="8116888" y="1951038"/>
                <a:ext cx="263525" cy="214313"/>
              </a:xfrm>
              <a:custGeom>
                <a:avLst/>
                <a:gdLst>
                  <a:gd name="T0" fmla="*/ 0 w 275"/>
                  <a:gd name="T1" fmla="*/ 59 h 223"/>
                  <a:gd name="T2" fmla="*/ 0 w 275"/>
                  <a:gd name="T3" fmla="*/ 201 h 223"/>
                  <a:gd name="T4" fmla="*/ 23 w 275"/>
                  <a:gd name="T5" fmla="*/ 223 h 223"/>
                  <a:gd name="T6" fmla="*/ 253 w 275"/>
                  <a:gd name="T7" fmla="*/ 223 h 223"/>
                  <a:gd name="T8" fmla="*/ 275 w 275"/>
                  <a:gd name="T9" fmla="*/ 201 h 223"/>
                  <a:gd name="T10" fmla="*/ 275 w 275"/>
                  <a:gd name="T11" fmla="*/ 59 h 223"/>
                  <a:gd name="T12" fmla="*/ 253 w 275"/>
                  <a:gd name="T13" fmla="*/ 36 h 223"/>
                  <a:gd name="T14" fmla="*/ 181 w 275"/>
                  <a:gd name="T15" fmla="*/ 36 h 223"/>
                  <a:gd name="T16" fmla="*/ 181 w 275"/>
                  <a:gd name="T17" fmla="*/ 8 h 223"/>
                  <a:gd name="T18" fmla="*/ 173 w 275"/>
                  <a:gd name="T19" fmla="*/ 0 h 223"/>
                  <a:gd name="T20" fmla="*/ 103 w 275"/>
                  <a:gd name="T21" fmla="*/ 0 h 223"/>
                  <a:gd name="T22" fmla="*/ 95 w 275"/>
                  <a:gd name="T23" fmla="*/ 8 h 223"/>
                  <a:gd name="T24" fmla="*/ 95 w 275"/>
                  <a:gd name="T25" fmla="*/ 36 h 223"/>
                  <a:gd name="T26" fmla="*/ 23 w 275"/>
                  <a:gd name="T27" fmla="*/ 36 h 223"/>
                  <a:gd name="T28" fmla="*/ 0 w 275"/>
                  <a:gd name="T29" fmla="*/ 59 h 223"/>
                  <a:gd name="T30" fmla="*/ 259 w 275"/>
                  <a:gd name="T31" fmla="*/ 59 h 223"/>
                  <a:gd name="T32" fmla="*/ 259 w 275"/>
                  <a:gd name="T33" fmla="*/ 201 h 223"/>
                  <a:gd name="T34" fmla="*/ 253 w 275"/>
                  <a:gd name="T35" fmla="*/ 207 h 223"/>
                  <a:gd name="T36" fmla="*/ 23 w 275"/>
                  <a:gd name="T37" fmla="*/ 207 h 223"/>
                  <a:gd name="T38" fmla="*/ 16 w 275"/>
                  <a:gd name="T39" fmla="*/ 201 h 223"/>
                  <a:gd name="T40" fmla="*/ 16 w 275"/>
                  <a:gd name="T41" fmla="*/ 59 h 223"/>
                  <a:gd name="T42" fmla="*/ 23 w 275"/>
                  <a:gd name="T43" fmla="*/ 52 h 223"/>
                  <a:gd name="T44" fmla="*/ 253 w 275"/>
                  <a:gd name="T45" fmla="*/ 52 h 223"/>
                  <a:gd name="T46" fmla="*/ 259 w 275"/>
                  <a:gd name="T47" fmla="*/ 59 h 223"/>
                  <a:gd name="T48" fmla="*/ 111 w 275"/>
                  <a:gd name="T49" fmla="*/ 16 h 223"/>
                  <a:gd name="T50" fmla="*/ 165 w 275"/>
                  <a:gd name="T51" fmla="*/ 16 h 223"/>
                  <a:gd name="T52" fmla="*/ 165 w 275"/>
                  <a:gd name="T53" fmla="*/ 36 h 223"/>
                  <a:gd name="T54" fmla="*/ 111 w 275"/>
                  <a:gd name="T55" fmla="*/ 36 h 223"/>
                  <a:gd name="T56" fmla="*/ 111 w 275"/>
                  <a:gd name="T57" fmla="*/ 16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75" h="223">
                    <a:moveTo>
                      <a:pt x="0" y="59"/>
                    </a:moveTo>
                    <a:cubicBezTo>
                      <a:pt x="0" y="201"/>
                      <a:pt x="0" y="201"/>
                      <a:pt x="0" y="201"/>
                    </a:cubicBezTo>
                    <a:cubicBezTo>
                      <a:pt x="0" y="213"/>
                      <a:pt x="10" y="223"/>
                      <a:pt x="23" y="223"/>
                    </a:cubicBezTo>
                    <a:cubicBezTo>
                      <a:pt x="253" y="223"/>
                      <a:pt x="253" y="223"/>
                      <a:pt x="253" y="223"/>
                    </a:cubicBezTo>
                    <a:cubicBezTo>
                      <a:pt x="265" y="223"/>
                      <a:pt x="275" y="213"/>
                      <a:pt x="275" y="201"/>
                    </a:cubicBezTo>
                    <a:cubicBezTo>
                      <a:pt x="275" y="59"/>
                      <a:pt x="275" y="59"/>
                      <a:pt x="275" y="59"/>
                    </a:cubicBezTo>
                    <a:cubicBezTo>
                      <a:pt x="275" y="46"/>
                      <a:pt x="265" y="36"/>
                      <a:pt x="253" y="36"/>
                    </a:cubicBezTo>
                    <a:cubicBezTo>
                      <a:pt x="181" y="36"/>
                      <a:pt x="181" y="36"/>
                      <a:pt x="181" y="36"/>
                    </a:cubicBezTo>
                    <a:cubicBezTo>
                      <a:pt x="181" y="8"/>
                      <a:pt x="181" y="8"/>
                      <a:pt x="181" y="8"/>
                    </a:cubicBezTo>
                    <a:cubicBezTo>
                      <a:pt x="181" y="4"/>
                      <a:pt x="177" y="0"/>
                      <a:pt x="173" y="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98" y="0"/>
                      <a:pt x="95" y="4"/>
                      <a:pt x="95" y="8"/>
                    </a:cubicBezTo>
                    <a:cubicBezTo>
                      <a:pt x="95" y="36"/>
                      <a:pt x="95" y="36"/>
                      <a:pt x="95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10" y="36"/>
                      <a:pt x="0" y="46"/>
                      <a:pt x="0" y="59"/>
                    </a:cubicBezTo>
                    <a:close/>
                    <a:moveTo>
                      <a:pt x="259" y="59"/>
                    </a:moveTo>
                    <a:cubicBezTo>
                      <a:pt x="259" y="201"/>
                      <a:pt x="259" y="201"/>
                      <a:pt x="259" y="201"/>
                    </a:cubicBezTo>
                    <a:cubicBezTo>
                      <a:pt x="259" y="204"/>
                      <a:pt x="256" y="207"/>
                      <a:pt x="253" y="207"/>
                    </a:cubicBezTo>
                    <a:cubicBezTo>
                      <a:pt x="23" y="207"/>
                      <a:pt x="23" y="207"/>
                      <a:pt x="23" y="207"/>
                    </a:cubicBezTo>
                    <a:cubicBezTo>
                      <a:pt x="19" y="207"/>
                      <a:pt x="16" y="204"/>
                      <a:pt x="16" y="201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6" y="55"/>
                      <a:pt x="19" y="52"/>
                      <a:pt x="23" y="52"/>
                    </a:cubicBezTo>
                    <a:cubicBezTo>
                      <a:pt x="253" y="52"/>
                      <a:pt x="253" y="52"/>
                      <a:pt x="253" y="52"/>
                    </a:cubicBezTo>
                    <a:cubicBezTo>
                      <a:pt x="256" y="52"/>
                      <a:pt x="259" y="55"/>
                      <a:pt x="259" y="59"/>
                    </a:cubicBezTo>
                    <a:close/>
                    <a:moveTo>
                      <a:pt x="111" y="16"/>
                    </a:moveTo>
                    <a:cubicBezTo>
                      <a:pt x="165" y="16"/>
                      <a:pt x="165" y="16"/>
                      <a:pt x="165" y="16"/>
                    </a:cubicBezTo>
                    <a:cubicBezTo>
                      <a:pt x="165" y="36"/>
                      <a:pt x="165" y="36"/>
                      <a:pt x="165" y="36"/>
                    </a:cubicBezTo>
                    <a:cubicBezTo>
                      <a:pt x="111" y="36"/>
                      <a:pt x="111" y="36"/>
                      <a:pt x="111" y="36"/>
                    </a:cubicBezTo>
                    <a:lnTo>
                      <a:pt x="111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/>
              </a:p>
            </p:txBody>
          </p:sp>
          <p:sp>
            <p:nvSpPr>
              <p:cNvPr id="1130" name="Freeform 118"/>
              <p:cNvSpPr>
                <a:spLocks/>
              </p:cNvSpPr>
              <p:nvPr/>
            </p:nvSpPr>
            <p:spPr bwMode="auto">
              <a:xfrm>
                <a:off x="8142288" y="1963738"/>
                <a:ext cx="36512" cy="15875"/>
              </a:xfrm>
              <a:custGeom>
                <a:avLst/>
                <a:gdLst>
                  <a:gd name="T0" fmla="*/ 0 w 38"/>
                  <a:gd name="T1" fmla="*/ 8 h 16"/>
                  <a:gd name="T2" fmla="*/ 8 w 38"/>
                  <a:gd name="T3" fmla="*/ 16 h 16"/>
                  <a:gd name="T4" fmla="*/ 30 w 38"/>
                  <a:gd name="T5" fmla="*/ 16 h 16"/>
                  <a:gd name="T6" fmla="*/ 38 w 38"/>
                  <a:gd name="T7" fmla="*/ 8 h 16"/>
                  <a:gd name="T8" fmla="*/ 30 w 38"/>
                  <a:gd name="T9" fmla="*/ 0 h 16"/>
                  <a:gd name="T10" fmla="*/ 8 w 38"/>
                  <a:gd name="T11" fmla="*/ 0 h 16"/>
                  <a:gd name="T12" fmla="*/ 0 w 38"/>
                  <a:gd name="T13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6">
                    <a:moveTo>
                      <a:pt x="0" y="8"/>
                    </a:moveTo>
                    <a:cubicBezTo>
                      <a:pt x="0" y="13"/>
                      <a:pt x="3" y="16"/>
                      <a:pt x="8" y="16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4" y="16"/>
                      <a:pt x="38" y="13"/>
                      <a:pt x="38" y="8"/>
                    </a:cubicBezTo>
                    <a:cubicBezTo>
                      <a:pt x="38" y="4"/>
                      <a:pt x="34" y="0"/>
                      <a:pt x="3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4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/>
              </a:p>
            </p:txBody>
          </p:sp>
          <p:sp>
            <p:nvSpPr>
              <p:cNvPr id="1131" name="Freeform 119"/>
              <p:cNvSpPr>
                <a:spLocks/>
              </p:cNvSpPr>
              <p:nvPr/>
            </p:nvSpPr>
            <p:spPr bwMode="auto">
              <a:xfrm>
                <a:off x="8320088" y="1963738"/>
                <a:ext cx="36512" cy="15875"/>
              </a:xfrm>
              <a:custGeom>
                <a:avLst/>
                <a:gdLst>
                  <a:gd name="T0" fmla="*/ 8 w 38"/>
                  <a:gd name="T1" fmla="*/ 0 h 16"/>
                  <a:gd name="T2" fmla="*/ 0 w 38"/>
                  <a:gd name="T3" fmla="*/ 8 h 16"/>
                  <a:gd name="T4" fmla="*/ 8 w 38"/>
                  <a:gd name="T5" fmla="*/ 16 h 16"/>
                  <a:gd name="T6" fmla="*/ 30 w 38"/>
                  <a:gd name="T7" fmla="*/ 16 h 16"/>
                  <a:gd name="T8" fmla="*/ 38 w 38"/>
                  <a:gd name="T9" fmla="*/ 8 h 16"/>
                  <a:gd name="T10" fmla="*/ 30 w 38"/>
                  <a:gd name="T11" fmla="*/ 0 h 16"/>
                  <a:gd name="T12" fmla="*/ 8 w 38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6">
                    <a:moveTo>
                      <a:pt x="8" y="0"/>
                    </a:moveTo>
                    <a:cubicBezTo>
                      <a:pt x="3" y="0"/>
                      <a:pt x="0" y="4"/>
                      <a:pt x="0" y="8"/>
                    </a:cubicBezTo>
                    <a:cubicBezTo>
                      <a:pt x="0" y="13"/>
                      <a:pt x="3" y="16"/>
                      <a:pt x="8" y="16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4" y="16"/>
                      <a:pt x="38" y="13"/>
                      <a:pt x="38" y="8"/>
                    </a:cubicBezTo>
                    <a:cubicBezTo>
                      <a:pt x="38" y="4"/>
                      <a:pt x="34" y="0"/>
                      <a:pt x="30" y="0"/>
                    </a:cubicBez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/>
              </a:p>
            </p:txBody>
          </p:sp>
        </p:grpSp>
        <p:sp>
          <p:nvSpPr>
            <p:cNvPr id="685" name="Freeform 124"/>
            <p:cNvSpPr>
              <a:spLocks noEditPoints="1"/>
            </p:cNvSpPr>
            <p:nvPr/>
          </p:nvSpPr>
          <p:spPr bwMode="auto">
            <a:xfrm>
              <a:off x="8702675" y="1401763"/>
              <a:ext cx="280987" cy="393700"/>
            </a:xfrm>
            <a:custGeom>
              <a:avLst/>
              <a:gdLst>
                <a:gd name="T0" fmla="*/ 41 w 295"/>
                <a:gd name="T1" fmla="*/ 412 h 412"/>
                <a:gd name="T2" fmla="*/ 254 w 295"/>
                <a:gd name="T3" fmla="*/ 412 h 412"/>
                <a:gd name="T4" fmla="*/ 295 w 295"/>
                <a:gd name="T5" fmla="*/ 371 h 412"/>
                <a:gd name="T6" fmla="*/ 295 w 295"/>
                <a:gd name="T7" fmla="*/ 41 h 412"/>
                <a:gd name="T8" fmla="*/ 254 w 295"/>
                <a:gd name="T9" fmla="*/ 0 h 412"/>
                <a:gd name="T10" fmla="*/ 41 w 295"/>
                <a:gd name="T11" fmla="*/ 0 h 412"/>
                <a:gd name="T12" fmla="*/ 0 w 295"/>
                <a:gd name="T13" fmla="*/ 41 h 412"/>
                <a:gd name="T14" fmla="*/ 0 w 295"/>
                <a:gd name="T15" fmla="*/ 371 h 412"/>
                <a:gd name="T16" fmla="*/ 41 w 295"/>
                <a:gd name="T17" fmla="*/ 412 h 412"/>
                <a:gd name="T18" fmla="*/ 279 w 295"/>
                <a:gd name="T19" fmla="*/ 351 h 412"/>
                <a:gd name="T20" fmla="*/ 16 w 295"/>
                <a:gd name="T21" fmla="*/ 351 h 412"/>
                <a:gd name="T22" fmla="*/ 16 w 295"/>
                <a:gd name="T23" fmla="*/ 61 h 412"/>
                <a:gd name="T24" fmla="*/ 279 w 295"/>
                <a:gd name="T25" fmla="*/ 61 h 412"/>
                <a:gd name="T26" fmla="*/ 279 w 295"/>
                <a:gd name="T27" fmla="*/ 351 h 412"/>
                <a:gd name="T28" fmla="*/ 254 w 295"/>
                <a:gd name="T29" fmla="*/ 396 h 412"/>
                <a:gd name="T30" fmla="*/ 41 w 295"/>
                <a:gd name="T31" fmla="*/ 396 h 412"/>
                <a:gd name="T32" fmla="*/ 16 w 295"/>
                <a:gd name="T33" fmla="*/ 371 h 412"/>
                <a:gd name="T34" fmla="*/ 16 w 295"/>
                <a:gd name="T35" fmla="*/ 367 h 412"/>
                <a:gd name="T36" fmla="*/ 279 w 295"/>
                <a:gd name="T37" fmla="*/ 367 h 412"/>
                <a:gd name="T38" fmla="*/ 279 w 295"/>
                <a:gd name="T39" fmla="*/ 371 h 412"/>
                <a:gd name="T40" fmla="*/ 254 w 295"/>
                <a:gd name="T41" fmla="*/ 396 h 412"/>
                <a:gd name="T42" fmla="*/ 41 w 295"/>
                <a:gd name="T43" fmla="*/ 16 h 412"/>
                <a:gd name="T44" fmla="*/ 254 w 295"/>
                <a:gd name="T45" fmla="*/ 16 h 412"/>
                <a:gd name="T46" fmla="*/ 279 w 295"/>
                <a:gd name="T47" fmla="*/ 41 h 412"/>
                <a:gd name="T48" fmla="*/ 279 w 295"/>
                <a:gd name="T49" fmla="*/ 45 h 412"/>
                <a:gd name="T50" fmla="*/ 16 w 295"/>
                <a:gd name="T51" fmla="*/ 45 h 412"/>
                <a:gd name="T52" fmla="*/ 16 w 295"/>
                <a:gd name="T53" fmla="*/ 41 h 412"/>
                <a:gd name="T54" fmla="*/ 41 w 295"/>
                <a:gd name="T55" fmla="*/ 16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5" h="412">
                  <a:moveTo>
                    <a:pt x="41" y="412"/>
                  </a:moveTo>
                  <a:cubicBezTo>
                    <a:pt x="254" y="412"/>
                    <a:pt x="254" y="412"/>
                    <a:pt x="254" y="412"/>
                  </a:cubicBezTo>
                  <a:cubicBezTo>
                    <a:pt x="276" y="412"/>
                    <a:pt x="295" y="393"/>
                    <a:pt x="295" y="371"/>
                  </a:cubicBezTo>
                  <a:cubicBezTo>
                    <a:pt x="295" y="41"/>
                    <a:pt x="295" y="41"/>
                    <a:pt x="295" y="41"/>
                  </a:cubicBezTo>
                  <a:cubicBezTo>
                    <a:pt x="295" y="19"/>
                    <a:pt x="276" y="0"/>
                    <a:pt x="254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18" y="0"/>
                    <a:pt x="0" y="19"/>
                    <a:pt x="0" y="41"/>
                  </a:cubicBezTo>
                  <a:cubicBezTo>
                    <a:pt x="0" y="371"/>
                    <a:pt x="0" y="371"/>
                    <a:pt x="0" y="371"/>
                  </a:cubicBezTo>
                  <a:cubicBezTo>
                    <a:pt x="0" y="393"/>
                    <a:pt x="18" y="412"/>
                    <a:pt x="41" y="412"/>
                  </a:cubicBezTo>
                  <a:close/>
                  <a:moveTo>
                    <a:pt x="279" y="351"/>
                  </a:moveTo>
                  <a:cubicBezTo>
                    <a:pt x="16" y="351"/>
                    <a:pt x="16" y="351"/>
                    <a:pt x="16" y="351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279" y="61"/>
                    <a:pt x="279" y="61"/>
                    <a:pt x="279" y="61"/>
                  </a:cubicBezTo>
                  <a:lnTo>
                    <a:pt x="279" y="351"/>
                  </a:lnTo>
                  <a:close/>
                  <a:moveTo>
                    <a:pt x="254" y="396"/>
                  </a:moveTo>
                  <a:cubicBezTo>
                    <a:pt x="41" y="396"/>
                    <a:pt x="41" y="396"/>
                    <a:pt x="41" y="396"/>
                  </a:cubicBezTo>
                  <a:cubicBezTo>
                    <a:pt x="27" y="396"/>
                    <a:pt x="16" y="384"/>
                    <a:pt x="16" y="371"/>
                  </a:cubicBezTo>
                  <a:cubicBezTo>
                    <a:pt x="16" y="367"/>
                    <a:pt x="16" y="367"/>
                    <a:pt x="16" y="367"/>
                  </a:cubicBezTo>
                  <a:cubicBezTo>
                    <a:pt x="279" y="367"/>
                    <a:pt x="279" y="367"/>
                    <a:pt x="279" y="367"/>
                  </a:cubicBezTo>
                  <a:cubicBezTo>
                    <a:pt x="279" y="371"/>
                    <a:pt x="279" y="371"/>
                    <a:pt x="279" y="371"/>
                  </a:cubicBezTo>
                  <a:cubicBezTo>
                    <a:pt x="279" y="384"/>
                    <a:pt x="268" y="396"/>
                    <a:pt x="254" y="396"/>
                  </a:cubicBezTo>
                  <a:close/>
                  <a:moveTo>
                    <a:pt x="41" y="16"/>
                  </a:moveTo>
                  <a:cubicBezTo>
                    <a:pt x="254" y="16"/>
                    <a:pt x="254" y="16"/>
                    <a:pt x="254" y="16"/>
                  </a:cubicBezTo>
                  <a:cubicBezTo>
                    <a:pt x="268" y="16"/>
                    <a:pt x="279" y="28"/>
                    <a:pt x="279" y="41"/>
                  </a:cubicBezTo>
                  <a:cubicBezTo>
                    <a:pt x="279" y="45"/>
                    <a:pt x="279" y="45"/>
                    <a:pt x="279" y="45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28"/>
                    <a:pt x="27" y="16"/>
                    <a:pt x="41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86" name="Freeform 125"/>
            <p:cNvSpPr>
              <a:spLocks noEditPoints="1"/>
            </p:cNvSpPr>
            <p:nvPr/>
          </p:nvSpPr>
          <p:spPr bwMode="auto">
            <a:xfrm>
              <a:off x="8748713" y="1511300"/>
              <a:ext cx="190500" cy="68263"/>
            </a:xfrm>
            <a:custGeom>
              <a:avLst/>
              <a:gdLst>
                <a:gd name="T0" fmla="*/ 8 w 199"/>
                <a:gd name="T1" fmla="*/ 72 h 72"/>
                <a:gd name="T2" fmla="*/ 190 w 199"/>
                <a:gd name="T3" fmla="*/ 72 h 72"/>
                <a:gd name="T4" fmla="*/ 198 w 199"/>
                <a:gd name="T5" fmla="*/ 67 h 72"/>
                <a:gd name="T6" fmla="*/ 195 w 199"/>
                <a:gd name="T7" fmla="*/ 58 h 72"/>
                <a:gd name="T8" fmla="*/ 104 w 199"/>
                <a:gd name="T9" fmla="*/ 1 h 72"/>
                <a:gd name="T10" fmla="*/ 95 w 199"/>
                <a:gd name="T11" fmla="*/ 1 h 72"/>
                <a:gd name="T12" fmla="*/ 4 w 199"/>
                <a:gd name="T13" fmla="*/ 58 h 72"/>
                <a:gd name="T14" fmla="*/ 1 w 199"/>
                <a:gd name="T15" fmla="*/ 67 h 72"/>
                <a:gd name="T16" fmla="*/ 8 w 199"/>
                <a:gd name="T17" fmla="*/ 72 h 72"/>
                <a:gd name="T18" fmla="*/ 99 w 199"/>
                <a:gd name="T19" fmla="*/ 17 h 72"/>
                <a:gd name="T20" fmla="*/ 162 w 199"/>
                <a:gd name="T21" fmla="*/ 56 h 72"/>
                <a:gd name="T22" fmla="*/ 36 w 199"/>
                <a:gd name="T23" fmla="*/ 56 h 72"/>
                <a:gd name="T24" fmla="*/ 99 w 199"/>
                <a:gd name="T25" fmla="*/ 1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9" h="72">
                  <a:moveTo>
                    <a:pt x="8" y="72"/>
                  </a:moveTo>
                  <a:cubicBezTo>
                    <a:pt x="190" y="72"/>
                    <a:pt x="190" y="72"/>
                    <a:pt x="190" y="72"/>
                  </a:cubicBezTo>
                  <a:cubicBezTo>
                    <a:pt x="194" y="72"/>
                    <a:pt x="197" y="70"/>
                    <a:pt x="198" y="67"/>
                  </a:cubicBezTo>
                  <a:cubicBezTo>
                    <a:pt x="199" y="63"/>
                    <a:pt x="198" y="60"/>
                    <a:pt x="195" y="58"/>
                  </a:cubicBezTo>
                  <a:cubicBezTo>
                    <a:pt x="104" y="1"/>
                    <a:pt x="104" y="1"/>
                    <a:pt x="104" y="1"/>
                  </a:cubicBezTo>
                  <a:cubicBezTo>
                    <a:pt x="101" y="0"/>
                    <a:pt x="98" y="0"/>
                    <a:pt x="95" y="1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1" y="60"/>
                    <a:pt x="0" y="63"/>
                    <a:pt x="1" y="67"/>
                  </a:cubicBezTo>
                  <a:cubicBezTo>
                    <a:pt x="2" y="70"/>
                    <a:pt x="5" y="72"/>
                    <a:pt x="8" y="72"/>
                  </a:cubicBezTo>
                  <a:close/>
                  <a:moveTo>
                    <a:pt x="99" y="17"/>
                  </a:moveTo>
                  <a:cubicBezTo>
                    <a:pt x="162" y="56"/>
                    <a:pt x="162" y="56"/>
                    <a:pt x="162" y="56"/>
                  </a:cubicBezTo>
                  <a:cubicBezTo>
                    <a:pt x="36" y="56"/>
                    <a:pt x="36" y="56"/>
                    <a:pt x="36" y="56"/>
                  </a:cubicBezTo>
                  <a:lnTo>
                    <a:pt x="99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87" name="Freeform 126"/>
            <p:cNvSpPr>
              <a:spLocks/>
            </p:cNvSpPr>
            <p:nvPr/>
          </p:nvSpPr>
          <p:spPr bwMode="auto">
            <a:xfrm>
              <a:off x="8748713" y="1670050"/>
              <a:ext cx="188912" cy="15875"/>
            </a:xfrm>
            <a:custGeom>
              <a:avLst/>
              <a:gdLst>
                <a:gd name="T0" fmla="*/ 190 w 198"/>
                <a:gd name="T1" fmla="*/ 0 h 16"/>
                <a:gd name="T2" fmla="*/ 8 w 198"/>
                <a:gd name="T3" fmla="*/ 0 h 16"/>
                <a:gd name="T4" fmla="*/ 0 w 198"/>
                <a:gd name="T5" fmla="*/ 8 h 16"/>
                <a:gd name="T6" fmla="*/ 8 w 198"/>
                <a:gd name="T7" fmla="*/ 16 h 16"/>
                <a:gd name="T8" fmla="*/ 190 w 198"/>
                <a:gd name="T9" fmla="*/ 16 h 16"/>
                <a:gd name="T10" fmla="*/ 198 w 198"/>
                <a:gd name="T11" fmla="*/ 8 h 16"/>
                <a:gd name="T12" fmla="*/ 190 w 198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16">
                  <a:moveTo>
                    <a:pt x="190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190" y="16"/>
                    <a:pt x="190" y="16"/>
                    <a:pt x="190" y="16"/>
                  </a:cubicBezTo>
                  <a:cubicBezTo>
                    <a:pt x="195" y="16"/>
                    <a:pt x="198" y="12"/>
                    <a:pt x="198" y="8"/>
                  </a:cubicBezTo>
                  <a:cubicBezTo>
                    <a:pt x="198" y="3"/>
                    <a:pt x="195" y="0"/>
                    <a:pt x="19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88" name="Freeform 127"/>
            <p:cNvSpPr>
              <a:spLocks/>
            </p:cNvSpPr>
            <p:nvPr/>
          </p:nvSpPr>
          <p:spPr bwMode="auto">
            <a:xfrm>
              <a:off x="8901113" y="1589088"/>
              <a:ext cx="15875" cy="71438"/>
            </a:xfrm>
            <a:custGeom>
              <a:avLst/>
              <a:gdLst>
                <a:gd name="T0" fmla="*/ 16 w 16"/>
                <a:gd name="T1" fmla="*/ 67 h 75"/>
                <a:gd name="T2" fmla="*/ 16 w 16"/>
                <a:gd name="T3" fmla="*/ 8 h 75"/>
                <a:gd name="T4" fmla="*/ 8 w 16"/>
                <a:gd name="T5" fmla="*/ 0 h 75"/>
                <a:gd name="T6" fmla="*/ 0 w 16"/>
                <a:gd name="T7" fmla="*/ 8 h 75"/>
                <a:gd name="T8" fmla="*/ 0 w 16"/>
                <a:gd name="T9" fmla="*/ 67 h 75"/>
                <a:gd name="T10" fmla="*/ 8 w 16"/>
                <a:gd name="T11" fmla="*/ 75 h 75"/>
                <a:gd name="T12" fmla="*/ 16 w 16"/>
                <a:gd name="T13" fmla="*/ 6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5">
                  <a:moveTo>
                    <a:pt x="16" y="67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2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2"/>
                    <a:pt x="4" y="75"/>
                    <a:pt x="8" y="75"/>
                  </a:cubicBezTo>
                  <a:cubicBezTo>
                    <a:pt x="12" y="75"/>
                    <a:pt x="16" y="72"/>
                    <a:pt x="16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89" name="Freeform 128"/>
            <p:cNvSpPr>
              <a:spLocks/>
            </p:cNvSpPr>
            <p:nvPr/>
          </p:nvSpPr>
          <p:spPr bwMode="auto">
            <a:xfrm>
              <a:off x="8869363" y="1589088"/>
              <a:ext cx="14287" cy="71438"/>
            </a:xfrm>
            <a:custGeom>
              <a:avLst/>
              <a:gdLst>
                <a:gd name="T0" fmla="*/ 16 w 16"/>
                <a:gd name="T1" fmla="*/ 67 h 75"/>
                <a:gd name="T2" fmla="*/ 16 w 16"/>
                <a:gd name="T3" fmla="*/ 8 h 75"/>
                <a:gd name="T4" fmla="*/ 8 w 16"/>
                <a:gd name="T5" fmla="*/ 0 h 75"/>
                <a:gd name="T6" fmla="*/ 0 w 16"/>
                <a:gd name="T7" fmla="*/ 8 h 75"/>
                <a:gd name="T8" fmla="*/ 0 w 16"/>
                <a:gd name="T9" fmla="*/ 67 h 75"/>
                <a:gd name="T10" fmla="*/ 8 w 16"/>
                <a:gd name="T11" fmla="*/ 75 h 75"/>
                <a:gd name="T12" fmla="*/ 16 w 16"/>
                <a:gd name="T13" fmla="*/ 6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5">
                  <a:moveTo>
                    <a:pt x="16" y="67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2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2"/>
                    <a:pt x="3" y="75"/>
                    <a:pt x="8" y="75"/>
                  </a:cubicBezTo>
                  <a:cubicBezTo>
                    <a:pt x="12" y="75"/>
                    <a:pt x="16" y="72"/>
                    <a:pt x="16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90" name="Freeform 129"/>
            <p:cNvSpPr>
              <a:spLocks/>
            </p:cNvSpPr>
            <p:nvPr/>
          </p:nvSpPr>
          <p:spPr bwMode="auto">
            <a:xfrm>
              <a:off x="8836025" y="1589088"/>
              <a:ext cx="14287" cy="71438"/>
            </a:xfrm>
            <a:custGeom>
              <a:avLst/>
              <a:gdLst>
                <a:gd name="T0" fmla="*/ 16 w 16"/>
                <a:gd name="T1" fmla="*/ 67 h 75"/>
                <a:gd name="T2" fmla="*/ 16 w 16"/>
                <a:gd name="T3" fmla="*/ 8 h 75"/>
                <a:gd name="T4" fmla="*/ 8 w 16"/>
                <a:gd name="T5" fmla="*/ 0 h 75"/>
                <a:gd name="T6" fmla="*/ 0 w 16"/>
                <a:gd name="T7" fmla="*/ 8 h 75"/>
                <a:gd name="T8" fmla="*/ 0 w 16"/>
                <a:gd name="T9" fmla="*/ 67 h 75"/>
                <a:gd name="T10" fmla="*/ 8 w 16"/>
                <a:gd name="T11" fmla="*/ 75 h 75"/>
                <a:gd name="T12" fmla="*/ 16 w 16"/>
                <a:gd name="T13" fmla="*/ 6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5">
                  <a:moveTo>
                    <a:pt x="16" y="67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2"/>
                    <a:pt x="4" y="75"/>
                    <a:pt x="8" y="75"/>
                  </a:cubicBezTo>
                  <a:cubicBezTo>
                    <a:pt x="13" y="75"/>
                    <a:pt x="16" y="72"/>
                    <a:pt x="16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91" name="Freeform 130"/>
            <p:cNvSpPr>
              <a:spLocks/>
            </p:cNvSpPr>
            <p:nvPr/>
          </p:nvSpPr>
          <p:spPr bwMode="auto">
            <a:xfrm>
              <a:off x="8802688" y="1589088"/>
              <a:ext cx="15875" cy="71438"/>
            </a:xfrm>
            <a:custGeom>
              <a:avLst/>
              <a:gdLst>
                <a:gd name="T0" fmla="*/ 16 w 16"/>
                <a:gd name="T1" fmla="*/ 67 h 75"/>
                <a:gd name="T2" fmla="*/ 16 w 16"/>
                <a:gd name="T3" fmla="*/ 8 h 75"/>
                <a:gd name="T4" fmla="*/ 8 w 16"/>
                <a:gd name="T5" fmla="*/ 0 h 75"/>
                <a:gd name="T6" fmla="*/ 0 w 16"/>
                <a:gd name="T7" fmla="*/ 8 h 75"/>
                <a:gd name="T8" fmla="*/ 0 w 16"/>
                <a:gd name="T9" fmla="*/ 67 h 75"/>
                <a:gd name="T10" fmla="*/ 8 w 16"/>
                <a:gd name="T11" fmla="*/ 75 h 75"/>
                <a:gd name="T12" fmla="*/ 16 w 16"/>
                <a:gd name="T13" fmla="*/ 6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5">
                  <a:moveTo>
                    <a:pt x="16" y="67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2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2"/>
                    <a:pt x="4" y="75"/>
                    <a:pt x="8" y="75"/>
                  </a:cubicBezTo>
                  <a:cubicBezTo>
                    <a:pt x="12" y="75"/>
                    <a:pt x="16" y="72"/>
                    <a:pt x="16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92" name="Freeform 131"/>
            <p:cNvSpPr>
              <a:spLocks/>
            </p:cNvSpPr>
            <p:nvPr/>
          </p:nvSpPr>
          <p:spPr bwMode="auto">
            <a:xfrm>
              <a:off x="8770938" y="1589088"/>
              <a:ext cx="14287" cy="71438"/>
            </a:xfrm>
            <a:custGeom>
              <a:avLst/>
              <a:gdLst>
                <a:gd name="T0" fmla="*/ 16 w 16"/>
                <a:gd name="T1" fmla="*/ 67 h 75"/>
                <a:gd name="T2" fmla="*/ 16 w 16"/>
                <a:gd name="T3" fmla="*/ 8 h 75"/>
                <a:gd name="T4" fmla="*/ 8 w 16"/>
                <a:gd name="T5" fmla="*/ 0 h 75"/>
                <a:gd name="T6" fmla="*/ 0 w 16"/>
                <a:gd name="T7" fmla="*/ 8 h 75"/>
                <a:gd name="T8" fmla="*/ 0 w 16"/>
                <a:gd name="T9" fmla="*/ 67 h 75"/>
                <a:gd name="T10" fmla="*/ 8 w 16"/>
                <a:gd name="T11" fmla="*/ 75 h 75"/>
                <a:gd name="T12" fmla="*/ 16 w 16"/>
                <a:gd name="T13" fmla="*/ 6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5">
                  <a:moveTo>
                    <a:pt x="16" y="67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2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2"/>
                    <a:pt x="3" y="75"/>
                    <a:pt x="8" y="75"/>
                  </a:cubicBezTo>
                  <a:cubicBezTo>
                    <a:pt x="12" y="75"/>
                    <a:pt x="16" y="72"/>
                    <a:pt x="16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93" name="Freeform 134"/>
            <p:cNvSpPr>
              <a:spLocks noEditPoints="1"/>
            </p:cNvSpPr>
            <p:nvPr/>
          </p:nvSpPr>
          <p:spPr bwMode="auto">
            <a:xfrm>
              <a:off x="8277225" y="909638"/>
              <a:ext cx="236537" cy="238125"/>
            </a:xfrm>
            <a:custGeom>
              <a:avLst/>
              <a:gdLst>
                <a:gd name="T0" fmla="*/ 169 w 247"/>
                <a:gd name="T1" fmla="*/ 0 h 250"/>
                <a:gd name="T2" fmla="*/ 36 w 247"/>
                <a:gd name="T3" fmla="*/ 0 h 250"/>
                <a:gd name="T4" fmla="*/ 28 w 247"/>
                <a:gd name="T5" fmla="*/ 8 h 250"/>
                <a:gd name="T6" fmla="*/ 28 w 247"/>
                <a:gd name="T7" fmla="*/ 234 h 250"/>
                <a:gd name="T8" fmla="*/ 8 w 247"/>
                <a:gd name="T9" fmla="*/ 234 h 250"/>
                <a:gd name="T10" fmla="*/ 0 w 247"/>
                <a:gd name="T11" fmla="*/ 242 h 250"/>
                <a:gd name="T12" fmla="*/ 8 w 247"/>
                <a:gd name="T13" fmla="*/ 250 h 250"/>
                <a:gd name="T14" fmla="*/ 239 w 247"/>
                <a:gd name="T15" fmla="*/ 250 h 250"/>
                <a:gd name="T16" fmla="*/ 247 w 247"/>
                <a:gd name="T17" fmla="*/ 242 h 250"/>
                <a:gd name="T18" fmla="*/ 239 w 247"/>
                <a:gd name="T19" fmla="*/ 234 h 250"/>
                <a:gd name="T20" fmla="*/ 220 w 247"/>
                <a:gd name="T21" fmla="*/ 234 h 250"/>
                <a:gd name="T22" fmla="*/ 220 w 247"/>
                <a:gd name="T23" fmla="*/ 118 h 250"/>
                <a:gd name="T24" fmla="*/ 216 w 247"/>
                <a:gd name="T25" fmla="*/ 111 h 250"/>
                <a:gd name="T26" fmla="*/ 177 w 247"/>
                <a:gd name="T27" fmla="*/ 88 h 250"/>
                <a:gd name="T28" fmla="*/ 177 w 247"/>
                <a:gd name="T29" fmla="*/ 8 h 250"/>
                <a:gd name="T30" fmla="*/ 169 w 247"/>
                <a:gd name="T31" fmla="*/ 0 h 250"/>
                <a:gd name="T32" fmla="*/ 44 w 247"/>
                <a:gd name="T33" fmla="*/ 16 h 250"/>
                <a:gd name="T34" fmla="*/ 161 w 247"/>
                <a:gd name="T35" fmla="*/ 16 h 250"/>
                <a:gd name="T36" fmla="*/ 161 w 247"/>
                <a:gd name="T37" fmla="*/ 234 h 250"/>
                <a:gd name="T38" fmla="*/ 136 w 247"/>
                <a:gd name="T39" fmla="*/ 234 h 250"/>
                <a:gd name="T40" fmla="*/ 136 w 247"/>
                <a:gd name="T41" fmla="*/ 194 h 250"/>
                <a:gd name="T42" fmla="*/ 128 w 247"/>
                <a:gd name="T43" fmla="*/ 186 h 250"/>
                <a:gd name="T44" fmla="*/ 78 w 247"/>
                <a:gd name="T45" fmla="*/ 186 h 250"/>
                <a:gd name="T46" fmla="*/ 70 w 247"/>
                <a:gd name="T47" fmla="*/ 194 h 250"/>
                <a:gd name="T48" fmla="*/ 70 w 247"/>
                <a:gd name="T49" fmla="*/ 234 h 250"/>
                <a:gd name="T50" fmla="*/ 44 w 247"/>
                <a:gd name="T51" fmla="*/ 234 h 250"/>
                <a:gd name="T52" fmla="*/ 44 w 247"/>
                <a:gd name="T53" fmla="*/ 16 h 250"/>
                <a:gd name="T54" fmla="*/ 120 w 247"/>
                <a:gd name="T55" fmla="*/ 234 h 250"/>
                <a:gd name="T56" fmla="*/ 86 w 247"/>
                <a:gd name="T57" fmla="*/ 234 h 250"/>
                <a:gd name="T58" fmla="*/ 86 w 247"/>
                <a:gd name="T59" fmla="*/ 202 h 250"/>
                <a:gd name="T60" fmla="*/ 120 w 247"/>
                <a:gd name="T61" fmla="*/ 202 h 250"/>
                <a:gd name="T62" fmla="*/ 120 w 247"/>
                <a:gd name="T63" fmla="*/ 234 h 250"/>
                <a:gd name="T64" fmla="*/ 204 w 247"/>
                <a:gd name="T65" fmla="*/ 122 h 250"/>
                <a:gd name="T66" fmla="*/ 204 w 247"/>
                <a:gd name="T67" fmla="*/ 234 h 250"/>
                <a:gd name="T68" fmla="*/ 177 w 247"/>
                <a:gd name="T69" fmla="*/ 234 h 250"/>
                <a:gd name="T70" fmla="*/ 177 w 247"/>
                <a:gd name="T71" fmla="*/ 107 h 250"/>
                <a:gd name="T72" fmla="*/ 204 w 247"/>
                <a:gd name="T73" fmla="*/ 122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7" h="250">
                  <a:moveTo>
                    <a:pt x="169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32" y="0"/>
                    <a:pt x="28" y="4"/>
                    <a:pt x="28" y="8"/>
                  </a:cubicBezTo>
                  <a:cubicBezTo>
                    <a:pt x="28" y="234"/>
                    <a:pt x="28" y="234"/>
                    <a:pt x="28" y="234"/>
                  </a:cubicBezTo>
                  <a:cubicBezTo>
                    <a:pt x="8" y="234"/>
                    <a:pt x="8" y="234"/>
                    <a:pt x="8" y="234"/>
                  </a:cubicBezTo>
                  <a:cubicBezTo>
                    <a:pt x="4" y="234"/>
                    <a:pt x="0" y="237"/>
                    <a:pt x="0" y="242"/>
                  </a:cubicBezTo>
                  <a:cubicBezTo>
                    <a:pt x="0" y="246"/>
                    <a:pt x="4" y="250"/>
                    <a:pt x="8" y="250"/>
                  </a:cubicBezTo>
                  <a:cubicBezTo>
                    <a:pt x="239" y="250"/>
                    <a:pt x="239" y="250"/>
                    <a:pt x="239" y="250"/>
                  </a:cubicBezTo>
                  <a:cubicBezTo>
                    <a:pt x="244" y="250"/>
                    <a:pt x="247" y="246"/>
                    <a:pt x="247" y="242"/>
                  </a:cubicBezTo>
                  <a:cubicBezTo>
                    <a:pt x="247" y="237"/>
                    <a:pt x="244" y="234"/>
                    <a:pt x="239" y="234"/>
                  </a:cubicBezTo>
                  <a:cubicBezTo>
                    <a:pt x="220" y="234"/>
                    <a:pt x="220" y="234"/>
                    <a:pt x="220" y="234"/>
                  </a:cubicBezTo>
                  <a:cubicBezTo>
                    <a:pt x="220" y="118"/>
                    <a:pt x="220" y="118"/>
                    <a:pt x="220" y="118"/>
                  </a:cubicBezTo>
                  <a:cubicBezTo>
                    <a:pt x="220" y="115"/>
                    <a:pt x="218" y="112"/>
                    <a:pt x="216" y="111"/>
                  </a:cubicBezTo>
                  <a:cubicBezTo>
                    <a:pt x="177" y="88"/>
                    <a:pt x="177" y="88"/>
                    <a:pt x="177" y="88"/>
                  </a:cubicBezTo>
                  <a:cubicBezTo>
                    <a:pt x="177" y="8"/>
                    <a:pt x="177" y="8"/>
                    <a:pt x="177" y="8"/>
                  </a:cubicBezTo>
                  <a:cubicBezTo>
                    <a:pt x="177" y="4"/>
                    <a:pt x="174" y="0"/>
                    <a:pt x="169" y="0"/>
                  </a:cubicBezTo>
                  <a:close/>
                  <a:moveTo>
                    <a:pt x="44" y="16"/>
                  </a:moveTo>
                  <a:cubicBezTo>
                    <a:pt x="161" y="16"/>
                    <a:pt x="161" y="16"/>
                    <a:pt x="161" y="16"/>
                  </a:cubicBezTo>
                  <a:cubicBezTo>
                    <a:pt x="161" y="234"/>
                    <a:pt x="161" y="234"/>
                    <a:pt x="161" y="234"/>
                  </a:cubicBezTo>
                  <a:cubicBezTo>
                    <a:pt x="136" y="234"/>
                    <a:pt x="136" y="234"/>
                    <a:pt x="136" y="234"/>
                  </a:cubicBezTo>
                  <a:cubicBezTo>
                    <a:pt x="136" y="194"/>
                    <a:pt x="136" y="194"/>
                    <a:pt x="136" y="194"/>
                  </a:cubicBezTo>
                  <a:cubicBezTo>
                    <a:pt x="136" y="190"/>
                    <a:pt x="132" y="186"/>
                    <a:pt x="128" y="186"/>
                  </a:cubicBezTo>
                  <a:cubicBezTo>
                    <a:pt x="78" y="186"/>
                    <a:pt x="78" y="186"/>
                    <a:pt x="78" y="186"/>
                  </a:cubicBezTo>
                  <a:cubicBezTo>
                    <a:pt x="73" y="186"/>
                    <a:pt x="70" y="190"/>
                    <a:pt x="70" y="194"/>
                  </a:cubicBezTo>
                  <a:cubicBezTo>
                    <a:pt x="70" y="234"/>
                    <a:pt x="70" y="234"/>
                    <a:pt x="70" y="234"/>
                  </a:cubicBezTo>
                  <a:cubicBezTo>
                    <a:pt x="44" y="234"/>
                    <a:pt x="44" y="234"/>
                    <a:pt x="44" y="234"/>
                  </a:cubicBezTo>
                  <a:lnTo>
                    <a:pt x="44" y="16"/>
                  </a:lnTo>
                  <a:close/>
                  <a:moveTo>
                    <a:pt x="120" y="234"/>
                  </a:moveTo>
                  <a:cubicBezTo>
                    <a:pt x="86" y="234"/>
                    <a:pt x="86" y="234"/>
                    <a:pt x="86" y="234"/>
                  </a:cubicBezTo>
                  <a:cubicBezTo>
                    <a:pt x="86" y="202"/>
                    <a:pt x="86" y="202"/>
                    <a:pt x="86" y="202"/>
                  </a:cubicBezTo>
                  <a:cubicBezTo>
                    <a:pt x="120" y="202"/>
                    <a:pt x="120" y="202"/>
                    <a:pt x="120" y="202"/>
                  </a:cubicBezTo>
                  <a:lnTo>
                    <a:pt x="120" y="234"/>
                  </a:lnTo>
                  <a:close/>
                  <a:moveTo>
                    <a:pt x="204" y="122"/>
                  </a:moveTo>
                  <a:cubicBezTo>
                    <a:pt x="204" y="234"/>
                    <a:pt x="204" y="234"/>
                    <a:pt x="204" y="234"/>
                  </a:cubicBezTo>
                  <a:cubicBezTo>
                    <a:pt x="177" y="234"/>
                    <a:pt x="177" y="234"/>
                    <a:pt x="177" y="234"/>
                  </a:cubicBezTo>
                  <a:cubicBezTo>
                    <a:pt x="177" y="107"/>
                    <a:pt x="177" y="107"/>
                    <a:pt x="177" y="107"/>
                  </a:cubicBezTo>
                  <a:lnTo>
                    <a:pt x="204" y="1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94" name="Freeform 136"/>
            <p:cNvSpPr>
              <a:spLocks noEditPoints="1"/>
            </p:cNvSpPr>
            <p:nvPr/>
          </p:nvSpPr>
          <p:spPr bwMode="auto">
            <a:xfrm>
              <a:off x="7748588" y="1754188"/>
              <a:ext cx="96837" cy="96838"/>
            </a:xfrm>
            <a:custGeom>
              <a:avLst/>
              <a:gdLst>
                <a:gd name="T0" fmla="*/ 58 w 101"/>
                <a:gd name="T1" fmla="*/ 7 h 101"/>
                <a:gd name="T2" fmla="*/ 51 w 101"/>
                <a:gd name="T3" fmla="*/ 0 h 101"/>
                <a:gd name="T4" fmla="*/ 43 w 101"/>
                <a:gd name="T5" fmla="*/ 7 h 101"/>
                <a:gd name="T6" fmla="*/ 7 w 101"/>
                <a:gd name="T7" fmla="*/ 43 h 101"/>
                <a:gd name="T8" fmla="*/ 0 w 101"/>
                <a:gd name="T9" fmla="*/ 50 h 101"/>
                <a:gd name="T10" fmla="*/ 7 w 101"/>
                <a:gd name="T11" fmla="*/ 58 h 101"/>
                <a:gd name="T12" fmla="*/ 43 w 101"/>
                <a:gd name="T13" fmla="*/ 93 h 101"/>
                <a:gd name="T14" fmla="*/ 51 w 101"/>
                <a:gd name="T15" fmla="*/ 101 h 101"/>
                <a:gd name="T16" fmla="*/ 58 w 101"/>
                <a:gd name="T17" fmla="*/ 93 h 101"/>
                <a:gd name="T18" fmla="*/ 94 w 101"/>
                <a:gd name="T19" fmla="*/ 58 h 101"/>
                <a:gd name="T20" fmla="*/ 101 w 101"/>
                <a:gd name="T21" fmla="*/ 50 h 101"/>
                <a:gd name="T22" fmla="*/ 94 w 101"/>
                <a:gd name="T23" fmla="*/ 43 h 101"/>
                <a:gd name="T24" fmla="*/ 58 w 101"/>
                <a:gd name="T25" fmla="*/ 7 h 101"/>
                <a:gd name="T26" fmla="*/ 51 w 101"/>
                <a:gd name="T27" fmla="*/ 66 h 101"/>
                <a:gd name="T28" fmla="*/ 35 w 101"/>
                <a:gd name="T29" fmla="*/ 50 h 101"/>
                <a:gd name="T30" fmla="*/ 51 w 101"/>
                <a:gd name="T31" fmla="*/ 34 h 101"/>
                <a:gd name="T32" fmla="*/ 67 w 101"/>
                <a:gd name="T33" fmla="*/ 50 h 101"/>
                <a:gd name="T34" fmla="*/ 51 w 101"/>
                <a:gd name="T35" fmla="*/ 6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101">
                  <a:moveTo>
                    <a:pt x="58" y="7"/>
                  </a:moveTo>
                  <a:cubicBezTo>
                    <a:pt x="58" y="3"/>
                    <a:pt x="55" y="0"/>
                    <a:pt x="51" y="0"/>
                  </a:cubicBezTo>
                  <a:cubicBezTo>
                    <a:pt x="47" y="0"/>
                    <a:pt x="43" y="3"/>
                    <a:pt x="43" y="7"/>
                  </a:cubicBezTo>
                  <a:cubicBezTo>
                    <a:pt x="43" y="28"/>
                    <a:pt x="28" y="43"/>
                    <a:pt x="7" y="43"/>
                  </a:cubicBezTo>
                  <a:cubicBezTo>
                    <a:pt x="3" y="43"/>
                    <a:pt x="0" y="46"/>
                    <a:pt x="0" y="50"/>
                  </a:cubicBezTo>
                  <a:cubicBezTo>
                    <a:pt x="0" y="54"/>
                    <a:pt x="3" y="58"/>
                    <a:pt x="7" y="58"/>
                  </a:cubicBezTo>
                  <a:cubicBezTo>
                    <a:pt x="28" y="58"/>
                    <a:pt x="43" y="73"/>
                    <a:pt x="43" y="93"/>
                  </a:cubicBezTo>
                  <a:cubicBezTo>
                    <a:pt x="43" y="97"/>
                    <a:pt x="47" y="101"/>
                    <a:pt x="51" y="101"/>
                  </a:cubicBezTo>
                  <a:cubicBezTo>
                    <a:pt x="55" y="101"/>
                    <a:pt x="58" y="97"/>
                    <a:pt x="58" y="93"/>
                  </a:cubicBezTo>
                  <a:cubicBezTo>
                    <a:pt x="58" y="73"/>
                    <a:pt x="73" y="58"/>
                    <a:pt x="94" y="58"/>
                  </a:cubicBezTo>
                  <a:cubicBezTo>
                    <a:pt x="98" y="58"/>
                    <a:pt x="101" y="54"/>
                    <a:pt x="101" y="50"/>
                  </a:cubicBezTo>
                  <a:cubicBezTo>
                    <a:pt x="101" y="46"/>
                    <a:pt x="98" y="43"/>
                    <a:pt x="94" y="43"/>
                  </a:cubicBezTo>
                  <a:cubicBezTo>
                    <a:pt x="73" y="43"/>
                    <a:pt x="58" y="28"/>
                    <a:pt x="58" y="7"/>
                  </a:cubicBezTo>
                  <a:close/>
                  <a:moveTo>
                    <a:pt x="51" y="66"/>
                  </a:moveTo>
                  <a:cubicBezTo>
                    <a:pt x="47" y="60"/>
                    <a:pt x="41" y="54"/>
                    <a:pt x="35" y="50"/>
                  </a:cubicBezTo>
                  <a:cubicBezTo>
                    <a:pt x="41" y="46"/>
                    <a:pt x="47" y="41"/>
                    <a:pt x="51" y="34"/>
                  </a:cubicBezTo>
                  <a:cubicBezTo>
                    <a:pt x="55" y="41"/>
                    <a:pt x="60" y="46"/>
                    <a:pt x="67" y="50"/>
                  </a:cubicBezTo>
                  <a:cubicBezTo>
                    <a:pt x="60" y="54"/>
                    <a:pt x="55" y="60"/>
                    <a:pt x="51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95" name="Freeform 137"/>
            <p:cNvSpPr>
              <a:spLocks noEditPoints="1"/>
            </p:cNvSpPr>
            <p:nvPr/>
          </p:nvSpPr>
          <p:spPr bwMode="auto">
            <a:xfrm>
              <a:off x="8751888" y="1865313"/>
              <a:ext cx="98425" cy="96838"/>
            </a:xfrm>
            <a:custGeom>
              <a:avLst/>
              <a:gdLst>
                <a:gd name="T0" fmla="*/ 8 w 102"/>
                <a:gd name="T1" fmla="*/ 58 h 101"/>
                <a:gd name="T2" fmla="*/ 44 w 102"/>
                <a:gd name="T3" fmla="*/ 94 h 101"/>
                <a:gd name="T4" fmla="*/ 51 w 102"/>
                <a:gd name="T5" fmla="*/ 101 h 101"/>
                <a:gd name="T6" fmla="*/ 58 w 102"/>
                <a:gd name="T7" fmla="*/ 94 h 101"/>
                <a:gd name="T8" fmla="*/ 94 w 102"/>
                <a:gd name="T9" fmla="*/ 58 h 101"/>
                <a:gd name="T10" fmla="*/ 102 w 102"/>
                <a:gd name="T11" fmla="*/ 50 h 101"/>
                <a:gd name="T12" fmla="*/ 94 w 102"/>
                <a:gd name="T13" fmla="*/ 43 h 101"/>
                <a:gd name="T14" fmla="*/ 58 w 102"/>
                <a:gd name="T15" fmla="*/ 7 h 101"/>
                <a:gd name="T16" fmla="*/ 51 w 102"/>
                <a:gd name="T17" fmla="*/ 0 h 101"/>
                <a:gd name="T18" fmla="*/ 44 w 102"/>
                <a:gd name="T19" fmla="*/ 7 h 101"/>
                <a:gd name="T20" fmla="*/ 8 w 102"/>
                <a:gd name="T21" fmla="*/ 43 h 101"/>
                <a:gd name="T22" fmla="*/ 0 w 102"/>
                <a:gd name="T23" fmla="*/ 50 h 101"/>
                <a:gd name="T24" fmla="*/ 8 w 102"/>
                <a:gd name="T25" fmla="*/ 58 h 101"/>
                <a:gd name="T26" fmla="*/ 51 w 102"/>
                <a:gd name="T27" fmla="*/ 34 h 101"/>
                <a:gd name="T28" fmla="*/ 67 w 102"/>
                <a:gd name="T29" fmla="*/ 50 h 101"/>
                <a:gd name="T30" fmla="*/ 51 w 102"/>
                <a:gd name="T31" fmla="*/ 66 h 101"/>
                <a:gd name="T32" fmla="*/ 35 w 102"/>
                <a:gd name="T33" fmla="*/ 50 h 101"/>
                <a:gd name="T34" fmla="*/ 51 w 102"/>
                <a:gd name="T35" fmla="*/ 34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2" h="101">
                  <a:moveTo>
                    <a:pt x="8" y="58"/>
                  </a:moveTo>
                  <a:cubicBezTo>
                    <a:pt x="29" y="58"/>
                    <a:pt x="44" y="73"/>
                    <a:pt x="44" y="94"/>
                  </a:cubicBezTo>
                  <a:cubicBezTo>
                    <a:pt x="44" y="98"/>
                    <a:pt x="47" y="101"/>
                    <a:pt x="51" y="101"/>
                  </a:cubicBezTo>
                  <a:cubicBezTo>
                    <a:pt x="55" y="101"/>
                    <a:pt x="58" y="98"/>
                    <a:pt x="58" y="94"/>
                  </a:cubicBezTo>
                  <a:cubicBezTo>
                    <a:pt x="58" y="73"/>
                    <a:pt x="73" y="58"/>
                    <a:pt x="94" y="58"/>
                  </a:cubicBezTo>
                  <a:cubicBezTo>
                    <a:pt x="98" y="58"/>
                    <a:pt x="102" y="54"/>
                    <a:pt x="102" y="50"/>
                  </a:cubicBezTo>
                  <a:cubicBezTo>
                    <a:pt x="102" y="46"/>
                    <a:pt x="98" y="43"/>
                    <a:pt x="94" y="43"/>
                  </a:cubicBezTo>
                  <a:cubicBezTo>
                    <a:pt x="73" y="43"/>
                    <a:pt x="58" y="28"/>
                    <a:pt x="58" y="7"/>
                  </a:cubicBezTo>
                  <a:cubicBezTo>
                    <a:pt x="58" y="3"/>
                    <a:pt x="55" y="0"/>
                    <a:pt x="51" y="0"/>
                  </a:cubicBezTo>
                  <a:cubicBezTo>
                    <a:pt x="47" y="0"/>
                    <a:pt x="44" y="3"/>
                    <a:pt x="44" y="7"/>
                  </a:cubicBezTo>
                  <a:cubicBezTo>
                    <a:pt x="44" y="28"/>
                    <a:pt x="29" y="43"/>
                    <a:pt x="8" y="43"/>
                  </a:cubicBezTo>
                  <a:cubicBezTo>
                    <a:pt x="4" y="43"/>
                    <a:pt x="0" y="46"/>
                    <a:pt x="0" y="50"/>
                  </a:cubicBezTo>
                  <a:cubicBezTo>
                    <a:pt x="0" y="54"/>
                    <a:pt x="4" y="58"/>
                    <a:pt x="8" y="58"/>
                  </a:cubicBezTo>
                  <a:close/>
                  <a:moveTo>
                    <a:pt x="51" y="34"/>
                  </a:moveTo>
                  <a:cubicBezTo>
                    <a:pt x="55" y="41"/>
                    <a:pt x="61" y="46"/>
                    <a:pt x="67" y="50"/>
                  </a:cubicBezTo>
                  <a:cubicBezTo>
                    <a:pt x="61" y="54"/>
                    <a:pt x="55" y="60"/>
                    <a:pt x="51" y="66"/>
                  </a:cubicBezTo>
                  <a:cubicBezTo>
                    <a:pt x="47" y="60"/>
                    <a:pt x="41" y="54"/>
                    <a:pt x="35" y="50"/>
                  </a:cubicBezTo>
                  <a:cubicBezTo>
                    <a:pt x="41" y="46"/>
                    <a:pt x="47" y="41"/>
                    <a:pt x="51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96" name="Freeform 140"/>
            <p:cNvSpPr>
              <a:spLocks noEditPoints="1"/>
            </p:cNvSpPr>
            <p:nvPr/>
          </p:nvSpPr>
          <p:spPr bwMode="auto">
            <a:xfrm>
              <a:off x="8050213" y="1341438"/>
              <a:ext cx="95250" cy="96838"/>
            </a:xfrm>
            <a:custGeom>
              <a:avLst/>
              <a:gdLst>
                <a:gd name="T0" fmla="*/ 101 w 101"/>
                <a:gd name="T1" fmla="*/ 51 h 101"/>
                <a:gd name="T2" fmla="*/ 94 w 101"/>
                <a:gd name="T3" fmla="*/ 43 h 101"/>
                <a:gd name="T4" fmla="*/ 58 w 101"/>
                <a:gd name="T5" fmla="*/ 7 h 101"/>
                <a:gd name="T6" fmla="*/ 51 w 101"/>
                <a:gd name="T7" fmla="*/ 0 h 101"/>
                <a:gd name="T8" fmla="*/ 43 w 101"/>
                <a:gd name="T9" fmla="*/ 7 h 101"/>
                <a:gd name="T10" fmla="*/ 8 w 101"/>
                <a:gd name="T11" fmla="*/ 43 h 101"/>
                <a:gd name="T12" fmla="*/ 0 w 101"/>
                <a:gd name="T13" fmla="*/ 51 h 101"/>
                <a:gd name="T14" fmla="*/ 8 w 101"/>
                <a:gd name="T15" fmla="*/ 58 h 101"/>
                <a:gd name="T16" fmla="*/ 43 w 101"/>
                <a:gd name="T17" fmla="*/ 94 h 101"/>
                <a:gd name="T18" fmla="*/ 51 w 101"/>
                <a:gd name="T19" fmla="*/ 101 h 101"/>
                <a:gd name="T20" fmla="*/ 58 w 101"/>
                <a:gd name="T21" fmla="*/ 94 h 101"/>
                <a:gd name="T22" fmla="*/ 94 w 101"/>
                <a:gd name="T23" fmla="*/ 58 h 101"/>
                <a:gd name="T24" fmla="*/ 101 w 101"/>
                <a:gd name="T25" fmla="*/ 51 h 101"/>
                <a:gd name="T26" fmla="*/ 51 w 101"/>
                <a:gd name="T27" fmla="*/ 67 h 101"/>
                <a:gd name="T28" fmla="*/ 35 w 101"/>
                <a:gd name="T29" fmla="*/ 51 h 101"/>
                <a:gd name="T30" fmla="*/ 51 w 101"/>
                <a:gd name="T31" fmla="*/ 35 h 101"/>
                <a:gd name="T32" fmla="*/ 67 w 101"/>
                <a:gd name="T33" fmla="*/ 51 h 101"/>
                <a:gd name="T34" fmla="*/ 51 w 101"/>
                <a:gd name="T35" fmla="*/ 6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101">
                  <a:moveTo>
                    <a:pt x="101" y="51"/>
                  </a:moveTo>
                  <a:cubicBezTo>
                    <a:pt x="101" y="47"/>
                    <a:pt x="98" y="43"/>
                    <a:pt x="94" y="43"/>
                  </a:cubicBezTo>
                  <a:cubicBezTo>
                    <a:pt x="73" y="43"/>
                    <a:pt x="58" y="28"/>
                    <a:pt x="58" y="7"/>
                  </a:cubicBezTo>
                  <a:cubicBezTo>
                    <a:pt x="58" y="3"/>
                    <a:pt x="55" y="0"/>
                    <a:pt x="51" y="0"/>
                  </a:cubicBezTo>
                  <a:cubicBezTo>
                    <a:pt x="47" y="0"/>
                    <a:pt x="43" y="3"/>
                    <a:pt x="43" y="7"/>
                  </a:cubicBezTo>
                  <a:cubicBezTo>
                    <a:pt x="43" y="28"/>
                    <a:pt x="28" y="43"/>
                    <a:pt x="8" y="43"/>
                  </a:cubicBezTo>
                  <a:cubicBezTo>
                    <a:pt x="3" y="43"/>
                    <a:pt x="0" y="47"/>
                    <a:pt x="0" y="51"/>
                  </a:cubicBezTo>
                  <a:cubicBezTo>
                    <a:pt x="0" y="55"/>
                    <a:pt x="3" y="58"/>
                    <a:pt x="8" y="58"/>
                  </a:cubicBezTo>
                  <a:cubicBezTo>
                    <a:pt x="28" y="58"/>
                    <a:pt x="43" y="73"/>
                    <a:pt x="43" y="94"/>
                  </a:cubicBezTo>
                  <a:cubicBezTo>
                    <a:pt x="43" y="98"/>
                    <a:pt x="47" y="101"/>
                    <a:pt x="51" y="101"/>
                  </a:cubicBezTo>
                  <a:cubicBezTo>
                    <a:pt x="55" y="101"/>
                    <a:pt x="58" y="98"/>
                    <a:pt x="58" y="94"/>
                  </a:cubicBezTo>
                  <a:cubicBezTo>
                    <a:pt x="58" y="73"/>
                    <a:pt x="73" y="58"/>
                    <a:pt x="94" y="58"/>
                  </a:cubicBezTo>
                  <a:cubicBezTo>
                    <a:pt x="98" y="58"/>
                    <a:pt x="101" y="55"/>
                    <a:pt x="101" y="51"/>
                  </a:cubicBezTo>
                  <a:close/>
                  <a:moveTo>
                    <a:pt x="51" y="67"/>
                  </a:moveTo>
                  <a:cubicBezTo>
                    <a:pt x="47" y="60"/>
                    <a:pt x="41" y="55"/>
                    <a:pt x="35" y="51"/>
                  </a:cubicBezTo>
                  <a:cubicBezTo>
                    <a:pt x="41" y="47"/>
                    <a:pt x="47" y="41"/>
                    <a:pt x="51" y="35"/>
                  </a:cubicBezTo>
                  <a:cubicBezTo>
                    <a:pt x="55" y="41"/>
                    <a:pt x="60" y="47"/>
                    <a:pt x="67" y="51"/>
                  </a:cubicBezTo>
                  <a:cubicBezTo>
                    <a:pt x="60" y="55"/>
                    <a:pt x="55" y="60"/>
                    <a:pt x="51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97" name="Freeform 141"/>
            <p:cNvSpPr>
              <a:spLocks noEditPoints="1"/>
            </p:cNvSpPr>
            <p:nvPr/>
          </p:nvSpPr>
          <p:spPr bwMode="auto">
            <a:xfrm>
              <a:off x="7640638" y="1092200"/>
              <a:ext cx="96837" cy="96838"/>
            </a:xfrm>
            <a:custGeom>
              <a:avLst/>
              <a:gdLst>
                <a:gd name="T0" fmla="*/ 43 w 101"/>
                <a:gd name="T1" fmla="*/ 94 h 101"/>
                <a:gd name="T2" fmla="*/ 51 w 101"/>
                <a:gd name="T3" fmla="*/ 101 h 101"/>
                <a:gd name="T4" fmla="*/ 58 w 101"/>
                <a:gd name="T5" fmla="*/ 94 h 101"/>
                <a:gd name="T6" fmla="*/ 94 w 101"/>
                <a:gd name="T7" fmla="*/ 58 h 101"/>
                <a:gd name="T8" fmla="*/ 101 w 101"/>
                <a:gd name="T9" fmla="*/ 51 h 101"/>
                <a:gd name="T10" fmla="*/ 94 w 101"/>
                <a:gd name="T11" fmla="*/ 43 h 101"/>
                <a:gd name="T12" fmla="*/ 58 w 101"/>
                <a:gd name="T13" fmla="*/ 7 h 101"/>
                <a:gd name="T14" fmla="*/ 51 w 101"/>
                <a:gd name="T15" fmla="*/ 0 h 101"/>
                <a:gd name="T16" fmla="*/ 43 w 101"/>
                <a:gd name="T17" fmla="*/ 7 h 101"/>
                <a:gd name="T18" fmla="*/ 8 w 101"/>
                <a:gd name="T19" fmla="*/ 43 h 101"/>
                <a:gd name="T20" fmla="*/ 0 w 101"/>
                <a:gd name="T21" fmla="*/ 51 h 101"/>
                <a:gd name="T22" fmla="*/ 8 w 101"/>
                <a:gd name="T23" fmla="*/ 58 h 101"/>
                <a:gd name="T24" fmla="*/ 43 w 101"/>
                <a:gd name="T25" fmla="*/ 94 h 101"/>
                <a:gd name="T26" fmla="*/ 51 w 101"/>
                <a:gd name="T27" fmla="*/ 35 h 101"/>
                <a:gd name="T28" fmla="*/ 67 w 101"/>
                <a:gd name="T29" fmla="*/ 51 h 101"/>
                <a:gd name="T30" fmla="*/ 51 w 101"/>
                <a:gd name="T31" fmla="*/ 67 h 101"/>
                <a:gd name="T32" fmla="*/ 35 w 101"/>
                <a:gd name="T33" fmla="*/ 51 h 101"/>
                <a:gd name="T34" fmla="*/ 51 w 101"/>
                <a:gd name="T35" fmla="*/ 3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101">
                  <a:moveTo>
                    <a:pt x="43" y="94"/>
                  </a:moveTo>
                  <a:cubicBezTo>
                    <a:pt x="43" y="98"/>
                    <a:pt x="47" y="101"/>
                    <a:pt x="51" y="101"/>
                  </a:cubicBezTo>
                  <a:cubicBezTo>
                    <a:pt x="55" y="101"/>
                    <a:pt x="58" y="98"/>
                    <a:pt x="58" y="94"/>
                  </a:cubicBezTo>
                  <a:cubicBezTo>
                    <a:pt x="58" y="73"/>
                    <a:pt x="73" y="58"/>
                    <a:pt x="94" y="58"/>
                  </a:cubicBezTo>
                  <a:cubicBezTo>
                    <a:pt x="98" y="58"/>
                    <a:pt x="101" y="55"/>
                    <a:pt x="101" y="51"/>
                  </a:cubicBezTo>
                  <a:cubicBezTo>
                    <a:pt x="101" y="47"/>
                    <a:pt x="98" y="43"/>
                    <a:pt x="94" y="43"/>
                  </a:cubicBezTo>
                  <a:cubicBezTo>
                    <a:pt x="73" y="43"/>
                    <a:pt x="58" y="28"/>
                    <a:pt x="58" y="7"/>
                  </a:cubicBezTo>
                  <a:cubicBezTo>
                    <a:pt x="58" y="3"/>
                    <a:pt x="55" y="0"/>
                    <a:pt x="51" y="0"/>
                  </a:cubicBezTo>
                  <a:cubicBezTo>
                    <a:pt x="47" y="0"/>
                    <a:pt x="43" y="3"/>
                    <a:pt x="43" y="7"/>
                  </a:cubicBezTo>
                  <a:cubicBezTo>
                    <a:pt x="43" y="28"/>
                    <a:pt x="28" y="43"/>
                    <a:pt x="8" y="43"/>
                  </a:cubicBezTo>
                  <a:cubicBezTo>
                    <a:pt x="3" y="43"/>
                    <a:pt x="0" y="47"/>
                    <a:pt x="0" y="51"/>
                  </a:cubicBezTo>
                  <a:cubicBezTo>
                    <a:pt x="0" y="55"/>
                    <a:pt x="3" y="58"/>
                    <a:pt x="8" y="58"/>
                  </a:cubicBezTo>
                  <a:cubicBezTo>
                    <a:pt x="28" y="58"/>
                    <a:pt x="43" y="73"/>
                    <a:pt x="43" y="94"/>
                  </a:cubicBezTo>
                  <a:close/>
                  <a:moveTo>
                    <a:pt x="51" y="35"/>
                  </a:moveTo>
                  <a:cubicBezTo>
                    <a:pt x="55" y="41"/>
                    <a:pt x="60" y="47"/>
                    <a:pt x="67" y="51"/>
                  </a:cubicBezTo>
                  <a:cubicBezTo>
                    <a:pt x="60" y="55"/>
                    <a:pt x="55" y="60"/>
                    <a:pt x="51" y="67"/>
                  </a:cubicBezTo>
                  <a:cubicBezTo>
                    <a:pt x="47" y="60"/>
                    <a:pt x="41" y="55"/>
                    <a:pt x="35" y="51"/>
                  </a:cubicBezTo>
                  <a:cubicBezTo>
                    <a:pt x="41" y="47"/>
                    <a:pt x="47" y="41"/>
                    <a:pt x="5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98" name="Freeform 145"/>
            <p:cNvSpPr>
              <a:spLocks noEditPoints="1"/>
            </p:cNvSpPr>
            <p:nvPr/>
          </p:nvSpPr>
          <p:spPr bwMode="auto">
            <a:xfrm>
              <a:off x="7886700" y="777875"/>
              <a:ext cx="282575" cy="190500"/>
            </a:xfrm>
            <a:custGeom>
              <a:avLst/>
              <a:gdLst>
                <a:gd name="T0" fmla="*/ 275 w 296"/>
                <a:gd name="T1" fmla="*/ 43 h 200"/>
                <a:gd name="T2" fmla="*/ 296 w 296"/>
                <a:gd name="T3" fmla="*/ 22 h 200"/>
                <a:gd name="T4" fmla="*/ 275 w 296"/>
                <a:gd name="T5" fmla="*/ 0 h 200"/>
                <a:gd name="T6" fmla="*/ 254 w 296"/>
                <a:gd name="T7" fmla="*/ 22 h 200"/>
                <a:gd name="T8" fmla="*/ 257 w 296"/>
                <a:gd name="T9" fmla="*/ 32 h 200"/>
                <a:gd name="T10" fmla="*/ 196 w 296"/>
                <a:gd name="T11" fmla="*/ 114 h 200"/>
                <a:gd name="T12" fmla="*/ 190 w 296"/>
                <a:gd name="T13" fmla="*/ 113 h 200"/>
                <a:gd name="T14" fmla="*/ 176 w 296"/>
                <a:gd name="T15" fmla="*/ 118 h 200"/>
                <a:gd name="T16" fmla="*/ 127 w 296"/>
                <a:gd name="T17" fmla="*/ 95 h 200"/>
                <a:gd name="T18" fmla="*/ 127 w 296"/>
                <a:gd name="T19" fmla="*/ 94 h 200"/>
                <a:gd name="T20" fmla="*/ 106 w 296"/>
                <a:gd name="T21" fmla="*/ 72 h 200"/>
                <a:gd name="T22" fmla="*/ 84 w 296"/>
                <a:gd name="T23" fmla="*/ 94 h 200"/>
                <a:gd name="T24" fmla="*/ 86 w 296"/>
                <a:gd name="T25" fmla="*/ 102 h 200"/>
                <a:gd name="T26" fmla="*/ 29 w 296"/>
                <a:gd name="T27" fmla="*/ 159 h 200"/>
                <a:gd name="T28" fmla="*/ 21 w 296"/>
                <a:gd name="T29" fmla="*/ 157 h 200"/>
                <a:gd name="T30" fmla="*/ 0 w 296"/>
                <a:gd name="T31" fmla="*/ 179 h 200"/>
                <a:gd name="T32" fmla="*/ 21 w 296"/>
                <a:gd name="T33" fmla="*/ 200 h 200"/>
                <a:gd name="T34" fmla="*/ 42 w 296"/>
                <a:gd name="T35" fmla="*/ 179 h 200"/>
                <a:gd name="T36" fmla="*/ 40 w 296"/>
                <a:gd name="T37" fmla="*/ 170 h 200"/>
                <a:gd name="T38" fmla="*/ 97 w 296"/>
                <a:gd name="T39" fmla="*/ 113 h 200"/>
                <a:gd name="T40" fmla="*/ 106 w 296"/>
                <a:gd name="T41" fmla="*/ 115 h 200"/>
                <a:gd name="T42" fmla="*/ 120 w 296"/>
                <a:gd name="T43" fmla="*/ 109 h 200"/>
                <a:gd name="T44" fmla="*/ 169 w 296"/>
                <a:gd name="T45" fmla="*/ 133 h 200"/>
                <a:gd name="T46" fmla="*/ 169 w 296"/>
                <a:gd name="T47" fmla="*/ 134 h 200"/>
                <a:gd name="T48" fmla="*/ 190 w 296"/>
                <a:gd name="T49" fmla="*/ 155 h 200"/>
                <a:gd name="T50" fmla="*/ 212 w 296"/>
                <a:gd name="T51" fmla="*/ 134 h 200"/>
                <a:gd name="T52" fmla="*/ 208 w 296"/>
                <a:gd name="T53" fmla="*/ 123 h 200"/>
                <a:gd name="T54" fmla="*/ 270 w 296"/>
                <a:gd name="T55" fmla="*/ 42 h 200"/>
                <a:gd name="T56" fmla="*/ 275 w 296"/>
                <a:gd name="T57" fmla="*/ 43 h 200"/>
                <a:gd name="T58" fmla="*/ 275 w 296"/>
                <a:gd name="T59" fmla="*/ 15 h 200"/>
                <a:gd name="T60" fmla="*/ 281 w 296"/>
                <a:gd name="T61" fmla="*/ 22 h 200"/>
                <a:gd name="T62" fmla="*/ 275 w 296"/>
                <a:gd name="T63" fmla="*/ 28 h 200"/>
                <a:gd name="T64" fmla="*/ 269 w 296"/>
                <a:gd name="T65" fmla="*/ 22 h 200"/>
                <a:gd name="T66" fmla="*/ 275 w 296"/>
                <a:gd name="T67" fmla="*/ 15 h 200"/>
                <a:gd name="T68" fmla="*/ 21 w 296"/>
                <a:gd name="T69" fmla="*/ 185 h 200"/>
                <a:gd name="T70" fmla="*/ 14 w 296"/>
                <a:gd name="T71" fmla="*/ 179 h 200"/>
                <a:gd name="T72" fmla="*/ 21 w 296"/>
                <a:gd name="T73" fmla="*/ 172 h 200"/>
                <a:gd name="T74" fmla="*/ 27 w 296"/>
                <a:gd name="T75" fmla="*/ 179 h 200"/>
                <a:gd name="T76" fmla="*/ 21 w 296"/>
                <a:gd name="T77" fmla="*/ 185 h 200"/>
                <a:gd name="T78" fmla="*/ 106 w 296"/>
                <a:gd name="T79" fmla="*/ 100 h 200"/>
                <a:gd name="T80" fmla="*/ 99 w 296"/>
                <a:gd name="T81" fmla="*/ 94 h 200"/>
                <a:gd name="T82" fmla="*/ 106 w 296"/>
                <a:gd name="T83" fmla="*/ 87 h 200"/>
                <a:gd name="T84" fmla="*/ 112 w 296"/>
                <a:gd name="T85" fmla="*/ 94 h 200"/>
                <a:gd name="T86" fmla="*/ 106 w 296"/>
                <a:gd name="T87" fmla="*/ 100 h 200"/>
                <a:gd name="T88" fmla="*/ 190 w 296"/>
                <a:gd name="T89" fmla="*/ 141 h 200"/>
                <a:gd name="T90" fmla="*/ 184 w 296"/>
                <a:gd name="T91" fmla="*/ 134 h 200"/>
                <a:gd name="T92" fmla="*/ 190 w 296"/>
                <a:gd name="T93" fmla="*/ 128 h 200"/>
                <a:gd name="T94" fmla="*/ 197 w 296"/>
                <a:gd name="T95" fmla="*/ 134 h 200"/>
                <a:gd name="T96" fmla="*/ 190 w 296"/>
                <a:gd name="T97" fmla="*/ 141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6" h="200">
                  <a:moveTo>
                    <a:pt x="275" y="43"/>
                  </a:moveTo>
                  <a:cubicBezTo>
                    <a:pt x="287" y="43"/>
                    <a:pt x="296" y="33"/>
                    <a:pt x="296" y="22"/>
                  </a:cubicBezTo>
                  <a:cubicBezTo>
                    <a:pt x="296" y="10"/>
                    <a:pt x="287" y="0"/>
                    <a:pt x="275" y="0"/>
                  </a:cubicBezTo>
                  <a:cubicBezTo>
                    <a:pt x="263" y="0"/>
                    <a:pt x="254" y="10"/>
                    <a:pt x="254" y="22"/>
                  </a:cubicBezTo>
                  <a:cubicBezTo>
                    <a:pt x="254" y="26"/>
                    <a:pt x="255" y="29"/>
                    <a:pt x="257" y="32"/>
                  </a:cubicBezTo>
                  <a:cubicBezTo>
                    <a:pt x="196" y="114"/>
                    <a:pt x="196" y="114"/>
                    <a:pt x="196" y="114"/>
                  </a:cubicBezTo>
                  <a:cubicBezTo>
                    <a:pt x="194" y="113"/>
                    <a:pt x="192" y="113"/>
                    <a:pt x="190" y="113"/>
                  </a:cubicBezTo>
                  <a:cubicBezTo>
                    <a:pt x="185" y="113"/>
                    <a:pt x="180" y="115"/>
                    <a:pt x="176" y="118"/>
                  </a:cubicBezTo>
                  <a:cubicBezTo>
                    <a:pt x="127" y="95"/>
                    <a:pt x="127" y="95"/>
                    <a:pt x="127" y="95"/>
                  </a:cubicBezTo>
                  <a:cubicBezTo>
                    <a:pt x="127" y="94"/>
                    <a:pt x="127" y="94"/>
                    <a:pt x="127" y="94"/>
                  </a:cubicBezTo>
                  <a:cubicBezTo>
                    <a:pt x="127" y="82"/>
                    <a:pt x="117" y="72"/>
                    <a:pt x="106" y="72"/>
                  </a:cubicBezTo>
                  <a:cubicBezTo>
                    <a:pt x="94" y="72"/>
                    <a:pt x="84" y="82"/>
                    <a:pt x="84" y="94"/>
                  </a:cubicBezTo>
                  <a:cubicBezTo>
                    <a:pt x="84" y="97"/>
                    <a:pt x="85" y="99"/>
                    <a:pt x="86" y="102"/>
                  </a:cubicBezTo>
                  <a:cubicBezTo>
                    <a:pt x="29" y="159"/>
                    <a:pt x="29" y="159"/>
                    <a:pt x="29" y="159"/>
                  </a:cubicBezTo>
                  <a:cubicBezTo>
                    <a:pt x="26" y="158"/>
                    <a:pt x="24" y="157"/>
                    <a:pt x="21" y="157"/>
                  </a:cubicBezTo>
                  <a:cubicBezTo>
                    <a:pt x="9" y="157"/>
                    <a:pt x="0" y="167"/>
                    <a:pt x="0" y="179"/>
                  </a:cubicBezTo>
                  <a:cubicBezTo>
                    <a:pt x="0" y="190"/>
                    <a:pt x="9" y="200"/>
                    <a:pt x="21" y="200"/>
                  </a:cubicBezTo>
                  <a:cubicBezTo>
                    <a:pt x="32" y="200"/>
                    <a:pt x="42" y="190"/>
                    <a:pt x="42" y="179"/>
                  </a:cubicBezTo>
                  <a:cubicBezTo>
                    <a:pt x="42" y="176"/>
                    <a:pt x="41" y="173"/>
                    <a:pt x="40" y="170"/>
                  </a:cubicBezTo>
                  <a:cubicBezTo>
                    <a:pt x="97" y="113"/>
                    <a:pt x="97" y="113"/>
                    <a:pt x="97" y="113"/>
                  </a:cubicBezTo>
                  <a:cubicBezTo>
                    <a:pt x="100" y="114"/>
                    <a:pt x="103" y="115"/>
                    <a:pt x="106" y="115"/>
                  </a:cubicBezTo>
                  <a:cubicBezTo>
                    <a:pt x="111" y="115"/>
                    <a:pt x="116" y="113"/>
                    <a:pt x="120" y="109"/>
                  </a:cubicBezTo>
                  <a:cubicBezTo>
                    <a:pt x="169" y="133"/>
                    <a:pt x="169" y="133"/>
                    <a:pt x="169" y="133"/>
                  </a:cubicBezTo>
                  <a:cubicBezTo>
                    <a:pt x="169" y="133"/>
                    <a:pt x="169" y="134"/>
                    <a:pt x="169" y="134"/>
                  </a:cubicBezTo>
                  <a:cubicBezTo>
                    <a:pt x="169" y="146"/>
                    <a:pt x="179" y="155"/>
                    <a:pt x="190" y="155"/>
                  </a:cubicBezTo>
                  <a:cubicBezTo>
                    <a:pt x="202" y="155"/>
                    <a:pt x="212" y="146"/>
                    <a:pt x="212" y="134"/>
                  </a:cubicBezTo>
                  <a:cubicBezTo>
                    <a:pt x="212" y="130"/>
                    <a:pt x="210" y="127"/>
                    <a:pt x="208" y="123"/>
                  </a:cubicBezTo>
                  <a:cubicBezTo>
                    <a:pt x="270" y="42"/>
                    <a:pt x="270" y="42"/>
                    <a:pt x="270" y="42"/>
                  </a:cubicBezTo>
                  <a:cubicBezTo>
                    <a:pt x="271" y="42"/>
                    <a:pt x="273" y="43"/>
                    <a:pt x="275" y="43"/>
                  </a:cubicBezTo>
                  <a:close/>
                  <a:moveTo>
                    <a:pt x="275" y="15"/>
                  </a:moveTo>
                  <a:cubicBezTo>
                    <a:pt x="279" y="15"/>
                    <a:pt x="281" y="18"/>
                    <a:pt x="281" y="22"/>
                  </a:cubicBezTo>
                  <a:cubicBezTo>
                    <a:pt x="281" y="25"/>
                    <a:pt x="279" y="28"/>
                    <a:pt x="275" y="28"/>
                  </a:cubicBezTo>
                  <a:cubicBezTo>
                    <a:pt x="271" y="28"/>
                    <a:pt x="269" y="25"/>
                    <a:pt x="269" y="22"/>
                  </a:cubicBezTo>
                  <a:cubicBezTo>
                    <a:pt x="269" y="18"/>
                    <a:pt x="271" y="15"/>
                    <a:pt x="275" y="15"/>
                  </a:cubicBezTo>
                  <a:close/>
                  <a:moveTo>
                    <a:pt x="21" y="185"/>
                  </a:moveTo>
                  <a:cubicBezTo>
                    <a:pt x="17" y="185"/>
                    <a:pt x="14" y="182"/>
                    <a:pt x="14" y="179"/>
                  </a:cubicBezTo>
                  <a:cubicBezTo>
                    <a:pt x="14" y="175"/>
                    <a:pt x="17" y="172"/>
                    <a:pt x="21" y="172"/>
                  </a:cubicBezTo>
                  <a:cubicBezTo>
                    <a:pt x="24" y="172"/>
                    <a:pt x="27" y="175"/>
                    <a:pt x="27" y="179"/>
                  </a:cubicBezTo>
                  <a:cubicBezTo>
                    <a:pt x="27" y="182"/>
                    <a:pt x="24" y="185"/>
                    <a:pt x="21" y="185"/>
                  </a:cubicBezTo>
                  <a:close/>
                  <a:moveTo>
                    <a:pt x="106" y="100"/>
                  </a:moveTo>
                  <a:cubicBezTo>
                    <a:pt x="102" y="100"/>
                    <a:pt x="99" y="97"/>
                    <a:pt x="99" y="94"/>
                  </a:cubicBezTo>
                  <a:cubicBezTo>
                    <a:pt x="99" y="90"/>
                    <a:pt x="102" y="87"/>
                    <a:pt x="106" y="87"/>
                  </a:cubicBezTo>
                  <a:cubicBezTo>
                    <a:pt x="109" y="87"/>
                    <a:pt x="112" y="90"/>
                    <a:pt x="112" y="94"/>
                  </a:cubicBezTo>
                  <a:cubicBezTo>
                    <a:pt x="112" y="97"/>
                    <a:pt x="109" y="100"/>
                    <a:pt x="106" y="100"/>
                  </a:cubicBezTo>
                  <a:close/>
                  <a:moveTo>
                    <a:pt x="190" y="141"/>
                  </a:moveTo>
                  <a:cubicBezTo>
                    <a:pt x="187" y="141"/>
                    <a:pt x="184" y="138"/>
                    <a:pt x="184" y="134"/>
                  </a:cubicBezTo>
                  <a:cubicBezTo>
                    <a:pt x="184" y="131"/>
                    <a:pt x="187" y="128"/>
                    <a:pt x="190" y="128"/>
                  </a:cubicBezTo>
                  <a:cubicBezTo>
                    <a:pt x="194" y="128"/>
                    <a:pt x="197" y="131"/>
                    <a:pt x="197" y="134"/>
                  </a:cubicBezTo>
                  <a:cubicBezTo>
                    <a:pt x="197" y="138"/>
                    <a:pt x="194" y="141"/>
                    <a:pt x="190" y="1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99" name="Oval 148"/>
            <p:cNvSpPr>
              <a:spLocks noChangeArrowheads="1"/>
            </p:cNvSpPr>
            <p:nvPr/>
          </p:nvSpPr>
          <p:spPr bwMode="auto">
            <a:xfrm>
              <a:off x="8834438" y="1539875"/>
              <a:ext cx="17462" cy="190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00" name="Oval 149"/>
            <p:cNvSpPr>
              <a:spLocks noChangeArrowheads="1"/>
            </p:cNvSpPr>
            <p:nvPr/>
          </p:nvSpPr>
          <p:spPr bwMode="auto">
            <a:xfrm>
              <a:off x="8013700" y="706438"/>
              <a:ext cx="17462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01" name="Oval 150"/>
            <p:cNvSpPr>
              <a:spLocks noChangeArrowheads="1"/>
            </p:cNvSpPr>
            <p:nvPr/>
          </p:nvSpPr>
          <p:spPr bwMode="auto">
            <a:xfrm>
              <a:off x="8345488" y="1047750"/>
              <a:ext cx="17462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02" name="Oval 151"/>
            <p:cNvSpPr>
              <a:spLocks noChangeArrowheads="1"/>
            </p:cNvSpPr>
            <p:nvPr/>
          </p:nvSpPr>
          <p:spPr bwMode="auto">
            <a:xfrm>
              <a:off x="8388350" y="1047750"/>
              <a:ext cx="17462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03" name="Oval 152"/>
            <p:cNvSpPr>
              <a:spLocks noChangeArrowheads="1"/>
            </p:cNvSpPr>
            <p:nvPr/>
          </p:nvSpPr>
          <p:spPr bwMode="auto">
            <a:xfrm>
              <a:off x="8345488" y="1012825"/>
              <a:ext cx="17462" cy="190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04" name="Oval 153"/>
            <p:cNvSpPr>
              <a:spLocks noChangeArrowheads="1"/>
            </p:cNvSpPr>
            <p:nvPr/>
          </p:nvSpPr>
          <p:spPr bwMode="auto">
            <a:xfrm>
              <a:off x="8388350" y="1012825"/>
              <a:ext cx="17462" cy="190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05" name="Oval 154"/>
            <p:cNvSpPr>
              <a:spLocks noChangeArrowheads="1"/>
            </p:cNvSpPr>
            <p:nvPr/>
          </p:nvSpPr>
          <p:spPr bwMode="auto">
            <a:xfrm>
              <a:off x="8345488" y="979488"/>
              <a:ext cx="17462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06" name="Oval 155"/>
            <p:cNvSpPr>
              <a:spLocks noChangeArrowheads="1"/>
            </p:cNvSpPr>
            <p:nvPr/>
          </p:nvSpPr>
          <p:spPr bwMode="auto">
            <a:xfrm>
              <a:off x="8388350" y="979488"/>
              <a:ext cx="17462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07" name="Oval 156"/>
            <p:cNvSpPr>
              <a:spLocks noChangeArrowheads="1"/>
            </p:cNvSpPr>
            <p:nvPr/>
          </p:nvSpPr>
          <p:spPr bwMode="auto">
            <a:xfrm>
              <a:off x="8345488" y="946150"/>
              <a:ext cx="17462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08" name="Oval 157"/>
            <p:cNvSpPr>
              <a:spLocks noChangeArrowheads="1"/>
            </p:cNvSpPr>
            <p:nvPr/>
          </p:nvSpPr>
          <p:spPr bwMode="auto">
            <a:xfrm>
              <a:off x="8388350" y="946150"/>
              <a:ext cx="17462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09" name="Freeform 158"/>
            <p:cNvSpPr>
              <a:spLocks/>
            </p:cNvSpPr>
            <p:nvPr/>
          </p:nvSpPr>
          <p:spPr bwMode="auto">
            <a:xfrm>
              <a:off x="8930025" y="1856293"/>
              <a:ext cx="96837" cy="130175"/>
            </a:xfrm>
            <a:custGeom>
              <a:avLst/>
              <a:gdLst>
                <a:gd name="T0" fmla="*/ 101 w 101"/>
                <a:gd name="T1" fmla="*/ 116 h 136"/>
                <a:gd name="T2" fmla="*/ 97 w 101"/>
                <a:gd name="T3" fmla="*/ 111 h 136"/>
                <a:gd name="T4" fmla="*/ 88 w 101"/>
                <a:gd name="T5" fmla="*/ 114 h 136"/>
                <a:gd name="T6" fmla="*/ 76 w 101"/>
                <a:gd name="T7" fmla="*/ 120 h 136"/>
                <a:gd name="T8" fmla="*/ 62 w 101"/>
                <a:gd name="T9" fmla="*/ 117 h 136"/>
                <a:gd name="T10" fmla="*/ 43 w 101"/>
                <a:gd name="T11" fmla="*/ 114 h 136"/>
                <a:gd name="T12" fmla="*/ 30 w 101"/>
                <a:gd name="T13" fmla="*/ 116 h 136"/>
                <a:gd name="T14" fmla="*/ 39 w 101"/>
                <a:gd name="T15" fmla="*/ 92 h 136"/>
                <a:gd name="T16" fmla="*/ 37 w 101"/>
                <a:gd name="T17" fmla="*/ 78 h 136"/>
                <a:gd name="T18" fmla="*/ 67 w 101"/>
                <a:gd name="T19" fmla="*/ 78 h 136"/>
                <a:gd name="T20" fmla="*/ 73 w 101"/>
                <a:gd name="T21" fmla="*/ 72 h 136"/>
                <a:gd name="T22" fmla="*/ 67 w 101"/>
                <a:gd name="T23" fmla="*/ 66 h 136"/>
                <a:gd name="T24" fmla="*/ 33 w 101"/>
                <a:gd name="T25" fmla="*/ 66 h 136"/>
                <a:gd name="T26" fmla="*/ 31 w 101"/>
                <a:gd name="T27" fmla="*/ 61 h 136"/>
                <a:gd name="T28" fmla="*/ 25 w 101"/>
                <a:gd name="T29" fmla="*/ 39 h 136"/>
                <a:gd name="T30" fmla="*/ 52 w 101"/>
                <a:gd name="T31" fmla="*/ 15 h 136"/>
                <a:gd name="T32" fmla="*/ 79 w 101"/>
                <a:gd name="T33" fmla="*/ 27 h 136"/>
                <a:gd name="T34" fmla="*/ 89 w 101"/>
                <a:gd name="T35" fmla="*/ 28 h 136"/>
                <a:gd name="T36" fmla="*/ 93 w 101"/>
                <a:gd name="T37" fmla="*/ 23 h 136"/>
                <a:gd name="T38" fmla="*/ 91 w 101"/>
                <a:gd name="T39" fmla="*/ 16 h 136"/>
                <a:gd name="T40" fmla="*/ 52 w 101"/>
                <a:gd name="T41" fmla="*/ 0 h 136"/>
                <a:gd name="T42" fmla="*/ 8 w 101"/>
                <a:gd name="T43" fmla="*/ 39 h 136"/>
                <a:gd name="T44" fmla="*/ 16 w 101"/>
                <a:gd name="T45" fmla="*/ 66 h 136"/>
                <a:gd name="T46" fmla="*/ 6 w 101"/>
                <a:gd name="T47" fmla="*/ 66 h 136"/>
                <a:gd name="T48" fmla="*/ 0 w 101"/>
                <a:gd name="T49" fmla="*/ 72 h 136"/>
                <a:gd name="T50" fmla="*/ 6 w 101"/>
                <a:gd name="T51" fmla="*/ 78 h 136"/>
                <a:gd name="T52" fmla="*/ 20 w 101"/>
                <a:gd name="T53" fmla="*/ 78 h 136"/>
                <a:gd name="T54" fmla="*/ 24 w 101"/>
                <a:gd name="T55" fmla="*/ 95 h 136"/>
                <a:gd name="T56" fmla="*/ 8 w 101"/>
                <a:gd name="T57" fmla="*/ 121 h 136"/>
                <a:gd name="T58" fmla="*/ 6 w 101"/>
                <a:gd name="T59" fmla="*/ 130 h 136"/>
                <a:gd name="T60" fmla="*/ 6 w 101"/>
                <a:gd name="T61" fmla="*/ 131 h 136"/>
                <a:gd name="T62" fmla="*/ 15 w 101"/>
                <a:gd name="T63" fmla="*/ 133 h 136"/>
                <a:gd name="T64" fmla="*/ 39 w 101"/>
                <a:gd name="T65" fmla="*/ 128 h 136"/>
                <a:gd name="T66" fmla="*/ 58 w 101"/>
                <a:gd name="T67" fmla="*/ 132 h 136"/>
                <a:gd name="T68" fmla="*/ 77 w 101"/>
                <a:gd name="T69" fmla="*/ 136 h 136"/>
                <a:gd name="T70" fmla="*/ 100 w 101"/>
                <a:gd name="T71" fmla="*/ 121 h 136"/>
                <a:gd name="T72" fmla="*/ 101 w 101"/>
                <a:gd name="T73" fmla="*/ 11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1" h="136">
                  <a:moveTo>
                    <a:pt x="101" y="116"/>
                  </a:moveTo>
                  <a:cubicBezTo>
                    <a:pt x="100" y="114"/>
                    <a:pt x="99" y="112"/>
                    <a:pt x="97" y="111"/>
                  </a:cubicBezTo>
                  <a:cubicBezTo>
                    <a:pt x="94" y="109"/>
                    <a:pt x="90" y="110"/>
                    <a:pt x="88" y="114"/>
                  </a:cubicBezTo>
                  <a:cubicBezTo>
                    <a:pt x="85" y="118"/>
                    <a:pt x="81" y="120"/>
                    <a:pt x="76" y="120"/>
                  </a:cubicBezTo>
                  <a:cubicBezTo>
                    <a:pt x="71" y="120"/>
                    <a:pt x="67" y="119"/>
                    <a:pt x="62" y="117"/>
                  </a:cubicBezTo>
                  <a:cubicBezTo>
                    <a:pt x="56" y="116"/>
                    <a:pt x="50" y="114"/>
                    <a:pt x="43" y="114"/>
                  </a:cubicBezTo>
                  <a:cubicBezTo>
                    <a:pt x="38" y="114"/>
                    <a:pt x="34" y="115"/>
                    <a:pt x="30" y="116"/>
                  </a:cubicBezTo>
                  <a:cubicBezTo>
                    <a:pt x="36" y="108"/>
                    <a:pt x="39" y="100"/>
                    <a:pt x="39" y="92"/>
                  </a:cubicBezTo>
                  <a:cubicBezTo>
                    <a:pt x="39" y="87"/>
                    <a:pt x="38" y="82"/>
                    <a:pt x="37" y="78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71" y="78"/>
                    <a:pt x="73" y="75"/>
                    <a:pt x="73" y="72"/>
                  </a:cubicBezTo>
                  <a:cubicBezTo>
                    <a:pt x="73" y="69"/>
                    <a:pt x="71" y="66"/>
                    <a:pt x="67" y="66"/>
                  </a:cubicBezTo>
                  <a:cubicBezTo>
                    <a:pt x="33" y="66"/>
                    <a:pt x="33" y="66"/>
                    <a:pt x="33" y="66"/>
                  </a:cubicBezTo>
                  <a:cubicBezTo>
                    <a:pt x="32" y="64"/>
                    <a:pt x="32" y="63"/>
                    <a:pt x="31" y="61"/>
                  </a:cubicBezTo>
                  <a:cubicBezTo>
                    <a:pt x="28" y="54"/>
                    <a:pt x="25" y="47"/>
                    <a:pt x="25" y="39"/>
                  </a:cubicBezTo>
                  <a:cubicBezTo>
                    <a:pt x="25" y="24"/>
                    <a:pt x="35" y="15"/>
                    <a:pt x="52" y="15"/>
                  </a:cubicBezTo>
                  <a:cubicBezTo>
                    <a:pt x="63" y="15"/>
                    <a:pt x="72" y="19"/>
                    <a:pt x="79" y="27"/>
                  </a:cubicBezTo>
                  <a:cubicBezTo>
                    <a:pt x="81" y="30"/>
                    <a:pt x="86" y="30"/>
                    <a:pt x="89" y="28"/>
                  </a:cubicBezTo>
                  <a:cubicBezTo>
                    <a:pt x="91" y="27"/>
                    <a:pt x="92" y="25"/>
                    <a:pt x="93" y="23"/>
                  </a:cubicBezTo>
                  <a:cubicBezTo>
                    <a:pt x="93" y="20"/>
                    <a:pt x="92" y="18"/>
                    <a:pt x="91" y="16"/>
                  </a:cubicBezTo>
                  <a:cubicBezTo>
                    <a:pt x="81" y="5"/>
                    <a:pt x="67" y="0"/>
                    <a:pt x="52" y="0"/>
                  </a:cubicBezTo>
                  <a:cubicBezTo>
                    <a:pt x="26" y="0"/>
                    <a:pt x="8" y="15"/>
                    <a:pt x="8" y="39"/>
                  </a:cubicBezTo>
                  <a:cubicBezTo>
                    <a:pt x="8" y="47"/>
                    <a:pt x="11" y="54"/>
                    <a:pt x="16" y="66"/>
                  </a:cubicBezTo>
                  <a:cubicBezTo>
                    <a:pt x="6" y="66"/>
                    <a:pt x="6" y="66"/>
                    <a:pt x="6" y="66"/>
                  </a:cubicBezTo>
                  <a:cubicBezTo>
                    <a:pt x="3" y="66"/>
                    <a:pt x="0" y="69"/>
                    <a:pt x="0" y="72"/>
                  </a:cubicBezTo>
                  <a:cubicBezTo>
                    <a:pt x="0" y="75"/>
                    <a:pt x="3" y="78"/>
                    <a:pt x="6" y="78"/>
                  </a:cubicBezTo>
                  <a:cubicBezTo>
                    <a:pt x="20" y="78"/>
                    <a:pt x="20" y="78"/>
                    <a:pt x="20" y="78"/>
                  </a:cubicBezTo>
                  <a:cubicBezTo>
                    <a:pt x="23" y="83"/>
                    <a:pt x="24" y="89"/>
                    <a:pt x="24" y="95"/>
                  </a:cubicBezTo>
                  <a:cubicBezTo>
                    <a:pt x="24" y="105"/>
                    <a:pt x="19" y="114"/>
                    <a:pt x="8" y="121"/>
                  </a:cubicBezTo>
                  <a:cubicBezTo>
                    <a:pt x="5" y="123"/>
                    <a:pt x="4" y="127"/>
                    <a:pt x="6" y="130"/>
                  </a:cubicBezTo>
                  <a:cubicBezTo>
                    <a:pt x="6" y="131"/>
                    <a:pt x="6" y="131"/>
                    <a:pt x="6" y="131"/>
                  </a:cubicBezTo>
                  <a:cubicBezTo>
                    <a:pt x="8" y="134"/>
                    <a:pt x="12" y="135"/>
                    <a:pt x="15" y="133"/>
                  </a:cubicBezTo>
                  <a:cubicBezTo>
                    <a:pt x="26" y="128"/>
                    <a:pt x="36" y="128"/>
                    <a:pt x="39" y="128"/>
                  </a:cubicBezTo>
                  <a:cubicBezTo>
                    <a:pt x="45" y="128"/>
                    <a:pt x="52" y="130"/>
                    <a:pt x="58" y="132"/>
                  </a:cubicBezTo>
                  <a:cubicBezTo>
                    <a:pt x="65" y="134"/>
                    <a:pt x="71" y="136"/>
                    <a:pt x="77" y="136"/>
                  </a:cubicBezTo>
                  <a:cubicBezTo>
                    <a:pt x="87" y="136"/>
                    <a:pt x="95" y="131"/>
                    <a:pt x="100" y="121"/>
                  </a:cubicBezTo>
                  <a:cubicBezTo>
                    <a:pt x="101" y="119"/>
                    <a:pt x="101" y="117"/>
                    <a:pt x="101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10" name="Freeform 159"/>
            <p:cNvSpPr>
              <a:spLocks/>
            </p:cNvSpPr>
            <p:nvPr/>
          </p:nvSpPr>
          <p:spPr bwMode="auto">
            <a:xfrm>
              <a:off x="7223125" y="1308100"/>
              <a:ext cx="117475" cy="130175"/>
            </a:xfrm>
            <a:custGeom>
              <a:avLst/>
              <a:gdLst>
                <a:gd name="T0" fmla="*/ 77 w 123"/>
                <a:gd name="T1" fmla="*/ 136 h 136"/>
                <a:gd name="T2" fmla="*/ 121 w 123"/>
                <a:gd name="T3" fmla="*/ 117 h 136"/>
                <a:gd name="T4" fmla="*/ 123 w 123"/>
                <a:gd name="T5" fmla="*/ 111 h 136"/>
                <a:gd name="T6" fmla="*/ 119 w 123"/>
                <a:gd name="T7" fmla="*/ 105 h 136"/>
                <a:gd name="T8" fmla="*/ 109 w 123"/>
                <a:gd name="T9" fmla="*/ 106 h 136"/>
                <a:gd name="T10" fmla="*/ 77 w 123"/>
                <a:gd name="T11" fmla="*/ 120 h 136"/>
                <a:gd name="T12" fmla="*/ 35 w 123"/>
                <a:gd name="T13" fmla="*/ 86 h 136"/>
                <a:gd name="T14" fmla="*/ 87 w 123"/>
                <a:gd name="T15" fmla="*/ 86 h 136"/>
                <a:gd name="T16" fmla="*/ 93 w 123"/>
                <a:gd name="T17" fmla="*/ 80 h 136"/>
                <a:gd name="T18" fmla="*/ 87 w 123"/>
                <a:gd name="T19" fmla="*/ 74 h 136"/>
                <a:gd name="T20" fmla="*/ 34 w 123"/>
                <a:gd name="T21" fmla="*/ 74 h 136"/>
                <a:gd name="T22" fmla="*/ 33 w 123"/>
                <a:gd name="T23" fmla="*/ 68 h 136"/>
                <a:gd name="T24" fmla="*/ 34 w 123"/>
                <a:gd name="T25" fmla="*/ 61 h 136"/>
                <a:gd name="T26" fmla="*/ 87 w 123"/>
                <a:gd name="T27" fmla="*/ 61 h 136"/>
                <a:gd name="T28" fmla="*/ 93 w 123"/>
                <a:gd name="T29" fmla="*/ 55 h 136"/>
                <a:gd name="T30" fmla="*/ 87 w 123"/>
                <a:gd name="T31" fmla="*/ 49 h 136"/>
                <a:gd name="T32" fmla="*/ 35 w 123"/>
                <a:gd name="T33" fmla="*/ 49 h 136"/>
                <a:gd name="T34" fmla="*/ 77 w 123"/>
                <a:gd name="T35" fmla="*/ 15 h 136"/>
                <a:gd name="T36" fmla="*/ 109 w 123"/>
                <a:gd name="T37" fmla="*/ 29 h 136"/>
                <a:gd name="T38" fmla="*/ 119 w 123"/>
                <a:gd name="T39" fmla="*/ 30 h 136"/>
                <a:gd name="T40" fmla="*/ 122 w 123"/>
                <a:gd name="T41" fmla="*/ 24 h 136"/>
                <a:gd name="T42" fmla="*/ 120 w 123"/>
                <a:gd name="T43" fmla="*/ 18 h 136"/>
                <a:gd name="T44" fmla="*/ 77 w 123"/>
                <a:gd name="T45" fmla="*/ 0 h 136"/>
                <a:gd name="T46" fmla="*/ 18 w 123"/>
                <a:gd name="T47" fmla="*/ 49 h 136"/>
                <a:gd name="T48" fmla="*/ 6 w 123"/>
                <a:gd name="T49" fmla="*/ 49 h 136"/>
                <a:gd name="T50" fmla="*/ 0 w 123"/>
                <a:gd name="T51" fmla="*/ 55 h 136"/>
                <a:gd name="T52" fmla="*/ 6 w 123"/>
                <a:gd name="T53" fmla="*/ 61 h 136"/>
                <a:gd name="T54" fmla="*/ 16 w 123"/>
                <a:gd name="T55" fmla="*/ 61 h 136"/>
                <a:gd name="T56" fmla="*/ 16 w 123"/>
                <a:gd name="T57" fmla="*/ 68 h 136"/>
                <a:gd name="T58" fmla="*/ 16 w 123"/>
                <a:gd name="T59" fmla="*/ 74 h 136"/>
                <a:gd name="T60" fmla="*/ 6 w 123"/>
                <a:gd name="T61" fmla="*/ 74 h 136"/>
                <a:gd name="T62" fmla="*/ 0 w 123"/>
                <a:gd name="T63" fmla="*/ 80 h 136"/>
                <a:gd name="T64" fmla="*/ 6 w 123"/>
                <a:gd name="T65" fmla="*/ 86 h 136"/>
                <a:gd name="T66" fmla="*/ 18 w 123"/>
                <a:gd name="T67" fmla="*/ 86 h 136"/>
                <a:gd name="T68" fmla="*/ 77 w 123"/>
                <a:gd name="T69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3" h="136">
                  <a:moveTo>
                    <a:pt x="77" y="136"/>
                  </a:moveTo>
                  <a:cubicBezTo>
                    <a:pt x="95" y="136"/>
                    <a:pt x="109" y="129"/>
                    <a:pt x="121" y="117"/>
                  </a:cubicBezTo>
                  <a:cubicBezTo>
                    <a:pt x="122" y="115"/>
                    <a:pt x="123" y="113"/>
                    <a:pt x="123" y="111"/>
                  </a:cubicBezTo>
                  <a:cubicBezTo>
                    <a:pt x="122" y="109"/>
                    <a:pt x="121" y="106"/>
                    <a:pt x="119" y="105"/>
                  </a:cubicBezTo>
                  <a:cubicBezTo>
                    <a:pt x="116" y="103"/>
                    <a:pt x="111" y="103"/>
                    <a:pt x="109" y="106"/>
                  </a:cubicBezTo>
                  <a:cubicBezTo>
                    <a:pt x="101" y="115"/>
                    <a:pt x="90" y="120"/>
                    <a:pt x="77" y="120"/>
                  </a:cubicBezTo>
                  <a:cubicBezTo>
                    <a:pt x="57" y="120"/>
                    <a:pt x="41" y="107"/>
                    <a:pt x="35" y="86"/>
                  </a:cubicBezTo>
                  <a:cubicBezTo>
                    <a:pt x="87" y="86"/>
                    <a:pt x="87" y="86"/>
                    <a:pt x="87" y="86"/>
                  </a:cubicBezTo>
                  <a:cubicBezTo>
                    <a:pt x="90" y="86"/>
                    <a:pt x="93" y="84"/>
                    <a:pt x="93" y="80"/>
                  </a:cubicBezTo>
                  <a:cubicBezTo>
                    <a:pt x="93" y="77"/>
                    <a:pt x="90" y="74"/>
                    <a:pt x="87" y="74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33" y="72"/>
                    <a:pt x="33" y="70"/>
                    <a:pt x="33" y="68"/>
                  </a:cubicBezTo>
                  <a:cubicBezTo>
                    <a:pt x="33" y="65"/>
                    <a:pt x="33" y="63"/>
                    <a:pt x="34" y="61"/>
                  </a:cubicBezTo>
                  <a:cubicBezTo>
                    <a:pt x="87" y="61"/>
                    <a:pt x="87" y="61"/>
                    <a:pt x="87" y="61"/>
                  </a:cubicBezTo>
                  <a:cubicBezTo>
                    <a:pt x="90" y="61"/>
                    <a:pt x="93" y="58"/>
                    <a:pt x="93" y="55"/>
                  </a:cubicBezTo>
                  <a:cubicBezTo>
                    <a:pt x="93" y="52"/>
                    <a:pt x="90" y="49"/>
                    <a:pt x="87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41" y="28"/>
                    <a:pt x="57" y="15"/>
                    <a:pt x="77" y="15"/>
                  </a:cubicBezTo>
                  <a:cubicBezTo>
                    <a:pt x="90" y="15"/>
                    <a:pt x="101" y="20"/>
                    <a:pt x="109" y="29"/>
                  </a:cubicBezTo>
                  <a:cubicBezTo>
                    <a:pt x="111" y="32"/>
                    <a:pt x="116" y="32"/>
                    <a:pt x="119" y="30"/>
                  </a:cubicBezTo>
                  <a:cubicBezTo>
                    <a:pt x="121" y="29"/>
                    <a:pt x="122" y="26"/>
                    <a:pt x="122" y="24"/>
                  </a:cubicBezTo>
                  <a:cubicBezTo>
                    <a:pt x="123" y="22"/>
                    <a:pt x="122" y="20"/>
                    <a:pt x="120" y="18"/>
                  </a:cubicBezTo>
                  <a:cubicBezTo>
                    <a:pt x="109" y="6"/>
                    <a:pt x="95" y="0"/>
                    <a:pt x="77" y="0"/>
                  </a:cubicBezTo>
                  <a:cubicBezTo>
                    <a:pt x="48" y="0"/>
                    <a:pt x="25" y="18"/>
                    <a:pt x="18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2" y="49"/>
                    <a:pt x="0" y="52"/>
                    <a:pt x="0" y="55"/>
                  </a:cubicBezTo>
                  <a:cubicBezTo>
                    <a:pt x="0" y="58"/>
                    <a:pt x="2" y="61"/>
                    <a:pt x="6" y="61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16" y="63"/>
                    <a:pt x="16" y="65"/>
                    <a:pt x="16" y="68"/>
                  </a:cubicBezTo>
                  <a:cubicBezTo>
                    <a:pt x="16" y="70"/>
                    <a:pt x="16" y="72"/>
                    <a:pt x="16" y="74"/>
                  </a:cubicBezTo>
                  <a:cubicBezTo>
                    <a:pt x="6" y="74"/>
                    <a:pt x="6" y="74"/>
                    <a:pt x="6" y="74"/>
                  </a:cubicBezTo>
                  <a:cubicBezTo>
                    <a:pt x="2" y="74"/>
                    <a:pt x="0" y="77"/>
                    <a:pt x="0" y="80"/>
                  </a:cubicBezTo>
                  <a:cubicBezTo>
                    <a:pt x="0" y="84"/>
                    <a:pt x="2" y="86"/>
                    <a:pt x="6" y="86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25" y="117"/>
                    <a:pt x="48" y="136"/>
                    <a:pt x="77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11" name="Freeform 160"/>
            <p:cNvSpPr>
              <a:spLocks/>
            </p:cNvSpPr>
            <p:nvPr/>
          </p:nvSpPr>
          <p:spPr bwMode="auto">
            <a:xfrm>
              <a:off x="8958263" y="523875"/>
              <a:ext cx="88900" cy="127000"/>
            </a:xfrm>
            <a:custGeom>
              <a:avLst/>
              <a:gdLst>
                <a:gd name="T0" fmla="*/ 90 w 92"/>
                <a:gd name="T1" fmla="*/ 4 h 132"/>
                <a:gd name="T2" fmla="*/ 83 w 92"/>
                <a:gd name="T3" fmla="*/ 0 h 132"/>
                <a:gd name="T4" fmla="*/ 76 w 92"/>
                <a:gd name="T5" fmla="*/ 5 h 132"/>
                <a:gd name="T6" fmla="*/ 46 w 92"/>
                <a:gd name="T7" fmla="*/ 63 h 132"/>
                <a:gd name="T8" fmla="*/ 16 w 92"/>
                <a:gd name="T9" fmla="*/ 5 h 132"/>
                <a:gd name="T10" fmla="*/ 8 w 92"/>
                <a:gd name="T11" fmla="*/ 0 h 132"/>
                <a:gd name="T12" fmla="*/ 1 w 92"/>
                <a:gd name="T13" fmla="*/ 4 h 132"/>
                <a:gd name="T14" fmla="*/ 1 w 92"/>
                <a:gd name="T15" fmla="*/ 13 h 132"/>
                <a:gd name="T16" fmla="*/ 29 w 92"/>
                <a:gd name="T17" fmla="*/ 62 h 132"/>
                <a:gd name="T18" fmla="*/ 7 w 92"/>
                <a:gd name="T19" fmla="*/ 62 h 132"/>
                <a:gd name="T20" fmla="*/ 1 w 92"/>
                <a:gd name="T21" fmla="*/ 68 h 132"/>
                <a:gd name="T22" fmla="*/ 7 w 92"/>
                <a:gd name="T23" fmla="*/ 74 h 132"/>
                <a:gd name="T24" fmla="*/ 35 w 92"/>
                <a:gd name="T25" fmla="*/ 74 h 132"/>
                <a:gd name="T26" fmla="*/ 37 w 92"/>
                <a:gd name="T27" fmla="*/ 78 h 132"/>
                <a:gd name="T28" fmla="*/ 37 w 92"/>
                <a:gd name="T29" fmla="*/ 89 h 132"/>
                <a:gd name="T30" fmla="*/ 7 w 92"/>
                <a:gd name="T31" fmla="*/ 89 h 132"/>
                <a:gd name="T32" fmla="*/ 1 w 92"/>
                <a:gd name="T33" fmla="*/ 95 h 132"/>
                <a:gd name="T34" fmla="*/ 7 w 92"/>
                <a:gd name="T35" fmla="*/ 101 h 132"/>
                <a:gd name="T36" fmla="*/ 37 w 92"/>
                <a:gd name="T37" fmla="*/ 101 h 132"/>
                <a:gd name="T38" fmla="*/ 37 w 92"/>
                <a:gd name="T39" fmla="*/ 124 h 132"/>
                <a:gd name="T40" fmla="*/ 46 w 92"/>
                <a:gd name="T41" fmla="*/ 132 h 132"/>
                <a:gd name="T42" fmla="*/ 54 w 92"/>
                <a:gd name="T43" fmla="*/ 124 h 132"/>
                <a:gd name="T44" fmla="*/ 54 w 92"/>
                <a:gd name="T45" fmla="*/ 101 h 132"/>
                <a:gd name="T46" fmla="*/ 84 w 92"/>
                <a:gd name="T47" fmla="*/ 101 h 132"/>
                <a:gd name="T48" fmla="*/ 90 w 92"/>
                <a:gd name="T49" fmla="*/ 95 h 132"/>
                <a:gd name="T50" fmla="*/ 84 w 92"/>
                <a:gd name="T51" fmla="*/ 89 h 132"/>
                <a:gd name="T52" fmla="*/ 54 w 92"/>
                <a:gd name="T53" fmla="*/ 89 h 132"/>
                <a:gd name="T54" fmla="*/ 54 w 92"/>
                <a:gd name="T55" fmla="*/ 78 h 132"/>
                <a:gd name="T56" fmla="*/ 56 w 92"/>
                <a:gd name="T57" fmla="*/ 74 h 132"/>
                <a:gd name="T58" fmla="*/ 84 w 92"/>
                <a:gd name="T59" fmla="*/ 74 h 132"/>
                <a:gd name="T60" fmla="*/ 90 w 92"/>
                <a:gd name="T61" fmla="*/ 68 h 132"/>
                <a:gd name="T62" fmla="*/ 84 w 92"/>
                <a:gd name="T63" fmla="*/ 62 h 132"/>
                <a:gd name="T64" fmla="*/ 63 w 92"/>
                <a:gd name="T65" fmla="*/ 62 h 132"/>
                <a:gd name="T66" fmla="*/ 90 w 92"/>
                <a:gd name="T67" fmla="*/ 12 h 132"/>
                <a:gd name="T68" fmla="*/ 90 w 92"/>
                <a:gd name="T69" fmla="*/ 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" h="132">
                  <a:moveTo>
                    <a:pt x="90" y="4"/>
                  </a:moveTo>
                  <a:cubicBezTo>
                    <a:pt x="89" y="2"/>
                    <a:pt x="86" y="0"/>
                    <a:pt x="83" y="0"/>
                  </a:cubicBezTo>
                  <a:cubicBezTo>
                    <a:pt x="80" y="0"/>
                    <a:pt x="78" y="2"/>
                    <a:pt x="76" y="5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4" y="2"/>
                    <a:pt x="11" y="0"/>
                    <a:pt x="8" y="0"/>
                  </a:cubicBezTo>
                  <a:cubicBezTo>
                    <a:pt x="5" y="0"/>
                    <a:pt x="3" y="2"/>
                    <a:pt x="1" y="4"/>
                  </a:cubicBezTo>
                  <a:cubicBezTo>
                    <a:pt x="0" y="7"/>
                    <a:pt x="0" y="10"/>
                    <a:pt x="1" y="13"/>
                  </a:cubicBezTo>
                  <a:cubicBezTo>
                    <a:pt x="29" y="62"/>
                    <a:pt x="29" y="62"/>
                    <a:pt x="29" y="62"/>
                  </a:cubicBezTo>
                  <a:cubicBezTo>
                    <a:pt x="7" y="62"/>
                    <a:pt x="7" y="62"/>
                    <a:pt x="7" y="62"/>
                  </a:cubicBezTo>
                  <a:cubicBezTo>
                    <a:pt x="3" y="62"/>
                    <a:pt x="1" y="65"/>
                    <a:pt x="1" y="68"/>
                  </a:cubicBezTo>
                  <a:cubicBezTo>
                    <a:pt x="1" y="72"/>
                    <a:pt x="3" y="74"/>
                    <a:pt x="7" y="74"/>
                  </a:cubicBezTo>
                  <a:cubicBezTo>
                    <a:pt x="35" y="74"/>
                    <a:pt x="35" y="74"/>
                    <a:pt x="35" y="74"/>
                  </a:cubicBezTo>
                  <a:cubicBezTo>
                    <a:pt x="37" y="78"/>
                    <a:pt x="37" y="78"/>
                    <a:pt x="37" y="78"/>
                  </a:cubicBezTo>
                  <a:cubicBezTo>
                    <a:pt x="37" y="89"/>
                    <a:pt x="37" y="89"/>
                    <a:pt x="37" y="89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3" y="89"/>
                    <a:pt x="1" y="92"/>
                    <a:pt x="1" y="95"/>
                  </a:cubicBezTo>
                  <a:cubicBezTo>
                    <a:pt x="1" y="99"/>
                    <a:pt x="3" y="101"/>
                    <a:pt x="7" y="101"/>
                  </a:cubicBezTo>
                  <a:cubicBezTo>
                    <a:pt x="37" y="101"/>
                    <a:pt x="37" y="101"/>
                    <a:pt x="37" y="101"/>
                  </a:cubicBezTo>
                  <a:cubicBezTo>
                    <a:pt x="37" y="124"/>
                    <a:pt x="37" y="124"/>
                    <a:pt x="37" y="124"/>
                  </a:cubicBezTo>
                  <a:cubicBezTo>
                    <a:pt x="37" y="128"/>
                    <a:pt x="41" y="132"/>
                    <a:pt x="46" y="132"/>
                  </a:cubicBezTo>
                  <a:cubicBezTo>
                    <a:pt x="50" y="132"/>
                    <a:pt x="54" y="128"/>
                    <a:pt x="54" y="124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84" y="101"/>
                    <a:pt x="84" y="101"/>
                    <a:pt x="84" y="101"/>
                  </a:cubicBezTo>
                  <a:cubicBezTo>
                    <a:pt x="87" y="101"/>
                    <a:pt x="90" y="99"/>
                    <a:pt x="90" y="95"/>
                  </a:cubicBezTo>
                  <a:cubicBezTo>
                    <a:pt x="90" y="92"/>
                    <a:pt x="87" y="89"/>
                    <a:pt x="84" y="89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84" y="74"/>
                    <a:pt x="84" y="74"/>
                    <a:pt x="84" y="74"/>
                  </a:cubicBezTo>
                  <a:cubicBezTo>
                    <a:pt x="87" y="74"/>
                    <a:pt x="90" y="72"/>
                    <a:pt x="90" y="68"/>
                  </a:cubicBezTo>
                  <a:cubicBezTo>
                    <a:pt x="90" y="65"/>
                    <a:pt x="87" y="62"/>
                    <a:pt x="84" y="62"/>
                  </a:cubicBezTo>
                  <a:cubicBezTo>
                    <a:pt x="63" y="62"/>
                    <a:pt x="63" y="62"/>
                    <a:pt x="63" y="62"/>
                  </a:cubicBezTo>
                  <a:cubicBezTo>
                    <a:pt x="90" y="12"/>
                    <a:pt x="90" y="12"/>
                    <a:pt x="90" y="12"/>
                  </a:cubicBezTo>
                  <a:cubicBezTo>
                    <a:pt x="92" y="10"/>
                    <a:pt x="92" y="7"/>
                    <a:pt x="9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12" name="Freeform 161"/>
            <p:cNvSpPr>
              <a:spLocks noEditPoints="1"/>
            </p:cNvSpPr>
            <p:nvPr/>
          </p:nvSpPr>
          <p:spPr bwMode="auto">
            <a:xfrm>
              <a:off x="7704138" y="471488"/>
              <a:ext cx="93662" cy="160338"/>
            </a:xfrm>
            <a:custGeom>
              <a:avLst/>
              <a:gdLst>
                <a:gd name="T0" fmla="*/ 14 w 97"/>
                <a:gd name="T1" fmla="*/ 122 h 168"/>
                <a:gd name="T2" fmla="*/ 3 w 97"/>
                <a:gd name="T3" fmla="*/ 121 h 168"/>
                <a:gd name="T4" fmla="*/ 0 w 97"/>
                <a:gd name="T5" fmla="*/ 127 h 168"/>
                <a:gd name="T6" fmla="*/ 2 w 97"/>
                <a:gd name="T7" fmla="*/ 133 h 168"/>
                <a:gd name="T8" fmla="*/ 43 w 97"/>
                <a:gd name="T9" fmla="*/ 151 h 168"/>
                <a:gd name="T10" fmla="*/ 43 w 97"/>
                <a:gd name="T11" fmla="*/ 162 h 168"/>
                <a:gd name="T12" fmla="*/ 49 w 97"/>
                <a:gd name="T13" fmla="*/ 168 h 168"/>
                <a:gd name="T14" fmla="*/ 55 w 97"/>
                <a:gd name="T15" fmla="*/ 162 h 168"/>
                <a:gd name="T16" fmla="*/ 55 w 97"/>
                <a:gd name="T17" fmla="*/ 151 h 168"/>
                <a:gd name="T18" fmla="*/ 97 w 97"/>
                <a:gd name="T19" fmla="*/ 112 h 168"/>
                <a:gd name="T20" fmla="*/ 55 w 97"/>
                <a:gd name="T21" fmla="*/ 74 h 168"/>
                <a:gd name="T22" fmla="*/ 55 w 97"/>
                <a:gd name="T23" fmla="*/ 30 h 168"/>
                <a:gd name="T24" fmla="*/ 79 w 97"/>
                <a:gd name="T25" fmla="*/ 42 h 168"/>
                <a:gd name="T26" fmla="*/ 89 w 97"/>
                <a:gd name="T27" fmla="*/ 43 h 168"/>
                <a:gd name="T28" fmla="*/ 92 w 97"/>
                <a:gd name="T29" fmla="*/ 37 h 168"/>
                <a:gd name="T30" fmla="*/ 89 w 97"/>
                <a:gd name="T31" fmla="*/ 32 h 168"/>
                <a:gd name="T32" fmla="*/ 55 w 97"/>
                <a:gd name="T33" fmla="*/ 16 h 168"/>
                <a:gd name="T34" fmla="*/ 55 w 97"/>
                <a:gd name="T35" fmla="*/ 6 h 168"/>
                <a:gd name="T36" fmla="*/ 49 w 97"/>
                <a:gd name="T37" fmla="*/ 0 h 168"/>
                <a:gd name="T38" fmla="*/ 43 w 97"/>
                <a:gd name="T39" fmla="*/ 6 h 168"/>
                <a:gd name="T40" fmla="*/ 43 w 97"/>
                <a:gd name="T41" fmla="*/ 15 h 168"/>
                <a:gd name="T42" fmla="*/ 2 w 97"/>
                <a:gd name="T43" fmla="*/ 52 h 168"/>
                <a:gd name="T44" fmla="*/ 43 w 97"/>
                <a:gd name="T45" fmla="*/ 88 h 168"/>
                <a:gd name="T46" fmla="*/ 43 w 97"/>
                <a:gd name="T47" fmla="*/ 137 h 168"/>
                <a:gd name="T48" fmla="*/ 14 w 97"/>
                <a:gd name="T49" fmla="*/ 122 h 168"/>
                <a:gd name="T50" fmla="*/ 81 w 97"/>
                <a:gd name="T51" fmla="*/ 113 h 168"/>
                <a:gd name="T52" fmla="*/ 55 w 97"/>
                <a:gd name="T53" fmla="*/ 137 h 168"/>
                <a:gd name="T54" fmla="*/ 55 w 97"/>
                <a:gd name="T55" fmla="*/ 90 h 168"/>
                <a:gd name="T56" fmla="*/ 81 w 97"/>
                <a:gd name="T57" fmla="*/ 113 h 168"/>
                <a:gd name="T58" fmla="*/ 18 w 97"/>
                <a:gd name="T59" fmla="*/ 50 h 168"/>
                <a:gd name="T60" fmla="*/ 43 w 97"/>
                <a:gd name="T61" fmla="*/ 30 h 168"/>
                <a:gd name="T62" fmla="*/ 43 w 97"/>
                <a:gd name="T63" fmla="*/ 71 h 168"/>
                <a:gd name="T64" fmla="*/ 18 w 97"/>
                <a:gd name="T65" fmla="*/ 5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7" h="168">
                  <a:moveTo>
                    <a:pt x="14" y="122"/>
                  </a:moveTo>
                  <a:cubicBezTo>
                    <a:pt x="11" y="119"/>
                    <a:pt x="7" y="118"/>
                    <a:pt x="3" y="121"/>
                  </a:cubicBezTo>
                  <a:cubicBezTo>
                    <a:pt x="2" y="122"/>
                    <a:pt x="0" y="124"/>
                    <a:pt x="0" y="127"/>
                  </a:cubicBezTo>
                  <a:cubicBezTo>
                    <a:pt x="0" y="129"/>
                    <a:pt x="1" y="131"/>
                    <a:pt x="2" y="133"/>
                  </a:cubicBezTo>
                  <a:cubicBezTo>
                    <a:pt x="12" y="144"/>
                    <a:pt x="26" y="150"/>
                    <a:pt x="43" y="151"/>
                  </a:cubicBezTo>
                  <a:cubicBezTo>
                    <a:pt x="43" y="162"/>
                    <a:pt x="43" y="162"/>
                    <a:pt x="43" y="162"/>
                  </a:cubicBezTo>
                  <a:cubicBezTo>
                    <a:pt x="43" y="166"/>
                    <a:pt x="46" y="168"/>
                    <a:pt x="49" y="168"/>
                  </a:cubicBezTo>
                  <a:cubicBezTo>
                    <a:pt x="52" y="168"/>
                    <a:pt x="55" y="166"/>
                    <a:pt x="55" y="162"/>
                  </a:cubicBezTo>
                  <a:cubicBezTo>
                    <a:pt x="55" y="151"/>
                    <a:pt x="55" y="151"/>
                    <a:pt x="55" y="151"/>
                  </a:cubicBezTo>
                  <a:cubicBezTo>
                    <a:pt x="81" y="149"/>
                    <a:pt x="97" y="134"/>
                    <a:pt x="97" y="112"/>
                  </a:cubicBezTo>
                  <a:cubicBezTo>
                    <a:pt x="97" y="87"/>
                    <a:pt x="75" y="79"/>
                    <a:pt x="55" y="74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64" y="32"/>
                    <a:pt x="72" y="36"/>
                    <a:pt x="79" y="42"/>
                  </a:cubicBezTo>
                  <a:cubicBezTo>
                    <a:pt x="81" y="45"/>
                    <a:pt x="86" y="45"/>
                    <a:pt x="89" y="43"/>
                  </a:cubicBezTo>
                  <a:cubicBezTo>
                    <a:pt x="90" y="42"/>
                    <a:pt x="91" y="40"/>
                    <a:pt x="92" y="37"/>
                  </a:cubicBezTo>
                  <a:cubicBezTo>
                    <a:pt x="92" y="35"/>
                    <a:pt x="91" y="33"/>
                    <a:pt x="89" y="32"/>
                  </a:cubicBezTo>
                  <a:cubicBezTo>
                    <a:pt x="80" y="23"/>
                    <a:pt x="68" y="17"/>
                    <a:pt x="55" y="1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3"/>
                    <a:pt x="52" y="0"/>
                    <a:pt x="49" y="0"/>
                  </a:cubicBezTo>
                  <a:cubicBezTo>
                    <a:pt x="46" y="0"/>
                    <a:pt x="43" y="3"/>
                    <a:pt x="43" y="6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18" y="17"/>
                    <a:pt x="2" y="31"/>
                    <a:pt x="2" y="52"/>
                  </a:cubicBezTo>
                  <a:cubicBezTo>
                    <a:pt x="2" y="76"/>
                    <a:pt x="23" y="83"/>
                    <a:pt x="43" y="88"/>
                  </a:cubicBezTo>
                  <a:cubicBezTo>
                    <a:pt x="43" y="137"/>
                    <a:pt x="43" y="137"/>
                    <a:pt x="43" y="137"/>
                  </a:cubicBezTo>
                  <a:cubicBezTo>
                    <a:pt x="32" y="135"/>
                    <a:pt x="21" y="130"/>
                    <a:pt x="14" y="122"/>
                  </a:cubicBezTo>
                  <a:close/>
                  <a:moveTo>
                    <a:pt x="81" y="113"/>
                  </a:moveTo>
                  <a:cubicBezTo>
                    <a:pt x="81" y="126"/>
                    <a:pt x="71" y="135"/>
                    <a:pt x="55" y="137"/>
                  </a:cubicBezTo>
                  <a:cubicBezTo>
                    <a:pt x="55" y="90"/>
                    <a:pt x="55" y="90"/>
                    <a:pt x="55" y="90"/>
                  </a:cubicBezTo>
                  <a:cubicBezTo>
                    <a:pt x="72" y="95"/>
                    <a:pt x="81" y="100"/>
                    <a:pt x="81" y="113"/>
                  </a:cubicBezTo>
                  <a:close/>
                  <a:moveTo>
                    <a:pt x="18" y="50"/>
                  </a:moveTo>
                  <a:cubicBezTo>
                    <a:pt x="18" y="38"/>
                    <a:pt x="27" y="31"/>
                    <a:pt x="43" y="30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28" y="67"/>
                    <a:pt x="18" y="63"/>
                    <a:pt x="18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13" name="Freeform 165"/>
            <p:cNvSpPr>
              <a:spLocks noEditPoints="1"/>
            </p:cNvSpPr>
            <p:nvPr/>
          </p:nvSpPr>
          <p:spPr bwMode="auto">
            <a:xfrm>
              <a:off x="5888038" y="1704975"/>
              <a:ext cx="88900" cy="134938"/>
            </a:xfrm>
            <a:custGeom>
              <a:avLst/>
              <a:gdLst>
                <a:gd name="T0" fmla="*/ 92 w 94"/>
                <a:gd name="T1" fmla="*/ 12 h 141"/>
                <a:gd name="T2" fmla="*/ 88 w 94"/>
                <a:gd name="T3" fmla="*/ 2 h 141"/>
                <a:gd name="T4" fmla="*/ 78 w 94"/>
                <a:gd name="T5" fmla="*/ 4 h 141"/>
                <a:gd name="T6" fmla="*/ 9 w 94"/>
                <a:gd name="T7" fmla="*/ 98 h 141"/>
                <a:gd name="T8" fmla="*/ 7 w 94"/>
                <a:gd name="T9" fmla="*/ 101 h 141"/>
                <a:gd name="T10" fmla="*/ 18 w 94"/>
                <a:gd name="T11" fmla="*/ 138 h 141"/>
                <a:gd name="T12" fmla="*/ 19 w 94"/>
                <a:gd name="T13" fmla="*/ 138 h 141"/>
                <a:gd name="T14" fmla="*/ 31 w 94"/>
                <a:gd name="T15" fmla="*/ 141 h 141"/>
                <a:gd name="T16" fmla="*/ 55 w 94"/>
                <a:gd name="T17" fmla="*/ 126 h 141"/>
                <a:gd name="T18" fmla="*/ 57 w 94"/>
                <a:gd name="T19" fmla="*/ 122 h 141"/>
                <a:gd name="T20" fmla="*/ 88 w 94"/>
                <a:gd name="T21" fmla="*/ 26 h 141"/>
                <a:gd name="T22" fmla="*/ 92 w 94"/>
                <a:gd name="T23" fmla="*/ 12 h 141"/>
                <a:gd name="T24" fmla="*/ 42 w 94"/>
                <a:gd name="T25" fmla="*/ 117 h 141"/>
                <a:gd name="T26" fmla="*/ 49 w 94"/>
                <a:gd name="T27" fmla="*/ 120 h 141"/>
                <a:gd name="T28" fmla="*/ 42 w 94"/>
                <a:gd name="T29" fmla="*/ 117 h 141"/>
                <a:gd name="T30" fmla="*/ 41 w 94"/>
                <a:gd name="T31" fmla="*/ 119 h 141"/>
                <a:gd name="T32" fmla="*/ 26 w 94"/>
                <a:gd name="T33" fmla="*/ 124 h 141"/>
                <a:gd name="T34" fmla="*/ 26 w 94"/>
                <a:gd name="T35" fmla="*/ 124 h 141"/>
                <a:gd name="T36" fmla="*/ 21 w 94"/>
                <a:gd name="T37" fmla="*/ 109 h 141"/>
                <a:gd name="T38" fmla="*/ 22 w 94"/>
                <a:gd name="T39" fmla="*/ 107 h 141"/>
                <a:gd name="T40" fmla="*/ 62 w 94"/>
                <a:gd name="T41" fmla="*/ 53 h 141"/>
                <a:gd name="T42" fmla="*/ 42 w 94"/>
                <a:gd name="T43" fmla="*/ 11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41">
                  <a:moveTo>
                    <a:pt x="92" y="12"/>
                  </a:moveTo>
                  <a:cubicBezTo>
                    <a:pt x="94" y="8"/>
                    <a:pt x="92" y="4"/>
                    <a:pt x="88" y="2"/>
                  </a:cubicBezTo>
                  <a:cubicBezTo>
                    <a:pt x="85" y="0"/>
                    <a:pt x="81" y="1"/>
                    <a:pt x="78" y="4"/>
                  </a:cubicBezTo>
                  <a:cubicBezTo>
                    <a:pt x="78" y="5"/>
                    <a:pt x="10" y="96"/>
                    <a:pt x="9" y="98"/>
                  </a:cubicBezTo>
                  <a:cubicBezTo>
                    <a:pt x="8" y="99"/>
                    <a:pt x="7" y="100"/>
                    <a:pt x="7" y="101"/>
                  </a:cubicBezTo>
                  <a:cubicBezTo>
                    <a:pt x="0" y="115"/>
                    <a:pt x="5" y="131"/>
                    <a:pt x="18" y="138"/>
                  </a:cubicBezTo>
                  <a:cubicBezTo>
                    <a:pt x="18" y="138"/>
                    <a:pt x="19" y="138"/>
                    <a:pt x="19" y="138"/>
                  </a:cubicBezTo>
                  <a:cubicBezTo>
                    <a:pt x="23" y="140"/>
                    <a:pt x="27" y="141"/>
                    <a:pt x="31" y="141"/>
                  </a:cubicBezTo>
                  <a:cubicBezTo>
                    <a:pt x="41" y="141"/>
                    <a:pt x="50" y="136"/>
                    <a:pt x="55" y="126"/>
                  </a:cubicBezTo>
                  <a:cubicBezTo>
                    <a:pt x="56" y="125"/>
                    <a:pt x="56" y="124"/>
                    <a:pt x="57" y="122"/>
                  </a:cubicBezTo>
                  <a:cubicBezTo>
                    <a:pt x="57" y="121"/>
                    <a:pt x="73" y="73"/>
                    <a:pt x="88" y="26"/>
                  </a:cubicBezTo>
                  <a:lnTo>
                    <a:pt x="92" y="12"/>
                  </a:lnTo>
                  <a:close/>
                  <a:moveTo>
                    <a:pt x="42" y="117"/>
                  </a:moveTo>
                  <a:cubicBezTo>
                    <a:pt x="49" y="120"/>
                    <a:pt x="49" y="120"/>
                    <a:pt x="49" y="120"/>
                  </a:cubicBezTo>
                  <a:cubicBezTo>
                    <a:pt x="42" y="117"/>
                    <a:pt x="42" y="117"/>
                    <a:pt x="42" y="117"/>
                  </a:cubicBezTo>
                  <a:cubicBezTo>
                    <a:pt x="42" y="118"/>
                    <a:pt x="41" y="118"/>
                    <a:pt x="41" y="119"/>
                  </a:cubicBezTo>
                  <a:cubicBezTo>
                    <a:pt x="38" y="124"/>
                    <a:pt x="31" y="127"/>
                    <a:pt x="26" y="124"/>
                  </a:cubicBezTo>
                  <a:cubicBezTo>
                    <a:pt x="26" y="124"/>
                    <a:pt x="26" y="124"/>
                    <a:pt x="26" y="124"/>
                  </a:cubicBezTo>
                  <a:cubicBezTo>
                    <a:pt x="20" y="121"/>
                    <a:pt x="18" y="114"/>
                    <a:pt x="21" y="109"/>
                  </a:cubicBezTo>
                  <a:cubicBezTo>
                    <a:pt x="21" y="108"/>
                    <a:pt x="22" y="108"/>
                    <a:pt x="22" y="107"/>
                  </a:cubicBezTo>
                  <a:cubicBezTo>
                    <a:pt x="23" y="106"/>
                    <a:pt x="44" y="78"/>
                    <a:pt x="62" y="53"/>
                  </a:cubicBezTo>
                  <a:cubicBezTo>
                    <a:pt x="53" y="82"/>
                    <a:pt x="42" y="116"/>
                    <a:pt x="42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14" name="Freeform 166"/>
            <p:cNvSpPr>
              <a:spLocks noEditPoints="1"/>
            </p:cNvSpPr>
            <p:nvPr/>
          </p:nvSpPr>
          <p:spPr bwMode="auto">
            <a:xfrm>
              <a:off x="7016751" y="25400"/>
              <a:ext cx="219075" cy="320675"/>
            </a:xfrm>
            <a:custGeom>
              <a:avLst/>
              <a:gdLst>
                <a:gd name="T0" fmla="*/ 8 w 228"/>
                <a:gd name="T1" fmla="*/ 334 h 334"/>
                <a:gd name="T2" fmla="*/ 220 w 228"/>
                <a:gd name="T3" fmla="*/ 334 h 334"/>
                <a:gd name="T4" fmla="*/ 228 w 228"/>
                <a:gd name="T5" fmla="*/ 326 h 334"/>
                <a:gd name="T6" fmla="*/ 228 w 228"/>
                <a:gd name="T7" fmla="*/ 141 h 334"/>
                <a:gd name="T8" fmla="*/ 220 w 228"/>
                <a:gd name="T9" fmla="*/ 133 h 334"/>
                <a:gd name="T10" fmla="*/ 193 w 228"/>
                <a:gd name="T11" fmla="*/ 133 h 334"/>
                <a:gd name="T12" fmla="*/ 193 w 228"/>
                <a:gd name="T13" fmla="*/ 79 h 334"/>
                <a:gd name="T14" fmla="*/ 114 w 228"/>
                <a:gd name="T15" fmla="*/ 0 h 334"/>
                <a:gd name="T16" fmla="*/ 35 w 228"/>
                <a:gd name="T17" fmla="*/ 79 h 334"/>
                <a:gd name="T18" fmla="*/ 35 w 228"/>
                <a:gd name="T19" fmla="*/ 133 h 334"/>
                <a:gd name="T20" fmla="*/ 8 w 228"/>
                <a:gd name="T21" fmla="*/ 133 h 334"/>
                <a:gd name="T22" fmla="*/ 0 w 228"/>
                <a:gd name="T23" fmla="*/ 141 h 334"/>
                <a:gd name="T24" fmla="*/ 0 w 228"/>
                <a:gd name="T25" fmla="*/ 326 h 334"/>
                <a:gd name="T26" fmla="*/ 8 w 228"/>
                <a:gd name="T27" fmla="*/ 334 h 334"/>
                <a:gd name="T28" fmla="*/ 51 w 228"/>
                <a:gd name="T29" fmla="*/ 79 h 334"/>
                <a:gd name="T30" fmla="*/ 114 w 228"/>
                <a:gd name="T31" fmla="*/ 16 h 334"/>
                <a:gd name="T32" fmla="*/ 177 w 228"/>
                <a:gd name="T33" fmla="*/ 79 h 334"/>
                <a:gd name="T34" fmla="*/ 177 w 228"/>
                <a:gd name="T35" fmla="*/ 133 h 334"/>
                <a:gd name="T36" fmla="*/ 51 w 228"/>
                <a:gd name="T37" fmla="*/ 133 h 334"/>
                <a:gd name="T38" fmla="*/ 51 w 228"/>
                <a:gd name="T39" fmla="*/ 79 h 334"/>
                <a:gd name="T40" fmla="*/ 16 w 228"/>
                <a:gd name="T41" fmla="*/ 149 h 334"/>
                <a:gd name="T42" fmla="*/ 212 w 228"/>
                <a:gd name="T43" fmla="*/ 149 h 334"/>
                <a:gd name="T44" fmla="*/ 212 w 228"/>
                <a:gd name="T45" fmla="*/ 318 h 334"/>
                <a:gd name="T46" fmla="*/ 16 w 228"/>
                <a:gd name="T47" fmla="*/ 318 h 334"/>
                <a:gd name="T48" fmla="*/ 16 w 228"/>
                <a:gd name="T49" fmla="*/ 149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8" h="334">
                  <a:moveTo>
                    <a:pt x="8" y="334"/>
                  </a:moveTo>
                  <a:cubicBezTo>
                    <a:pt x="220" y="334"/>
                    <a:pt x="220" y="334"/>
                    <a:pt x="220" y="334"/>
                  </a:cubicBezTo>
                  <a:cubicBezTo>
                    <a:pt x="224" y="334"/>
                    <a:pt x="228" y="330"/>
                    <a:pt x="228" y="326"/>
                  </a:cubicBezTo>
                  <a:cubicBezTo>
                    <a:pt x="228" y="141"/>
                    <a:pt x="228" y="141"/>
                    <a:pt x="228" y="141"/>
                  </a:cubicBezTo>
                  <a:cubicBezTo>
                    <a:pt x="228" y="137"/>
                    <a:pt x="224" y="133"/>
                    <a:pt x="220" y="133"/>
                  </a:cubicBezTo>
                  <a:cubicBezTo>
                    <a:pt x="193" y="133"/>
                    <a:pt x="193" y="133"/>
                    <a:pt x="193" y="133"/>
                  </a:cubicBezTo>
                  <a:cubicBezTo>
                    <a:pt x="193" y="79"/>
                    <a:pt x="193" y="79"/>
                    <a:pt x="193" y="79"/>
                  </a:cubicBezTo>
                  <a:cubicBezTo>
                    <a:pt x="193" y="36"/>
                    <a:pt x="157" y="0"/>
                    <a:pt x="114" y="0"/>
                  </a:cubicBezTo>
                  <a:cubicBezTo>
                    <a:pt x="70" y="0"/>
                    <a:pt x="35" y="36"/>
                    <a:pt x="35" y="79"/>
                  </a:cubicBezTo>
                  <a:cubicBezTo>
                    <a:pt x="35" y="133"/>
                    <a:pt x="35" y="133"/>
                    <a:pt x="35" y="133"/>
                  </a:cubicBezTo>
                  <a:cubicBezTo>
                    <a:pt x="8" y="133"/>
                    <a:pt x="8" y="133"/>
                    <a:pt x="8" y="133"/>
                  </a:cubicBezTo>
                  <a:cubicBezTo>
                    <a:pt x="4" y="133"/>
                    <a:pt x="0" y="137"/>
                    <a:pt x="0" y="141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330"/>
                    <a:pt x="4" y="334"/>
                    <a:pt x="8" y="334"/>
                  </a:cubicBezTo>
                  <a:close/>
                  <a:moveTo>
                    <a:pt x="51" y="79"/>
                  </a:moveTo>
                  <a:cubicBezTo>
                    <a:pt x="51" y="44"/>
                    <a:pt x="79" y="16"/>
                    <a:pt x="114" y="16"/>
                  </a:cubicBezTo>
                  <a:cubicBezTo>
                    <a:pt x="148" y="16"/>
                    <a:pt x="177" y="44"/>
                    <a:pt x="177" y="79"/>
                  </a:cubicBezTo>
                  <a:cubicBezTo>
                    <a:pt x="177" y="133"/>
                    <a:pt x="177" y="133"/>
                    <a:pt x="177" y="133"/>
                  </a:cubicBezTo>
                  <a:cubicBezTo>
                    <a:pt x="51" y="133"/>
                    <a:pt x="51" y="133"/>
                    <a:pt x="51" y="133"/>
                  </a:cubicBezTo>
                  <a:lnTo>
                    <a:pt x="51" y="79"/>
                  </a:lnTo>
                  <a:close/>
                  <a:moveTo>
                    <a:pt x="16" y="149"/>
                  </a:moveTo>
                  <a:cubicBezTo>
                    <a:pt x="212" y="149"/>
                    <a:pt x="212" y="149"/>
                    <a:pt x="212" y="149"/>
                  </a:cubicBezTo>
                  <a:cubicBezTo>
                    <a:pt x="212" y="318"/>
                    <a:pt x="212" y="318"/>
                    <a:pt x="212" y="318"/>
                  </a:cubicBezTo>
                  <a:cubicBezTo>
                    <a:pt x="16" y="318"/>
                    <a:pt x="16" y="318"/>
                    <a:pt x="16" y="318"/>
                  </a:cubicBezTo>
                  <a:lnTo>
                    <a:pt x="16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15" name="Freeform 167"/>
            <p:cNvSpPr>
              <a:spLocks noEditPoints="1"/>
            </p:cNvSpPr>
            <p:nvPr/>
          </p:nvSpPr>
          <p:spPr bwMode="auto">
            <a:xfrm>
              <a:off x="7100888" y="203200"/>
              <a:ext cx="50800" cy="92075"/>
            </a:xfrm>
            <a:custGeom>
              <a:avLst/>
              <a:gdLst>
                <a:gd name="T0" fmla="*/ 27 w 54"/>
                <a:gd name="T1" fmla="*/ 0 h 96"/>
                <a:gd name="T2" fmla="*/ 0 w 54"/>
                <a:gd name="T3" fmla="*/ 28 h 96"/>
                <a:gd name="T4" fmla="*/ 19 w 54"/>
                <a:gd name="T5" fmla="*/ 54 h 96"/>
                <a:gd name="T6" fmla="*/ 19 w 54"/>
                <a:gd name="T7" fmla="*/ 88 h 96"/>
                <a:gd name="T8" fmla="*/ 27 w 54"/>
                <a:gd name="T9" fmla="*/ 96 h 96"/>
                <a:gd name="T10" fmla="*/ 35 w 54"/>
                <a:gd name="T11" fmla="*/ 88 h 96"/>
                <a:gd name="T12" fmla="*/ 35 w 54"/>
                <a:gd name="T13" fmla="*/ 54 h 96"/>
                <a:gd name="T14" fmla="*/ 54 w 54"/>
                <a:gd name="T15" fmla="*/ 28 h 96"/>
                <a:gd name="T16" fmla="*/ 27 w 54"/>
                <a:gd name="T17" fmla="*/ 0 h 96"/>
                <a:gd name="T18" fmla="*/ 27 w 54"/>
                <a:gd name="T19" fmla="*/ 39 h 96"/>
                <a:gd name="T20" fmla="*/ 16 w 54"/>
                <a:gd name="T21" fmla="*/ 28 h 96"/>
                <a:gd name="T22" fmla="*/ 27 w 54"/>
                <a:gd name="T23" fmla="*/ 16 h 96"/>
                <a:gd name="T24" fmla="*/ 38 w 54"/>
                <a:gd name="T25" fmla="*/ 28 h 96"/>
                <a:gd name="T26" fmla="*/ 27 w 54"/>
                <a:gd name="T27" fmla="*/ 3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" h="96">
                  <a:moveTo>
                    <a:pt x="27" y="0"/>
                  </a:moveTo>
                  <a:cubicBezTo>
                    <a:pt x="12" y="0"/>
                    <a:pt x="0" y="12"/>
                    <a:pt x="0" y="28"/>
                  </a:cubicBezTo>
                  <a:cubicBezTo>
                    <a:pt x="0" y="40"/>
                    <a:pt x="8" y="50"/>
                    <a:pt x="19" y="54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93"/>
                    <a:pt x="22" y="96"/>
                    <a:pt x="27" y="96"/>
                  </a:cubicBezTo>
                  <a:cubicBezTo>
                    <a:pt x="31" y="96"/>
                    <a:pt x="35" y="93"/>
                    <a:pt x="35" y="88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46" y="50"/>
                    <a:pt x="54" y="40"/>
                    <a:pt x="54" y="28"/>
                  </a:cubicBezTo>
                  <a:cubicBezTo>
                    <a:pt x="54" y="12"/>
                    <a:pt x="42" y="0"/>
                    <a:pt x="27" y="0"/>
                  </a:cubicBezTo>
                  <a:close/>
                  <a:moveTo>
                    <a:pt x="27" y="39"/>
                  </a:moveTo>
                  <a:cubicBezTo>
                    <a:pt x="21" y="39"/>
                    <a:pt x="16" y="34"/>
                    <a:pt x="16" y="28"/>
                  </a:cubicBezTo>
                  <a:cubicBezTo>
                    <a:pt x="16" y="21"/>
                    <a:pt x="21" y="16"/>
                    <a:pt x="27" y="16"/>
                  </a:cubicBezTo>
                  <a:cubicBezTo>
                    <a:pt x="33" y="16"/>
                    <a:pt x="38" y="21"/>
                    <a:pt x="38" y="28"/>
                  </a:cubicBezTo>
                  <a:cubicBezTo>
                    <a:pt x="38" y="34"/>
                    <a:pt x="33" y="39"/>
                    <a:pt x="27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16" name="Freeform 173"/>
            <p:cNvSpPr>
              <a:spLocks noEditPoints="1"/>
            </p:cNvSpPr>
            <p:nvPr/>
          </p:nvSpPr>
          <p:spPr bwMode="auto">
            <a:xfrm>
              <a:off x="6562726" y="928688"/>
              <a:ext cx="169863" cy="271463"/>
            </a:xfrm>
            <a:custGeom>
              <a:avLst/>
              <a:gdLst>
                <a:gd name="T0" fmla="*/ 98 w 177"/>
                <a:gd name="T1" fmla="*/ 9 h 284"/>
                <a:gd name="T2" fmla="*/ 96 w 177"/>
                <a:gd name="T3" fmla="*/ 4 h 284"/>
                <a:gd name="T4" fmla="*/ 89 w 177"/>
                <a:gd name="T5" fmla="*/ 0 h 284"/>
                <a:gd name="T6" fmla="*/ 89 w 177"/>
                <a:gd name="T7" fmla="*/ 0 h 284"/>
                <a:gd name="T8" fmla="*/ 82 w 177"/>
                <a:gd name="T9" fmla="*/ 4 h 284"/>
                <a:gd name="T10" fmla="*/ 80 w 177"/>
                <a:gd name="T11" fmla="*/ 8 h 284"/>
                <a:gd name="T12" fmla="*/ 8 w 177"/>
                <a:gd name="T13" fmla="*/ 159 h 284"/>
                <a:gd name="T14" fmla="*/ 0 w 177"/>
                <a:gd name="T15" fmla="*/ 195 h 284"/>
                <a:gd name="T16" fmla="*/ 89 w 177"/>
                <a:gd name="T17" fmla="*/ 284 h 284"/>
                <a:gd name="T18" fmla="*/ 177 w 177"/>
                <a:gd name="T19" fmla="*/ 195 h 284"/>
                <a:gd name="T20" fmla="*/ 169 w 177"/>
                <a:gd name="T21" fmla="*/ 159 h 284"/>
                <a:gd name="T22" fmla="*/ 169 w 177"/>
                <a:gd name="T23" fmla="*/ 159 h 284"/>
                <a:gd name="T24" fmla="*/ 98 w 177"/>
                <a:gd name="T25" fmla="*/ 9 h 284"/>
                <a:gd name="T26" fmla="*/ 89 w 177"/>
                <a:gd name="T27" fmla="*/ 268 h 284"/>
                <a:gd name="T28" fmla="*/ 16 w 177"/>
                <a:gd name="T29" fmla="*/ 195 h 284"/>
                <a:gd name="T30" fmla="*/ 23 w 177"/>
                <a:gd name="T31" fmla="*/ 165 h 284"/>
                <a:gd name="T32" fmla="*/ 89 w 177"/>
                <a:gd name="T33" fmla="*/ 26 h 284"/>
                <a:gd name="T34" fmla="*/ 155 w 177"/>
                <a:gd name="T35" fmla="*/ 165 h 284"/>
                <a:gd name="T36" fmla="*/ 161 w 177"/>
                <a:gd name="T37" fmla="*/ 195 h 284"/>
                <a:gd name="T38" fmla="*/ 89 w 177"/>
                <a:gd name="T39" fmla="*/ 268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7" h="284">
                  <a:moveTo>
                    <a:pt x="98" y="9"/>
                  </a:moveTo>
                  <a:cubicBezTo>
                    <a:pt x="96" y="4"/>
                    <a:pt x="96" y="4"/>
                    <a:pt x="96" y="4"/>
                  </a:cubicBezTo>
                  <a:cubicBezTo>
                    <a:pt x="95" y="2"/>
                    <a:pt x="92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6" y="0"/>
                    <a:pt x="83" y="1"/>
                    <a:pt x="82" y="4"/>
                  </a:cubicBezTo>
                  <a:cubicBezTo>
                    <a:pt x="81" y="5"/>
                    <a:pt x="80" y="7"/>
                    <a:pt x="80" y="8"/>
                  </a:cubicBezTo>
                  <a:cubicBezTo>
                    <a:pt x="77" y="13"/>
                    <a:pt x="23" y="126"/>
                    <a:pt x="8" y="159"/>
                  </a:cubicBezTo>
                  <a:cubicBezTo>
                    <a:pt x="3" y="171"/>
                    <a:pt x="0" y="183"/>
                    <a:pt x="0" y="195"/>
                  </a:cubicBezTo>
                  <a:cubicBezTo>
                    <a:pt x="0" y="244"/>
                    <a:pt x="40" y="284"/>
                    <a:pt x="89" y="284"/>
                  </a:cubicBezTo>
                  <a:cubicBezTo>
                    <a:pt x="138" y="284"/>
                    <a:pt x="177" y="244"/>
                    <a:pt x="177" y="195"/>
                  </a:cubicBezTo>
                  <a:cubicBezTo>
                    <a:pt x="177" y="183"/>
                    <a:pt x="175" y="171"/>
                    <a:pt x="169" y="159"/>
                  </a:cubicBezTo>
                  <a:cubicBezTo>
                    <a:pt x="169" y="159"/>
                    <a:pt x="169" y="159"/>
                    <a:pt x="169" y="159"/>
                  </a:cubicBezTo>
                  <a:cubicBezTo>
                    <a:pt x="155" y="126"/>
                    <a:pt x="100" y="13"/>
                    <a:pt x="98" y="9"/>
                  </a:cubicBezTo>
                  <a:close/>
                  <a:moveTo>
                    <a:pt x="89" y="268"/>
                  </a:moveTo>
                  <a:cubicBezTo>
                    <a:pt x="49" y="268"/>
                    <a:pt x="16" y="235"/>
                    <a:pt x="16" y="195"/>
                  </a:cubicBezTo>
                  <a:cubicBezTo>
                    <a:pt x="16" y="185"/>
                    <a:pt x="18" y="175"/>
                    <a:pt x="23" y="165"/>
                  </a:cubicBezTo>
                  <a:cubicBezTo>
                    <a:pt x="35" y="138"/>
                    <a:pt x="74" y="56"/>
                    <a:pt x="89" y="26"/>
                  </a:cubicBezTo>
                  <a:cubicBezTo>
                    <a:pt x="103" y="56"/>
                    <a:pt x="143" y="138"/>
                    <a:pt x="155" y="165"/>
                  </a:cubicBezTo>
                  <a:cubicBezTo>
                    <a:pt x="159" y="175"/>
                    <a:pt x="161" y="185"/>
                    <a:pt x="161" y="195"/>
                  </a:cubicBezTo>
                  <a:cubicBezTo>
                    <a:pt x="161" y="235"/>
                    <a:pt x="129" y="268"/>
                    <a:pt x="89" y="2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17" name="Freeform 174"/>
            <p:cNvSpPr>
              <a:spLocks/>
            </p:cNvSpPr>
            <p:nvPr/>
          </p:nvSpPr>
          <p:spPr bwMode="auto">
            <a:xfrm>
              <a:off x="6519863" y="1200150"/>
              <a:ext cx="255588" cy="69850"/>
            </a:xfrm>
            <a:custGeom>
              <a:avLst/>
              <a:gdLst>
                <a:gd name="T0" fmla="*/ 264 w 267"/>
                <a:gd name="T1" fmla="*/ 40 h 72"/>
                <a:gd name="T2" fmla="*/ 253 w 267"/>
                <a:gd name="T3" fmla="*/ 38 h 72"/>
                <a:gd name="T4" fmla="*/ 137 w 267"/>
                <a:gd name="T5" fmla="*/ 37 h 72"/>
                <a:gd name="T6" fmla="*/ 5 w 267"/>
                <a:gd name="T7" fmla="*/ 37 h 72"/>
                <a:gd name="T8" fmla="*/ 3 w 267"/>
                <a:gd name="T9" fmla="*/ 48 h 72"/>
                <a:gd name="T10" fmla="*/ 14 w 267"/>
                <a:gd name="T11" fmla="*/ 50 h 72"/>
                <a:gd name="T12" fmla="*/ 130 w 267"/>
                <a:gd name="T13" fmla="*/ 51 h 72"/>
                <a:gd name="T14" fmla="*/ 199 w 267"/>
                <a:gd name="T15" fmla="*/ 72 h 72"/>
                <a:gd name="T16" fmla="*/ 262 w 267"/>
                <a:gd name="T17" fmla="*/ 51 h 72"/>
                <a:gd name="T18" fmla="*/ 264 w 267"/>
                <a:gd name="T19" fmla="*/ 4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7" h="72">
                  <a:moveTo>
                    <a:pt x="264" y="40"/>
                  </a:moveTo>
                  <a:cubicBezTo>
                    <a:pt x="262" y="36"/>
                    <a:pt x="257" y="35"/>
                    <a:pt x="253" y="38"/>
                  </a:cubicBezTo>
                  <a:cubicBezTo>
                    <a:pt x="205" y="70"/>
                    <a:pt x="172" y="54"/>
                    <a:pt x="137" y="37"/>
                  </a:cubicBezTo>
                  <a:cubicBezTo>
                    <a:pt x="101" y="19"/>
                    <a:pt x="60" y="0"/>
                    <a:pt x="5" y="37"/>
                  </a:cubicBezTo>
                  <a:cubicBezTo>
                    <a:pt x="1" y="40"/>
                    <a:pt x="0" y="45"/>
                    <a:pt x="3" y="48"/>
                  </a:cubicBezTo>
                  <a:cubicBezTo>
                    <a:pt x="5" y="52"/>
                    <a:pt x="10" y="53"/>
                    <a:pt x="14" y="50"/>
                  </a:cubicBezTo>
                  <a:cubicBezTo>
                    <a:pt x="62" y="18"/>
                    <a:pt x="95" y="34"/>
                    <a:pt x="130" y="51"/>
                  </a:cubicBezTo>
                  <a:cubicBezTo>
                    <a:pt x="151" y="61"/>
                    <a:pt x="173" y="72"/>
                    <a:pt x="199" y="72"/>
                  </a:cubicBezTo>
                  <a:cubicBezTo>
                    <a:pt x="218" y="72"/>
                    <a:pt x="239" y="67"/>
                    <a:pt x="262" y="51"/>
                  </a:cubicBezTo>
                  <a:cubicBezTo>
                    <a:pt x="266" y="48"/>
                    <a:pt x="267" y="43"/>
                    <a:pt x="26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18" name="Freeform 175"/>
            <p:cNvSpPr>
              <a:spLocks/>
            </p:cNvSpPr>
            <p:nvPr/>
          </p:nvSpPr>
          <p:spPr bwMode="auto">
            <a:xfrm>
              <a:off x="6519863" y="1250950"/>
              <a:ext cx="255588" cy="69850"/>
            </a:xfrm>
            <a:custGeom>
              <a:avLst/>
              <a:gdLst>
                <a:gd name="T0" fmla="*/ 264 w 267"/>
                <a:gd name="T1" fmla="*/ 40 h 73"/>
                <a:gd name="T2" fmla="*/ 253 w 267"/>
                <a:gd name="T3" fmla="*/ 38 h 73"/>
                <a:gd name="T4" fmla="*/ 137 w 267"/>
                <a:gd name="T5" fmla="*/ 37 h 73"/>
                <a:gd name="T6" fmla="*/ 5 w 267"/>
                <a:gd name="T7" fmla="*/ 38 h 73"/>
                <a:gd name="T8" fmla="*/ 3 w 267"/>
                <a:gd name="T9" fmla="*/ 49 h 73"/>
                <a:gd name="T10" fmla="*/ 14 w 267"/>
                <a:gd name="T11" fmla="*/ 51 h 73"/>
                <a:gd name="T12" fmla="*/ 130 w 267"/>
                <a:gd name="T13" fmla="*/ 52 h 73"/>
                <a:gd name="T14" fmla="*/ 199 w 267"/>
                <a:gd name="T15" fmla="*/ 73 h 73"/>
                <a:gd name="T16" fmla="*/ 262 w 267"/>
                <a:gd name="T17" fmla="*/ 51 h 73"/>
                <a:gd name="T18" fmla="*/ 264 w 267"/>
                <a:gd name="T1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7" h="73">
                  <a:moveTo>
                    <a:pt x="264" y="40"/>
                  </a:moveTo>
                  <a:cubicBezTo>
                    <a:pt x="262" y="36"/>
                    <a:pt x="257" y="36"/>
                    <a:pt x="253" y="38"/>
                  </a:cubicBezTo>
                  <a:cubicBezTo>
                    <a:pt x="205" y="71"/>
                    <a:pt x="172" y="54"/>
                    <a:pt x="137" y="37"/>
                  </a:cubicBezTo>
                  <a:cubicBezTo>
                    <a:pt x="101" y="20"/>
                    <a:pt x="60" y="0"/>
                    <a:pt x="5" y="38"/>
                  </a:cubicBezTo>
                  <a:cubicBezTo>
                    <a:pt x="1" y="40"/>
                    <a:pt x="0" y="45"/>
                    <a:pt x="3" y="49"/>
                  </a:cubicBezTo>
                  <a:cubicBezTo>
                    <a:pt x="5" y="53"/>
                    <a:pt x="10" y="53"/>
                    <a:pt x="14" y="51"/>
                  </a:cubicBezTo>
                  <a:cubicBezTo>
                    <a:pt x="62" y="19"/>
                    <a:pt x="95" y="35"/>
                    <a:pt x="130" y="52"/>
                  </a:cubicBezTo>
                  <a:cubicBezTo>
                    <a:pt x="151" y="62"/>
                    <a:pt x="173" y="73"/>
                    <a:pt x="199" y="73"/>
                  </a:cubicBezTo>
                  <a:cubicBezTo>
                    <a:pt x="218" y="73"/>
                    <a:pt x="239" y="67"/>
                    <a:pt x="262" y="51"/>
                  </a:cubicBezTo>
                  <a:cubicBezTo>
                    <a:pt x="266" y="49"/>
                    <a:pt x="267" y="44"/>
                    <a:pt x="26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19" name="Freeform 176"/>
            <p:cNvSpPr>
              <a:spLocks/>
            </p:cNvSpPr>
            <p:nvPr/>
          </p:nvSpPr>
          <p:spPr bwMode="auto">
            <a:xfrm>
              <a:off x="7132638" y="1417638"/>
              <a:ext cx="111125" cy="138113"/>
            </a:xfrm>
            <a:custGeom>
              <a:avLst/>
              <a:gdLst>
                <a:gd name="T0" fmla="*/ 86 w 115"/>
                <a:gd name="T1" fmla="*/ 51 h 146"/>
                <a:gd name="T2" fmla="*/ 10 w 115"/>
                <a:gd name="T3" fmla="*/ 1 h 146"/>
                <a:gd name="T4" fmla="*/ 1 w 115"/>
                <a:gd name="T5" fmla="*/ 7 h 146"/>
                <a:gd name="T6" fmla="*/ 7 w 115"/>
                <a:gd name="T7" fmla="*/ 16 h 146"/>
                <a:gd name="T8" fmla="*/ 74 w 115"/>
                <a:gd name="T9" fmla="*/ 61 h 146"/>
                <a:gd name="T10" fmla="*/ 97 w 115"/>
                <a:gd name="T11" fmla="*/ 138 h 146"/>
                <a:gd name="T12" fmla="*/ 105 w 115"/>
                <a:gd name="T13" fmla="*/ 146 h 146"/>
                <a:gd name="T14" fmla="*/ 105 w 115"/>
                <a:gd name="T15" fmla="*/ 146 h 146"/>
                <a:gd name="T16" fmla="*/ 113 w 115"/>
                <a:gd name="T17" fmla="*/ 139 h 146"/>
                <a:gd name="T18" fmla="*/ 86 w 115"/>
                <a:gd name="T19" fmla="*/ 5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6">
                  <a:moveTo>
                    <a:pt x="86" y="51"/>
                  </a:moveTo>
                  <a:cubicBezTo>
                    <a:pt x="68" y="26"/>
                    <a:pt x="41" y="8"/>
                    <a:pt x="10" y="1"/>
                  </a:cubicBezTo>
                  <a:cubicBezTo>
                    <a:pt x="6" y="0"/>
                    <a:pt x="2" y="2"/>
                    <a:pt x="1" y="7"/>
                  </a:cubicBezTo>
                  <a:cubicBezTo>
                    <a:pt x="0" y="11"/>
                    <a:pt x="2" y="15"/>
                    <a:pt x="7" y="16"/>
                  </a:cubicBezTo>
                  <a:cubicBezTo>
                    <a:pt x="33" y="23"/>
                    <a:pt x="57" y="39"/>
                    <a:pt x="74" y="61"/>
                  </a:cubicBezTo>
                  <a:cubicBezTo>
                    <a:pt x="90" y="83"/>
                    <a:pt x="98" y="110"/>
                    <a:pt x="97" y="138"/>
                  </a:cubicBezTo>
                  <a:cubicBezTo>
                    <a:pt x="97" y="142"/>
                    <a:pt x="100" y="146"/>
                    <a:pt x="105" y="146"/>
                  </a:cubicBezTo>
                  <a:cubicBezTo>
                    <a:pt x="105" y="146"/>
                    <a:pt x="105" y="146"/>
                    <a:pt x="105" y="146"/>
                  </a:cubicBezTo>
                  <a:cubicBezTo>
                    <a:pt x="109" y="146"/>
                    <a:pt x="113" y="143"/>
                    <a:pt x="113" y="139"/>
                  </a:cubicBezTo>
                  <a:cubicBezTo>
                    <a:pt x="115" y="108"/>
                    <a:pt x="105" y="77"/>
                    <a:pt x="86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20" name="Freeform 177"/>
            <p:cNvSpPr>
              <a:spLocks/>
            </p:cNvSpPr>
            <p:nvPr/>
          </p:nvSpPr>
          <p:spPr bwMode="auto">
            <a:xfrm>
              <a:off x="7121526" y="1455738"/>
              <a:ext cx="80963" cy="100013"/>
            </a:xfrm>
            <a:custGeom>
              <a:avLst/>
              <a:gdLst>
                <a:gd name="T0" fmla="*/ 74 w 85"/>
                <a:gd name="T1" fmla="*/ 106 h 106"/>
                <a:gd name="T2" fmla="*/ 75 w 85"/>
                <a:gd name="T3" fmla="*/ 106 h 106"/>
                <a:gd name="T4" fmla="*/ 83 w 85"/>
                <a:gd name="T5" fmla="*/ 99 h 106"/>
                <a:gd name="T6" fmla="*/ 65 w 85"/>
                <a:gd name="T7" fmla="*/ 36 h 106"/>
                <a:gd name="T8" fmla="*/ 10 w 85"/>
                <a:gd name="T9" fmla="*/ 1 h 106"/>
                <a:gd name="T10" fmla="*/ 1 w 85"/>
                <a:gd name="T11" fmla="*/ 7 h 106"/>
                <a:gd name="T12" fmla="*/ 7 w 85"/>
                <a:gd name="T13" fmla="*/ 17 h 106"/>
                <a:gd name="T14" fmla="*/ 52 w 85"/>
                <a:gd name="T15" fmla="*/ 46 h 106"/>
                <a:gd name="T16" fmla="*/ 67 w 85"/>
                <a:gd name="T17" fmla="*/ 98 h 106"/>
                <a:gd name="T18" fmla="*/ 74 w 85"/>
                <a:gd name="T1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106">
                  <a:moveTo>
                    <a:pt x="74" y="106"/>
                  </a:moveTo>
                  <a:cubicBezTo>
                    <a:pt x="75" y="106"/>
                    <a:pt x="75" y="106"/>
                    <a:pt x="75" y="106"/>
                  </a:cubicBezTo>
                  <a:cubicBezTo>
                    <a:pt x="79" y="106"/>
                    <a:pt x="83" y="103"/>
                    <a:pt x="83" y="99"/>
                  </a:cubicBezTo>
                  <a:cubicBezTo>
                    <a:pt x="85" y="77"/>
                    <a:pt x="78" y="54"/>
                    <a:pt x="65" y="36"/>
                  </a:cubicBezTo>
                  <a:cubicBezTo>
                    <a:pt x="51" y="18"/>
                    <a:pt x="32" y="6"/>
                    <a:pt x="10" y="1"/>
                  </a:cubicBezTo>
                  <a:cubicBezTo>
                    <a:pt x="6" y="0"/>
                    <a:pt x="2" y="3"/>
                    <a:pt x="1" y="7"/>
                  </a:cubicBezTo>
                  <a:cubicBezTo>
                    <a:pt x="0" y="11"/>
                    <a:pt x="2" y="16"/>
                    <a:pt x="7" y="17"/>
                  </a:cubicBezTo>
                  <a:cubicBezTo>
                    <a:pt x="25" y="21"/>
                    <a:pt x="41" y="31"/>
                    <a:pt x="52" y="46"/>
                  </a:cubicBezTo>
                  <a:cubicBezTo>
                    <a:pt x="63" y="61"/>
                    <a:pt x="68" y="79"/>
                    <a:pt x="67" y="98"/>
                  </a:cubicBezTo>
                  <a:cubicBezTo>
                    <a:pt x="67" y="102"/>
                    <a:pt x="70" y="106"/>
                    <a:pt x="74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21" name="Freeform 178"/>
            <p:cNvSpPr>
              <a:spLocks/>
            </p:cNvSpPr>
            <p:nvPr/>
          </p:nvSpPr>
          <p:spPr bwMode="auto">
            <a:xfrm>
              <a:off x="7110413" y="1493838"/>
              <a:ext cx="52388" cy="61913"/>
            </a:xfrm>
            <a:custGeom>
              <a:avLst/>
              <a:gdLst>
                <a:gd name="T0" fmla="*/ 44 w 55"/>
                <a:gd name="T1" fmla="*/ 66 h 66"/>
                <a:gd name="T2" fmla="*/ 45 w 55"/>
                <a:gd name="T3" fmla="*/ 66 h 66"/>
                <a:gd name="T4" fmla="*/ 53 w 55"/>
                <a:gd name="T5" fmla="*/ 60 h 66"/>
                <a:gd name="T6" fmla="*/ 43 w 55"/>
                <a:gd name="T7" fmla="*/ 21 h 66"/>
                <a:gd name="T8" fmla="*/ 9 w 55"/>
                <a:gd name="T9" fmla="*/ 1 h 66"/>
                <a:gd name="T10" fmla="*/ 0 w 55"/>
                <a:gd name="T11" fmla="*/ 8 h 66"/>
                <a:gd name="T12" fmla="*/ 7 w 55"/>
                <a:gd name="T13" fmla="*/ 17 h 66"/>
                <a:gd name="T14" fmla="*/ 30 w 55"/>
                <a:gd name="T15" fmla="*/ 31 h 66"/>
                <a:gd name="T16" fmla="*/ 37 w 55"/>
                <a:gd name="T17" fmla="*/ 57 h 66"/>
                <a:gd name="T18" fmla="*/ 44 w 55"/>
                <a:gd name="T1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66">
                  <a:moveTo>
                    <a:pt x="44" y="66"/>
                  </a:moveTo>
                  <a:cubicBezTo>
                    <a:pt x="44" y="66"/>
                    <a:pt x="45" y="66"/>
                    <a:pt x="45" y="66"/>
                  </a:cubicBezTo>
                  <a:cubicBezTo>
                    <a:pt x="49" y="66"/>
                    <a:pt x="52" y="64"/>
                    <a:pt x="53" y="60"/>
                  </a:cubicBezTo>
                  <a:cubicBezTo>
                    <a:pt x="55" y="46"/>
                    <a:pt x="52" y="32"/>
                    <a:pt x="43" y="21"/>
                  </a:cubicBezTo>
                  <a:cubicBezTo>
                    <a:pt x="35" y="10"/>
                    <a:pt x="23" y="3"/>
                    <a:pt x="9" y="1"/>
                  </a:cubicBezTo>
                  <a:cubicBezTo>
                    <a:pt x="5" y="0"/>
                    <a:pt x="1" y="3"/>
                    <a:pt x="0" y="8"/>
                  </a:cubicBezTo>
                  <a:cubicBezTo>
                    <a:pt x="0" y="12"/>
                    <a:pt x="3" y="16"/>
                    <a:pt x="7" y="17"/>
                  </a:cubicBezTo>
                  <a:cubicBezTo>
                    <a:pt x="17" y="18"/>
                    <a:pt x="25" y="23"/>
                    <a:pt x="30" y="31"/>
                  </a:cubicBezTo>
                  <a:cubicBezTo>
                    <a:pt x="36" y="39"/>
                    <a:pt x="39" y="48"/>
                    <a:pt x="37" y="57"/>
                  </a:cubicBezTo>
                  <a:cubicBezTo>
                    <a:pt x="36" y="62"/>
                    <a:pt x="40" y="66"/>
                    <a:pt x="44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22" name="Freeform 179"/>
            <p:cNvSpPr>
              <a:spLocks noEditPoints="1"/>
            </p:cNvSpPr>
            <p:nvPr/>
          </p:nvSpPr>
          <p:spPr bwMode="auto">
            <a:xfrm>
              <a:off x="4860926" y="1131888"/>
              <a:ext cx="323850" cy="169863"/>
            </a:xfrm>
            <a:custGeom>
              <a:avLst/>
              <a:gdLst>
                <a:gd name="T0" fmla="*/ 170 w 339"/>
                <a:gd name="T1" fmla="*/ 177 h 177"/>
                <a:gd name="T2" fmla="*/ 170 w 339"/>
                <a:gd name="T3" fmla="*/ 177 h 177"/>
                <a:gd name="T4" fmla="*/ 170 w 339"/>
                <a:gd name="T5" fmla="*/ 177 h 177"/>
                <a:gd name="T6" fmla="*/ 339 w 339"/>
                <a:gd name="T7" fmla="*/ 8 h 177"/>
                <a:gd name="T8" fmla="*/ 331 w 339"/>
                <a:gd name="T9" fmla="*/ 0 h 177"/>
                <a:gd name="T10" fmla="*/ 170 w 339"/>
                <a:gd name="T11" fmla="*/ 118 h 177"/>
                <a:gd name="T12" fmla="*/ 8 w 339"/>
                <a:gd name="T13" fmla="*/ 0 h 177"/>
                <a:gd name="T14" fmla="*/ 0 w 339"/>
                <a:gd name="T15" fmla="*/ 8 h 177"/>
                <a:gd name="T16" fmla="*/ 170 w 339"/>
                <a:gd name="T17" fmla="*/ 177 h 177"/>
                <a:gd name="T18" fmla="*/ 323 w 339"/>
                <a:gd name="T19" fmla="*/ 16 h 177"/>
                <a:gd name="T20" fmla="*/ 178 w 339"/>
                <a:gd name="T21" fmla="*/ 161 h 177"/>
                <a:gd name="T22" fmla="*/ 323 w 339"/>
                <a:gd name="T23" fmla="*/ 16 h 177"/>
                <a:gd name="T24" fmla="*/ 161 w 339"/>
                <a:gd name="T25" fmla="*/ 161 h 177"/>
                <a:gd name="T26" fmla="*/ 16 w 339"/>
                <a:gd name="T27" fmla="*/ 16 h 177"/>
                <a:gd name="T28" fmla="*/ 161 w 339"/>
                <a:gd name="T29" fmla="*/ 161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9" h="177">
                  <a:moveTo>
                    <a:pt x="170" y="177"/>
                  </a:moveTo>
                  <a:cubicBezTo>
                    <a:pt x="170" y="177"/>
                    <a:pt x="170" y="177"/>
                    <a:pt x="170" y="177"/>
                  </a:cubicBezTo>
                  <a:cubicBezTo>
                    <a:pt x="170" y="177"/>
                    <a:pt x="170" y="177"/>
                    <a:pt x="170" y="177"/>
                  </a:cubicBezTo>
                  <a:cubicBezTo>
                    <a:pt x="263" y="177"/>
                    <a:pt x="339" y="101"/>
                    <a:pt x="339" y="8"/>
                  </a:cubicBezTo>
                  <a:cubicBezTo>
                    <a:pt x="339" y="3"/>
                    <a:pt x="336" y="0"/>
                    <a:pt x="331" y="0"/>
                  </a:cubicBezTo>
                  <a:cubicBezTo>
                    <a:pt x="256" y="0"/>
                    <a:pt x="191" y="49"/>
                    <a:pt x="170" y="118"/>
                  </a:cubicBezTo>
                  <a:cubicBezTo>
                    <a:pt x="148" y="49"/>
                    <a:pt x="83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101"/>
                    <a:pt x="76" y="177"/>
                    <a:pt x="170" y="177"/>
                  </a:cubicBezTo>
                  <a:close/>
                  <a:moveTo>
                    <a:pt x="323" y="16"/>
                  </a:moveTo>
                  <a:cubicBezTo>
                    <a:pt x="319" y="94"/>
                    <a:pt x="256" y="157"/>
                    <a:pt x="178" y="161"/>
                  </a:cubicBezTo>
                  <a:cubicBezTo>
                    <a:pt x="182" y="83"/>
                    <a:pt x="245" y="20"/>
                    <a:pt x="323" y="16"/>
                  </a:cubicBezTo>
                  <a:close/>
                  <a:moveTo>
                    <a:pt x="161" y="161"/>
                  </a:moveTo>
                  <a:cubicBezTo>
                    <a:pt x="83" y="157"/>
                    <a:pt x="20" y="94"/>
                    <a:pt x="16" y="16"/>
                  </a:cubicBezTo>
                  <a:cubicBezTo>
                    <a:pt x="94" y="20"/>
                    <a:pt x="157" y="83"/>
                    <a:pt x="161" y="1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23" name="Freeform 180"/>
            <p:cNvSpPr>
              <a:spLocks/>
            </p:cNvSpPr>
            <p:nvPr/>
          </p:nvSpPr>
          <p:spPr bwMode="auto">
            <a:xfrm>
              <a:off x="5014913" y="976313"/>
              <a:ext cx="15875" cy="39688"/>
            </a:xfrm>
            <a:custGeom>
              <a:avLst/>
              <a:gdLst>
                <a:gd name="T0" fmla="*/ 0 w 16"/>
                <a:gd name="T1" fmla="*/ 8 h 41"/>
                <a:gd name="T2" fmla="*/ 0 w 16"/>
                <a:gd name="T3" fmla="*/ 33 h 41"/>
                <a:gd name="T4" fmla="*/ 8 w 16"/>
                <a:gd name="T5" fmla="*/ 41 h 41"/>
                <a:gd name="T6" fmla="*/ 16 w 16"/>
                <a:gd name="T7" fmla="*/ 33 h 41"/>
                <a:gd name="T8" fmla="*/ 16 w 16"/>
                <a:gd name="T9" fmla="*/ 8 h 41"/>
                <a:gd name="T10" fmla="*/ 8 w 16"/>
                <a:gd name="T11" fmla="*/ 0 h 41"/>
                <a:gd name="T12" fmla="*/ 0 w 16"/>
                <a:gd name="T13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1">
                  <a:moveTo>
                    <a:pt x="0" y="8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7"/>
                    <a:pt x="3" y="41"/>
                    <a:pt x="8" y="41"/>
                  </a:cubicBezTo>
                  <a:cubicBezTo>
                    <a:pt x="12" y="41"/>
                    <a:pt x="16" y="37"/>
                    <a:pt x="16" y="33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2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24" name="Freeform 181"/>
            <p:cNvSpPr>
              <a:spLocks/>
            </p:cNvSpPr>
            <p:nvPr/>
          </p:nvSpPr>
          <p:spPr bwMode="auto">
            <a:xfrm>
              <a:off x="4973638" y="981075"/>
              <a:ext cx="23813" cy="39688"/>
            </a:xfrm>
            <a:custGeom>
              <a:avLst/>
              <a:gdLst>
                <a:gd name="T0" fmla="*/ 7 w 24"/>
                <a:gd name="T1" fmla="*/ 1 h 41"/>
                <a:gd name="T2" fmla="*/ 1 w 24"/>
                <a:gd name="T3" fmla="*/ 10 h 41"/>
                <a:gd name="T4" fmla="*/ 7 w 24"/>
                <a:gd name="T5" fmla="*/ 35 h 41"/>
                <a:gd name="T6" fmla="*/ 15 w 24"/>
                <a:gd name="T7" fmla="*/ 41 h 41"/>
                <a:gd name="T8" fmla="*/ 17 w 24"/>
                <a:gd name="T9" fmla="*/ 40 h 41"/>
                <a:gd name="T10" fmla="*/ 23 w 24"/>
                <a:gd name="T11" fmla="*/ 31 h 41"/>
                <a:gd name="T12" fmla="*/ 16 w 24"/>
                <a:gd name="T13" fmla="*/ 6 h 41"/>
                <a:gd name="T14" fmla="*/ 7 w 24"/>
                <a:gd name="T15" fmla="*/ 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41">
                  <a:moveTo>
                    <a:pt x="7" y="1"/>
                  </a:moveTo>
                  <a:cubicBezTo>
                    <a:pt x="2" y="2"/>
                    <a:pt x="0" y="6"/>
                    <a:pt x="1" y="10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8"/>
                    <a:pt x="12" y="41"/>
                    <a:pt x="15" y="41"/>
                  </a:cubicBezTo>
                  <a:cubicBezTo>
                    <a:pt x="16" y="41"/>
                    <a:pt x="17" y="41"/>
                    <a:pt x="17" y="40"/>
                  </a:cubicBezTo>
                  <a:cubicBezTo>
                    <a:pt x="22" y="39"/>
                    <a:pt x="24" y="35"/>
                    <a:pt x="23" y="31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5" y="2"/>
                    <a:pt x="11" y="0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25" name="Freeform 182"/>
            <p:cNvSpPr>
              <a:spLocks/>
            </p:cNvSpPr>
            <p:nvPr/>
          </p:nvSpPr>
          <p:spPr bwMode="auto">
            <a:xfrm>
              <a:off x="4937126" y="995363"/>
              <a:ext cx="28575" cy="38100"/>
            </a:xfrm>
            <a:custGeom>
              <a:avLst/>
              <a:gdLst>
                <a:gd name="T0" fmla="*/ 14 w 30"/>
                <a:gd name="T1" fmla="*/ 35 h 39"/>
                <a:gd name="T2" fmla="*/ 21 w 30"/>
                <a:gd name="T3" fmla="*/ 39 h 39"/>
                <a:gd name="T4" fmla="*/ 25 w 30"/>
                <a:gd name="T5" fmla="*/ 38 h 39"/>
                <a:gd name="T6" fmla="*/ 28 w 30"/>
                <a:gd name="T7" fmla="*/ 27 h 39"/>
                <a:gd name="T8" fmla="*/ 16 w 30"/>
                <a:gd name="T9" fmla="*/ 6 h 39"/>
                <a:gd name="T10" fmla="*/ 5 w 30"/>
                <a:gd name="T11" fmla="*/ 3 h 39"/>
                <a:gd name="T12" fmla="*/ 2 w 30"/>
                <a:gd name="T13" fmla="*/ 14 h 39"/>
                <a:gd name="T14" fmla="*/ 14 w 30"/>
                <a:gd name="T15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39">
                  <a:moveTo>
                    <a:pt x="14" y="35"/>
                  </a:moveTo>
                  <a:cubicBezTo>
                    <a:pt x="16" y="38"/>
                    <a:pt x="18" y="39"/>
                    <a:pt x="21" y="39"/>
                  </a:cubicBezTo>
                  <a:cubicBezTo>
                    <a:pt x="23" y="39"/>
                    <a:pt x="24" y="39"/>
                    <a:pt x="25" y="38"/>
                  </a:cubicBezTo>
                  <a:cubicBezTo>
                    <a:pt x="29" y="36"/>
                    <a:pt x="30" y="31"/>
                    <a:pt x="28" y="27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3" y="2"/>
                    <a:pt x="9" y="0"/>
                    <a:pt x="5" y="3"/>
                  </a:cubicBezTo>
                  <a:cubicBezTo>
                    <a:pt x="1" y="5"/>
                    <a:pt x="0" y="10"/>
                    <a:pt x="2" y="14"/>
                  </a:cubicBezTo>
                  <a:lnTo>
                    <a:pt x="14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26" name="Freeform 183"/>
            <p:cNvSpPr>
              <a:spLocks/>
            </p:cNvSpPr>
            <p:nvPr/>
          </p:nvSpPr>
          <p:spPr bwMode="auto">
            <a:xfrm>
              <a:off x="4903788" y="1022350"/>
              <a:ext cx="34925" cy="31750"/>
            </a:xfrm>
            <a:custGeom>
              <a:avLst/>
              <a:gdLst>
                <a:gd name="T0" fmla="*/ 27 w 36"/>
                <a:gd name="T1" fmla="*/ 34 h 34"/>
                <a:gd name="T2" fmla="*/ 33 w 36"/>
                <a:gd name="T3" fmla="*/ 32 h 34"/>
                <a:gd name="T4" fmla="*/ 33 w 36"/>
                <a:gd name="T5" fmla="*/ 20 h 34"/>
                <a:gd name="T6" fmla="*/ 15 w 36"/>
                <a:gd name="T7" fmla="*/ 3 h 34"/>
                <a:gd name="T8" fmla="*/ 4 w 36"/>
                <a:gd name="T9" fmla="*/ 3 h 34"/>
                <a:gd name="T10" fmla="*/ 4 w 36"/>
                <a:gd name="T11" fmla="*/ 14 h 34"/>
                <a:gd name="T12" fmla="*/ 21 w 36"/>
                <a:gd name="T13" fmla="*/ 32 h 34"/>
                <a:gd name="T14" fmla="*/ 27 w 36"/>
                <a:gd name="T1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4">
                  <a:moveTo>
                    <a:pt x="27" y="34"/>
                  </a:moveTo>
                  <a:cubicBezTo>
                    <a:pt x="29" y="34"/>
                    <a:pt x="31" y="33"/>
                    <a:pt x="33" y="32"/>
                  </a:cubicBezTo>
                  <a:cubicBezTo>
                    <a:pt x="36" y="29"/>
                    <a:pt x="36" y="23"/>
                    <a:pt x="33" y="20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0"/>
                    <a:pt x="7" y="0"/>
                    <a:pt x="4" y="3"/>
                  </a:cubicBezTo>
                  <a:cubicBezTo>
                    <a:pt x="0" y="6"/>
                    <a:pt x="0" y="11"/>
                    <a:pt x="4" y="14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5" y="34"/>
                    <a:pt x="2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27" name="Freeform 184"/>
            <p:cNvSpPr>
              <a:spLocks/>
            </p:cNvSpPr>
            <p:nvPr/>
          </p:nvSpPr>
          <p:spPr bwMode="auto">
            <a:xfrm>
              <a:off x="4879976" y="1054100"/>
              <a:ext cx="38100" cy="26988"/>
            </a:xfrm>
            <a:custGeom>
              <a:avLst/>
              <a:gdLst>
                <a:gd name="T0" fmla="*/ 31 w 40"/>
                <a:gd name="T1" fmla="*/ 29 h 29"/>
                <a:gd name="T2" fmla="*/ 38 w 40"/>
                <a:gd name="T3" fmla="*/ 25 h 29"/>
                <a:gd name="T4" fmla="*/ 35 w 40"/>
                <a:gd name="T5" fmla="*/ 14 h 29"/>
                <a:gd name="T6" fmla="*/ 14 w 40"/>
                <a:gd name="T7" fmla="*/ 2 h 29"/>
                <a:gd name="T8" fmla="*/ 3 w 40"/>
                <a:gd name="T9" fmla="*/ 5 h 29"/>
                <a:gd name="T10" fmla="*/ 6 w 40"/>
                <a:gd name="T11" fmla="*/ 16 h 29"/>
                <a:gd name="T12" fmla="*/ 27 w 40"/>
                <a:gd name="T13" fmla="*/ 28 h 29"/>
                <a:gd name="T14" fmla="*/ 31 w 40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29">
                  <a:moveTo>
                    <a:pt x="31" y="29"/>
                  </a:moveTo>
                  <a:cubicBezTo>
                    <a:pt x="34" y="29"/>
                    <a:pt x="37" y="28"/>
                    <a:pt x="38" y="25"/>
                  </a:cubicBezTo>
                  <a:cubicBezTo>
                    <a:pt x="40" y="21"/>
                    <a:pt x="39" y="17"/>
                    <a:pt x="35" y="14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0" y="0"/>
                    <a:pt x="5" y="1"/>
                    <a:pt x="3" y="5"/>
                  </a:cubicBezTo>
                  <a:cubicBezTo>
                    <a:pt x="0" y="9"/>
                    <a:pt x="2" y="14"/>
                    <a:pt x="6" y="16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8" y="29"/>
                    <a:pt x="30" y="29"/>
                    <a:pt x="3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28" name="Freeform 185"/>
            <p:cNvSpPr>
              <a:spLocks/>
            </p:cNvSpPr>
            <p:nvPr/>
          </p:nvSpPr>
          <p:spPr bwMode="auto">
            <a:xfrm>
              <a:off x="4864101" y="1090613"/>
              <a:ext cx="39688" cy="22225"/>
            </a:xfrm>
            <a:custGeom>
              <a:avLst/>
              <a:gdLst>
                <a:gd name="T0" fmla="*/ 7 w 42"/>
                <a:gd name="T1" fmla="*/ 17 h 23"/>
                <a:gd name="T2" fmla="*/ 31 w 42"/>
                <a:gd name="T3" fmla="*/ 23 h 23"/>
                <a:gd name="T4" fmla="*/ 34 w 42"/>
                <a:gd name="T5" fmla="*/ 23 h 23"/>
                <a:gd name="T6" fmla="*/ 41 w 42"/>
                <a:gd name="T7" fmla="*/ 17 h 23"/>
                <a:gd name="T8" fmla="*/ 36 w 42"/>
                <a:gd name="T9" fmla="*/ 8 h 23"/>
                <a:gd name="T10" fmla="*/ 11 w 42"/>
                <a:gd name="T11" fmla="*/ 1 h 23"/>
                <a:gd name="T12" fmla="*/ 2 w 42"/>
                <a:gd name="T13" fmla="*/ 7 h 23"/>
                <a:gd name="T14" fmla="*/ 7 w 42"/>
                <a:gd name="T15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23">
                  <a:moveTo>
                    <a:pt x="7" y="17"/>
                  </a:moveTo>
                  <a:cubicBezTo>
                    <a:pt x="31" y="23"/>
                    <a:pt x="31" y="23"/>
                    <a:pt x="31" y="23"/>
                  </a:cubicBezTo>
                  <a:cubicBezTo>
                    <a:pt x="32" y="23"/>
                    <a:pt x="33" y="23"/>
                    <a:pt x="34" y="23"/>
                  </a:cubicBezTo>
                  <a:cubicBezTo>
                    <a:pt x="37" y="23"/>
                    <a:pt x="40" y="21"/>
                    <a:pt x="41" y="17"/>
                  </a:cubicBezTo>
                  <a:cubicBezTo>
                    <a:pt x="42" y="13"/>
                    <a:pt x="40" y="9"/>
                    <a:pt x="36" y="8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7" y="0"/>
                    <a:pt x="3" y="2"/>
                    <a:pt x="2" y="7"/>
                  </a:cubicBezTo>
                  <a:cubicBezTo>
                    <a:pt x="0" y="11"/>
                    <a:pt x="3" y="15"/>
                    <a:pt x="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29" name="Freeform 186"/>
            <p:cNvSpPr>
              <a:spLocks/>
            </p:cNvSpPr>
            <p:nvPr/>
          </p:nvSpPr>
          <p:spPr bwMode="auto">
            <a:xfrm>
              <a:off x="5140326" y="1090613"/>
              <a:ext cx="39688" cy="22225"/>
            </a:xfrm>
            <a:custGeom>
              <a:avLst/>
              <a:gdLst>
                <a:gd name="T0" fmla="*/ 9 w 42"/>
                <a:gd name="T1" fmla="*/ 23 h 23"/>
                <a:gd name="T2" fmla="*/ 11 w 42"/>
                <a:gd name="T3" fmla="*/ 23 h 23"/>
                <a:gd name="T4" fmla="*/ 35 w 42"/>
                <a:gd name="T5" fmla="*/ 17 h 23"/>
                <a:gd name="T6" fmla="*/ 41 w 42"/>
                <a:gd name="T7" fmla="*/ 7 h 23"/>
                <a:gd name="T8" fmla="*/ 31 w 42"/>
                <a:gd name="T9" fmla="*/ 1 h 23"/>
                <a:gd name="T10" fmla="*/ 7 w 42"/>
                <a:gd name="T11" fmla="*/ 8 h 23"/>
                <a:gd name="T12" fmla="*/ 1 w 42"/>
                <a:gd name="T13" fmla="*/ 17 h 23"/>
                <a:gd name="T14" fmla="*/ 9 w 42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23">
                  <a:moveTo>
                    <a:pt x="9" y="23"/>
                  </a:moveTo>
                  <a:cubicBezTo>
                    <a:pt x="9" y="23"/>
                    <a:pt x="10" y="23"/>
                    <a:pt x="11" y="23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9" y="15"/>
                    <a:pt x="42" y="11"/>
                    <a:pt x="41" y="7"/>
                  </a:cubicBezTo>
                  <a:cubicBezTo>
                    <a:pt x="39" y="2"/>
                    <a:pt x="35" y="0"/>
                    <a:pt x="31" y="1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2" y="9"/>
                    <a:pt x="0" y="13"/>
                    <a:pt x="1" y="17"/>
                  </a:cubicBezTo>
                  <a:cubicBezTo>
                    <a:pt x="2" y="21"/>
                    <a:pt x="5" y="23"/>
                    <a:pt x="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30" name="Freeform 187"/>
            <p:cNvSpPr>
              <a:spLocks/>
            </p:cNvSpPr>
            <p:nvPr/>
          </p:nvSpPr>
          <p:spPr bwMode="auto">
            <a:xfrm>
              <a:off x="5127626" y="1054100"/>
              <a:ext cx="38100" cy="26988"/>
            </a:xfrm>
            <a:custGeom>
              <a:avLst/>
              <a:gdLst>
                <a:gd name="T0" fmla="*/ 9 w 40"/>
                <a:gd name="T1" fmla="*/ 29 h 29"/>
                <a:gd name="T2" fmla="*/ 13 w 40"/>
                <a:gd name="T3" fmla="*/ 28 h 29"/>
                <a:gd name="T4" fmla="*/ 35 w 40"/>
                <a:gd name="T5" fmla="*/ 16 h 29"/>
                <a:gd name="T6" fmla="*/ 38 w 40"/>
                <a:gd name="T7" fmla="*/ 5 h 29"/>
                <a:gd name="T8" fmla="*/ 27 w 40"/>
                <a:gd name="T9" fmla="*/ 2 h 29"/>
                <a:gd name="T10" fmla="*/ 5 w 40"/>
                <a:gd name="T11" fmla="*/ 14 h 29"/>
                <a:gd name="T12" fmla="*/ 2 w 40"/>
                <a:gd name="T13" fmla="*/ 25 h 29"/>
                <a:gd name="T14" fmla="*/ 9 w 40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29">
                  <a:moveTo>
                    <a:pt x="9" y="29"/>
                  </a:moveTo>
                  <a:cubicBezTo>
                    <a:pt x="10" y="29"/>
                    <a:pt x="12" y="29"/>
                    <a:pt x="13" y="28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9" y="14"/>
                    <a:pt x="40" y="9"/>
                    <a:pt x="38" y="5"/>
                  </a:cubicBezTo>
                  <a:cubicBezTo>
                    <a:pt x="35" y="1"/>
                    <a:pt x="31" y="0"/>
                    <a:pt x="27" y="2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1" y="17"/>
                    <a:pt x="0" y="21"/>
                    <a:pt x="2" y="25"/>
                  </a:cubicBezTo>
                  <a:cubicBezTo>
                    <a:pt x="4" y="28"/>
                    <a:pt x="6" y="29"/>
                    <a:pt x="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31" name="Freeform 188"/>
            <p:cNvSpPr>
              <a:spLocks/>
            </p:cNvSpPr>
            <p:nvPr/>
          </p:nvSpPr>
          <p:spPr bwMode="auto">
            <a:xfrm>
              <a:off x="5105401" y="1022350"/>
              <a:ext cx="34925" cy="31750"/>
            </a:xfrm>
            <a:custGeom>
              <a:avLst/>
              <a:gdLst>
                <a:gd name="T0" fmla="*/ 9 w 36"/>
                <a:gd name="T1" fmla="*/ 34 h 34"/>
                <a:gd name="T2" fmla="*/ 15 w 36"/>
                <a:gd name="T3" fmla="*/ 32 h 34"/>
                <a:gd name="T4" fmla="*/ 33 w 36"/>
                <a:gd name="T5" fmla="*/ 14 h 34"/>
                <a:gd name="T6" fmla="*/ 33 w 36"/>
                <a:gd name="T7" fmla="*/ 3 h 34"/>
                <a:gd name="T8" fmla="*/ 21 w 36"/>
                <a:gd name="T9" fmla="*/ 3 h 34"/>
                <a:gd name="T10" fmla="*/ 4 w 36"/>
                <a:gd name="T11" fmla="*/ 20 h 34"/>
                <a:gd name="T12" fmla="*/ 4 w 36"/>
                <a:gd name="T13" fmla="*/ 32 h 34"/>
                <a:gd name="T14" fmla="*/ 9 w 36"/>
                <a:gd name="T1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4">
                  <a:moveTo>
                    <a:pt x="9" y="34"/>
                  </a:moveTo>
                  <a:cubicBezTo>
                    <a:pt x="11" y="34"/>
                    <a:pt x="13" y="33"/>
                    <a:pt x="15" y="32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6" y="11"/>
                    <a:pt x="36" y="6"/>
                    <a:pt x="33" y="3"/>
                  </a:cubicBezTo>
                  <a:cubicBezTo>
                    <a:pt x="30" y="0"/>
                    <a:pt x="24" y="0"/>
                    <a:pt x="21" y="3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0" y="23"/>
                    <a:pt x="0" y="29"/>
                    <a:pt x="4" y="32"/>
                  </a:cubicBezTo>
                  <a:cubicBezTo>
                    <a:pt x="5" y="33"/>
                    <a:pt x="7" y="34"/>
                    <a:pt x="9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32" name="Freeform 189"/>
            <p:cNvSpPr>
              <a:spLocks/>
            </p:cNvSpPr>
            <p:nvPr/>
          </p:nvSpPr>
          <p:spPr bwMode="auto">
            <a:xfrm>
              <a:off x="5080001" y="995363"/>
              <a:ext cx="28575" cy="38100"/>
            </a:xfrm>
            <a:custGeom>
              <a:avLst/>
              <a:gdLst>
                <a:gd name="T0" fmla="*/ 5 w 31"/>
                <a:gd name="T1" fmla="*/ 38 h 39"/>
                <a:gd name="T2" fmla="*/ 9 w 31"/>
                <a:gd name="T3" fmla="*/ 39 h 39"/>
                <a:gd name="T4" fmla="*/ 16 w 31"/>
                <a:gd name="T5" fmla="*/ 35 h 39"/>
                <a:gd name="T6" fmla="*/ 28 w 31"/>
                <a:gd name="T7" fmla="*/ 14 h 39"/>
                <a:gd name="T8" fmla="*/ 25 w 31"/>
                <a:gd name="T9" fmla="*/ 3 h 39"/>
                <a:gd name="T10" fmla="*/ 15 w 31"/>
                <a:gd name="T11" fmla="*/ 6 h 39"/>
                <a:gd name="T12" fmla="*/ 2 w 31"/>
                <a:gd name="T13" fmla="*/ 27 h 39"/>
                <a:gd name="T14" fmla="*/ 5 w 31"/>
                <a:gd name="T15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39">
                  <a:moveTo>
                    <a:pt x="5" y="38"/>
                  </a:moveTo>
                  <a:cubicBezTo>
                    <a:pt x="6" y="39"/>
                    <a:pt x="8" y="39"/>
                    <a:pt x="9" y="39"/>
                  </a:cubicBezTo>
                  <a:cubicBezTo>
                    <a:pt x="12" y="39"/>
                    <a:pt x="14" y="38"/>
                    <a:pt x="16" y="35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31" y="10"/>
                    <a:pt x="29" y="5"/>
                    <a:pt x="25" y="3"/>
                  </a:cubicBezTo>
                  <a:cubicBezTo>
                    <a:pt x="22" y="0"/>
                    <a:pt x="17" y="2"/>
                    <a:pt x="15" y="6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0" y="31"/>
                    <a:pt x="1" y="36"/>
                    <a:pt x="5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33" name="Freeform 190"/>
            <p:cNvSpPr>
              <a:spLocks/>
            </p:cNvSpPr>
            <p:nvPr/>
          </p:nvSpPr>
          <p:spPr bwMode="auto">
            <a:xfrm>
              <a:off x="5048251" y="981075"/>
              <a:ext cx="22225" cy="39688"/>
            </a:xfrm>
            <a:custGeom>
              <a:avLst/>
              <a:gdLst>
                <a:gd name="T0" fmla="*/ 9 w 24"/>
                <a:gd name="T1" fmla="*/ 41 h 41"/>
                <a:gd name="T2" fmla="*/ 17 w 24"/>
                <a:gd name="T3" fmla="*/ 35 h 41"/>
                <a:gd name="T4" fmla="*/ 23 w 24"/>
                <a:gd name="T5" fmla="*/ 10 h 41"/>
                <a:gd name="T6" fmla="*/ 18 w 24"/>
                <a:gd name="T7" fmla="*/ 1 h 41"/>
                <a:gd name="T8" fmla="*/ 8 w 24"/>
                <a:gd name="T9" fmla="*/ 6 h 41"/>
                <a:gd name="T10" fmla="*/ 1 w 24"/>
                <a:gd name="T11" fmla="*/ 31 h 41"/>
                <a:gd name="T12" fmla="*/ 7 w 24"/>
                <a:gd name="T13" fmla="*/ 40 h 41"/>
                <a:gd name="T14" fmla="*/ 9 w 24"/>
                <a:gd name="T1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41">
                  <a:moveTo>
                    <a:pt x="9" y="41"/>
                  </a:moveTo>
                  <a:cubicBezTo>
                    <a:pt x="13" y="41"/>
                    <a:pt x="16" y="38"/>
                    <a:pt x="17" y="35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4" y="6"/>
                    <a:pt x="22" y="2"/>
                    <a:pt x="18" y="1"/>
                  </a:cubicBezTo>
                  <a:cubicBezTo>
                    <a:pt x="13" y="0"/>
                    <a:pt x="9" y="2"/>
                    <a:pt x="8" y="6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0" y="35"/>
                    <a:pt x="3" y="39"/>
                    <a:pt x="7" y="40"/>
                  </a:cubicBezTo>
                  <a:cubicBezTo>
                    <a:pt x="8" y="41"/>
                    <a:pt x="8" y="41"/>
                    <a:pt x="9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34" name="Freeform 191"/>
            <p:cNvSpPr>
              <a:spLocks/>
            </p:cNvSpPr>
            <p:nvPr/>
          </p:nvSpPr>
          <p:spPr bwMode="auto">
            <a:xfrm>
              <a:off x="7000876" y="1719263"/>
              <a:ext cx="192088" cy="15875"/>
            </a:xfrm>
            <a:custGeom>
              <a:avLst/>
              <a:gdLst>
                <a:gd name="T0" fmla="*/ 193 w 201"/>
                <a:gd name="T1" fmla="*/ 0 h 16"/>
                <a:gd name="T2" fmla="*/ 8 w 201"/>
                <a:gd name="T3" fmla="*/ 0 h 16"/>
                <a:gd name="T4" fmla="*/ 0 w 201"/>
                <a:gd name="T5" fmla="*/ 8 h 16"/>
                <a:gd name="T6" fmla="*/ 8 w 201"/>
                <a:gd name="T7" fmla="*/ 16 h 16"/>
                <a:gd name="T8" fmla="*/ 193 w 201"/>
                <a:gd name="T9" fmla="*/ 16 h 16"/>
                <a:gd name="T10" fmla="*/ 201 w 201"/>
                <a:gd name="T11" fmla="*/ 8 h 16"/>
                <a:gd name="T12" fmla="*/ 193 w 201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16">
                  <a:moveTo>
                    <a:pt x="193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2"/>
                    <a:pt x="3" y="16"/>
                    <a:pt x="8" y="16"/>
                  </a:cubicBezTo>
                  <a:cubicBezTo>
                    <a:pt x="193" y="16"/>
                    <a:pt x="193" y="16"/>
                    <a:pt x="193" y="16"/>
                  </a:cubicBezTo>
                  <a:cubicBezTo>
                    <a:pt x="198" y="16"/>
                    <a:pt x="201" y="12"/>
                    <a:pt x="201" y="8"/>
                  </a:cubicBezTo>
                  <a:cubicBezTo>
                    <a:pt x="201" y="4"/>
                    <a:pt x="198" y="0"/>
                    <a:pt x="19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35" name="Freeform 192"/>
            <p:cNvSpPr>
              <a:spLocks/>
            </p:cNvSpPr>
            <p:nvPr/>
          </p:nvSpPr>
          <p:spPr bwMode="auto">
            <a:xfrm>
              <a:off x="7000876" y="1687513"/>
              <a:ext cx="192088" cy="15875"/>
            </a:xfrm>
            <a:custGeom>
              <a:avLst/>
              <a:gdLst>
                <a:gd name="T0" fmla="*/ 0 w 201"/>
                <a:gd name="T1" fmla="*/ 8 h 16"/>
                <a:gd name="T2" fmla="*/ 8 w 201"/>
                <a:gd name="T3" fmla="*/ 16 h 16"/>
                <a:gd name="T4" fmla="*/ 193 w 201"/>
                <a:gd name="T5" fmla="*/ 16 h 16"/>
                <a:gd name="T6" fmla="*/ 201 w 201"/>
                <a:gd name="T7" fmla="*/ 8 h 16"/>
                <a:gd name="T8" fmla="*/ 193 w 201"/>
                <a:gd name="T9" fmla="*/ 0 h 16"/>
                <a:gd name="T10" fmla="*/ 8 w 201"/>
                <a:gd name="T11" fmla="*/ 0 h 16"/>
                <a:gd name="T12" fmla="*/ 0 w 201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16">
                  <a:moveTo>
                    <a:pt x="0" y="8"/>
                  </a:moveTo>
                  <a:cubicBezTo>
                    <a:pt x="0" y="13"/>
                    <a:pt x="3" y="16"/>
                    <a:pt x="8" y="16"/>
                  </a:cubicBezTo>
                  <a:cubicBezTo>
                    <a:pt x="193" y="16"/>
                    <a:pt x="193" y="16"/>
                    <a:pt x="193" y="16"/>
                  </a:cubicBezTo>
                  <a:cubicBezTo>
                    <a:pt x="198" y="16"/>
                    <a:pt x="201" y="13"/>
                    <a:pt x="201" y="8"/>
                  </a:cubicBezTo>
                  <a:cubicBezTo>
                    <a:pt x="201" y="4"/>
                    <a:pt x="198" y="0"/>
                    <a:pt x="193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36" name="Freeform 193"/>
            <p:cNvSpPr>
              <a:spLocks/>
            </p:cNvSpPr>
            <p:nvPr/>
          </p:nvSpPr>
          <p:spPr bwMode="auto">
            <a:xfrm>
              <a:off x="4972051" y="1068388"/>
              <a:ext cx="106363" cy="85725"/>
            </a:xfrm>
            <a:custGeom>
              <a:avLst/>
              <a:gdLst>
                <a:gd name="T0" fmla="*/ 31 w 111"/>
                <a:gd name="T1" fmla="*/ 88 h 90"/>
                <a:gd name="T2" fmla="*/ 37 w 111"/>
                <a:gd name="T3" fmla="*/ 90 h 90"/>
                <a:gd name="T4" fmla="*/ 37 w 111"/>
                <a:gd name="T5" fmla="*/ 90 h 90"/>
                <a:gd name="T6" fmla="*/ 43 w 111"/>
                <a:gd name="T7" fmla="*/ 88 h 90"/>
                <a:gd name="T8" fmla="*/ 108 w 111"/>
                <a:gd name="T9" fmla="*/ 14 h 90"/>
                <a:gd name="T10" fmla="*/ 108 w 111"/>
                <a:gd name="T11" fmla="*/ 3 h 90"/>
                <a:gd name="T12" fmla="*/ 96 w 111"/>
                <a:gd name="T13" fmla="*/ 3 h 90"/>
                <a:gd name="T14" fmla="*/ 37 w 111"/>
                <a:gd name="T15" fmla="*/ 70 h 90"/>
                <a:gd name="T16" fmla="*/ 15 w 111"/>
                <a:gd name="T17" fmla="*/ 45 h 90"/>
                <a:gd name="T18" fmla="*/ 3 w 111"/>
                <a:gd name="T19" fmla="*/ 45 h 90"/>
                <a:gd name="T20" fmla="*/ 3 w 111"/>
                <a:gd name="T21" fmla="*/ 56 h 90"/>
                <a:gd name="T22" fmla="*/ 31 w 111"/>
                <a:gd name="T23" fmla="*/ 8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90">
                  <a:moveTo>
                    <a:pt x="31" y="88"/>
                  </a:moveTo>
                  <a:cubicBezTo>
                    <a:pt x="33" y="89"/>
                    <a:pt x="35" y="90"/>
                    <a:pt x="37" y="90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39" y="90"/>
                    <a:pt x="41" y="89"/>
                    <a:pt x="43" y="88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1" y="11"/>
                    <a:pt x="111" y="6"/>
                    <a:pt x="108" y="3"/>
                  </a:cubicBezTo>
                  <a:cubicBezTo>
                    <a:pt x="104" y="0"/>
                    <a:pt x="99" y="0"/>
                    <a:pt x="96" y="3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12" y="42"/>
                    <a:pt x="7" y="42"/>
                    <a:pt x="3" y="45"/>
                  </a:cubicBezTo>
                  <a:cubicBezTo>
                    <a:pt x="0" y="47"/>
                    <a:pt x="0" y="53"/>
                    <a:pt x="3" y="56"/>
                  </a:cubicBezTo>
                  <a:lnTo>
                    <a:pt x="31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37" name="Freeform 194"/>
            <p:cNvSpPr>
              <a:spLocks noEditPoints="1"/>
            </p:cNvSpPr>
            <p:nvPr/>
          </p:nvSpPr>
          <p:spPr bwMode="auto">
            <a:xfrm>
              <a:off x="5500688" y="393700"/>
              <a:ext cx="236538" cy="266700"/>
            </a:xfrm>
            <a:custGeom>
              <a:avLst/>
              <a:gdLst>
                <a:gd name="T0" fmla="*/ 247 w 247"/>
                <a:gd name="T1" fmla="*/ 160 h 279"/>
                <a:gd name="T2" fmla="*/ 199 w 247"/>
                <a:gd name="T3" fmla="*/ 112 h 279"/>
                <a:gd name="T4" fmla="*/ 151 w 247"/>
                <a:gd name="T5" fmla="*/ 160 h 279"/>
                <a:gd name="T6" fmla="*/ 191 w 247"/>
                <a:gd name="T7" fmla="*/ 207 h 279"/>
                <a:gd name="T8" fmla="*/ 191 w 247"/>
                <a:gd name="T9" fmla="*/ 215 h 279"/>
                <a:gd name="T10" fmla="*/ 142 w 247"/>
                <a:gd name="T11" fmla="*/ 263 h 279"/>
                <a:gd name="T12" fmla="*/ 94 w 247"/>
                <a:gd name="T13" fmla="*/ 215 h 279"/>
                <a:gd name="T14" fmla="*/ 94 w 247"/>
                <a:gd name="T15" fmla="*/ 142 h 279"/>
                <a:gd name="T16" fmla="*/ 123 w 247"/>
                <a:gd name="T17" fmla="*/ 120 h 279"/>
                <a:gd name="T18" fmla="*/ 149 w 247"/>
                <a:gd name="T19" fmla="*/ 89 h 279"/>
                <a:gd name="T20" fmla="*/ 166 w 247"/>
                <a:gd name="T21" fmla="*/ 51 h 279"/>
                <a:gd name="T22" fmla="*/ 172 w 247"/>
                <a:gd name="T23" fmla="*/ 8 h 279"/>
                <a:gd name="T24" fmla="*/ 164 w 247"/>
                <a:gd name="T25" fmla="*/ 0 h 279"/>
                <a:gd name="T26" fmla="*/ 142 w 247"/>
                <a:gd name="T27" fmla="*/ 0 h 279"/>
                <a:gd name="T28" fmla="*/ 134 w 247"/>
                <a:gd name="T29" fmla="*/ 8 h 279"/>
                <a:gd name="T30" fmla="*/ 142 w 247"/>
                <a:gd name="T31" fmla="*/ 16 h 279"/>
                <a:gd name="T32" fmla="*/ 156 w 247"/>
                <a:gd name="T33" fmla="*/ 16 h 279"/>
                <a:gd name="T34" fmla="*/ 151 w 247"/>
                <a:gd name="T35" fmla="*/ 46 h 279"/>
                <a:gd name="T36" fmla="*/ 136 w 247"/>
                <a:gd name="T37" fmla="*/ 80 h 279"/>
                <a:gd name="T38" fmla="*/ 113 w 247"/>
                <a:gd name="T39" fmla="*/ 109 h 279"/>
                <a:gd name="T40" fmla="*/ 86 w 247"/>
                <a:gd name="T41" fmla="*/ 128 h 279"/>
                <a:gd name="T42" fmla="*/ 60 w 247"/>
                <a:gd name="T43" fmla="*/ 109 h 279"/>
                <a:gd name="T44" fmla="*/ 36 w 247"/>
                <a:gd name="T45" fmla="*/ 80 h 279"/>
                <a:gd name="T46" fmla="*/ 21 w 247"/>
                <a:gd name="T47" fmla="*/ 46 h 279"/>
                <a:gd name="T48" fmla="*/ 16 w 247"/>
                <a:gd name="T49" fmla="*/ 16 h 279"/>
                <a:gd name="T50" fmla="*/ 30 w 247"/>
                <a:gd name="T51" fmla="*/ 16 h 279"/>
                <a:gd name="T52" fmla="*/ 38 w 247"/>
                <a:gd name="T53" fmla="*/ 8 h 279"/>
                <a:gd name="T54" fmla="*/ 30 w 247"/>
                <a:gd name="T55" fmla="*/ 0 h 279"/>
                <a:gd name="T56" fmla="*/ 8 w 247"/>
                <a:gd name="T57" fmla="*/ 0 h 279"/>
                <a:gd name="T58" fmla="*/ 0 w 247"/>
                <a:gd name="T59" fmla="*/ 8 h 279"/>
                <a:gd name="T60" fmla="*/ 6 w 247"/>
                <a:gd name="T61" fmla="*/ 51 h 279"/>
                <a:gd name="T62" fmla="*/ 23 w 247"/>
                <a:gd name="T63" fmla="*/ 89 h 279"/>
                <a:gd name="T64" fmla="*/ 49 w 247"/>
                <a:gd name="T65" fmla="*/ 120 h 279"/>
                <a:gd name="T66" fmla="*/ 78 w 247"/>
                <a:gd name="T67" fmla="*/ 141 h 279"/>
                <a:gd name="T68" fmla="*/ 78 w 247"/>
                <a:gd name="T69" fmla="*/ 215 h 279"/>
                <a:gd name="T70" fmla="*/ 142 w 247"/>
                <a:gd name="T71" fmla="*/ 279 h 279"/>
                <a:gd name="T72" fmla="*/ 207 w 247"/>
                <a:gd name="T73" fmla="*/ 215 h 279"/>
                <a:gd name="T74" fmla="*/ 207 w 247"/>
                <a:gd name="T75" fmla="*/ 207 h 279"/>
                <a:gd name="T76" fmla="*/ 247 w 247"/>
                <a:gd name="T77" fmla="*/ 160 h 279"/>
                <a:gd name="T78" fmla="*/ 199 w 247"/>
                <a:gd name="T79" fmla="*/ 191 h 279"/>
                <a:gd name="T80" fmla="*/ 167 w 247"/>
                <a:gd name="T81" fmla="*/ 160 h 279"/>
                <a:gd name="T82" fmla="*/ 199 w 247"/>
                <a:gd name="T83" fmla="*/ 128 h 279"/>
                <a:gd name="T84" fmla="*/ 231 w 247"/>
                <a:gd name="T85" fmla="*/ 160 h 279"/>
                <a:gd name="T86" fmla="*/ 199 w 247"/>
                <a:gd name="T87" fmla="*/ 19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7" h="279">
                  <a:moveTo>
                    <a:pt x="247" y="160"/>
                  </a:moveTo>
                  <a:cubicBezTo>
                    <a:pt x="247" y="133"/>
                    <a:pt x="225" y="112"/>
                    <a:pt x="199" y="112"/>
                  </a:cubicBezTo>
                  <a:cubicBezTo>
                    <a:pt x="173" y="112"/>
                    <a:pt x="151" y="133"/>
                    <a:pt x="151" y="160"/>
                  </a:cubicBezTo>
                  <a:cubicBezTo>
                    <a:pt x="151" y="183"/>
                    <a:pt x="168" y="203"/>
                    <a:pt x="191" y="207"/>
                  </a:cubicBezTo>
                  <a:cubicBezTo>
                    <a:pt x="191" y="215"/>
                    <a:pt x="191" y="215"/>
                    <a:pt x="191" y="215"/>
                  </a:cubicBezTo>
                  <a:cubicBezTo>
                    <a:pt x="191" y="241"/>
                    <a:pt x="169" y="263"/>
                    <a:pt x="142" y="263"/>
                  </a:cubicBezTo>
                  <a:cubicBezTo>
                    <a:pt x="116" y="263"/>
                    <a:pt x="94" y="241"/>
                    <a:pt x="94" y="215"/>
                  </a:cubicBezTo>
                  <a:cubicBezTo>
                    <a:pt x="94" y="142"/>
                    <a:pt x="94" y="142"/>
                    <a:pt x="94" y="142"/>
                  </a:cubicBezTo>
                  <a:cubicBezTo>
                    <a:pt x="105" y="136"/>
                    <a:pt x="114" y="129"/>
                    <a:pt x="123" y="120"/>
                  </a:cubicBezTo>
                  <a:cubicBezTo>
                    <a:pt x="133" y="111"/>
                    <a:pt x="142" y="100"/>
                    <a:pt x="149" y="89"/>
                  </a:cubicBezTo>
                  <a:cubicBezTo>
                    <a:pt x="157" y="77"/>
                    <a:pt x="162" y="64"/>
                    <a:pt x="166" y="51"/>
                  </a:cubicBezTo>
                  <a:cubicBezTo>
                    <a:pt x="170" y="37"/>
                    <a:pt x="172" y="23"/>
                    <a:pt x="172" y="8"/>
                  </a:cubicBezTo>
                  <a:cubicBezTo>
                    <a:pt x="172" y="4"/>
                    <a:pt x="169" y="0"/>
                    <a:pt x="164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38" y="0"/>
                    <a:pt x="134" y="4"/>
                    <a:pt x="134" y="8"/>
                  </a:cubicBezTo>
                  <a:cubicBezTo>
                    <a:pt x="134" y="13"/>
                    <a:pt x="138" y="16"/>
                    <a:pt x="142" y="16"/>
                  </a:cubicBezTo>
                  <a:cubicBezTo>
                    <a:pt x="156" y="16"/>
                    <a:pt x="156" y="16"/>
                    <a:pt x="156" y="16"/>
                  </a:cubicBezTo>
                  <a:cubicBezTo>
                    <a:pt x="155" y="27"/>
                    <a:pt x="154" y="37"/>
                    <a:pt x="151" y="46"/>
                  </a:cubicBezTo>
                  <a:cubicBezTo>
                    <a:pt x="147" y="58"/>
                    <a:pt x="142" y="70"/>
                    <a:pt x="136" y="80"/>
                  </a:cubicBezTo>
                  <a:cubicBezTo>
                    <a:pt x="129" y="91"/>
                    <a:pt x="122" y="100"/>
                    <a:pt x="113" y="109"/>
                  </a:cubicBezTo>
                  <a:cubicBezTo>
                    <a:pt x="104" y="116"/>
                    <a:pt x="96" y="122"/>
                    <a:pt x="86" y="128"/>
                  </a:cubicBezTo>
                  <a:cubicBezTo>
                    <a:pt x="77" y="122"/>
                    <a:pt x="68" y="116"/>
                    <a:pt x="60" y="109"/>
                  </a:cubicBezTo>
                  <a:cubicBezTo>
                    <a:pt x="51" y="100"/>
                    <a:pt x="43" y="91"/>
                    <a:pt x="36" y="80"/>
                  </a:cubicBezTo>
                  <a:cubicBezTo>
                    <a:pt x="30" y="70"/>
                    <a:pt x="25" y="58"/>
                    <a:pt x="21" y="46"/>
                  </a:cubicBezTo>
                  <a:cubicBezTo>
                    <a:pt x="19" y="37"/>
                    <a:pt x="17" y="27"/>
                    <a:pt x="16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4" y="16"/>
                    <a:pt x="38" y="13"/>
                    <a:pt x="38" y="8"/>
                  </a:cubicBezTo>
                  <a:cubicBezTo>
                    <a:pt x="38" y="4"/>
                    <a:pt x="34" y="0"/>
                    <a:pt x="3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23"/>
                    <a:pt x="2" y="37"/>
                    <a:pt x="6" y="51"/>
                  </a:cubicBezTo>
                  <a:cubicBezTo>
                    <a:pt x="10" y="64"/>
                    <a:pt x="16" y="77"/>
                    <a:pt x="23" y="89"/>
                  </a:cubicBezTo>
                  <a:cubicBezTo>
                    <a:pt x="30" y="100"/>
                    <a:pt x="39" y="111"/>
                    <a:pt x="49" y="120"/>
                  </a:cubicBezTo>
                  <a:cubicBezTo>
                    <a:pt x="58" y="129"/>
                    <a:pt x="68" y="136"/>
                    <a:pt x="78" y="141"/>
                  </a:cubicBezTo>
                  <a:cubicBezTo>
                    <a:pt x="78" y="215"/>
                    <a:pt x="78" y="215"/>
                    <a:pt x="78" y="215"/>
                  </a:cubicBezTo>
                  <a:cubicBezTo>
                    <a:pt x="78" y="250"/>
                    <a:pt x="107" y="279"/>
                    <a:pt x="142" y="279"/>
                  </a:cubicBezTo>
                  <a:cubicBezTo>
                    <a:pt x="178" y="279"/>
                    <a:pt x="207" y="250"/>
                    <a:pt x="207" y="215"/>
                  </a:cubicBezTo>
                  <a:cubicBezTo>
                    <a:pt x="207" y="207"/>
                    <a:pt x="207" y="207"/>
                    <a:pt x="207" y="207"/>
                  </a:cubicBezTo>
                  <a:cubicBezTo>
                    <a:pt x="229" y="203"/>
                    <a:pt x="247" y="183"/>
                    <a:pt x="247" y="160"/>
                  </a:cubicBezTo>
                  <a:close/>
                  <a:moveTo>
                    <a:pt x="199" y="191"/>
                  </a:moveTo>
                  <a:cubicBezTo>
                    <a:pt x="181" y="191"/>
                    <a:pt x="167" y="177"/>
                    <a:pt x="167" y="160"/>
                  </a:cubicBezTo>
                  <a:cubicBezTo>
                    <a:pt x="167" y="142"/>
                    <a:pt x="181" y="128"/>
                    <a:pt x="199" y="128"/>
                  </a:cubicBezTo>
                  <a:cubicBezTo>
                    <a:pt x="216" y="128"/>
                    <a:pt x="231" y="142"/>
                    <a:pt x="231" y="160"/>
                  </a:cubicBezTo>
                  <a:cubicBezTo>
                    <a:pt x="231" y="177"/>
                    <a:pt x="216" y="191"/>
                    <a:pt x="19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38" name="Freeform 195"/>
            <p:cNvSpPr>
              <a:spLocks noEditPoints="1"/>
            </p:cNvSpPr>
            <p:nvPr/>
          </p:nvSpPr>
          <p:spPr bwMode="auto">
            <a:xfrm>
              <a:off x="6953251" y="1493838"/>
              <a:ext cx="287338" cy="284163"/>
            </a:xfrm>
            <a:custGeom>
              <a:avLst/>
              <a:gdLst>
                <a:gd name="T0" fmla="*/ 297 w 301"/>
                <a:gd name="T1" fmla="*/ 116 h 297"/>
                <a:gd name="T2" fmla="*/ 289 w 301"/>
                <a:gd name="T3" fmla="*/ 116 h 297"/>
                <a:gd name="T4" fmla="*/ 223 w 301"/>
                <a:gd name="T5" fmla="*/ 151 h 297"/>
                <a:gd name="T6" fmla="*/ 223 w 301"/>
                <a:gd name="T7" fmla="*/ 123 h 297"/>
                <a:gd name="T8" fmla="*/ 219 w 301"/>
                <a:gd name="T9" fmla="*/ 116 h 297"/>
                <a:gd name="T10" fmla="*/ 211 w 301"/>
                <a:gd name="T11" fmla="*/ 116 h 297"/>
                <a:gd name="T12" fmla="*/ 143 w 301"/>
                <a:gd name="T13" fmla="*/ 151 h 297"/>
                <a:gd name="T14" fmla="*/ 133 w 301"/>
                <a:gd name="T15" fmla="*/ 7 h 297"/>
                <a:gd name="T16" fmla="*/ 125 w 301"/>
                <a:gd name="T17" fmla="*/ 0 h 297"/>
                <a:gd name="T18" fmla="*/ 98 w 301"/>
                <a:gd name="T19" fmla="*/ 0 h 297"/>
                <a:gd name="T20" fmla="*/ 90 w 301"/>
                <a:gd name="T21" fmla="*/ 7 h 297"/>
                <a:gd name="T22" fmla="*/ 81 w 301"/>
                <a:gd name="T23" fmla="*/ 133 h 297"/>
                <a:gd name="T24" fmla="*/ 72 w 301"/>
                <a:gd name="T25" fmla="*/ 7 h 297"/>
                <a:gd name="T26" fmla="*/ 64 w 301"/>
                <a:gd name="T27" fmla="*/ 0 h 297"/>
                <a:gd name="T28" fmla="*/ 37 w 301"/>
                <a:gd name="T29" fmla="*/ 0 h 297"/>
                <a:gd name="T30" fmla="*/ 29 w 301"/>
                <a:gd name="T31" fmla="*/ 7 h 297"/>
                <a:gd name="T32" fmla="*/ 18 w 301"/>
                <a:gd name="T33" fmla="*/ 156 h 297"/>
                <a:gd name="T34" fmla="*/ 8 w 301"/>
                <a:gd name="T35" fmla="*/ 156 h 297"/>
                <a:gd name="T36" fmla="*/ 0 w 301"/>
                <a:gd name="T37" fmla="*/ 164 h 297"/>
                <a:gd name="T38" fmla="*/ 0 w 301"/>
                <a:gd name="T39" fmla="*/ 289 h 297"/>
                <a:gd name="T40" fmla="*/ 8 w 301"/>
                <a:gd name="T41" fmla="*/ 297 h 297"/>
                <a:gd name="T42" fmla="*/ 293 w 301"/>
                <a:gd name="T43" fmla="*/ 297 h 297"/>
                <a:gd name="T44" fmla="*/ 301 w 301"/>
                <a:gd name="T45" fmla="*/ 289 h 297"/>
                <a:gd name="T46" fmla="*/ 301 w 301"/>
                <a:gd name="T47" fmla="*/ 123 h 297"/>
                <a:gd name="T48" fmla="*/ 297 w 301"/>
                <a:gd name="T49" fmla="*/ 116 h 297"/>
                <a:gd name="T50" fmla="*/ 285 w 301"/>
                <a:gd name="T51" fmla="*/ 281 h 297"/>
                <a:gd name="T52" fmla="*/ 16 w 301"/>
                <a:gd name="T53" fmla="*/ 281 h 297"/>
                <a:gd name="T54" fmla="*/ 16 w 301"/>
                <a:gd name="T55" fmla="*/ 172 h 297"/>
                <a:gd name="T56" fmla="*/ 26 w 301"/>
                <a:gd name="T57" fmla="*/ 172 h 297"/>
                <a:gd name="T58" fmla="*/ 34 w 301"/>
                <a:gd name="T59" fmla="*/ 165 h 297"/>
                <a:gd name="T60" fmla="*/ 44 w 301"/>
                <a:gd name="T61" fmla="*/ 16 h 297"/>
                <a:gd name="T62" fmla="*/ 57 w 301"/>
                <a:gd name="T63" fmla="*/ 16 h 297"/>
                <a:gd name="T64" fmla="*/ 67 w 301"/>
                <a:gd name="T65" fmla="*/ 165 h 297"/>
                <a:gd name="T66" fmla="*/ 75 w 301"/>
                <a:gd name="T67" fmla="*/ 172 h 297"/>
                <a:gd name="T68" fmla="*/ 87 w 301"/>
                <a:gd name="T69" fmla="*/ 172 h 297"/>
                <a:gd name="T70" fmla="*/ 95 w 301"/>
                <a:gd name="T71" fmla="*/ 165 h 297"/>
                <a:gd name="T72" fmla="*/ 105 w 301"/>
                <a:gd name="T73" fmla="*/ 16 h 297"/>
                <a:gd name="T74" fmla="*/ 118 w 301"/>
                <a:gd name="T75" fmla="*/ 16 h 297"/>
                <a:gd name="T76" fmla="*/ 128 w 301"/>
                <a:gd name="T77" fmla="*/ 165 h 297"/>
                <a:gd name="T78" fmla="*/ 132 w 301"/>
                <a:gd name="T79" fmla="*/ 171 h 297"/>
                <a:gd name="T80" fmla="*/ 140 w 301"/>
                <a:gd name="T81" fmla="*/ 171 h 297"/>
                <a:gd name="T82" fmla="*/ 207 w 301"/>
                <a:gd name="T83" fmla="*/ 136 h 297"/>
                <a:gd name="T84" fmla="*/ 207 w 301"/>
                <a:gd name="T85" fmla="*/ 164 h 297"/>
                <a:gd name="T86" fmla="*/ 211 w 301"/>
                <a:gd name="T87" fmla="*/ 171 h 297"/>
                <a:gd name="T88" fmla="*/ 219 w 301"/>
                <a:gd name="T89" fmla="*/ 171 h 297"/>
                <a:gd name="T90" fmla="*/ 285 w 301"/>
                <a:gd name="T91" fmla="*/ 136 h 297"/>
                <a:gd name="T92" fmla="*/ 285 w 301"/>
                <a:gd name="T93" fmla="*/ 281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01" h="297">
                  <a:moveTo>
                    <a:pt x="297" y="116"/>
                  </a:moveTo>
                  <a:cubicBezTo>
                    <a:pt x="295" y="114"/>
                    <a:pt x="292" y="114"/>
                    <a:pt x="289" y="116"/>
                  </a:cubicBezTo>
                  <a:cubicBezTo>
                    <a:pt x="223" y="151"/>
                    <a:pt x="223" y="151"/>
                    <a:pt x="223" y="151"/>
                  </a:cubicBezTo>
                  <a:cubicBezTo>
                    <a:pt x="223" y="123"/>
                    <a:pt x="223" y="123"/>
                    <a:pt x="223" y="123"/>
                  </a:cubicBezTo>
                  <a:cubicBezTo>
                    <a:pt x="223" y="120"/>
                    <a:pt x="221" y="117"/>
                    <a:pt x="219" y="116"/>
                  </a:cubicBezTo>
                  <a:cubicBezTo>
                    <a:pt x="217" y="114"/>
                    <a:pt x="214" y="114"/>
                    <a:pt x="211" y="116"/>
                  </a:cubicBezTo>
                  <a:cubicBezTo>
                    <a:pt x="143" y="151"/>
                    <a:pt x="143" y="151"/>
                    <a:pt x="143" y="151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33" y="3"/>
                    <a:pt x="129" y="0"/>
                    <a:pt x="125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4" y="0"/>
                    <a:pt x="90" y="3"/>
                    <a:pt x="90" y="7"/>
                  </a:cubicBezTo>
                  <a:cubicBezTo>
                    <a:pt x="81" y="133"/>
                    <a:pt x="81" y="133"/>
                    <a:pt x="81" y="133"/>
                  </a:cubicBezTo>
                  <a:cubicBezTo>
                    <a:pt x="72" y="7"/>
                    <a:pt x="72" y="7"/>
                    <a:pt x="72" y="7"/>
                  </a:cubicBezTo>
                  <a:cubicBezTo>
                    <a:pt x="72" y="3"/>
                    <a:pt x="68" y="0"/>
                    <a:pt x="64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3" y="0"/>
                    <a:pt x="29" y="3"/>
                    <a:pt x="29" y="7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3" y="156"/>
                    <a:pt x="0" y="160"/>
                    <a:pt x="0" y="164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94"/>
                    <a:pt x="3" y="297"/>
                    <a:pt x="8" y="297"/>
                  </a:cubicBezTo>
                  <a:cubicBezTo>
                    <a:pt x="293" y="297"/>
                    <a:pt x="293" y="297"/>
                    <a:pt x="293" y="297"/>
                  </a:cubicBezTo>
                  <a:cubicBezTo>
                    <a:pt x="297" y="297"/>
                    <a:pt x="301" y="294"/>
                    <a:pt x="301" y="289"/>
                  </a:cubicBezTo>
                  <a:cubicBezTo>
                    <a:pt x="301" y="123"/>
                    <a:pt x="301" y="123"/>
                    <a:pt x="301" y="123"/>
                  </a:cubicBezTo>
                  <a:cubicBezTo>
                    <a:pt x="301" y="120"/>
                    <a:pt x="299" y="117"/>
                    <a:pt x="297" y="116"/>
                  </a:cubicBezTo>
                  <a:close/>
                  <a:moveTo>
                    <a:pt x="285" y="281"/>
                  </a:moveTo>
                  <a:cubicBezTo>
                    <a:pt x="16" y="281"/>
                    <a:pt x="16" y="281"/>
                    <a:pt x="16" y="281"/>
                  </a:cubicBezTo>
                  <a:cubicBezTo>
                    <a:pt x="16" y="172"/>
                    <a:pt x="16" y="172"/>
                    <a:pt x="16" y="172"/>
                  </a:cubicBezTo>
                  <a:cubicBezTo>
                    <a:pt x="26" y="172"/>
                    <a:pt x="26" y="172"/>
                    <a:pt x="26" y="172"/>
                  </a:cubicBezTo>
                  <a:cubicBezTo>
                    <a:pt x="30" y="172"/>
                    <a:pt x="34" y="169"/>
                    <a:pt x="34" y="165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67" y="165"/>
                    <a:pt x="67" y="165"/>
                    <a:pt x="67" y="165"/>
                  </a:cubicBezTo>
                  <a:cubicBezTo>
                    <a:pt x="68" y="169"/>
                    <a:pt x="71" y="172"/>
                    <a:pt x="75" y="172"/>
                  </a:cubicBezTo>
                  <a:cubicBezTo>
                    <a:pt x="87" y="172"/>
                    <a:pt x="87" y="172"/>
                    <a:pt x="87" y="172"/>
                  </a:cubicBezTo>
                  <a:cubicBezTo>
                    <a:pt x="91" y="172"/>
                    <a:pt x="95" y="169"/>
                    <a:pt x="95" y="165"/>
                  </a:cubicBezTo>
                  <a:cubicBezTo>
                    <a:pt x="105" y="16"/>
                    <a:pt x="105" y="16"/>
                    <a:pt x="105" y="16"/>
                  </a:cubicBezTo>
                  <a:cubicBezTo>
                    <a:pt x="118" y="16"/>
                    <a:pt x="118" y="16"/>
                    <a:pt x="118" y="16"/>
                  </a:cubicBezTo>
                  <a:cubicBezTo>
                    <a:pt x="128" y="165"/>
                    <a:pt x="128" y="165"/>
                    <a:pt x="128" y="165"/>
                  </a:cubicBezTo>
                  <a:cubicBezTo>
                    <a:pt x="129" y="167"/>
                    <a:pt x="130" y="170"/>
                    <a:pt x="132" y="171"/>
                  </a:cubicBezTo>
                  <a:cubicBezTo>
                    <a:pt x="135" y="172"/>
                    <a:pt x="138" y="172"/>
                    <a:pt x="140" y="171"/>
                  </a:cubicBezTo>
                  <a:cubicBezTo>
                    <a:pt x="207" y="136"/>
                    <a:pt x="207" y="136"/>
                    <a:pt x="207" y="136"/>
                  </a:cubicBezTo>
                  <a:cubicBezTo>
                    <a:pt x="207" y="164"/>
                    <a:pt x="207" y="164"/>
                    <a:pt x="207" y="164"/>
                  </a:cubicBezTo>
                  <a:cubicBezTo>
                    <a:pt x="207" y="167"/>
                    <a:pt x="208" y="169"/>
                    <a:pt x="211" y="171"/>
                  </a:cubicBezTo>
                  <a:cubicBezTo>
                    <a:pt x="213" y="172"/>
                    <a:pt x="216" y="172"/>
                    <a:pt x="219" y="171"/>
                  </a:cubicBezTo>
                  <a:cubicBezTo>
                    <a:pt x="285" y="136"/>
                    <a:pt x="285" y="136"/>
                    <a:pt x="285" y="136"/>
                  </a:cubicBezTo>
                  <a:lnTo>
                    <a:pt x="285" y="2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39" name="Freeform 196"/>
            <p:cNvSpPr>
              <a:spLocks noEditPoints="1"/>
            </p:cNvSpPr>
            <p:nvPr/>
          </p:nvSpPr>
          <p:spPr bwMode="auto">
            <a:xfrm>
              <a:off x="6711951" y="1381125"/>
              <a:ext cx="280988" cy="266700"/>
            </a:xfrm>
            <a:custGeom>
              <a:avLst/>
              <a:gdLst>
                <a:gd name="T0" fmla="*/ 293 w 295"/>
                <a:gd name="T1" fmla="*/ 11 h 278"/>
                <a:gd name="T2" fmla="*/ 278 w 295"/>
                <a:gd name="T3" fmla="*/ 1 h 278"/>
                <a:gd name="T4" fmla="*/ 232 w 295"/>
                <a:gd name="T5" fmla="*/ 9 h 278"/>
                <a:gd name="T6" fmla="*/ 63 w 295"/>
                <a:gd name="T7" fmla="*/ 9 h 278"/>
                <a:gd name="T8" fmla="*/ 16 w 295"/>
                <a:gd name="T9" fmla="*/ 1 h 278"/>
                <a:gd name="T10" fmla="*/ 2 w 295"/>
                <a:gd name="T11" fmla="*/ 11 h 278"/>
                <a:gd name="T12" fmla="*/ 9 w 295"/>
                <a:gd name="T13" fmla="*/ 26 h 278"/>
                <a:gd name="T14" fmla="*/ 101 w 295"/>
                <a:gd name="T15" fmla="*/ 69 h 278"/>
                <a:gd name="T16" fmla="*/ 87 w 295"/>
                <a:gd name="T17" fmla="*/ 262 h 278"/>
                <a:gd name="T18" fmla="*/ 97 w 295"/>
                <a:gd name="T19" fmla="*/ 276 h 278"/>
                <a:gd name="T20" fmla="*/ 113 w 295"/>
                <a:gd name="T21" fmla="*/ 268 h 278"/>
                <a:gd name="T22" fmla="*/ 147 w 295"/>
                <a:gd name="T23" fmla="*/ 166 h 278"/>
                <a:gd name="T24" fmla="*/ 182 w 295"/>
                <a:gd name="T25" fmla="*/ 268 h 278"/>
                <a:gd name="T26" fmla="*/ 194 w 295"/>
                <a:gd name="T27" fmla="*/ 276 h 278"/>
                <a:gd name="T28" fmla="*/ 197 w 295"/>
                <a:gd name="T29" fmla="*/ 276 h 278"/>
                <a:gd name="T30" fmla="*/ 208 w 295"/>
                <a:gd name="T31" fmla="*/ 262 h 278"/>
                <a:gd name="T32" fmla="*/ 194 w 295"/>
                <a:gd name="T33" fmla="*/ 69 h 278"/>
                <a:gd name="T34" fmla="*/ 286 w 295"/>
                <a:gd name="T35" fmla="*/ 26 h 278"/>
                <a:gd name="T36" fmla="*/ 293 w 295"/>
                <a:gd name="T37" fmla="*/ 11 h 278"/>
                <a:gd name="T38" fmla="*/ 182 w 295"/>
                <a:gd name="T39" fmla="*/ 57 h 278"/>
                <a:gd name="T40" fmla="*/ 178 w 295"/>
                <a:gd name="T41" fmla="*/ 65 h 278"/>
                <a:gd name="T42" fmla="*/ 190 w 295"/>
                <a:gd name="T43" fmla="*/ 242 h 278"/>
                <a:gd name="T44" fmla="*/ 155 w 295"/>
                <a:gd name="T45" fmla="*/ 139 h 278"/>
                <a:gd name="T46" fmla="*/ 147 w 295"/>
                <a:gd name="T47" fmla="*/ 134 h 278"/>
                <a:gd name="T48" fmla="*/ 140 w 295"/>
                <a:gd name="T49" fmla="*/ 139 h 278"/>
                <a:gd name="T50" fmla="*/ 104 w 295"/>
                <a:gd name="T51" fmla="*/ 242 h 278"/>
                <a:gd name="T52" fmla="*/ 117 w 295"/>
                <a:gd name="T53" fmla="*/ 65 h 278"/>
                <a:gd name="T54" fmla="*/ 112 w 295"/>
                <a:gd name="T55" fmla="*/ 57 h 278"/>
                <a:gd name="T56" fmla="*/ 34 w 295"/>
                <a:gd name="T57" fmla="*/ 21 h 278"/>
                <a:gd name="T58" fmla="*/ 60 w 295"/>
                <a:gd name="T59" fmla="*/ 25 h 278"/>
                <a:gd name="T60" fmla="*/ 234 w 295"/>
                <a:gd name="T61" fmla="*/ 25 h 278"/>
                <a:gd name="T62" fmla="*/ 260 w 295"/>
                <a:gd name="T63" fmla="*/ 21 h 278"/>
                <a:gd name="T64" fmla="*/ 182 w 295"/>
                <a:gd name="T65" fmla="*/ 57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5" h="278">
                  <a:moveTo>
                    <a:pt x="293" y="11"/>
                  </a:moveTo>
                  <a:cubicBezTo>
                    <a:pt x="291" y="4"/>
                    <a:pt x="285" y="0"/>
                    <a:pt x="278" y="1"/>
                  </a:cubicBezTo>
                  <a:cubicBezTo>
                    <a:pt x="232" y="9"/>
                    <a:pt x="232" y="9"/>
                    <a:pt x="232" y="9"/>
                  </a:cubicBezTo>
                  <a:cubicBezTo>
                    <a:pt x="176" y="18"/>
                    <a:pt x="119" y="18"/>
                    <a:pt x="63" y="9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0" y="0"/>
                    <a:pt x="4" y="4"/>
                    <a:pt x="2" y="11"/>
                  </a:cubicBezTo>
                  <a:cubicBezTo>
                    <a:pt x="0" y="17"/>
                    <a:pt x="3" y="23"/>
                    <a:pt x="9" y="26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87" y="262"/>
                    <a:pt x="87" y="262"/>
                    <a:pt x="87" y="262"/>
                  </a:cubicBezTo>
                  <a:cubicBezTo>
                    <a:pt x="87" y="269"/>
                    <a:pt x="91" y="275"/>
                    <a:pt x="97" y="276"/>
                  </a:cubicBezTo>
                  <a:cubicBezTo>
                    <a:pt x="104" y="278"/>
                    <a:pt x="110" y="274"/>
                    <a:pt x="113" y="268"/>
                  </a:cubicBezTo>
                  <a:cubicBezTo>
                    <a:pt x="147" y="166"/>
                    <a:pt x="147" y="166"/>
                    <a:pt x="147" y="166"/>
                  </a:cubicBezTo>
                  <a:cubicBezTo>
                    <a:pt x="182" y="268"/>
                    <a:pt x="182" y="268"/>
                    <a:pt x="182" y="268"/>
                  </a:cubicBezTo>
                  <a:cubicBezTo>
                    <a:pt x="184" y="273"/>
                    <a:pt x="189" y="276"/>
                    <a:pt x="194" y="276"/>
                  </a:cubicBezTo>
                  <a:cubicBezTo>
                    <a:pt x="195" y="276"/>
                    <a:pt x="196" y="276"/>
                    <a:pt x="197" y="276"/>
                  </a:cubicBezTo>
                  <a:cubicBezTo>
                    <a:pt x="204" y="275"/>
                    <a:pt x="208" y="269"/>
                    <a:pt x="208" y="262"/>
                  </a:cubicBezTo>
                  <a:cubicBezTo>
                    <a:pt x="194" y="69"/>
                    <a:pt x="194" y="69"/>
                    <a:pt x="194" y="69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92" y="23"/>
                    <a:pt x="295" y="17"/>
                    <a:pt x="293" y="11"/>
                  </a:cubicBezTo>
                  <a:close/>
                  <a:moveTo>
                    <a:pt x="182" y="57"/>
                  </a:moveTo>
                  <a:cubicBezTo>
                    <a:pt x="179" y="58"/>
                    <a:pt x="177" y="62"/>
                    <a:pt x="178" y="65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55" y="139"/>
                    <a:pt x="155" y="139"/>
                    <a:pt x="155" y="139"/>
                  </a:cubicBezTo>
                  <a:cubicBezTo>
                    <a:pt x="154" y="136"/>
                    <a:pt x="151" y="134"/>
                    <a:pt x="147" y="134"/>
                  </a:cubicBezTo>
                  <a:cubicBezTo>
                    <a:pt x="144" y="134"/>
                    <a:pt x="141" y="136"/>
                    <a:pt x="140" y="139"/>
                  </a:cubicBezTo>
                  <a:cubicBezTo>
                    <a:pt x="104" y="242"/>
                    <a:pt x="104" y="242"/>
                    <a:pt x="104" y="242"/>
                  </a:cubicBezTo>
                  <a:cubicBezTo>
                    <a:pt x="117" y="65"/>
                    <a:pt x="117" y="65"/>
                    <a:pt x="117" y="65"/>
                  </a:cubicBezTo>
                  <a:cubicBezTo>
                    <a:pt x="117" y="62"/>
                    <a:pt x="115" y="58"/>
                    <a:pt x="112" y="57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118" y="34"/>
                    <a:pt x="177" y="34"/>
                    <a:pt x="234" y="25"/>
                  </a:cubicBezTo>
                  <a:cubicBezTo>
                    <a:pt x="260" y="21"/>
                    <a:pt x="260" y="21"/>
                    <a:pt x="260" y="21"/>
                  </a:cubicBezTo>
                  <a:lnTo>
                    <a:pt x="182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40" name="Freeform 197"/>
            <p:cNvSpPr>
              <a:spLocks noEditPoints="1"/>
            </p:cNvSpPr>
            <p:nvPr/>
          </p:nvSpPr>
          <p:spPr bwMode="auto">
            <a:xfrm>
              <a:off x="6819901" y="1317625"/>
              <a:ext cx="65088" cy="66675"/>
            </a:xfrm>
            <a:custGeom>
              <a:avLst/>
              <a:gdLst>
                <a:gd name="T0" fmla="*/ 0 w 69"/>
                <a:gd name="T1" fmla="*/ 34 h 69"/>
                <a:gd name="T2" fmla="*/ 34 w 69"/>
                <a:gd name="T3" fmla="*/ 69 h 69"/>
                <a:gd name="T4" fmla="*/ 69 w 69"/>
                <a:gd name="T5" fmla="*/ 34 h 69"/>
                <a:gd name="T6" fmla="*/ 34 w 69"/>
                <a:gd name="T7" fmla="*/ 0 h 69"/>
                <a:gd name="T8" fmla="*/ 0 w 69"/>
                <a:gd name="T9" fmla="*/ 34 h 69"/>
                <a:gd name="T10" fmla="*/ 53 w 69"/>
                <a:gd name="T11" fmla="*/ 34 h 69"/>
                <a:gd name="T12" fmla="*/ 34 w 69"/>
                <a:gd name="T13" fmla="*/ 53 h 69"/>
                <a:gd name="T14" fmla="*/ 16 w 69"/>
                <a:gd name="T15" fmla="*/ 34 h 69"/>
                <a:gd name="T16" fmla="*/ 34 w 69"/>
                <a:gd name="T17" fmla="*/ 16 h 69"/>
                <a:gd name="T18" fmla="*/ 53 w 69"/>
                <a:gd name="T19" fmla="*/ 3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69">
                  <a:moveTo>
                    <a:pt x="0" y="34"/>
                  </a:moveTo>
                  <a:cubicBezTo>
                    <a:pt x="0" y="53"/>
                    <a:pt x="15" y="69"/>
                    <a:pt x="34" y="69"/>
                  </a:cubicBezTo>
                  <a:cubicBezTo>
                    <a:pt x="53" y="69"/>
                    <a:pt x="69" y="53"/>
                    <a:pt x="69" y="34"/>
                  </a:cubicBezTo>
                  <a:cubicBezTo>
                    <a:pt x="69" y="15"/>
                    <a:pt x="53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lose/>
                  <a:moveTo>
                    <a:pt x="53" y="34"/>
                  </a:moveTo>
                  <a:cubicBezTo>
                    <a:pt x="53" y="45"/>
                    <a:pt x="44" y="53"/>
                    <a:pt x="34" y="53"/>
                  </a:cubicBezTo>
                  <a:cubicBezTo>
                    <a:pt x="24" y="53"/>
                    <a:pt x="16" y="45"/>
                    <a:pt x="16" y="34"/>
                  </a:cubicBezTo>
                  <a:cubicBezTo>
                    <a:pt x="16" y="24"/>
                    <a:pt x="24" y="16"/>
                    <a:pt x="34" y="16"/>
                  </a:cubicBezTo>
                  <a:cubicBezTo>
                    <a:pt x="44" y="16"/>
                    <a:pt x="53" y="24"/>
                    <a:pt x="53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41" name="Freeform 198"/>
            <p:cNvSpPr>
              <a:spLocks/>
            </p:cNvSpPr>
            <p:nvPr/>
          </p:nvSpPr>
          <p:spPr bwMode="auto">
            <a:xfrm>
              <a:off x="5789613" y="1636713"/>
              <a:ext cx="255588" cy="258763"/>
            </a:xfrm>
            <a:custGeom>
              <a:avLst/>
              <a:gdLst>
                <a:gd name="T0" fmla="*/ 268 w 268"/>
                <a:gd name="T1" fmla="*/ 136 h 272"/>
                <a:gd name="T2" fmla="*/ 229 w 268"/>
                <a:gd name="T3" fmla="*/ 41 h 272"/>
                <a:gd name="T4" fmla="*/ 220 w 268"/>
                <a:gd name="T5" fmla="*/ 32 h 272"/>
                <a:gd name="T6" fmla="*/ 234 w 268"/>
                <a:gd name="T7" fmla="*/ 14 h 272"/>
                <a:gd name="T8" fmla="*/ 232 w 268"/>
                <a:gd name="T9" fmla="*/ 2 h 272"/>
                <a:gd name="T10" fmla="*/ 221 w 268"/>
                <a:gd name="T11" fmla="*/ 4 h 272"/>
                <a:gd name="T12" fmla="*/ 207 w 268"/>
                <a:gd name="T13" fmla="*/ 23 h 272"/>
                <a:gd name="T14" fmla="*/ 134 w 268"/>
                <a:gd name="T15" fmla="*/ 2 h 272"/>
                <a:gd name="T16" fmla="*/ 134 w 268"/>
                <a:gd name="T17" fmla="*/ 2 h 272"/>
                <a:gd name="T18" fmla="*/ 39 w 268"/>
                <a:gd name="T19" fmla="*/ 41 h 272"/>
                <a:gd name="T20" fmla="*/ 0 w 268"/>
                <a:gd name="T21" fmla="*/ 136 h 272"/>
                <a:gd name="T22" fmla="*/ 48 w 268"/>
                <a:gd name="T23" fmla="*/ 239 h 272"/>
                <a:gd name="T24" fmla="*/ 34 w 268"/>
                <a:gd name="T25" fmla="*/ 258 h 272"/>
                <a:gd name="T26" fmla="*/ 36 w 268"/>
                <a:gd name="T27" fmla="*/ 270 h 272"/>
                <a:gd name="T28" fmla="*/ 47 w 268"/>
                <a:gd name="T29" fmla="*/ 268 h 272"/>
                <a:gd name="T30" fmla="*/ 66 w 268"/>
                <a:gd name="T31" fmla="*/ 243 h 272"/>
                <a:gd name="T32" fmla="*/ 64 w 268"/>
                <a:gd name="T33" fmla="*/ 231 h 272"/>
                <a:gd name="T34" fmla="*/ 16 w 268"/>
                <a:gd name="T35" fmla="*/ 136 h 272"/>
                <a:gd name="T36" fmla="*/ 50 w 268"/>
                <a:gd name="T37" fmla="*/ 52 h 272"/>
                <a:gd name="T38" fmla="*/ 134 w 268"/>
                <a:gd name="T39" fmla="*/ 18 h 272"/>
                <a:gd name="T40" fmla="*/ 134 w 268"/>
                <a:gd name="T41" fmla="*/ 18 h 272"/>
                <a:gd name="T42" fmla="*/ 218 w 268"/>
                <a:gd name="T43" fmla="*/ 52 h 272"/>
                <a:gd name="T44" fmla="*/ 252 w 268"/>
                <a:gd name="T45" fmla="*/ 136 h 272"/>
                <a:gd name="T46" fmla="*/ 204 w 268"/>
                <a:gd name="T47" fmla="*/ 231 h 272"/>
                <a:gd name="T48" fmla="*/ 202 w 268"/>
                <a:gd name="T49" fmla="*/ 243 h 272"/>
                <a:gd name="T50" fmla="*/ 221 w 268"/>
                <a:gd name="T51" fmla="*/ 268 h 272"/>
                <a:gd name="T52" fmla="*/ 227 w 268"/>
                <a:gd name="T53" fmla="*/ 271 h 272"/>
                <a:gd name="T54" fmla="*/ 232 w 268"/>
                <a:gd name="T55" fmla="*/ 270 h 272"/>
                <a:gd name="T56" fmla="*/ 234 w 268"/>
                <a:gd name="T57" fmla="*/ 258 h 272"/>
                <a:gd name="T58" fmla="*/ 220 w 268"/>
                <a:gd name="T59" fmla="*/ 239 h 272"/>
                <a:gd name="T60" fmla="*/ 268 w 268"/>
                <a:gd name="T61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8" h="272">
                  <a:moveTo>
                    <a:pt x="268" y="136"/>
                  </a:moveTo>
                  <a:cubicBezTo>
                    <a:pt x="268" y="100"/>
                    <a:pt x="254" y="66"/>
                    <a:pt x="229" y="41"/>
                  </a:cubicBezTo>
                  <a:cubicBezTo>
                    <a:pt x="226" y="38"/>
                    <a:pt x="223" y="35"/>
                    <a:pt x="220" y="32"/>
                  </a:cubicBezTo>
                  <a:cubicBezTo>
                    <a:pt x="234" y="14"/>
                    <a:pt x="234" y="14"/>
                    <a:pt x="234" y="14"/>
                  </a:cubicBezTo>
                  <a:cubicBezTo>
                    <a:pt x="236" y="10"/>
                    <a:pt x="235" y="5"/>
                    <a:pt x="232" y="2"/>
                  </a:cubicBezTo>
                  <a:cubicBezTo>
                    <a:pt x="228" y="0"/>
                    <a:pt x="223" y="0"/>
                    <a:pt x="221" y="4"/>
                  </a:cubicBezTo>
                  <a:cubicBezTo>
                    <a:pt x="207" y="23"/>
                    <a:pt x="207" y="23"/>
                    <a:pt x="207" y="23"/>
                  </a:cubicBezTo>
                  <a:cubicBezTo>
                    <a:pt x="185" y="9"/>
                    <a:pt x="160" y="2"/>
                    <a:pt x="134" y="2"/>
                  </a:cubicBezTo>
                  <a:cubicBezTo>
                    <a:pt x="134" y="2"/>
                    <a:pt x="134" y="2"/>
                    <a:pt x="134" y="2"/>
                  </a:cubicBezTo>
                  <a:cubicBezTo>
                    <a:pt x="98" y="2"/>
                    <a:pt x="64" y="16"/>
                    <a:pt x="39" y="41"/>
                  </a:cubicBezTo>
                  <a:cubicBezTo>
                    <a:pt x="14" y="66"/>
                    <a:pt x="0" y="100"/>
                    <a:pt x="0" y="136"/>
                  </a:cubicBezTo>
                  <a:cubicBezTo>
                    <a:pt x="0" y="176"/>
                    <a:pt x="18" y="214"/>
                    <a:pt x="48" y="239"/>
                  </a:cubicBezTo>
                  <a:cubicBezTo>
                    <a:pt x="34" y="258"/>
                    <a:pt x="34" y="258"/>
                    <a:pt x="34" y="258"/>
                  </a:cubicBezTo>
                  <a:cubicBezTo>
                    <a:pt x="32" y="262"/>
                    <a:pt x="32" y="267"/>
                    <a:pt x="36" y="270"/>
                  </a:cubicBezTo>
                  <a:cubicBezTo>
                    <a:pt x="39" y="272"/>
                    <a:pt x="44" y="271"/>
                    <a:pt x="47" y="268"/>
                  </a:cubicBezTo>
                  <a:cubicBezTo>
                    <a:pt x="66" y="243"/>
                    <a:pt x="66" y="243"/>
                    <a:pt x="66" y="243"/>
                  </a:cubicBezTo>
                  <a:cubicBezTo>
                    <a:pt x="68" y="239"/>
                    <a:pt x="67" y="234"/>
                    <a:pt x="64" y="231"/>
                  </a:cubicBezTo>
                  <a:cubicBezTo>
                    <a:pt x="34" y="209"/>
                    <a:pt x="16" y="173"/>
                    <a:pt x="16" y="136"/>
                  </a:cubicBezTo>
                  <a:cubicBezTo>
                    <a:pt x="16" y="104"/>
                    <a:pt x="28" y="75"/>
                    <a:pt x="50" y="52"/>
                  </a:cubicBezTo>
                  <a:cubicBezTo>
                    <a:pt x="73" y="30"/>
                    <a:pt x="102" y="18"/>
                    <a:pt x="134" y="18"/>
                  </a:cubicBezTo>
                  <a:cubicBezTo>
                    <a:pt x="134" y="18"/>
                    <a:pt x="134" y="18"/>
                    <a:pt x="134" y="18"/>
                  </a:cubicBezTo>
                  <a:cubicBezTo>
                    <a:pt x="166" y="18"/>
                    <a:pt x="195" y="30"/>
                    <a:pt x="218" y="52"/>
                  </a:cubicBezTo>
                  <a:cubicBezTo>
                    <a:pt x="240" y="75"/>
                    <a:pt x="252" y="104"/>
                    <a:pt x="252" y="136"/>
                  </a:cubicBezTo>
                  <a:cubicBezTo>
                    <a:pt x="252" y="173"/>
                    <a:pt x="234" y="209"/>
                    <a:pt x="204" y="231"/>
                  </a:cubicBezTo>
                  <a:cubicBezTo>
                    <a:pt x="200" y="234"/>
                    <a:pt x="200" y="239"/>
                    <a:pt x="202" y="243"/>
                  </a:cubicBezTo>
                  <a:cubicBezTo>
                    <a:pt x="221" y="268"/>
                    <a:pt x="221" y="268"/>
                    <a:pt x="221" y="268"/>
                  </a:cubicBezTo>
                  <a:cubicBezTo>
                    <a:pt x="222" y="270"/>
                    <a:pt x="225" y="271"/>
                    <a:pt x="227" y="271"/>
                  </a:cubicBezTo>
                  <a:cubicBezTo>
                    <a:pt x="229" y="271"/>
                    <a:pt x="230" y="271"/>
                    <a:pt x="232" y="270"/>
                  </a:cubicBezTo>
                  <a:cubicBezTo>
                    <a:pt x="235" y="267"/>
                    <a:pt x="236" y="262"/>
                    <a:pt x="234" y="258"/>
                  </a:cubicBezTo>
                  <a:cubicBezTo>
                    <a:pt x="220" y="239"/>
                    <a:pt x="220" y="239"/>
                    <a:pt x="220" y="239"/>
                  </a:cubicBezTo>
                  <a:cubicBezTo>
                    <a:pt x="250" y="214"/>
                    <a:pt x="268" y="176"/>
                    <a:pt x="268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42" name="Freeform 199"/>
            <p:cNvSpPr>
              <a:spLocks/>
            </p:cNvSpPr>
            <p:nvPr/>
          </p:nvSpPr>
          <p:spPr bwMode="auto">
            <a:xfrm>
              <a:off x="5757863" y="1606550"/>
              <a:ext cx="227013" cy="265113"/>
            </a:xfrm>
            <a:custGeom>
              <a:avLst/>
              <a:gdLst>
                <a:gd name="T0" fmla="*/ 46 w 237"/>
                <a:gd name="T1" fmla="*/ 276 h 276"/>
                <a:gd name="T2" fmla="*/ 51 w 237"/>
                <a:gd name="T3" fmla="*/ 274 h 276"/>
                <a:gd name="T4" fmla="*/ 52 w 237"/>
                <a:gd name="T5" fmla="*/ 263 h 276"/>
                <a:gd name="T6" fmla="*/ 16 w 237"/>
                <a:gd name="T7" fmla="*/ 166 h 276"/>
                <a:gd name="T8" fmla="*/ 166 w 237"/>
                <a:gd name="T9" fmla="*/ 16 h 276"/>
                <a:gd name="T10" fmla="*/ 224 w 237"/>
                <a:gd name="T11" fmla="*/ 28 h 276"/>
                <a:gd name="T12" fmla="*/ 235 w 237"/>
                <a:gd name="T13" fmla="*/ 24 h 276"/>
                <a:gd name="T14" fmla="*/ 231 w 237"/>
                <a:gd name="T15" fmla="*/ 13 h 276"/>
                <a:gd name="T16" fmla="*/ 166 w 237"/>
                <a:gd name="T17" fmla="*/ 0 h 276"/>
                <a:gd name="T18" fmla="*/ 0 w 237"/>
                <a:gd name="T19" fmla="*/ 166 h 276"/>
                <a:gd name="T20" fmla="*/ 40 w 237"/>
                <a:gd name="T21" fmla="*/ 274 h 276"/>
                <a:gd name="T22" fmla="*/ 46 w 237"/>
                <a:gd name="T23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7" h="276">
                  <a:moveTo>
                    <a:pt x="46" y="276"/>
                  </a:moveTo>
                  <a:cubicBezTo>
                    <a:pt x="48" y="276"/>
                    <a:pt x="50" y="276"/>
                    <a:pt x="51" y="274"/>
                  </a:cubicBezTo>
                  <a:cubicBezTo>
                    <a:pt x="55" y="272"/>
                    <a:pt x="55" y="267"/>
                    <a:pt x="52" y="263"/>
                  </a:cubicBezTo>
                  <a:cubicBezTo>
                    <a:pt x="29" y="236"/>
                    <a:pt x="16" y="202"/>
                    <a:pt x="16" y="166"/>
                  </a:cubicBezTo>
                  <a:cubicBezTo>
                    <a:pt x="16" y="83"/>
                    <a:pt x="83" y="16"/>
                    <a:pt x="166" y="16"/>
                  </a:cubicBezTo>
                  <a:cubicBezTo>
                    <a:pt x="186" y="16"/>
                    <a:pt x="206" y="20"/>
                    <a:pt x="224" y="28"/>
                  </a:cubicBezTo>
                  <a:cubicBezTo>
                    <a:pt x="229" y="30"/>
                    <a:pt x="233" y="28"/>
                    <a:pt x="235" y="24"/>
                  </a:cubicBezTo>
                  <a:cubicBezTo>
                    <a:pt x="237" y="20"/>
                    <a:pt x="235" y="15"/>
                    <a:pt x="231" y="13"/>
                  </a:cubicBezTo>
                  <a:cubicBezTo>
                    <a:pt x="210" y="5"/>
                    <a:pt x="188" y="0"/>
                    <a:pt x="166" y="0"/>
                  </a:cubicBezTo>
                  <a:cubicBezTo>
                    <a:pt x="75" y="0"/>
                    <a:pt x="0" y="75"/>
                    <a:pt x="0" y="166"/>
                  </a:cubicBezTo>
                  <a:cubicBezTo>
                    <a:pt x="0" y="205"/>
                    <a:pt x="14" y="244"/>
                    <a:pt x="40" y="274"/>
                  </a:cubicBezTo>
                  <a:cubicBezTo>
                    <a:pt x="42" y="275"/>
                    <a:pt x="44" y="276"/>
                    <a:pt x="46" y="2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43" name="Freeform 200"/>
            <p:cNvSpPr>
              <a:spLocks noEditPoints="1"/>
            </p:cNvSpPr>
            <p:nvPr/>
          </p:nvSpPr>
          <p:spPr bwMode="auto">
            <a:xfrm>
              <a:off x="4876801" y="1470025"/>
              <a:ext cx="384175" cy="333375"/>
            </a:xfrm>
            <a:custGeom>
              <a:avLst/>
              <a:gdLst>
                <a:gd name="T0" fmla="*/ 0 w 402"/>
                <a:gd name="T1" fmla="*/ 65 h 349"/>
                <a:gd name="T2" fmla="*/ 89 w 402"/>
                <a:gd name="T3" fmla="*/ 348 h 349"/>
                <a:gd name="T4" fmla="*/ 91 w 402"/>
                <a:gd name="T5" fmla="*/ 349 h 349"/>
                <a:gd name="T6" fmla="*/ 93 w 402"/>
                <a:gd name="T7" fmla="*/ 348 h 349"/>
                <a:gd name="T8" fmla="*/ 315 w 402"/>
                <a:gd name="T9" fmla="*/ 294 h 349"/>
                <a:gd name="T10" fmla="*/ 354 w 402"/>
                <a:gd name="T11" fmla="*/ 162 h 349"/>
                <a:gd name="T12" fmla="*/ 365 w 402"/>
                <a:gd name="T13" fmla="*/ 66 h 349"/>
                <a:gd name="T14" fmla="*/ 223 w 402"/>
                <a:gd name="T15" fmla="*/ 34 h 349"/>
                <a:gd name="T16" fmla="*/ 178 w 402"/>
                <a:gd name="T17" fmla="*/ 51 h 349"/>
                <a:gd name="T18" fmla="*/ 244 w 402"/>
                <a:gd name="T19" fmla="*/ 96 h 349"/>
                <a:gd name="T20" fmla="*/ 183 w 402"/>
                <a:gd name="T21" fmla="*/ 71 h 349"/>
                <a:gd name="T22" fmla="*/ 305 w 402"/>
                <a:gd name="T23" fmla="*/ 137 h 349"/>
                <a:gd name="T24" fmla="*/ 305 w 402"/>
                <a:gd name="T25" fmla="*/ 122 h 349"/>
                <a:gd name="T26" fmla="*/ 167 w 402"/>
                <a:gd name="T27" fmla="*/ 184 h 349"/>
                <a:gd name="T28" fmla="*/ 99 w 402"/>
                <a:gd name="T29" fmla="*/ 245 h 349"/>
                <a:gd name="T30" fmla="*/ 99 w 402"/>
                <a:gd name="T31" fmla="*/ 279 h 349"/>
                <a:gd name="T32" fmla="*/ 99 w 402"/>
                <a:gd name="T33" fmla="*/ 195 h 349"/>
                <a:gd name="T34" fmla="*/ 99 w 402"/>
                <a:gd name="T35" fmla="*/ 229 h 349"/>
                <a:gd name="T36" fmla="*/ 244 w 402"/>
                <a:gd name="T37" fmla="*/ 224 h 349"/>
                <a:gd name="T38" fmla="*/ 260 w 402"/>
                <a:gd name="T39" fmla="*/ 207 h 349"/>
                <a:gd name="T40" fmla="*/ 260 w 402"/>
                <a:gd name="T41" fmla="*/ 224 h 349"/>
                <a:gd name="T42" fmla="*/ 260 w 402"/>
                <a:gd name="T43" fmla="*/ 191 h 349"/>
                <a:gd name="T44" fmla="*/ 305 w 402"/>
                <a:gd name="T45" fmla="*/ 195 h 349"/>
                <a:gd name="T46" fmla="*/ 183 w 402"/>
                <a:gd name="T47" fmla="*/ 160 h 349"/>
                <a:gd name="T48" fmla="*/ 183 w 402"/>
                <a:gd name="T49" fmla="*/ 143 h 349"/>
                <a:gd name="T50" fmla="*/ 244 w 402"/>
                <a:gd name="T51" fmla="*/ 155 h 349"/>
                <a:gd name="T52" fmla="*/ 99 w 402"/>
                <a:gd name="T53" fmla="*/ 127 h 349"/>
                <a:gd name="T54" fmla="*/ 167 w 402"/>
                <a:gd name="T55" fmla="*/ 140 h 349"/>
                <a:gd name="T56" fmla="*/ 167 w 402"/>
                <a:gd name="T57" fmla="*/ 314 h 349"/>
                <a:gd name="T58" fmla="*/ 183 w 402"/>
                <a:gd name="T59" fmla="*/ 283 h 349"/>
                <a:gd name="T60" fmla="*/ 183 w 402"/>
                <a:gd name="T61" fmla="*/ 310 h 349"/>
                <a:gd name="T62" fmla="*/ 183 w 402"/>
                <a:gd name="T63" fmla="*/ 242 h 349"/>
                <a:gd name="T64" fmla="*/ 183 w 402"/>
                <a:gd name="T65" fmla="*/ 267 h 349"/>
                <a:gd name="T66" fmla="*/ 305 w 402"/>
                <a:gd name="T67" fmla="*/ 251 h 349"/>
                <a:gd name="T68" fmla="*/ 260 w 402"/>
                <a:gd name="T69" fmla="*/ 158 h 349"/>
                <a:gd name="T70" fmla="*/ 305 w 402"/>
                <a:gd name="T71" fmla="*/ 166 h 349"/>
                <a:gd name="T72" fmla="*/ 99 w 402"/>
                <a:gd name="T73" fmla="*/ 74 h 349"/>
                <a:gd name="T74" fmla="*/ 167 w 402"/>
                <a:gd name="T75" fmla="*/ 95 h 349"/>
                <a:gd name="T76" fmla="*/ 83 w 402"/>
                <a:gd name="T77" fmla="*/ 330 h 349"/>
                <a:gd name="T78" fmla="*/ 260 w 402"/>
                <a:gd name="T79" fmla="*/ 291 h 349"/>
                <a:gd name="T80" fmla="*/ 305 w 402"/>
                <a:gd name="T81" fmla="*/ 280 h 349"/>
                <a:gd name="T82" fmla="*/ 240 w 402"/>
                <a:gd name="T83" fmla="*/ 55 h 349"/>
                <a:gd name="T84" fmla="*/ 300 w 402"/>
                <a:gd name="T85" fmla="*/ 16 h 349"/>
                <a:gd name="T86" fmla="*/ 350 w 402"/>
                <a:gd name="T87" fmla="*/ 79 h 349"/>
                <a:gd name="T88" fmla="*/ 354 w 402"/>
                <a:gd name="T89" fmla="*/ 146 h 349"/>
                <a:gd name="T90" fmla="*/ 316 w 402"/>
                <a:gd name="T91" fmla="*/ 110 h 349"/>
                <a:gd name="T92" fmla="*/ 201 w 402"/>
                <a:gd name="T93" fmla="*/ 61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02" h="349">
                  <a:moveTo>
                    <a:pt x="88" y="16"/>
                  </a:moveTo>
                  <a:cubicBezTo>
                    <a:pt x="5" y="58"/>
                    <a:pt x="5" y="58"/>
                    <a:pt x="5" y="58"/>
                  </a:cubicBezTo>
                  <a:cubicBezTo>
                    <a:pt x="2" y="59"/>
                    <a:pt x="0" y="62"/>
                    <a:pt x="0" y="65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0" y="320"/>
                    <a:pt x="3" y="323"/>
                    <a:pt x="6" y="324"/>
                  </a:cubicBezTo>
                  <a:cubicBezTo>
                    <a:pt x="89" y="348"/>
                    <a:pt x="89" y="348"/>
                    <a:pt x="89" y="348"/>
                  </a:cubicBezTo>
                  <a:cubicBezTo>
                    <a:pt x="89" y="348"/>
                    <a:pt x="89" y="348"/>
                    <a:pt x="90" y="348"/>
                  </a:cubicBezTo>
                  <a:cubicBezTo>
                    <a:pt x="90" y="348"/>
                    <a:pt x="91" y="349"/>
                    <a:pt x="91" y="349"/>
                  </a:cubicBezTo>
                  <a:cubicBezTo>
                    <a:pt x="91" y="349"/>
                    <a:pt x="91" y="349"/>
                    <a:pt x="91" y="349"/>
                  </a:cubicBezTo>
                  <a:cubicBezTo>
                    <a:pt x="92" y="349"/>
                    <a:pt x="92" y="349"/>
                    <a:pt x="92" y="349"/>
                  </a:cubicBezTo>
                  <a:cubicBezTo>
                    <a:pt x="92" y="349"/>
                    <a:pt x="93" y="349"/>
                    <a:pt x="93" y="348"/>
                  </a:cubicBezTo>
                  <a:cubicBezTo>
                    <a:pt x="93" y="348"/>
                    <a:pt x="93" y="348"/>
                    <a:pt x="93" y="348"/>
                  </a:cubicBezTo>
                  <a:cubicBezTo>
                    <a:pt x="177" y="328"/>
                    <a:pt x="177" y="328"/>
                    <a:pt x="177" y="328"/>
                  </a:cubicBezTo>
                  <a:cubicBezTo>
                    <a:pt x="177" y="328"/>
                    <a:pt x="177" y="328"/>
                    <a:pt x="177" y="328"/>
                  </a:cubicBezTo>
                  <a:cubicBezTo>
                    <a:pt x="315" y="294"/>
                    <a:pt x="315" y="294"/>
                    <a:pt x="315" y="294"/>
                  </a:cubicBezTo>
                  <a:cubicBezTo>
                    <a:pt x="318" y="293"/>
                    <a:pt x="321" y="289"/>
                    <a:pt x="321" y="286"/>
                  </a:cubicBezTo>
                  <a:cubicBezTo>
                    <a:pt x="321" y="162"/>
                    <a:pt x="321" y="162"/>
                    <a:pt x="321" y="162"/>
                  </a:cubicBezTo>
                  <a:cubicBezTo>
                    <a:pt x="354" y="162"/>
                    <a:pt x="354" y="162"/>
                    <a:pt x="354" y="162"/>
                  </a:cubicBezTo>
                  <a:cubicBezTo>
                    <a:pt x="381" y="162"/>
                    <a:pt x="402" y="140"/>
                    <a:pt x="402" y="114"/>
                  </a:cubicBezTo>
                  <a:cubicBezTo>
                    <a:pt x="402" y="91"/>
                    <a:pt x="387" y="72"/>
                    <a:pt x="365" y="67"/>
                  </a:cubicBezTo>
                  <a:cubicBezTo>
                    <a:pt x="365" y="66"/>
                    <a:pt x="365" y="66"/>
                    <a:pt x="365" y="66"/>
                  </a:cubicBezTo>
                  <a:cubicBezTo>
                    <a:pt x="365" y="30"/>
                    <a:pt x="336" y="0"/>
                    <a:pt x="300" y="0"/>
                  </a:cubicBezTo>
                  <a:cubicBezTo>
                    <a:pt x="274" y="0"/>
                    <a:pt x="251" y="15"/>
                    <a:pt x="241" y="38"/>
                  </a:cubicBezTo>
                  <a:cubicBezTo>
                    <a:pt x="235" y="35"/>
                    <a:pt x="229" y="34"/>
                    <a:pt x="223" y="34"/>
                  </a:cubicBezTo>
                  <a:cubicBezTo>
                    <a:pt x="208" y="34"/>
                    <a:pt x="194" y="42"/>
                    <a:pt x="186" y="54"/>
                  </a:cubicBezTo>
                  <a:cubicBezTo>
                    <a:pt x="178" y="51"/>
                    <a:pt x="178" y="51"/>
                    <a:pt x="178" y="51"/>
                  </a:cubicBezTo>
                  <a:cubicBezTo>
                    <a:pt x="178" y="51"/>
                    <a:pt x="178" y="51"/>
                    <a:pt x="178" y="51"/>
                  </a:cubicBezTo>
                  <a:cubicBezTo>
                    <a:pt x="95" y="15"/>
                    <a:pt x="95" y="15"/>
                    <a:pt x="95" y="15"/>
                  </a:cubicBezTo>
                  <a:cubicBezTo>
                    <a:pt x="92" y="15"/>
                    <a:pt x="90" y="15"/>
                    <a:pt x="88" y="16"/>
                  </a:cubicBezTo>
                  <a:close/>
                  <a:moveTo>
                    <a:pt x="244" y="96"/>
                  </a:moveTo>
                  <a:cubicBezTo>
                    <a:pt x="244" y="118"/>
                    <a:pt x="244" y="118"/>
                    <a:pt x="244" y="118"/>
                  </a:cubicBezTo>
                  <a:cubicBezTo>
                    <a:pt x="183" y="100"/>
                    <a:pt x="183" y="100"/>
                    <a:pt x="183" y="100"/>
                  </a:cubicBezTo>
                  <a:cubicBezTo>
                    <a:pt x="183" y="71"/>
                    <a:pt x="183" y="71"/>
                    <a:pt x="183" y="71"/>
                  </a:cubicBezTo>
                  <a:lnTo>
                    <a:pt x="244" y="96"/>
                  </a:lnTo>
                  <a:close/>
                  <a:moveTo>
                    <a:pt x="305" y="122"/>
                  </a:moveTo>
                  <a:cubicBezTo>
                    <a:pt x="305" y="137"/>
                    <a:pt x="305" y="137"/>
                    <a:pt x="305" y="137"/>
                  </a:cubicBezTo>
                  <a:cubicBezTo>
                    <a:pt x="260" y="123"/>
                    <a:pt x="260" y="123"/>
                    <a:pt x="260" y="123"/>
                  </a:cubicBezTo>
                  <a:cubicBezTo>
                    <a:pt x="260" y="103"/>
                    <a:pt x="260" y="103"/>
                    <a:pt x="260" y="103"/>
                  </a:cubicBezTo>
                  <a:lnTo>
                    <a:pt x="305" y="122"/>
                  </a:lnTo>
                  <a:close/>
                  <a:moveTo>
                    <a:pt x="99" y="144"/>
                  </a:moveTo>
                  <a:cubicBezTo>
                    <a:pt x="167" y="157"/>
                    <a:pt x="167" y="157"/>
                    <a:pt x="167" y="157"/>
                  </a:cubicBezTo>
                  <a:cubicBezTo>
                    <a:pt x="167" y="184"/>
                    <a:pt x="167" y="184"/>
                    <a:pt x="167" y="184"/>
                  </a:cubicBezTo>
                  <a:cubicBezTo>
                    <a:pt x="99" y="178"/>
                    <a:pt x="99" y="178"/>
                    <a:pt x="99" y="178"/>
                  </a:cubicBezTo>
                  <a:lnTo>
                    <a:pt x="99" y="144"/>
                  </a:lnTo>
                  <a:close/>
                  <a:moveTo>
                    <a:pt x="99" y="245"/>
                  </a:moveTo>
                  <a:cubicBezTo>
                    <a:pt x="167" y="243"/>
                    <a:pt x="167" y="243"/>
                    <a:pt x="167" y="243"/>
                  </a:cubicBezTo>
                  <a:cubicBezTo>
                    <a:pt x="167" y="270"/>
                    <a:pt x="167" y="270"/>
                    <a:pt x="167" y="270"/>
                  </a:cubicBezTo>
                  <a:cubicBezTo>
                    <a:pt x="99" y="279"/>
                    <a:pt x="99" y="279"/>
                    <a:pt x="99" y="279"/>
                  </a:cubicBezTo>
                  <a:lnTo>
                    <a:pt x="99" y="245"/>
                  </a:lnTo>
                  <a:close/>
                  <a:moveTo>
                    <a:pt x="99" y="229"/>
                  </a:moveTo>
                  <a:cubicBezTo>
                    <a:pt x="99" y="195"/>
                    <a:pt x="99" y="195"/>
                    <a:pt x="99" y="195"/>
                  </a:cubicBezTo>
                  <a:cubicBezTo>
                    <a:pt x="167" y="200"/>
                    <a:pt x="167" y="200"/>
                    <a:pt x="167" y="200"/>
                  </a:cubicBezTo>
                  <a:cubicBezTo>
                    <a:pt x="167" y="227"/>
                    <a:pt x="167" y="227"/>
                    <a:pt x="167" y="227"/>
                  </a:cubicBezTo>
                  <a:lnTo>
                    <a:pt x="99" y="229"/>
                  </a:lnTo>
                  <a:close/>
                  <a:moveTo>
                    <a:pt x="183" y="201"/>
                  </a:moveTo>
                  <a:cubicBezTo>
                    <a:pt x="244" y="206"/>
                    <a:pt x="244" y="206"/>
                    <a:pt x="244" y="206"/>
                  </a:cubicBezTo>
                  <a:cubicBezTo>
                    <a:pt x="244" y="224"/>
                    <a:pt x="244" y="224"/>
                    <a:pt x="244" y="224"/>
                  </a:cubicBezTo>
                  <a:cubicBezTo>
                    <a:pt x="183" y="226"/>
                    <a:pt x="183" y="226"/>
                    <a:pt x="183" y="226"/>
                  </a:cubicBezTo>
                  <a:lnTo>
                    <a:pt x="183" y="201"/>
                  </a:lnTo>
                  <a:close/>
                  <a:moveTo>
                    <a:pt x="260" y="207"/>
                  </a:moveTo>
                  <a:cubicBezTo>
                    <a:pt x="305" y="211"/>
                    <a:pt x="305" y="211"/>
                    <a:pt x="305" y="211"/>
                  </a:cubicBezTo>
                  <a:cubicBezTo>
                    <a:pt x="305" y="223"/>
                    <a:pt x="305" y="223"/>
                    <a:pt x="305" y="223"/>
                  </a:cubicBezTo>
                  <a:cubicBezTo>
                    <a:pt x="260" y="224"/>
                    <a:pt x="260" y="224"/>
                    <a:pt x="260" y="224"/>
                  </a:cubicBezTo>
                  <a:lnTo>
                    <a:pt x="260" y="207"/>
                  </a:lnTo>
                  <a:close/>
                  <a:moveTo>
                    <a:pt x="305" y="195"/>
                  </a:moveTo>
                  <a:cubicBezTo>
                    <a:pt x="260" y="191"/>
                    <a:pt x="260" y="191"/>
                    <a:pt x="260" y="191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305" y="183"/>
                    <a:pt x="305" y="183"/>
                    <a:pt x="305" y="183"/>
                  </a:cubicBezTo>
                  <a:lnTo>
                    <a:pt x="305" y="195"/>
                  </a:lnTo>
                  <a:close/>
                  <a:moveTo>
                    <a:pt x="244" y="190"/>
                  </a:moveTo>
                  <a:cubicBezTo>
                    <a:pt x="183" y="185"/>
                    <a:pt x="183" y="185"/>
                    <a:pt x="183" y="185"/>
                  </a:cubicBezTo>
                  <a:cubicBezTo>
                    <a:pt x="183" y="160"/>
                    <a:pt x="183" y="160"/>
                    <a:pt x="183" y="160"/>
                  </a:cubicBezTo>
                  <a:cubicBezTo>
                    <a:pt x="244" y="171"/>
                    <a:pt x="244" y="171"/>
                    <a:pt x="244" y="171"/>
                  </a:cubicBezTo>
                  <a:lnTo>
                    <a:pt x="244" y="190"/>
                  </a:lnTo>
                  <a:close/>
                  <a:moveTo>
                    <a:pt x="183" y="143"/>
                  </a:moveTo>
                  <a:cubicBezTo>
                    <a:pt x="183" y="116"/>
                    <a:pt x="183" y="116"/>
                    <a:pt x="183" y="116"/>
                  </a:cubicBezTo>
                  <a:cubicBezTo>
                    <a:pt x="244" y="135"/>
                    <a:pt x="244" y="135"/>
                    <a:pt x="244" y="135"/>
                  </a:cubicBezTo>
                  <a:cubicBezTo>
                    <a:pt x="244" y="155"/>
                    <a:pt x="244" y="155"/>
                    <a:pt x="244" y="155"/>
                  </a:cubicBezTo>
                  <a:lnTo>
                    <a:pt x="183" y="143"/>
                  </a:lnTo>
                  <a:close/>
                  <a:moveTo>
                    <a:pt x="167" y="140"/>
                  </a:moveTo>
                  <a:cubicBezTo>
                    <a:pt x="99" y="127"/>
                    <a:pt x="99" y="127"/>
                    <a:pt x="99" y="127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167" y="112"/>
                    <a:pt x="167" y="112"/>
                    <a:pt x="167" y="112"/>
                  </a:cubicBezTo>
                  <a:lnTo>
                    <a:pt x="167" y="140"/>
                  </a:lnTo>
                  <a:close/>
                  <a:moveTo>
                    <a:pt x="99" y="295"/>
                  </a:moveTo>
                  <a:cubicBezTo>
                    <a:pt x="167" y="286"/>
                    <a:pt x="167" y="286"/>
                    <a:pt x="167" y="286"/>
                  </a:cubicBezTo>
                  <a:cubicBezTo>
                    <a:pt x="167" y="314"/>
                    <a:pt x="167" y="314"/>
                    <a:pt x="167" y="314"/>
                  </a:cubicBezTo>
                  <a:cubicBezTo>
                    <a:pt x="99" y="330"/>
                    <a:pt x="99" y="330"/>
                    <a:pt x="99" y="330"/>
                  </a:cubicBezTo>
                  <a:lnTo>
                    <a:pt x="99" y="295"/>
                  </a:lnTo>
                  <a:close/>
                  <a:moveTo>
                    <a:pt x="183" y="283"/>
                  </a:moveTo>
                  <a:cubicBezTo>
                    <a:pt x="244" y="275"/>
                    <a:pt x="244" y="275"/>
                    <a:pt x="244" y="275"/>
                  </a:cubicBezTo>
                  <a:cubicBezTo>
                    <a:pt x="244" y="295"/>
                    <a:pt x="244" y="295"/>
                    <a:pt x="244" y="295"/>
                  </a:cubicBezTo>
                  <a:cubicBezTo>
                    <a:pt x="183" y="310"/>
                    <a:pt x="183" y="310"/>
                    <a:pt x="183" y="310"/>
                  </a:cubicBezTo>
                  <a:lnTo>
                    <a:pt x="183" y="283"/>
                  </a:lnTo>
                  <a:close/>
                  <a:moveTo>
                    <a:pt x="183" y="267"/>
                  </a:moveTo>
                  <a:cubicBezTo>
                    <a:pt x="183" y="242"/>
                    <a:pt x="183" y="242"/>
                    <a:pt x="183" y="242"/>
                  </a:cubicBezTo>
                  <a:cubicBezTo>
                    <a:pt x="244" y="240"/>
                    <a:pt x="244" y="240"/>
                    <a:pt x="244" y="240"/>
                  </a:cubicBezTo>
                  <a:cubicBezTo>
                    <a:pt x="244" y="259"/>
                    <a:pt x="244" y="259"/>
                    <a:pt x="244" y="259"/>
                  </a:cubicBezTo>
                  <a:lnTo>
                    <a:pt x="183" y="267"/>
                  </a:lnTo>
                  <a:close/>
                  <a:moveTo>
                    <a:pt x="260" y="240"/>
                  </a:moveTo>
                  <a:cubicBezTo>
                    <a:pt x="305" y="239"/>
                    <a:pt x="305" y="239"/>
                    <a:pt x="305" y="239"/>
                  </a:cubicBezTo>
                  <a:cubicBezTo>
                    <a:pt x="305" y="251"/>
                    <a:pt x="305" y="251"/>
                    <a:pt x="305" y="251"/>
                  </a:cubicBezTo>
                  <a:cubicBezTo>
                    <a:pt x="260" y="257"/>
                    <a:pt x="260" y="257"/>
                    <a:pt x="260" y="257"/>
                  </a:cubicBezTo>
                  <a:lnTo>
                    <a:pt x="260" y="240"/>
                  </a:lnTo>
                  <a:close/>
                  <a:moveTo>
                    <a:pt x="260" y="158"/>
                  </a:moveTo>
                  <a:cubicBezTo>
                    <a:pt x="260" y="140"/>
                    <a:pt x="260" y="140"/>
                    <a:pt x="260" y="140"/>
                  </a:cubicBezTo>
                  <a:cubicBezTo>
                    <a:pt x="305" y="153"/>
                    <a:pt x="305" y="153"/>
                    <a:pt x="305" y="153"/>
                  </a:cubicBezTo>
                  <a:cubicBezTo>
                    <a:pt x="305" y="166"/>
                    <a:pt x="305" y="166"/>
                    <a:pt x="305" y="166"/>
                  </a:cubicBezTo>
                  <a:lnTo>
                    <a:pt x="260" y="158"/>
                  </a:lnTo>
                  <a:close/>
                  <a:moveTo>
                    <a:pt x="167" y="95"/>
                  </a:moveTo>
                  <a:cubicBezTo>
                    <a:pt x="99" y="74"/>
                    <a:pt x="99" y="74"/>
                    <a:pt x="99" y="74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67" y="64"/>
                    <a:pt x="167" y="64"/>
                    <a:pt x="167" y="64"/>
                  </a:cubicBezTo>
                  <a:lnTo>
                    <a:pt x="167" y="95"/>
                  </a:lnTo>
                  <a:close/>
                  <a:moveTo>
                    <a:pt x="16" y="70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83" y="330"/>
                    <a:pt x="83" y="330"/>
                    <a:pt x="83" y="330"/>
                  </a:cubicBezTo>
                  <a:cubicBezTo>
                    <a:pt x="16" y="310"/>
                    <a:pt x="16" y="310"/>
                    <a:pt x="16" y="310"/>
                  </a:cubicBezTo>
                  <a:lnTo>
                    <a:pt x="16" y="70"/>
                  </a:lnTo>
                  <a:close/>
                  <a:moveTo>
                    <a:pt x="260" y="291"/>
                  </a:moveTo>
                  <a:cubicBezTo>
                    <a:pt x="260" y="273"/>
                    <a:pt x="260" y="273"/>
                    <a:pt x="260" y="273"/>
                  </a:cubicBezTo>
                  <a:cubicBezTo>
                    <a:pt x="305" y="267"/>
                    <a:pt x="305" y="267"/>
                    <a:pt x="305" y="267"/>
                  </a:cubicBezTo>
                  <a:cubicBezTo>
                    <a:pt x="305" y="280"/>
                    <a:pt x="305" y="280"/>
                    <a:pt x="305" y="280"/>
                  </a:cubicBezTo>
                  <a:lnTo>
                    <a:pt x="260" y="291"/>
                  </a:lnTo>
                  <a:close/>
                  <a:moveTo>
                    <a:pt x="223" y="50"/>
                  </a:moveTo>
                  <a:cubicBezTo>
                    <a:pt x="229" y="50"/>
                    <a:pt x="235" y="52"/>
                    <a:pt x="240" y="55"/>
                  </a:cubicBezTo>
                  <a:cubicBezTo>
                    <a:pt x="242" y="57"/>
                    <a:pt x="245" y="57"/>
                    <a:pt x="247" y="57"/>
                  </a:cubicBezTo>
                  <a:cubicBezTo>
                    <a:pt x="250" y="56"/>
                    <a:pt x="252" y="54"/>
                    <a:pt x="253" y="51"/>
                  </a:cubicBezTo>
                  <a:cubicBezTo>
                    <a:pt x="259" y="30"/>
                    <a:pt x="278" y="16"/>
                    <a:pt x="300" y="16"/>
                  </a:cubicBezTo>
                  <a:cubicBezTo>
                    <a:pt x="327" y="16"/>
                    <a:pt x="349" y="38"/>
                    <a:pt x="349" y="66"/>
                  </a:cubicBezTo>
                  <a:cubicBezTo>
                    <a:pt x="349" y="68"/>
                    <a:pt x="349" y="70"/>
                    <a:pt x="349" y="72"/>
                  </a:cubicBezTo>
                  <a:cubicBezTo>
                    <a:pt x="348" y="75"/>
                    <a:pt x="349" y="77"/>
                    <a:pt x="350" y="79"/>
                  </a:cubicBezTo>
                  <a:cubicBezTo>
                    <a:pt x="352" y="80"/>
                    <a:pt x="354" y="81"/>
                    <a:pt x="356" y="82"/>
                  </a:cubicBezTo>
                  <a:cubicBezTo>
                    <a:pt x="373" y="83"/>
                    <a:pt x="386" y="97"/>
                    <a:pt x="386" y="114"/>
                  </a:cubicBezTo>
                  <a:cubicBezTo>
                    <a:pt x="386" y="132"/>
                    <a:pt x="372" y="146"/>
                    <a:pt x="354" y="146"/>
                  </a:cubicBezTo>
                  <a:cubicBezTo>
                    <a:pt x="321" y="146"/>
                    <a:pt x="321" y="146"/>
                    <a:pt x="321" y="146"/>
                  </a:cubicBezTo>
                  <a:cubicBezTo>
                    <a:pt x="321" y="117"/>
                    <a:pt x="321" y="117"/>
                    <a:pt x="321" y="117"/>
                  </a:cubicBezTo>
                  <a:cubicBezTo>
                    <a:pt x="321" y="114"/>
                    <a:pt x="319" y="111"/>
                    <a:pt x="316" y="110"/>
                  </a:cubicBezTo>
                  <a:cubicBezTo>
                    <a:pt x="255" y="84"/>
                    <a:pt x="255" y="84"/>
                    <a:pt x="255" y="84"/>
                  </a:cubicBezTo>
                  <a:cubicBezTo>
                    <a:pt x="255" y="84"/>
                    <a:pt x="255" y="84"/>
                    <a:pt x="255" y="84"/>
                  </a:cubicBezTo>
                  <a:cubicBezTo>
                    <a:pt x="201" y="61"/>
                    <a:pt x="201" y="61"/>
                    <a:pt x="201" y="61"/>
                  </a:cubicBezTo>
                  <a:cubicBezTo>
                    <a:pt x="206" y="54"/>
                    <a:pt x="215" y="50"/>
                    <a:pt x="223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44" name="Freeform 201"/>
            <p:cNvSpPr>
              <a:spLocks/>
            </p:cNvSpPr>
            <p:nvPr/>
          </p:nvSpPr>
          <p:spPr bwMode="auto">
            <a:xfrm>
              <a:off x="6130926" y="1855788"/>
              <a:ext cx="68263" cy="65088"/>
            </a:xfrm>
            <a:custGeom>
              <a:avLst/>
              <a:gdLst>
                <a:gd name="T0" fmla="*/ 62 w 70"/>
                <a:gd name="T1" fmla="*/ 27 h 69"/>
                <a:gd name="T2" fmla="*/ 43 w 70"/>
                <a:gd name="T3" fmla="*/ 27 h 69"/>
                <a:gd name="T4" fmla="*/ 43 w 70"/>
                <a:gd name="T5" fmla="*/ 8 h 69"/>
                <a:gd name="T6" fmla="*/ 35 w 70"/>
                <a:gd name="T7" fmla="*/ 0 h 69"/>
                <a:gd name="T8" fmla="*/ 27 w 70"/>
                <a:gd name="T9" fmla="*/ 8 h 69"/>
                <a:gd name="T10" fmla="*/ 27 w 70"/>
                <a:gd name="T11" fmla="*/ 27 h 69"/>
                <a:gd name="T12" fmla="*/ 8 w 70"/>
                <a:gd name="T13" fmla="*/ 27 h 69"/>
                <a:gd name="T14" fmla="*/ 0 w 70"/>
                <a:gd name="T15" fmla="*/ 35 h 69"/>
                <a:gd name="T16" fmla="*/ 8 w 70"/>
                <a:gd name="T17" fmla="*/ 43 h 69"/>
                <a:gd name="T18" fmla="*/ 27 w 70"/>
                <a:gd name="T19" fmla="*/ 43 h 69"/>
                <a:gd name="T20" fmla="*/ 27 w 70"/>
                <a:gd name="T21" fmla="*/ 61 h 69"/>
                <a:gd name="T22" fmla="*/ 35 w 70"/>
                <a:gd name="T23" fmla="*/ 69 h 69"/>
                <a:gd name="T24" fmla="*/ 43 w 70"/>
                <a:gd name="T25" fmla="*/ 61 h 69"/>
                <a:gd name="T26" fmla="*/ 43 w 70"/>
                <a:gd name="T27" fmla="*/ 43 h 69"/>
                <a:gd name="T28" fmla="*/ 62 w 70"/>
                <a:gd name="T29" fmla="*/ 43 h 69"/>
                <a:gd name="T30" fmla="*/ 70 w 70"/>
                <a:gd name="T31" fmla="*/ 35 h 69"/>
                <a:gd name="T32" fmla="*/ 62 w 70"/>
                <a:gd name="T33" fmla="*/ 2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69">
                  <a:moveTo>
                    <a:pt x="62" y="27"/>
                  </a:moveTo>
                  <a:cubicBezTo>
                    <a:pt x="43" y="27"/>
                    <a:pt x="43" y="27"/>
                    <a:pt x="43" y="27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3"/>
                    <a:pt x="39" y="0"/>
                    <a:pt x="35" y="0"/>
                  </a:cubicBezTo>
                  <a:cubicBezTo>
                    <a:pt x="31" y="0"/>
                    <a:pt x="27" y="3"/>
                    <a:pt x="27" y="8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4" y="27"/>
                    <a:pt x="0" y="30"/>
                    <a:pt x="0" y="35"/>
                  </a:cubicBezTo>
                  <a:cubicBezTo>
                    <a:pt x="0" y="39"/>
                    <a:pt x="4" y="43"/>
                    <a:pt x="8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7" y="66"/>
                    <a:pt x="31" y="69"/>
                    <a:pt x="35" y="69"/>
                  </a:cubicBezTo>
                  <a:cubicBezTo>
                    <a:pt x="39" y="69"/>
                    <a:pt x="43" y="66"/>
                    <a:pt x="43" y="61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66" y="43"/>
                    <a:pt x="70" y="39"/>
                    <a:pt x="70" y="35"/>
                  </a:cubicBezTo>
                  <a:cubicBezTo>
                    <a:pt x="70" y="30"/>
                    <a:pt x="66" y="27"/>
                    <a:pt x="6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45" name="Freeform 203"/>
            <p:cNvSpPr>
              <a:spLocks/>
            </p:cNvSpPr>
            <p:nvPr/>
          </p:nvSpPr>
          <p:spPr bwMode="auto">
            <a:xfrm>
              <a:off x="5865813" y="825500"/>
              <a:ext cx="884238" cy="36513"/>
            </a:xfrm>
            <a:custGeom>
              <a:avLst/>
              <a:gdLst>
                <a:gd name="T0" fmla="*/ 911 w 924"/>
                <a:gd name="T1" fmla="*/ 13 h 38"/>
                <a:gd name="T2" fmla="*/ 880 w 924"/>
                <a:gd name="T3" fmla="*/ 22 h 38"/>
                <a:gd name="T4" fmla="*/ 850 w 924"/>
                <a:gd name="T5" fmla="*/ 13 h 38"/>
                <a:gd name="T6" fmla="*/ 810 w 924"/>
                <a:gd name="T7" fmla="*/ 0 h 38"/>
                <a:gd name="T8" fmla="*/ 771 w 924"/>
                <a:gd name="T9" fmla="*/ 13 h 38"/>
                <a:gd name="T10" fmla="*/ 741 w 924"/>
                <a:gd name="T11" fmla="*/ 22 h 38"/>
                <a:gd name="T12" fmla="*/ 710 w 924"/>
                <a:gd name="T13" fmla="*/ 13 h 38"/>
                <a:gd name="T14" fmla="*/ 671 w 924"/>
                <a:gd name="T15" fmla="*/ 0 h 38"/>
                <a:gd name="T16" fmla="*/ 632 w 924"/>
                <a:gd name="T17" fmla="*/ 13 h 38"/>
                <a:gd name="T18" fmla="*/ 601 w 924"/>
                <a:gd name="T19" fmla="*/ 22 h 38"/>
                <a:gd name="T20" fmla="*/ 571 w 924"/>
                <a:gd name="T21" fmla="*/ 13 h 38"/>
                <a:gd name="T22" fmla="*/ 532 w 924"/>
                <a:gd name="T23" fmla="*/ 0 h 38"/>
                <a:gd name="T24" fmla="*/ 492 w 924"/>
                <a:gd name="T25" fmla="*/ 13 h 38"/>
                <a:gd name="T26" fmla="*/ 462 w 924"/>
                <a:gd name="T27" fmla="*/ 22 h 38"/>
                <a:gd name="T28" fmla="*/ 431 w 924"/>
                <a:gd name="T29" fmla="*/ 13 h 38"/>
                <a:gd name="T30" fmla="*/ 392 w 924"/>
                <a:gd name="T31" fmla="*/ 0 h 38"/>
                <a:gd name="T32" fmla="*/ 353 w 924"/>
                <a:gd name="T33" fmla="*/ 13 h 38"/>
                <a:gd name="T34" fmla="*/ 322 w 924"/>
                <a:gd name="T35" fmla="*/ 22 h 38"/>
                <a:gd name="T36" fmla="*/ 292 w 924"/>
                <a:gd name="T37" fmla="*/ 13 h 38"/>
                <a:gd name="T38" fmla="*/ 253 w 924"/>
                <a:gd name="T39" fmla="*/ 0 h 38"/>
                <a:gd name="T40" fmla="*/ 214 w 924"/>
                <a:gd name="T41" fmla="*/ 13 h 38"/>
                <a:gd name="T42" fmla="*/ 183 w 924"/>
                <a:gd name="T43" fmla="*/ 22 h 38"/>
                <a:gd name="T44" fmla="*/ 152 w 924"/>
                <a:gd name="T45" fmla="*/ 13 h 38"/>
                <a:gd name="T46" fmla="*/ 113 w 924"/>
                <a:gd name="T47" fmla="*/ 0 h 38"/>
                <a:gd name="T48" fmla="*/ 74 w 924"/>
                <a:gd name="T49" fmla="*/ 13 h 38"/>
                <a:gd name="T50" fmla="*/ 44 w 924"/>
                <a:gd name="T51" fmla="*/ 22 h 38"/>
                <a:gd name="T52" fmla="*/ 13 w 924"/>
                <a:gd name="T53" fmla="*/ 13 h 38"/>
                <a:gd name="T54" fmla="*/ 2 w 924"/>
                <a:gd name="T55" fmla="*/ 15 h 38"/>
                <a:gd name="T56" fmla="*/ 4 w 924"/>
                <a:gd name="T57" fmla="*/ 26 h 38"/>
                <a:gd name="T58" fmla="*/ 44 w 924"/>
                <a:gd name="T59" fmla="*/ 38 h 38"/>
                <a:gd name="T60" fmla="*/ 83 w 924"/>
                <a:gd name="T61" fmla="*/ 26 h 38"/>
                <a:gd name="T62" fmla="*/ 113 w 924"/>
                <a:gd name="T63" fmla="*/ 16 h 38"/>
                <a:gd name="T64" fmla="*/ 144 w 924"/>
                <a:gd name="T65" fmla="*/ 26 h 38"/>
                <a:gd name="T66" fmla="*/ 183 w 924"/>
                <a:gd name="T67" fmla="*/ 38 h 38"/>
                <a:gd name="T68" fmla="*/ 222 w 924"/>
                <a:gd name="T69" fmla="*/ 26 h 38"/>
                <a:gd name="T70" fmla="*/ 253 w 924"/>
                <a:gd name="T71" fmla="*/ 16 h 38"/>
                <a:gd name="T72" fmla="*/ 283 w 924"/>
                <a:gd name="T73" fmla="*/ 26 h 38"/>
                <a:gd name="T74" fmla="*/ 322 w 924"/>
                <a:gd name="T75" fmla="*/ 38 h 38"/>
                <a:gd name="T76" fmla="*/ 362 w 924"/>
                <a:gd name="T77" fmla="*/ 26 h 38"/>
                <a:gd name="T78" fmla="*/ 392 w 924"/>
                <a:gd name="T79" fmla="*/ 16 h 38"/>
                <a:gd name="T80" fmla="*/ 423 w 924"/>
                <a:gd name="T81" fmla="*/ 26 h 38"/>
                <a:gd name="T82" fmla="*/ 462 w 924"/>
                <a:gd name="T83" fmla="*/ 38 h 38"/>
                <a:gd name="T84" fmla="*/ 501 w 924"/>
                <a:gd name="T85" fmla="*/ 26 h 38"/>
                <a:gd name="T86" fmla="*/ 532 w 924"/>
                <a:gd name="T87" fmla="*/ 16 h 38"/>
                <a:gd name="T88" fmla="*/ 562 w 924"/>
                <a:gd name="T89" fmla="*/ 26 h 38"/>
                <a:gd name="T90" fmla="*/ 601 w 924"/>
                <a:gd name="T91" fmla="*/ 38 h 38"/>
                <a:gd name="T92" fmla="*/ 640 w 924"/>
                <a:gd name="T93" fmla="*/ 26 h 38"/>
                <a:gd name="T94" fmla="*/ 671 w 924"/>
                <a:gd name="T95" fmla="*/ 16 h 38"/>
                <a:gd name="T96" fmla="*/ 702 w 924"/>
                <a:gd name="T97" fmla="*/ 26 h 38"/>
                <a:gd name="T98" fmla="*/ 741 w 924"/>
                <a:gd name="T99" fmla="*/ 38 h 38"/>
                <a:gd name="T100" fmla="*/ 780 w 924"/>
                <a:gd name="T101" fmla="*/ 26 h 38"/>
                <a:gd name="T102" fmla="*/ 810 w 924"/>
                <a:gd name="T103" fmla="*/ 16 h 38"/>
                <a:gd name="T104" fmla="*/ 841 w 924"/>
                <a:gd name="T105" fmla="*/ 26 h 38"/>
                <a:gd name="T106" fmla="*/ 880 w 924"/>
                <a:gd name="T107" fmla="*/ 38 h 38"/>
                <a:gd name="T108" fmla="*/ 919 w 924"/>
                <a:gd name="T109" fmla="*/ 26 h 38"/>
                <a:gd name="T110" fmla="*/ 922 w 924"/>
                <a:gd name="T111" fmla="*/ 15 h 38"/>
                <a:gd name="T112" fmla="*/ 911 w 924"/>
                <a:gd name="T113" fmla="*/ 1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4" h="38">
                  <a:moveTo>
                    <a:pt x="911" y="13"/>
                  </a:moveTo>
                  <a:cubicBezTo>
                    <a:pt x="902" y="18"/>
                    <a:pt x="895" y="22"/>
                    <a:pt x="880" y="22"/>
                  </a:cubicBezTo>
                  <a:cubicBezTo>
                    <a:pt x="865" y="22"/>
                    <a:pt x="858" y="18"/>
                    <a:pt x="850" y="13"/>
                  </a:cubicBezTo>
                  <a:cubicBezTo>
                    <a:pt x="841" y="7"/>
                    <a:pt x="830" y="0"/>
                    <a:pt x="810" y="0"/>
                  </a:cubicBezTo>
                  <a:cubicBezTo>
                    <a:pt x="791" y="0"/>
                    <a:pt x="780" y="7"/>
                    <a:pt x="771" y="13"/>
                  </a:cubicBezTo>
                  <a:cubicBezTo>
                    <a:pt x="763" y="18"/>
                    <a:pt x="756" y="22"/>
                    <a:pt x="741" y="22"/>
                  </a:cubicBezTo>
                  <a:cubicBezTo>
                    <a:pt x="726" y="22"/>
                    <a:pt x="719" y="18"/>
                    <a:pt x="710" y="13"/>
                  </a:cubicBezTo>
                  <a:cubicBezTo>
                    <a:pt x="701" y="7"/>
                    <a:pt x="691" y="0"/>
                    <a:pt x="671" y="0"/>
                  </a:cubicBezTo>
                  <a:cubicBezTo>
                    <a:pt x="651" y="0"/>
                    <a:pt x="641" y="7"/>
                    <a:pt x="632" y="13"/>
                  </a:cubicBezTo>
                  <a:cubicBezTo>
                    <a:pt x="624" y="18"/>
                    <a:pt x="616" y="22"/>
                    <a:pt x="601" y="22"/>
                  </a:cubicBezTo>
                  <a:cubicBezTo>
                    <a:pt x="586" y="22"/>
                    <a:pt x="579" y="18"/>
                    <a:pt x="571" y="13"/>
                  </a:cubicBezTo>
                  <a:cubicBezTo>
                    <a:pt x="562" y="7"/>
                    <a:pt x="551" y="0"/>
                    <a:pt x="532" y="0"/>
                  </a:cubicBezTo>
                  <a:cubicBezTo>
                    <a:pt x="512" y="0"/>
                    <a:pt x="502" y="7"/>
                    <a:pt x="492" y="13"/>
                  </a:cubicBezTo>
                  <a:cubicBezTo>
                    <a:pt x="484" y="18"/>
                    <a:pt x="477" y="22"/>
                    <a:pt x="462" y="22"/>
                  </a:cubicBezTo>
                  <a:cubicBezTo>
                    <a:pt x="447" y="22"/>
                    <a:pt x="440" y="18"/>
                    <a:pt x="431" y="13"/>
                  </a:cubicBezTo>
                  <a:cubicBezTo>
                    <a:pt x="422" y="7"/>
                    <a:pt x="412" y="0"/>
                    <a:pt x="392" y="0"/>
                  </a:cubicBezTo>
                  <a:cubicBezTo>
                    <a:pt x="372" y="0"/>
                    <a:pt x="362" y="7"/>
                    <a:pt x="353" y="13"/>
                  </a:cubicBezTo>
                  <a:cubicBezTo>
                    <a:pt x="345" y="18"/>
                    <a:pt x="338" y="22"/>
                    <a:pt x="322" y="22"/>
                  </a:cubicBezTo>
                  <a:cubicBezTo>
                    <a:pt x="307" y="22"/>
                    <a:pt x="300" y="18"/>
                    <a:pt x="292" y="13"/>
                  </a:cubicBezTo>
                  <a:cubicBezTo>
                    <a:pt x="283" y="7"/>
                    <a:pt x="273" y="0"/>
                    <a:pt x="253" y="0"/>
                  </a:cubicBezTo>
                  <a:cubicBezTo>
                    <a:pt x="233" y="0"/>
                    <a:pt x="223" y="7"/>
                    <a:pt x="214" y="13"/>
                  </a:cubicBezTo>
                  <a:cubicBezTo>
                    <a:pt x="205" y="18"/>
                    <a:pt x="198" y="22"/>
                    <a:pt x="183" y="22"/>
                  </a:cubicBezTo>
                  <a:cubicBezTo>
                    <a:pt x="168" y="22"/>
                    <a:pt x="161" y="18"/>
                    <a:pt x="152" y="13"/>
                  </a:cubicBezTo>
                  <a:cubicBezTo>
                    <a:pt x="143" y="7"/>
                    <a:pt x="133" y="0"/>
                    <a:pt x="113" y="0"/>
                  </a:cubicBezTo>
                  <a:cubicBezTo>
                    <a:pt x="94" y="0"/>
                    <a:pt x="83" y="7"/>
                    <a:pt x="74" y="13"/>
                  </a:cubicBezTo>
                  <a:cubicBezTo>
                    <a:pt x="66" y="18"/>
                    <a:pt x="59" y="22"/>
                    <a:pt x="44" y="22"/>
                  </a:cubicBezTo>
                  <a:cubicBezTo>
                    <a:pt x="29" y="22"/>
                    <a:pt x="21" y="18"/>
                    <a:pt x="13" y="13"/>
                  </a:cubicBezTo>
                  <a:cubicBezTo>
                    <a:pt x="9" y="10"/>
                    <a:pt x="4" y="11"/>
                    <a:pt x="2" y="15"/>
                  </a:cubicBezTo>
                  <a:cubicBezTo>
                    <a:pt x="0" y="19"/>
                    <a:pt x="1" y="24"/>
                    <a:pt x="4" y="26"/>
                  </a:cubicBezTo>
                  <a:cubicBezTo>
                    <a:pt x="14" y="32"/>
                    <a:pt x="24" y="38"/>
                    <a:pt x="44" y="38"/>
                  </a:cubicBezTo>
                  <a:cubicBezTo>
                    <a:pt x="63" y="38"/>
                    <a:pt x="74" y="32"/>
                    <a:pt x="83" y="26"/>
                  </a:cubicBezTo>
                  <a:cubicBezTo>
                    <a:pt x="91" y="21"/>
                    <a:pt x="98" y="16"/>
                    <a:pt x="113" y="16"/>
                  </a:cubicBezTo>
                  <a:cubicBezTo>
                    <a:pt x="128" y="16"/>
                    <a:pt x="136" y="21"/>
                    <a:pt x="144" y="26"/>
                  </a:cubicBezTo>
                  <a:cubicBezTo>
                    <a:pt x="153" y="32"/>
                    <a:pt x="163" y="38"/>
                    <a:pt x="183" y="38"/>
                  </a:cubicBezTo>
                  <a:cubicBezTo>
                    <a:pt x="203" y="38"/>
                    <a:pt x="213" y="32"/>
                    <a:pt x="222" y="26"/>
                  </a:cubicBezTo>
                  <a:cubicBezTo>
                    <a:pt x="231" y="21"/>
                    <a:pt x="238" y="16"/>
                    <a:pt x="253" y="16"/>
                  </a:cubicBezTo>
                  <a:cubicBezTo>
                    <a:pt x="268" y="16"/>
                    <a:pt x="275" y="21"/>
                    <a:pt x="283" y="26"/>
                  </a:cubicBezTo>
                  <a:cubicBezTo>
                    <a:pt x="292" y="32"/>
                    <a:pt x="303" y="38"/>
                    <a:pt x="322" y="38"/>
                  </a:cubicBezTo>
                  <a:cubicBezTo>
                    <a:pt x="342" y="38"/>
                    <a:pt x="353" y="32"/>
                    <a:pt x="362" y="26"/>
                  </a:cubicBezTo>
                  <a:cubicBezTo>
                    <a:pt x="370" y="21"/>
                    <a:pt x="377" y="16"/>
                    <a:pt x="392" y="16"/>
                  </a:cubicBezTo>
                  <a:cubicBezTo>
                    <a:pt x="407" y="16"/>
                    <a:pt x="414" y="21"/>
                    <a:pt x="423" y="26"/>
                  </a:cubicBezTo>
                  <a:cubicBezTo>
                    <a:pt x="432" y="32"/>
                    <a:pt x="442" y="38"/>
                    <a:pt x="462" y="38"/>
                  </a:cubicBezTo>
                  <a:cubicBezTo>
                    <a:pt x="482" y="38"/>
                    <a:pt x="492" y="32"/>
                    <a:pt x="501" y="26"/>
                  </a:cubicBezTo>
                  <a:cubicBezTo>
                    <a:pt x="509" y="21"/>
                    <a:pt x="517" y="16"/>
                    <a:pt x="532" y="16"/>
                  </a:cubicBezTo>
                  <a:cubicBezTo>
                    <a:pt x="547" y="16"/>
                    <a:pt x="554" y="21"/>
                    <a:pt x="562" y="26"/>
                  </a:cubicBezTo>
                  <a:cubicBezTo>
                    <a:pt x="571" y="32"/>
                    <a:pt x="582" y="38"/>
                    <a:pt x="601" y="38"/>
                  </a:cubicBezTo>
                  <a:cubicBezTo>
                    <a:pt x="621" y="38"/>
                    <a:pt x="631" y="32"/>
                    <a:pt x="640" y="26"/>
                  </a:cubicBezTo>
                  <a:cubicBezTo>
                    <a:pt x="649" y="21"/>
                    <a:pt x="656" y="16"/>
                    <a:pt x="671" y="16"/>
                  </a:cubicBezTo>
                  <a:cubicBezTo>
                    <a:pt x="686" y="16"/>
                    <a:pt x="693" y="21"/>
                    <a:pt x="702" y="26"/>
                  </a:cubicBezTo>
                  <a:cubicBezTo>
                    <a:pt x="711" y="32"/>
                    <a:pt x="721" y="38"/>
                    <a:pt x="741" y="38"/>
                  </a:cubicBezTo>
                  <a:cubicBezTo>
                    <a:pt x="761" y="38"/>
                    <a:pt x="771" y="32"/>
                    <a:pt x="780" y="26"/>
                  </a:cubicBezTo>
                  <a:cubicBezTo>
                    <a:pt x="788" y="21"/>
                    <a:pt x="795" y="16"/>
                    <a:pt x="810" y="16"/>
                  </a:cubicBezTo>
                  <a:cubicBezTo>
                    <a:pt x="826" y="16"/>
                    <a:pt x="833" y="21"/>
                    <a:pt x="841" y="26"/>
                  </a:cubicBezTo>
                  <a:cubicBezTo>
                    <a:pt x="850" y="32"/>
                    <a:pt x="860" y="38"/>
                    <a:pt x="880" y="38"/>
                  </a:cubicBezTo>
                  <a:cubicBezTo>
                    <a:pt x="900" y="38"/>
                    <a:pt x="910" y="32"/>
                    <a:pt x="919" y="26"/>
                  </a:cubicBezTo>
                  <a:cubicBezTo>
                    <a:pt x="923" y="24"/>
                    <a:pt x="924" y="19"/>
                    <a:pt x="922" y="15"/>
                  </a:cubicBezTo>
                  <a:cubicBezTo>
                    <a:pt x="919" y="11"/>
                    <a:pt x="914" y="10"/>
                    <a:pt x="9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46" name="Freeform 204"/>
            <p:cNvSpPr>
              <a:spLocks noEditPoints="1"/>
            </p:cNvSpPr>
            <p:nvPr/>
          </p:nvSpPr>
          <p:spPr bwMode="auto">
            <a:xfrm>
              <a:off x="5827713" y="573088"/>
              <a:ext cx="919163" cy="249238"/>
            </a:xfrm>
            <a:custGeom>
              <a:avLst/>
              <a:gdLst>
                <a:gd name="T0" fmla="*/ 53 w 962"/>
                <a:gd name="T1" fmla="*/ 205 h 260"/>
                <a:gd name="T2" fmla="*/ 81 w 962"/>
                <a:gd name="T3" fmla="*/ 260 h 260"/>
                <a:gd name="T4" fmla="*/ 181 w 962"/>
                <a:gd name="T5" fmla="*/ 248 h 260"/>
                <a:gd name="T6" fmla="*/ 290 w 962"/>
                <a:gd name="T7" fmla="*/ 238 h 260"/>
                <a:gd name="T8" fmla="*/ 399 w 962"/>
                <a:gd name="T9" fmla="*/ 248 h 260"/>
                <a:gd name="T10" fmla="*/ 499 w 962"/>
                <a:gd name="T11" fmla="*/ 260 h 260"/>
                <a:gd name="T12" fmla="*/ 600 w 962"/>
                <a:gd name="T13" fmla="*/ 248 h 260"/>
                <a:gd name="T14" fmla="*/ 708 w 962"/>
                <a:gd name="T15" fmla="*/ 238 h 260"/>
                <a:gd name="T16" fmla="*/ 817 w 962"/>
                <a:gd name="T17" fmla="*/ 248 h 260"/>
                <a:gd name="T18" fmla="*/ 918 w 962"/>
                <a:gd name="T19" fmla="*/ 260 h 260"/>
                <a:gd name="T20" fmla="*/ 948 w 962"/>
                <a:gd name="T21" fmla="*/ 234 h 260"/>
                <a:gd name="T22" fmla="*/ 848 w 962"/>
                <a:gd name="T23" fmla="*/ 222 h 260"/>
                <a:gd name="T24" fmla="*/ 748 w 962"/>
                <a:gd name="T25" fmla="*/ 234 h 260"/>
                <a:gd name="T26" fmla="*/ 767 w 962"/>
                <a:gd name="T27" fmla="*/ 129 h 260"/>
                <a:gd name="T28" fmla="*/ 733 w 962"/>
                <a:gd name="T29" fmla="*/ 115 h 260"/>
                <a:gd name="T30" fmla="*/ 689 w 962"/>
                <a:gd name="T31" fmla="*/ 67 h 260"/>
                <a:gd name="T32" fmla="*/ 656 w 962"/>
                <a:gd name="T33" fmla="*/ 8 h 260"/>
                <a:gd name="T34" fmla="*/ 560 w 962"/>
                <a:gd name="T35" fmla="*/ 8 h 260"/>
                <a:gd name="T36" fmla="*/ 540 w 962"/>
                <a:gd name="T37" fmla="*/ 67 h 260"/>
                <a:gd name="T38" fmla="*/ 471 w 962"/>
                <a:gd name="T39" fmla="*/ 107 h 260"/>
                <a:gd name="T40" fmla="*/ 394 w 962"/>
                <a:gd name="T41" fmla="*/ 107 h 260"/>
                <a:gd name="T42" fmla="*/ 317 w 962"/>
                <a:gd name="T43" fmla="*/ 107 h 260"/>
                <a:gd name="T44" fmla="*/ 240 w 962"/>
                <a:gd name="T45" fmla="*/ 107 h 260"/>
                <a:gd name="T46" fmla="*/ 161 w 962"/>
                <a:gd name="T47" fmla="*/ 107 h 260"/>
                <a:gd name="T48" fmla="*/ 189 w 962"/>
                <a:gd name="T49" fmla="*/ 141 h 260"/>
                <a:gd name="T50" fmla="*/ 232 w 962"/>
                <a:gd name="T51" fmla="*/ 141 h 260"/>
                <a:gd name="T52" fmla="*/ 309 w 962"/>
                <a:gd name="T53" fmla="*/ 123 h 260"/>
                <a:gd name="T54" fmla="*/ 248 w 962"/>
                <a:gd name="T55" fmla="*/ 123 h 260"/>
                <a:gd name="T56" fmla="*/ 386 w 962"/>
                <a:gd name="T57" fmla="*/ 141 h 260"/>
                <a:gd name="T58" fmla="*/ 402 w 962"/>
                <a:gd name="T59" fmla="*/ 123 h 260"/>
                <a:gd name="T60" fmla="*/ 402 w 962"/>
                <a:gd name="T61" fmla="*/ 141 h 260"/>
                <a:gd name="T62" fmla="*/ 540 w 962"/>
                <a:gd name="T63" fmla="*/ 123 h 260"/>
                <a:gd name="T64" fmla="*/ 479 w 962"/>
                <a:gd name="T65" fmla="*/ 123 h 260"/>
                <a:gd name="T66" fmla="*/ 184 w 962"/>
                <a:gd name="T67" fmla="*/ 157 h 260"/>
                <a:gd name="T68" fmla="*/ 556 w 962"/>
                <a:gd name="T69" fmla="*/ 75 h 260"/>
                <a:gd name="T70" fmla="*/ 576 w 962"/>
                <a:gd name="T71" fmla="*/ 16 h 260"/>
                <a:gd name="T72" fmla="*/ 648 w 962"/>
                <a:gd name="T73" fmla="*/ 75 h 260"/>
                <a:gd name="T74" fmla="*/ 681 w 962"/>
                <a:gd name="T75" fmla="*/ 123 h 260"/>
                <a:gd name="T76" fmla="*/ 725 w 962"/>
                <a:gd name="T77" fmla="*/ 142 h 260"/>
                <a:gd name="T78" fmla="*/ 708 w 962"/>
                <a:gd name="T79" fmla="*/ 222 h 260"/>
                <a:gd name="T80" fmla="*/ 608 w 962"/>
                <a:gd name="T81" fmla="*/ 234 h 260"/>
                <a:gd name="T82" fmla="*/ 499 w 962"/>
                <a:gd name="T83" fmla="*/ 244 h 260"/>
                <a:gd name="T84" fmla="*/ 390 w 962"/>
                <a:gd name="T85" fmla="*/ 234 h 260"/>
                <a:gd name="T86" fmla="*/ 290 w 962"/>
                <a:gd name="T87" fmla="*/ 222 h 260"/>
                <a:gd name="T88" fmla="*/ 190 w 962"/>
                <a:gd name="T89" fmla="*/ 234 h 260"/>
                <a:gd name="T90" fmla="*/ 81 w 962"/>
                <a:gd name="T91" fmla="*/ 244 h 260"/>
                <a:gd name="T92" fmla="*/ 69 w 962"/>
                <a:gd name="T93" fmla="*/ 20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62" h="260">
                  <a:moveTo>
                    <a:pt x="1" y="111"/>
                  </a:moveTo>
                  <a:cubicBezTo>
                    <a:pt x="0" y="113"/>
                    <a:pt x="0" y="117"/>
                    <a:pt x="2" y="119"/>
                  </a:cubicBezTo>
                  <a:cubicBezTo>
                    <a:pt x="53" y="205"/>
                    <a:pt x="53" y="205"/>
                    <a:pt x="53" y="205"/>
                  </a:cubicBezTo>
                  <a:cubicBezTo>
                    <a:pt x="40" y="239"/>
                    <a:pt x="40" y="239"/>
                    <a:pt x="40" y="239"/>
                  </a:cubicBezTo>
                  <a:cubicBezTo>
                    <a:pt x="39" y="243"/>
                    <a:pt x="40" y="247"/>
                    <a:pt x="43" y="249"/>
                  </a:cubicBezTo>
                  <a:cubicBezTo>
                    <a:pt x="53" y="255"/>
                    <a:pt x="63" y="260"/>
                    <a:pt x="81" y="260"/>
                  </a:cubicBezTo>
                  <a:cubicBezTo>
                    <a:pt x="101" y="260"/>
                    <a:pt x="111" y="254"/>
                    <a:pt x="120" y="248"/>
                  </a:cubicBezTo>
                  <a:cubicBezTo>
                    <a:pt x="128" y="243"/>
                    <a:pt x="136" y="238"/>
                    <a:pt x="151" y="238"/>
                  </a:cubicBezTo>
                  <a:cubicBezTo>
                    <a:pt x="166" y="238"/>
                    <a:pt x="173" y="243"/>
                    <a:pt x="181" y="248"/>
                  </a:cubicBezTo>
                  <a:cubicBezTo>
                    <a:pt x="190" y="254"/>
                    <a:pt x="201" y="260"/>
                    <a:pt x="220" y="260"/>
                  </a:cubicBezTo>
                  <a:cubicBezTo>
                    <a:pt x="240" y="260"/>
                    <a:pt x="251" y="254"/>
                    <a:pt x="260" y="248"/>
                  </a:cubicBezTo>
                  <a:cubicBezTo>
                    <a:pt x="268" y="243"/>
                    <a:pt x="275" y="238"/>
                    <a:pt x="290" y="238"/>
                  </a:cubicBezTo>
                  <a:cubicBezTo>
                    <a:pt x="305" y="238"/>
                    <a:pt x="312" y="243"/>
                    <a:pt x="321" y="248"/>
                  </a:cubicBezTo>
                  <a:cubicBezTo>
                    <a:pt x="330" y="254"/>
                    <a:pt x="340" y="260"/>
                    <a:pt x="360" y="260"/>
                  </a:cubicBezTo>
                  <a:cubicBezTo>
                    <a:pt x="380" y="260"/>
                    <a:pt x="390" y="254"/>
                    <a:pt x="399" y="248"/>
                  </a:cubicBezTo>
                  <a:cubicBezTo>
                    <a:pt x="407" y="243"/>
                    <a:pt x="414" y="238"/>
                    <a:pt x="430" y="238"/>
                  </a:cubicBezTo>
                  <a:cubicBezTo>
                    <a:pt x="445" y="238"/>
                    <a:pt x="452" y="243"/>
                    <a:pt x="460" y="248"/>
                  </a:cubicBezTo>
                  <a:cubicBezTo>
                    <a:pt x="469" y="254"/>
                    <a:pt x="480" y="260"/>
                    <a:pt x="499" y="260"/>
                  </a:cubicBezTo>
                  <a:cubicBezTo>
                    <a:pt x="519" y="260"/>
                    <a:pt x="529" y="254"/>
                    <a:pt x="538" y="248"/>
                  </a:cubicBezTo>
                  <a:cubicBezTo>
                    <a:pt x="547" y="243"/>
                    <a:pt x="554" y="238"/>
                    <a:pt x="569" y="238"/>
                  </a:cubicBezTo>
                  <a:cubicBezTo>
                    <a:pt x="584" y="238"/>
                    <a:pt x="591" y="243"/>
                    <a:pt x="600" y="248"/>
                  </a:cubicBezTo>
                  <a:cubicBezTo>
                    <a:pt x="609" y="254"/>
                    <a:pt x="619" y="260"/>
                    <a:pt x="639" y="260"/>
                  </a:cubicBezTo>
                  <a:cubicBezTo>
                    <a:pt x="658" y="260"/>
                    <a:pt x="669" y="254"/>
                    <a:pt x="678" y="248"/>
                  </a:cubicBezTo>
                  <a:cubicBezTo>
                    <a:pt x="686" y="243"/>
                    <a:pt x="693" y="238"/>
                    <a:pt x="708" y="238"/>
                  </a:cubicBezTo>
                  <a:cubicBezTo>
                    <a:pt x="724" y="238"/>
                    <a:pt x="731" y="243"/>
                    <a:pt x="739" y="248"/>
                  </a:cubicBezTo>
                  <a:cubicBezTo>
                    <a:pt x="748" y="254"/>
                    <a:pt x="758" y="260"/>
                    <a:pt x="778" y="260"/>
                  </a:cubicBezTo>
                  <a:cubicBezTo>
                    <a:pt x="798" y="260"/>
                    <a:pt x="808" y="254"/>
                    <a:pt x="817" y="248"/>
                  </a:cubicBezTo>
                  <a:cubicBezTo>
                    <a:pt x="826" y="243"/>
                    <a:pt x="833" y="238"/>
                    <a:pt x="848" y="238"/>
                  </a:cubicBezTo>
                  <a:cubicBezTo>
                    <a:pt x="863" y="238"/>
                    <a:pt x="870" y="243"/>
                    <a:pt x="878" y="248"/>
                  </a:cubicBezTo>
                  <a:cubicBezTo>
                    <a:pt x="888" y="254"/>
                    <a:pt x="898" y="260"/>
                    <a:pt x="918" y="260"/>
                  </a:cubicBezTo>
                  <a:cubicBezTo>
                    <a:pt x="937" y="260"/>
                    <a:pt x="948" y="254"/>
                    <a:pt x="957" y="248"/>
                  </a:cubicBezTo>
                  <a:cubicBezTo>
                    <a:pt x="961" y="245"/>
                    <a:pt x="962" y="240"/>
                    <a:pt x="959" y="237"/>
                  </a:cubicBezTo>
                  <a:cubicBezTo>
                    <a:pt x="957" y="233"/>
                    <a:pt x="952" y="232"/>
                    <a:pt x="948" y="234"/>
                  </a:cubicBezTo>
                  <a:cubicBezTo>
                    <a:pt x="940" y="240"/>
                    <a:pt x="933" y="244"/>
                    <a:pt x="918" y="244"/>
                  </a:cubicBezTo>
                  <a:cubicBezTo>
                    <a:pt x="903" y="244"/>
                    <a:pt x="895" y="240"/>
                    <a:pt x="887" y="234"/>
                  </a:cubicBezTo>
                  <a:cubicBezTo>
                    <a:pt x="878" y="229"/>
                    <a:pt x="868" y="222"/>
                    <a:pt x="848" y="222"/>
                  </a:cubicBezTo>
                  <a:cubicBezTo>
                    <a:pt x="828" y="222"/>
                    <a:pt x="818" y="229"/>
                    <a:pt x="809" y="234"/>
                  </a:cubicBezTo>
                  <a:cubicBezTo>
                    <a:pt x="800" y="240"/>
                    <a:pt x="793" y="244"/>
                    <a:pt x="778" y="244"/>
                  </a:cubicBezTo>
                  <a:cubicBezTo>
                    <a:pt x="763" y="244"/>
                    <a:pt x="756" y="240"/>
                    <a:pt x="748" y="234"/>
                  </a:cubicBezTo>
                  <a:cubicBezTo>
                    <a:pt x="743" y="232"/>
                    <a:pt x="739" y="229"/>
                    <a:pt x="733" y="226"/>
                  </a:cubicBezTo>
                  <a:cubicBezTo>
                    <a:pt x="768" y="136"/>
                    <a:pt x="768" y="136"/>
                    <a:pt x="768" y="136"/>
                  </a:cubicBezTo>
                  <a:cubicBezTo>
                    <a:pt x="769" y="134"/>
                    <a:pt x="768" y="131"/>
                    <a:pt x="767" y="129"/>
                  </a:cubicBezTo>
                  <a:cubicBezTo>
                    <a:pt x="765" y="127"/>
                    <a:pt x="763" y="126"/>
                    <a:pt x="760" y="126"/>
                  </a:cubicBezTo>
                  <a:cubicBezTo>
                    <a:pt x="733" y="126"/>
                    <a:pt x="733" y="126"/>
                    <a:pt x="733" y="126"/>
                  </a:cubicBezTo>
                  <a:cubicBezTo>
                    <a:pt x="733" y="115"/>
                    <a:pt x="733" y="115"/>
                    <a:pt x="733" y="115"/>
                  </a:cubicBezTo>
                  <a:cubicBezTo>
                    <a:pt x="733" y="110"/>
                    <a:pt x="730" y="107"/>
                    <a:pt x="725" y="107"/>
                  </a:cubicBezTo>
                  <a:cubicBezTo>
                    <a:pt x="689" y="107"/>
                    <a:pt x="689" y="107"/>
                    <a:pt x="689" y="107"/>
                  </a:cubicBezTo>
                  <a:cubicBezTo>
                    <a:pt x="689" y="67"/>
                    <a:pt x="689" y="67"/>
                    <a:pt x="689" y="67"/>
                  </a:cubicBezTo>
                  <a:cubicBezTo>
                    <a:pt x="689" y="62"/>
                    <a:pt x="686" y="59"/>
                    <a:pt x="681" y="59"/>
                  </a:cubicBezTo>
                  <a:cubicBezTo>
                    <a:pt x="656" y="59"/>
                    <a:pt x="656" y="59"/>
                    <a:pt x="656" y="59"/>
                  </a:cubicBezTo>
                  <a:cubicBezTo>
                    <a:pt x="656" y="8"/>
                    <a:pt x="656" y="8"/>
                    <a:pt x="656" y="8"/>
                  </a:cubicBezTo>
                  <a:cubicBezTo>
                    <a:pt x="656" y="3"/>
                    <a:pt x="653" y="0"/>
                    <a:pt x="648" y="0"/>
                  </a:cubicBezTo>
                  <a:cubicBezTo>
                    <a:pt x="568" y="0"/>
                    <a:pt x="568" y="0"/>
                    <a:pt x="568" y="0"/>
                  </a:cubicBezTo>
                  <a:cubicBezTo>
                    <a:pt x="563" y="0"/>
                    <a:pt x="560" y="3"/>
                    <a:pt x="560" y="8"/>
                  </a:cubicBezTo>
                  <a:cubicBezTo>
                    <a:pt x="560" y="59"/>
                    <a:pt x="560" y="59"/>
                    <a:pt x="560" y="59"/>
                  </a:cubicBezTo>
                  <a:cubicBezTo>
                    <a:pt x="548" y="59"/>
                    <a:pt x="548" y="59"/>
                    <a:pt x="548" y="59"/>
                  </a:cubicBezTo>
                  <a:cubicBezTo>
                    <a:pt x="544" y="59"/>
                    <a:pt x="540" y="62"/>
                    <a:pt x="540" y="67"/>
                  </a:cubicBezTo>
                  <a:cubicBezTo>
                    <a:pt x="540" y="107"/>
                    <a:pt x="540" y="107"/>
                    <a:pt x="540" y="107"/>
                  </a:cubicBezTo>
                  <a:cubicBezTo>
                    <a:pt x="472" y="107"/>
                    <a:pt x="472" y="107"/>
                    <a:pt x="472" y="107"/>
                  </a:cubicBezTo>
                  <a:cubicBezTo>
                    <a:pt x="471" y="107"/>
                    <a:pt x="471" y="107"/>
                    <a:pt x="471" y="107"/>
                  </a:cubicBezTo>
                  <a:cubicBezTo>
                    <a:pt x="471" y="107"/>
                    <a:pt x="470" y="107"/>
                    <a:pt x="470" y="107"/>
                  </a:cubicBezTo>
                  <a:cubicBezTo>
                    <a:pt x="395" y="107"/>
                    <a:pt x="395" y="107"/>
                    <a:pt x="395" y="107"/>
                  </a:cubicBezTo>
                  <a:cubicBezTo>
                    <a:pt x="394" y="107"/>
                    <a:pt x="394" y="107"/>
                    <a:pt x="394" y="107"/>
                  </a:cubicBezTo>
                  <a:cubicBezTo>
                    <a:pt x="394" y="107"/>
                    <a:pt x="393" y="107"/>
                    <a:pt x="393" y="107"/>
                  </a:cubicBezTo>
                  <a:cubicBezTo>
                    <a:pt x="318" y="107"/>
                    <a:pt x="318" y="107"/>
                    <a:pt x="318" y="107"/>
                  </a:cubicBezTo>
                  <a:cubicBezTo>
                    <a:pt x="317" y="107"/>
                    <a:pt x="317" y="107"/>
                    <a:pt x="317" y="107"/>
                  </a:cubicBezTo>
                  <a:cubicBezTo>
                    <a:pt x="317" y="107"/>
                    <a:pt x="316" y="107"/>
                    <a:pt x="316" y="107"/>
                  </a:cubicBezTo>
                  <a:cubicBezTo>
                    <a:pt x="241" y="107"/>
                    <a:pt x="241" y="107"/>
                    <a:pt x="241" y="107"/>
                  </a:cubicBezTo>
                  <a:cubicBezTo>
                    <a:pt x="240" y="107"/>
                    <a:pt x="240" y="107"/>
                    <a:pt x="240" y="107"/>
                  </a:cubicBezTo>
                  <a:cubicBezTo>
                    <a:pt x="240" y="107"/>
                    <a:pt x="239" y="107"/>
                    <a:pt x="239" y="107"/>
                  </a:cubicBezTo>
                  <a:cubicBezTo>
                    <a:pt x="163" y="107"/>
                    <a:pt x="163" y="107"/>
                    <a:pt x="163" y="107"/>
                  </a:cubicBezTo>
                  <a:cubicBezTo>
                    <a:pt x="161" y="107"/>
                    <a:pt x="161" y="107"/>
                    <a:pt x="161" y="107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5" y="107"/>
                    <a:pt x="3" y="108"/>
                    <a:pt x="1" y="111"/>
                  </a:cubicBezTo>
                  <a:close/>
                  <a:moveTo>
                    <a:pt x="189" y="141"/>
                  </a:moveTo>
                  <a:cubicBezTo>
                    <a:pt x="178" y="123"/>
                    <a:pt x="178" y="123"/>
                    <a:pt x="178" y="123"/>
                  </a:cubicBezTo>
                  <a:cubicBezTo>
                    <a:pt x="232" y="123"/>
                    <a:pt x="232" y="123"/>
                    <a:pt x="232" y="123"/>
                  </a:cubicBezTo>
                  <a:cubicBezTo>
                    <a:pt x="232" y="141"/>
                    <a:pt x="232" y="141"/>
                    <a:pt x="232" y="141"/>
                  </a:cubicBezTo>
                  <a:lnTo>
                    <a:pt x="189" y="141"/>
                  </a:lnTo>
                  <a:close/>
                  <a:moveTo>
                    <a:pt x="248" y="123"/>
                  </a:moveTo>
                  <a:cubicBezTo>
                    <a:pt x="309" y="123"/>
                    <a:pt x="309" y="123"/>
                    <a:pt x="309" y="123"/>
                  </a:cubicBezTo>
                  <a:cubicBezTo>
                    <a:pt x="309" y="141"/>
                    <a:pt x="309" y="141"/>
                    <a:pt x="309" y="141"/>
                  </a:cubicBezTo>
                  <a:cubicBezTo>
                    <a:pt x="248" y="141"/>
                    <a:pt x="248" y="141"/>
                    <a:pt x="248" y="141"/>
                  </a:cubicBezTo>
                  <a:lnTo>
                    <a:pt x="248" y="123"/>
                  </a:lnTo>
                  <a:close/>
                  <a:moveTo>
                    <a:pt x="325" y="123"/>
                  </a:moveTo>
                  <a:cubicBezTo>
                    <a:pt x="386" y="123"/>
                    <a:pt x="386" y="123"/>
                    <a:pt x="386" y="123"/>
                  </a:cubicBezTo>
                  <a:cubicBezTo>
                    <a:pt x="386" y="141"/>
                    <a:pt x="386" y="141"/>
                    <a:pt x="386" y="141"/>
                  </a:cubicBezTo>
                  <a:cubicBezTo>
                    <a:pt x="325" y="141"/>
                    <a:pt x="325" y="141"/>
                    <a:pt x="325" y="141"/>
                  </a:cubicBezTo>
                  <a:lnTo>
                    <a:pt x="325" y="123"/>
                  </a:lnTo>
                  <a:close/>
                  <a:moveTo>
                    <a:pt x="402" y="123"/>
                  </a:moveTo>
                  <a:cubicBezTo>
                    <a:pt x="463" y="123"/>
                    <a:pt x="463" y="123"/>
                    <a:pt x="463" y="123"/>
                  </a:cubicBezTo>
                  <a:cubicBezTo>
                    <a:pt x="463" y="141"/>
                    <a:pt x="463" y="141"/>
                    <a:pt x="463" y="141"/>
                  </a:cubicBezTo>
                  <a:cubicBezTo>
                    <a:pt x="402" y="141"/>
                    <a:pt x="402" y="141"/>
                    <a:pt x="402" y="141"/>
                  </a:cubicBezTo>
                  <a:lnTo>
                    <a:pt x="402" y="123"/>
                  </a:lnTo>
                  <a:close/>
                  <a:moveTo>
                    <a:pt x="479" y="123"/>
                  </a:moveTo>
                  <a:cubicBezTo>
                    <a:pt x="540" y="123"/>
                    <a:pt x="540" y="123"/>
                    <a:pt x="540" y="123"/>
                  </a:cubicBezTo>
                  <a:cubicBezTo>
                    <a:pt x="540" y="141"/>
                    <a:pt x="540" y="141"/>
                    <a:pt x="540" y="141"/>
                  </a:cubicBezTo>
                  <a:cubicBezTo>
                    <a:pt x="479" y="141"/>
                    <a:pt x="479" y="141"/>
                    <a:pt x="479" y="141"/>
                  </a:cubicBezTo>
                  <a:lnTo>
                    <a:pt x="479" y="123"/>
                  </a:lnTo>
                  <a:close/>
                  <a:moveTo>
                    <a:pt x="159" y="123"/>
                  </a:moveTo>
                  <a:cubicBezTo>
                    <a:pt x="177" y="153"/>
                    <a:pt x="177" y="153"/>
                    <a:pt x="177" y="153"/>
                  </a:cubicBezTo>
                  <a:cubicBezTo>
                    <a:pt x="179" y="156"/>
                    <a:pt x="181" y="157"/>
                    <a:pt x="184" y="157"/>
                  </a:cubicBezTo>
                  <a:cubicBezTo>
                    <a:pt x="548" y="157"/>
                    <a:pt x="548" y="157"/>
                    <a:pt x="548" y="157"/>
                  </a:cubicBezTo>
                  <a:cubicBezTo>
                    <a:pt x="553" y="157"/>
                    <a:pt x="556" y="153"/>
                    <a:pt x="556" y="149"/>
                  </a:cubicBezTo>
                  <a:cubicBezTo>
                    <a:pt x="556" y="75"/>
                    <a:pt x="556" y="75"/>
                    <a:pt x="556" y="75"/>
                  </a:cubicBezTo>
                  <a:cubicBezTo>
                    <a:pt x="568" y="75"/>
                    <a:pt x="568" y="75"/>
                    <a:pt x="568" y="75"/>
                  </a:cubicBezTo>
                  <a:cubicBezTo>
                    <a:pt x="572" y="75"/>
                    <a:pt x="576" y="71"/>
                    <a:pt x="576" y="67"/>
                  </a:cubicBezTo>
                  <a:cubicBezTo>
                    <a:pt x="576" y="16"/>
                    <a:pt x="576" y="16"/>
                    <a:pt x="576" y="16"/>
                  </a:cubicBezTo>
                  <a:cubicBezTo>
                    <a:pt x="640" y="16"/>
                    <a:pt x="640" y="16"/>
                    <a:pt x="640" y="16"/>
                  </a:cubicBezTo>
                  <a:cubicBezTo>
                    <a:pt x="640" y="67"/>
                    <a:pt x="640" y="67"/>
                    <a:pt x="640" y="67"/>
                  </a:cubicBezTo>
                  <a:cubicBezTo>
                    <a:pt x="640" y="71"/>
                    <a:pt x="644" y="75"/>
                    <a:pt x="648" y="75"/>
                  </a:cubicBezTo>
                  <a:cubicBezTo>
                    <a:pt x="673" y="75"/>
                    <a:pt x="673" y="75"/>
                    <a:pt x="673" y="75"/>
                  </a:cubicBezTo>
                  <a:cubicBezTo>
                    <a:pt x="673" y="115"/>
                    <a:pt x="673" y="115"/>
                    <a:pt x="673" y="115"/>
                  </a:cubicBezTo>
                  <a:cubicBezTo>
                    <a:pt x="673" y="119"/>
                    <a:pt x="677" y="123"/>
                    <a:pt x="681" y="123"/>
                  </a:cubicBezTo>
                  <a:cubicBezTo>
                    <a:pt x="717" y="123"/>
                    <a:pt x="717" y="123"/>
                    <a:pt x="717" y="123"/>
                  </a:cubicBezTo>
                  <a:cubicBezTo>
                    <a:pt x="717" y="134"/>
                    <a:pt x="717" y="134"/>
                    <a:pt x="717" y="134"/>
                  </a:cubicBezTo>
                  <a:cubicBezTo>
                    <a:pt x="717" y="138"/>
                    <a:pt x="721" y="142"/>
                    <a:pt x="725" y="142"/>
                  </a:cubicBezTo>
                  <a:cubicBezTo>
                    <a:pt x="749" y="142"/>
                    <a:pt x="749" y="142"/>
                    <a:pt x="749" y="142"/>
                  </a:cubicBezTo>
                  <a:cubicBezTo>
                    <a:pt x="718" y="222"/>
                    <a:pt x="718" y="222"/>
                    <a:pt x="718" y="222"/>
                  </a:cubicBezTo>
                  <a:cubicBezTo>
                    <a:pt x="715" y="222"/>
                    <a:pt x="712" y="222"/>
                    <a:pt x="708" y="222"/>
                  </a:cubicBezTo>
                  <a:cubicBezTo>
                    <a:pt x="689" y="222"/>
                    <a:pt x="678" y="229"/>
                    <a:pt x="669" y="234"/>
                  </a:cubicBezTo>
                  <a:cubicBezTo>
                    <a:pt x="661" y="240"/>
                    <a:pt x="654" y="244"/>
                    <a:pt x="639" y="244"/>
                  </a:cubicBezTo>
                  <a:cubicBezTo>
                    <a:pt x="624" y="244"/>
                    <a:pt x="616" y="240"/>
                    <a:pt x="608" y="234"/>
                  </a:cubicBezTo>
                  <a:cubicBezTo>
                    <a:pt x="599" y="229"/>
                    <a:pt x="589" y="222"/>
                    <a:pt x="569" y="222"/>
                  </a:cubicBezTo>
                  <a:cubicBezTo>
                    <a:pt x="549" y="222"/>
                    <a:pt x="539" y="229"/>
                    <a:pt x="530" y="234"/>
                  </a:cubicBezTo>
                  <a:cubicBezTo>
                    <a:pt x="522" y="240"/>
                    <a:pt x="514" y="244"/>
                    <a:pt x="499" y="244"/>
                  </a:cubicBezTo>
                  <a:cubicBezTo>
                    <a:pt x="484" y="244"/>
                    <a:pt x="477" y="240"/>
                    <a:pt x="469" y="234"/>
                  </a:cubicBezTo>
                  <a:cubicBezTo>
                    <a:pt x="460" y="229"/>
                    <a:pt x="449" y="222"/>
                    <a:pt x="430" y="222"/>
                  </a:cubicBezTo>
                  <a:cubicBezTo>
                    <a:pt x="410" y="222"/>
                    <a:pt x="400" y="229"/>
                    <a:pt x="390" y="234"/>
                  </a:cubicBezTo>
                  <a:cubicBezTo>
                    <a:pt x="382" y="240"/>
                    <a:pt x="375" y="244"/>
                    <a:pt x="360" y="244"/>
                  </a:cubicBezTo>
                  <a:cubicBezTo>
                    <a:pt x="345" y="244"/>
                    <a:pt x="338" y="240"/>
                    <a:pt x="329" y="234"/>
                  </a:cubicBezTo>
                  <a:cubicBezTo>
                    <a:pt x="320" y="229"/>
                    <a:pt x="310" y="222"/>
                    <a:pt x="290" y="222"/>
                  </a:cubicBezTo>
                  <a:cubicBezTo>
                    <a:pt x="270" y="222"/>
                    <a:pt x="260" y="229"/>
                    <a:pt x="251" y="234"/>
                  </a:cubicBezTo>
                  <a:cubicBezTo>
                    <a:pt x="243" y="240"/>
                    <a:pt x="236" y="244"/>
                    <a:pt x="220" y="244"/>
                  </a:cubicBezTo>
                  <a:cubicBezTo>
                    <a:pt x="205" y="244"/>
                    <a:pt x="198" y="240"/>
                    <a:pt x="190" y="234"/>
                  </a:cubicBezTo>
                  <a:cubicBezTo>
                    <a:pt x="181" y="229"/>
                    <a:pt x="171" y="222"/>
                    <a:pt x="151" y="222"/>
                  </a:cubicBezTo>
                  <a:cubicBezTo>
                    <a:pt x="131" y="222"/>
                    <a:pt x="121" y="229"/>
                    <a:pt x="112" y="234"/>
                  </a:cubicBezTo>
                  <a:cubicBezTo>
                    <a:pt x="103" y="240"/>
                    <a:pt x="96" y="244"/>
                    <a:pt x="81" y="244"/>
                  </a:cubicBezTo>
                  <a:cubicBezTo>
                    <a:pt x="70" y="244"/>
                    <a:pt x="64" y="242"/>
                    <a:pt x="58" y="239"/>
                  </a:cubicBezTo>
                  <a:cubicBezTo>
                    <a:pt x="70" y="207"/>
                    <a:pt x="70" y="207"/>
                    <a:pt x="70" y="207"/>
                  </a:cubicBezTo>
                  <a:cubicBezTo>
                    <a:pt x="71" y="204"/>
                    <a:pt x="70" y="202"/>
                    <a:pt x="69" y="200"/>
                  </a:cubicBezTo>
                  <a:cubicBezTo>
                    <a:pt x="23" y="123"/>
                    <a:pt x="23" y="123"/>
                    <a:pt x="23" y="123"/>
                  </a:cubicBezTo>
                  <a:lnTo>
                    <a:pt x="159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47" name="Freeform 205"/>
            <p:cNvSpPr>
              <a:spLocks noEditPoints="1"/>
            </p:cNvSpPr>
            <p:nvPr/>
          </p:nvSpPr>
          <p:spPr bwMode="auto">
            <a:xfrm>
              <a:off x="4862513" y="1822141"/>
              <a:ext cx="446088" cy="320675"/>
            </a:xfrm>
            <a:custGeom>
              <a:avLst/>
              <a:gdLst>
                <a:gd name="T0" fmla="*/ 0 w 466"/>
                <a:gd name="T1" fmla="*/ 330 h 335"/>
                <a:gd name="T2" fmla="*/ 1 w 466"/>
                <a:gd name="T3" fmla="*/ 332 h 335"/>
                <a:gd name="T4" fmla="*/ 3 w 466"/>
                <a:gd name="T5" fmla="*/ 334 h 335"/>
                <a:gd name="T6" fmla="*/ 5 w 466"/>
                <a:gd name="T7" fmla="*/ 335 h 335"/>
                <a:gd name="T8" fmla="*/ 8 w 466"/>
                <a:gd name="T9" fmla="*/ 335 h 335"/>
                <a:gd name="T10" fmla="*/ 8 w 466"/>
                <a:gd name="T11" fmla="*/ 335 h 335"/>
                <a:gd name="T12" fmla="*/ 217 w 466"/>
                <a:gd name="T13" fmla="*/ 335 h 335"/>
                <a:gd name="T14" fmla="*/ 421 w 466"/>
                <a:gd name="T15" fmla="*/ 335 h 335"/>
                <a:gd name="T16" fmla="*/ 421 w 466"/>
                <a:gd name="T17" fmla="*/ 335 h 335"/>
                <a:gd name="T18" fmla="*/ 466 w 466"/>
                <a:gd name="T19" fmla="*/ 327 h 335"/>
                <a:gd name="T20" fmla="*/ 458 w 466"/>
                <a:gd name="T21" fmla="*/ 0 h 335"/>
                <a:gd name="T22" fmla="*/ 0 w 466"/>
                <a:gd name="T23" fmla="*/ 8 h 335"/>
                <a:gd name="T24" fmla="*/ 0 w 466"/>
                <a:gd name="T25" fmla="*/ 328 h 335"/>
                <a:gd name="T26" fmla="*/ 0 w 466"/>
                <a:gd name="T27" fmla="*/ 330 h 335"/>
                <a:gd name="T28" fmla="*/ 410 w 466"/>
                <a:gd name="T29" fmla="*/ 319 h 335"/>
                <a:gd name="T30" fmla="*/ 204 w 466"/>
                <a:gd name="T31" fmla="*/ 267 h 335"/>
                <a:gd name="T32" fmla="*/ 374 w 466"/>
                <a:gd name="T33" fmla="*/ 219 h 335"/>
                <a:gd name="T34" fmla="*/ 90 w 466"/>
                <a:gd name="T35" fmla="*/ 196 h 335"/>
                <a:gd name="T36" fmla="*/ 16 w 466"/>
                <a:gd name="T37" fmla="*/ 316 h 335"/>
                <a:gd name="T38" fmla="*/ 126 w 466"/>
                <a:gd name="T39" fmla="*/ 87 h 335"/>
                <a:gd name="T40" fmla="*/ 165 w 466"/>
                <a:gd name="T41" fmla="*/ 126 h 335"/>
                <a:gd name="T42" fmla="*/ 126 w 466"/>
                <a:gd name="T43" fmla="*/ 259 h 335"/>
                <a:gd name="T44" fmla="*/ 87 w 466"/>
                <a:gd name="T45" fmla="*/ 126 h 335"/>
                <a:gd name="T46" fmla="*/ 162 w 466"/>
                <a:gd name="T47" fmla="*/ 195 h 335"/>
                <a:gd name="T48" fmla="*/ 138 w 466"/>
                <a:gd name="T49" fmla="*/ 273 h 335"/>
                <a:gd name="T50" fmla="*/ 128 w 466"/>
                <a:gd name="T51" fmla="*/ 293 h 335"/>
                <a:gd name="T52" fmla="*/ 189 w 466"/>
                <a:gd name="T53" fmla="*/ 272 h 335"/>
                <a:gd name="T54" fmla="*/ 55 w 466"/>
                <a:gd name="T55" fmla="*/ 319 h 335"/>
                <a:gd name="T56" fmla="*/ 199 w 466"/>
                <a:gd name="T57" fmla="*/ 252 h 335"/>
                <a:gd name="T58" fmla="*/ 170 w 466"/>
                <a:gd name="T59" fmla="*/ 168 h 335"/>
                <a:gd name="T60" fmla="*/ 260 w 466"/>
                <a:gd name="T61" fmla="*/ 147 h 335"/>
                <a:gd name="T62" fmla="*/ 361 w 466"/>
                <a:gd name="T63" fmla="*/ 195 h 335"/>
                <a:gd name="T64" fmla="*/ 332 w 466"/>
                <a:gd name="T65" fmla="*/ 156 h 335"/>
                <a:gd name="T66" fmla="*/ 450 w 466"/>
                <a:gd name="T67" fmla="*/ 70 h 335"/>
                <a:gd name="T68" fmla="*/ 377 w 466"/>
                <a:gd name="T69" fmla="*/ 189 h 335"/>
                <a:gd name="T70" fmla="*/ 450 w 466"/>
                <a:gd name="T71" fmla="*/ 53 h 335"/>
                <a:gd name="T72" fmla="*/ 218 w 466"/>
                <a:gd name="T73" fmla="*/ 84 h 335"/>
                <a:gd name="T74" fmla="*/ 450 w 466"/>
                <a:gd name="T75" fmla="*/ 40 h 335"/>
                <a:gd name="T76" fmla="*/ 185 w 466"/>
                <a:gd name="T77" fmla="*/ 40 h 335"/>
                <a:gd name="T78" fmla="*/ 230 w 466"/>
                <a:gd name="T79" fmla="*/ 130 h 335"/>
                <a:gd name="T80" fmla="*/ 178 w 466"/>
                <a:gd name="T81" fmla="*/ 141 h 335"/>
                <a:gd name="T82" fmla="*/ 136 w 466"/>
                <a:gd name="T83" fmla="*/ 72 h 335"/>
                <a:gd name="T84" fmla="*/ 185 w 466"/>
                <a:gd name="T85" fmla="*/ 40 h 335"/>
                <a:gd name="T86" fmla="*/ 119 w 466"/>
                <a:gd name="T87" fmla="*/ 71 h 335"/>
                <a:gd name="T88" fmla="*/ 73 w 466"/>
                <a:gd name="T89" fmla="*/ 141 h 335"/>
                <a:gd name="T90" fmla="*/ 16 w 466"/>
                <a:gd name="T91" fmla="*/ 205 h 335"/>
                <a:gd name="T92" fmla="*/ 108 w 466"/>
                <a:gd name="T93" fmla="*/ 40 h 335"/>
                <a:gd name="T94" fmla="*/ 389 w 466"/>
                <a:gd name="T95" fmla="*/ 213 h 335"/>
                <a:gd name="T96" fmla="*/ 450 w 466"/>
                <a:gd name="T97" fmla="*/ 180 h 335"/>
                <a:gd name="T98" fmla="*/ 427 w 466"/>
                <a:gd name="T99" fmla="*/ 319 h 335"/>
                <a:gd name="T100" fmla="*/ 450 w 466"/>
                <a:gd name="T101" fmla="*/ 24 h 335"/>
                <a:gd name="T102" fmla="*/ 16 w 466"/>
                <a:gd name="T103" fmla="*/ 1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66" h="335">
                  <a:moveTo>
                    <a:pt x="0" y="330"/>
                  </a:moveTo>
                  <a:cubicBezTo>
                    <a:pt x="0" y="330"/>
                    <a:pt x="0" y="330"/>
                    <a:pt x="0" y="330"/>
                  </a:cubicBezTo>
                  <a:cubicBezTo>
                    <a:pt x="0" y="330"/>
                    <a:pt x="0" y="330"/>
                    <a:pt x="0" y="330"/>
                  </a:cubicBezTo>
                  <a:cubicBezTo>
                    <a:pt x="1" y="331"/>
                    <a:pt x="1" y="332"/>
                    <a:pt x="1" y="332"/>
                  </a:cubicBezTo>
                  <a:cubicBezTo>
                    <a:pt x="1" y="332"/>
                    <a:pt x="2" y="332"/>
                    <a:pt x="2" y="333"/>
                  </a:cubicBezTo>
                  <a:cubicBezTo>
                    <a:pt x="2" y="333"/>
                    <a:pt x="3" y="333"/>
                    <a:pt x="3" y="334"/>
                  </a:cubicBezTo>
                  <a:cubicBezTo>
                    <a:pt x="3" y="334"/>
                    <a:pt x="3" y="334"/>
                    <a:pt x="3" y="334"/>
                  </a:cubicBezTo>
                  <a:cubicBezTo>
                    <a:pt x="4" y="334"/>
                    <a:pt x="4" y="335"/>
                    <a:pt x="5" y="335"/>
                  </a:cubicBezTo>
                  <a:cubicBezTo>
                    <a:pt x="5" y="335"/>
                    <a:pt x="5" y="335"/>
                    <a:pt x="6" y="335"/>
                  </a:cubicBezTo>
                  <a:cubicBezTo>
                    <a:pt x="6" y="335"/>
                    <a:pt x="7" y="335"/>
                    <a:pt x="8" y="335"/>
                  </a:cubicBezTo>
                  <a:cubicBezTo>
                    <a:pt x="8" y="335"/>
                    <a:pt x="8" y="335"/>
                    <a:pt x="8" y="335"/>
                  </a:cubicBezTo>
                  <a:cubicBezTo>
                    <a:pt x="8" y="335"/>
                    <a:pt x="8" y="335"/>
                    <a:pt x="8" y="335"/>
                  </a:cubicBezTo>
                  <a:cubicBezTo>
                    <a:pt x="217" y="335"/>
                    <a:pt x="217" y="335"/>
                    <a:pt x="217" y="335"/>
                  </a:cubicBezTo>
                  <a:cubicBezTo>
                    <a:pt x="217" y="335"/>
                    <a:pt x="217" y="335"/>
                    <a:pt x="217" y="335"/>
                  </a:cubicBezTo>
                  <a:cubicBezTo>
                    <a:pt x="217" y="335"/>
                    <a:pt x="217" y="335"/>
                    <a:pt x="217" y="335"/>
                  </a:cubicBezTo>
                  <a:cubicBezTo>
                    <a:pt x="421" y="335"/>
                    <a:pt x="421" y="335"/>
                    <a:pt x="421" y="335"/>
                  </a:cubicBezTo>
                  <a:cubicBezTo>
                    <a:pt x="421" y="335"/>
                    <a:pt x="421" y="335"/>
                    <a:pt x="421" y="335"/>
                  </a:cubicBezTo>
                  <a:cubicBezTo>
                    <a:pt x="421" y="335"/>
                    <a:pt x="421" y="335"/>
                    <a:pt x="421" y="335"/>
                  </a:cubicBezTo>
                  <a:cubicBezTo>
                    <a:pt x="458" y="335"/>
                    <a:pt x="458" y="335"/>
                    <a:pt x="458" y="335"/>
                  </a:cubicBezTo>
                  <a:cubicBezTo>
                    <a:pt x="462" y="335"/>
                    <a:pt x="466" y="332"/>
                    <a:pt x="466" y="327"/>
                  </a:cubicBezTo>
                  <a:cubicBezTo>
                    <a:pt x="466" y="8"/>
                    <a:pt x="466" y="8"/>
                    <a:pt x="466" y="8"/>
                  </a:cubicBezTo>
                  <a:cubicBezTo>
                    <a:pt x="466" y="3"/>
                    <a:pt x="462" y="0"/>
                    <a:pt x="45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0" y="328"/>
                    <a:pt x="0" y="328"/>
                    <a:pt x="0" y="329"/>
                  </a:cubicBezTo>
                  <a:cubicBezTo>
                    <a:pt x="0" y="329"/>
                    <a:pt x="0" y="329"/>
                    <a:pt x="0" y="330"/>
                  </a:cubicBezTo>
                  <a:close/>
                  <a:moveTo>
                    <a:pt x="374" y="219"/>
                  </a:moveTo>
                  <a:cubicBezTo>
                    <a:pt x="410" y="319"/>
                    <a:pt x="410" y="319"/>
                    <a:pt x="410" y="319"/>
                  </a:cubicBezTo>
                  <a:cubicBezTo>
                    <a:pt x="223" y="319"/>
                    <a:pt x="223" y="319"/>
                    <a:pt x="223" y="319"/>
                  </a:cubicBezTo>
                  <a:cubicBezTo>
                    <a:pt x="204" y="267"/>
                    <a:pt x="204" y="267"/>
                    <a:pt x="204" y="267"/>
                  </a:cubicBezTo>
                  <a:cubicBezTo>
                    <a:pt x="370" y="209"/>
                    <a:pt x="370" y="209"/>
                    <a:pt x="370" y="209"/>
                  </a:cubicBezTo>
                  <a:cubicBezTo>
                    <a:pt x="371" y="212"/>
                    <a:pt x="373" y="215"/>
                    <a:pt x="374" y="219"/>
                  </a:cubicBezTo>
                  <a:close/>
                  <a:moveTo>
                    <a:pt x="16" y="222"/>
                  </a:moveTo>
                  <a:cubicBezTo>
                    <a:pt x="90" y="196"/>
                    <a:pt x="90" y="196"/>
                    <a:pt x="90" y="196"/>
                  </a:cubicBezTo>
                  <a:cubicBezTo>
                    <a:pt x="100" y="228"/>
                    <a:pt x="111" y="265"/>
                    <a:pt x="116" y="281"/>
                  </a:cubicBezTo>
                  <a:cubicBezTo>
                    <a:pt x="16" y="316"/>
                    <a:pt x="16" y="316"/>
                    <a:pt x="16" y="316"/>
                  </a:cubicBezTo>
                  <a:lnTo>
                    <a:pt x="16" y="222"/>
                  </a:lnTo>
                  <a:close/>
                  <a:moveTo>
                    <a:pt x="126" y="87"/>
                  </a:moveTo>
                  <a:cubicBezTo>
                    <a:pt x="126" y="87"/>
                    <a:pt x="126" y="87"/>
                    <a:pt x="126" y="87"/>
                  </a:cubicBezTo>
                  <a:cubicBezTo>
                    <a:pt x="147" y="87"/>
                    <a:pt x="165" y="104"/>
                    <a:pt x="165" y="126"/>
                  </a:cubicBezTo>
                  <a:cubicBezTo>
                    <a:pt x="165" y="129"/>
                    <a:pt x="164" y="133"/>
                    <a:pt x="163" y="137"/>
                  </a:cubicBezTo>
                  <a:cubicBezTo>
                    <a:pt x="161" y="143"/>
                    <a:pt x="138" y="218"/>
                    <a:pt x="126" y="259"/>
                  </a:cubicBezTo>
                  <a:cubicBezTo>
                    <a:pt x="114" y="218"/>
                    <a:pt x="90" y="142"/>
                    <a:pt x="89" y="137"/>
                  </a:cubicBezTo>
                  <a:cubicBezTo>
                    <a:pt x="88" y="133"/>
                    <a:pt x="87" y="129"/>
                    <a:pt x="87" y="126"/>
                  </a:cubicBezTo>
                  <a:cubicBezTo>
                    <a:pt x="87" y="104"/>
                    <a:pt x="105" y="87"/>
                    <a:pt x="126" y="87"/>
                  </a:cubicBezTo>
                  <a:close/>
                  <a:moveTo>
                    <a:pt x="162" y="195"/>
                  </a:moveTo>
                  <a:cubicBezTo>
                    <a:pt x="184" y="257"/>
                    <a:pt x="184" y="257"/>
                    <a:pt x="184" y="257"/>
                  </a:cubicBezTo>
                  <a:cubicBezTo>
                    <a:pt x="138" y="273"/>
                    <a:pt x="138" y="273"/>
                    <a:pt x="138" y="273"/>
                  </a:cubicBezTo>
                  <a:cubicBezTo>
                    <a:pt x="144" y="255"/>
                    <a:pt x="154" y="223"/>
                    <a:pt x="162" y="195"/>
                  </a:cubicBezTo>
                  <a:close/>
                  <a:moveTo>
                    <a:pt x="128" y="293"/>
                  </a:moveTo>
                  <a:cubicBezTo>
                    <a:pt x="128" y="293"/>
                    <a:pt x="128" y="293"/>
                    <a:pt x="129" y="293"/>
                  </a:cubicBezTo>
                  <a:cubicBezTo>
                    <a:pt x="189" y="272"/>
                    <a:pt x="189" y="272"/>
                    <a:pt x="189" y="272"/>
                  </a:cubicBezTo>
                  <a:cubicBezTo>
                    <a:pt x="206" y="319"/>
                    <a:pt x="206" y="319"/>
                    <a:pt x="206" y="319"/>
                  </a:cubicBezTo>
                  <a:cubicBezTo>
                    <a:pt x="55" y="319"/>
                    <a:pt x="55" y="319"/>
                    <a:pt x="55" y="319"/>
                  </a:cubicBezTo>
                  <a:lnTo>
                    <a:pt x="128" y="293"/>
                  </a:lnTo>
                  <a:close/>
                  <a:moveTo>
                    <a:pt x="199" y="252"/>
                  </a:moveTo>
                  <a:cubicBezTo>
                    <a:pt x="170" y="169"/>
                    <a:pt x="170" y="169"/>
                    <a:pt x="170" y="169"/>
                  </a:cubicBezTo>
                  <a:cubicBezTo>
                    <a:pt x="170" y="169"/>
                    <a:pt x="170" y="168"/>
                    <a:pt x="170" y="168"/>
                  </a:cubicBezTo>
                  <a:cubicBezTo>
                    <a:pt x="246" y="141"/>
                    <a:pt x="246" y="141"/>
                    <a:pt x="246" y="141"/>
                  </a:cubicBezTo>
                  <a:cubicBezTo>
                    <a:pt x="251" y="144"/>
                    <a:pt x="255" y="146"/>
                    <a:pt x="260" y="147"/>
                  </a:cubicBezTo>
                  <a:cubicBezTo>
                    <a:pt x="326" y="171"/>
                    <a:pt x="326" y="171"/>
                    <a:pt x="326" y="171"/>
                  </a:cubicBezTo>
                  <a:cubicBezTo>
                    <a:pt x="340" y="175"/>
                    <a:pt x="352" y="184"/>
                    <a:pt x="361" y="195"/>
                  </a:cubicBezTo>
                  <a:lnTo>
                    <a:pt x="199" y="252"/>
                  </a:lnTo>
                  <a:close/>
                  <a:moveTo>
                    <a:pt x="332" y="156"/>
                  </a:moveTo>
                  <a:cubicBezTo>
                    <a:pt x="269" y="133"/>
                    <a:pt x="269" y="133"/>
                    <a:pt x="269" y="133"/>
                  </a:cubicBezTo>
                  <a:cubicBezTo>
                    <a:pt x="450" y="70"/>
                    <a:pt x="450" y="70"/>
                    <a:pt x="450" y="70"/>
                  </a:cubicBezTo>
                  <a:cubicBezTo>
                    <a:pt x="450" y="163"/>
                    <a:pt x="450" y="163"/>
                    <a:pt x="450" y="163"/>
                  </a:cubicBezTo>
                  <a:cubicBezTo>
                    <a:pt x="377" y="189"/>
                    <a:pt x="377" y="189"/>
                    <a:pt x="377" y="189"/>
                  </a:cubicBezTo>
                  <a:cubicBezTo>
                    <a:pt x="365" y="174"/>
                    <a:pt x="350" y="162"/>
                    <a:pt x="332" y="156"/>
                  </a:cubicBezTo>
                  <a:close/>
                  <a:moveTo>
                    <a:pt x="450" y="53"/>
                  </a:moveTo>
                  <a:cubicBezTo>
                    <a:pt x="248" y="124"/>
                    <a:pt x="248" y="124"/>
                    <a:pt x="248" y="124"/>
                  </a:cubicBezTo>
                  <a:cubicBezTo>
                    <a:pt x="234" y="114"/>
                    <a:pt x="224" y="101"/>
                    <a:pt x="218" y="84"/>
                  </a:cubicBezTo>
                  <a:cubicBezTo>
                    <a:pt x="202" y="40"/>
                    <a:pt x="202" y="40"/>
                    <a:pt x="202" y="40"/>
                  </a:cubicBezTo>
                  <a:cubicBezTo>
                    <a:pt x="450" y="40"/>
                    <a:pt x="450" y="40"/>
                    <a:pt x="450" y="40"/>
                  </a:cubicBezTo>
                  <a:lnTo>
                    <a:pt x="450" y="53"/>
                  </a:lnTo>
                  <a:close/>
                  <a:moveTo>
                    <a:pt x="185" y="40"/>
                  </a:moveTo>
                  <a:cubicBezTo>
                    <a:pt x="203" y="90"/>
                    <a:pt x="203" y="90"/>
                    <a:pt x="203" y="90"/>
                  </a:cubicBezTo>
                  <a:cubicBezTo>
                    <a:pt x="208" y="106"/>
                    <a:pt x="218" y="119"/>
                    <a:pt x="230" y="130"/>
                  </a:cubicBezTo>
                  <a:cubicBezTo>
                    <a:pt x="176" y="149"/>
                    <a:pt x="176" y="149"/>
                    <a:pt x="176" y="149"/>
                  </a:cubicBezTo>
                  <a:cubicBezTo>
                    <a:pt x="177" y="145"/>
                    <a:pt x="178" y="142"/>
                    <a:pt x="178" y="141"/>
                  </a:cubicBezTo>
                  <a:cubicBezTo>
                    <a:pt x="180" y="136"/>
                    <a:pt x="181" y="131"/>
                    <a:pt x="181" y="126"/>
                  </a:cubicBezTo>
                  <a:cubicBezTo>
                    <a:pt x="181" y="99"/>
                    <a:pt x="161" y="76"/>
                    <a:pt x="136" y="72"/>
                  </a:cubicBezTo>
                  <a:cubicBezTo>
                    <a:pt x="125" y="40"/>
                    <a:pt x="125" y="40"/>
                    <a:pt x="125" y="40"/>
                  </a:cubicBezTo>
                  <a:lnTo>
                    <a:pt x="185" y="40"/>
                  </a:lnTo>
                  <a:close/>
                  <a:moveTo>
                    <a:pt x="108" y="40"/>
                  </a:moveTo>
                  <a:cubicBezTo>
                    <a:pt x="119" y="71"/>
                    <a:pt x="119" y="71"/>
                    <a:pt x="119" y="71"/>
                  </a:cubicBezTo>
                  <a:cubicBezTo>
                    <a:pt x="92" y="75"/>
                    <a:pt x="71" y="98"/>
                    <a:pt x="71" y="126"/>
                  </a:cubicBezTo>
                  <a:cubicBezTo>
                    <a:pt x="71" y="131"/>
                    <a:pt x="72" y="136"/>
                    <a:pt x="73" y="141"/>
                  </a:cubicBezTo>
                  <a:cubicBezTo>
                    <a:pt x="74" y="144"/>
                    <a:pt x="79" y="160"/>
                    <a:pt x="85" y="181"/>
                  </a:cubicBezTo>
                  <a:cubicBezTo>
                    <a:pt x="16" y="205"/>
                    <a:pt x="16" y="205"/>
                    <a:pt x="16" y="205"/>
                  </a:cubicBezTo>
                  <a:cubicBezTo>
                    <a:pt x="16" y="40"/>
                    <a:pt x="16" y="40"/>
                    <a:pt x="16" y="40"/>
                  </a:cubicBezTo>
                  <a:lnTo>
                    <a:pt x="108" y="40"/>
                  </a:lnTo>
                  <a:close/>
                  <a:moveTo>
                    <a:pt x="427" y="319"/>
                  </a:moveTo>
                  <a:cubicBezTo>
                    <a:pt x="389" y="213"/>
                    <a:pt x="389" y="213"/>
                    <a:pt x="389" y="213"/>
                  </a:cubicBezTo>
                  <a:cubicBezTo>
                    <a:pt x="388" y="210"/>
                    <a:pt x="387" y="206"/>
                    <a:pt x="385" y="203"/>
                  </a:cubicBezTo>
                  <a:cubicBezTo>
                    <a:pt x="450" y="180"/>
                    <a:pt x="450" y="180"/>
                    <a:pt x="450" y="180"/>
                  </a:cubicBezTo>
                  <a:cubicBezTo>
                    <a:pt x="450" y="319"/>
                    <a:pt x="450" y="319"/>
                    <a:pt x="450" y="319"/>
                  </a:cubicBezTo>
                  <a:lnTo>
                    <a:pt x="427" y="319"/>
                  </a:lnTo>
                  <a:close/>
                  <a:moveTo>
                    <a:pt x="450" y="16"/>
                  </a:moveTo>
                  <a:cubicBezTo>
                    <a:pt x="450" y="24"/>
                    <a:pt x="450" y="24"/>
                    <a:pt x="450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16"/>
                    <a:pt x="16" y="16"/>
                    <a:pt x="16" y="16"/>
                  </a:cubicBezTo>
                  <a:lnTo>
                    <a:pt x="45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48" name="Freeform 206"/>
            <p:cNvSpPr>
              <a:spLocks noEditPoints="1"/>
            </p:cNvSpPr>
            <p:nvPr/>
          </p:nvSpPr>
          <p:spPr bwMode="auto">
            <a:xfrm>
              <a:off x="4959351" y="1935163"/>
              <a:ext cx="47625" cy="47625"/>
            </a:xfrm>
            <a:custGeom>
              <a:avLst/>
              <a:gdLst>
                <a:gd name="T0" fmla="*/ 25 w 50"/>
                <a:gd name="T1" fmla="*/ 49 h 49"/>
                <a:gd name="T2" fmla="*/ 50 w 50"/>
                <a:gd name="T3" fmla="*/ 25 h 49"/>
                <a:gd name="T4" fmla="*/ 25 w 50"/>
                <a:gd name="T5" fmla="*/ 0 h 49"/>
                <a:gd name="T6" fmla="*/ 0 w 50"/>
                <a:gd name="T7" fmla="*/ 25 h 49"/>
                <a:gd name="T8" fmla="*/ 25 w 50"/>
                <a:gd name="T9" fmla="*/ 49 h 49"/>
                <a:gd name="T10" fmla="*/ 25 w 50"/>
                <a:gd name="T11" fmla="*/ 16 h 49"/>
                <a:gd name="T12" fmla="*/ 34 w 50"/>
                <a:gd name="T13" fmla="*/ 25 h 49"/>
                <a:gd name="T14" fmla="*/ 25 w 50"/>
                <a:gd name="T15" fmla="*/ 33 h 49"/>
                <a:gd name="T16" fmla="*/ 16 w 50"/>
                <a:gd name="T17" fmla="*/ 25 h 49"/>
                <a:gd name="T18" fmla="*/ 25 w 50"/>
                <a:gd name="T19" fmla="*/ 1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49">
                  <a:moveTo>
                    <a:pt x="25" y="49"/>
                  </a:moveTo>
                  <a:cubicBezTo>
                    <a:pt x="39" y="49"/>
                    <a:pt x="50" y="38"/>
                    <a:pt x="50" y="25"/>
                  </a:cubicBezTo>
                  <a:cubicBezTo>
                    <a:pt x="50" y="11"/>
                    <a:pt x="39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8"/>
                    <a:pt x="11" y="49"/>
                    <a:pt x="25" y="49"/>
                  </a:cubicBezTo>
                  <a:close/>
                  <a:moveTo>
                    <a:pt x="25" y="16"/>
                  </a:moveTo>
                  <a:cubicBezTo>
                    <a:pt x="30" y="16"/>
                    <a:pt x="34" y="20"/>
                    <a:pt x="34" y="25"/>
                  </a:cubicBezTo>
                  <a:cubicBezTo>
                    <a:pt x="34" y="29"/>
                    <a:pt x="30" y="33"/>
                    <a:pt x="25" y="33"/>
                  </a:cubicBezTo>
                  <a:cubicBezTo>
                    <a:pt x="20" y="33"/>
                    <a:pt x="16" y="29"/>
                    <a:pt x="16" y="25"/>
                  </a:cubicBezTo>
                  <a:cubicBezTo>
                    <a:pt x="16" y="20"/>
                    <a:pt x="20" y="16"/>
                    <a:pt x="2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49" name="Freeform 207"/>
            <p:cNvSpPr>
              <a:spLocks noEditPoints="1"/>
            </p:cNvSpPr>
            <p:nvPr/>
          </p:nvSpPr>
          <p:spPr bwMode="auto">
            <a:xfrm>
              <a:off x="6838951" y="930275"/>
              <a:ext cx="131763" cy="133350"/>
            </a:xfrm>
            <a:custGeom>
              <a:avLst/>
              <a:gdLst>
                <a:gd name="T0" fmla="*/ 69 w 138"/>
                <a:gd name="T1" fmla="*/ 0 h 138"/>
                <a:gd name="T2" fmla="*/ 0 w 138"/>
                <a:gd name="T3" fmla="*/ 69 h 138"/>
                <a:gd name="T4" fmla="*/ 69 w 138"/>
                <a:gd name="T5" fmla="*/ 138 h 138"/>
                <a:gd name="T6" fmla="*/ 138 w 138"/>
                <a:gd name="T7" fmla="*/ 69 h 138"/>
                <a:gd name="T8" fmla="*/ 69 w 138"/>
                <a:gd name="T9" fmla="*/ 0 h 138"/>
                <a:gd name="T10" fmla="*/ 77 w 138"/>
                <a:gd name="T11" fmla="*/ 17 h 138"/>
                <a:gd name="T12" fmla="*/ 100 w 138"/>
                <a:gd name="T13" fmla="*/ 27 h 138"/>
                <a:gd name="T14" fmla="*/ 77 w 138"/>
                <a:gd name="T15" fmla="*/ 50 h 138"/>
                <a:gd name="T16" fmla="*/ 77 w 138"/>
                <a:gd name="T17" fmla="*/ 17 h 138"/>
                <a:gd name="T18" fmla="*/ 61 w 138"/>
                <a:gd name="T19" fmla="*/ 17 h 138"/>
                <a:gd name="T20" fmla="*/ 61 w 138"/>
                <a:gd name="T21" fmla="*/ 61 h 138"/>
                <a:gd name="T22" fmla="*/ 17 w 138"/>
                <a:gd name="T23" fmla="*/ 61 h 138"/>
                <a:gd name="T24" fmla="*/ 61 w 138"/>
                <a:gd name="T25" fmla="*/ 17 h 138"/>
                <a:gd name="T26" fmla="*/ 17 w 138"/>
                <a:gd name="T27" fmla="*/ 77 h 138"/>
                <a:gd name="T28" fmla="*/ 66 w 138"/>
                <a:gd name="T29" fmla="*/ 77 h 138"/>
                <a:gd name="T30" fmla="*/ 100 w 138"/>
                <a:gd name="T31" fmla="*/ 111 h 138"/>
                <a:gd name="T32" fmla="*/ 69 w 138"/>
                <a:gd name="T33" fmla="*/ 122 h 138"/>
                <a:gd name="T34" fmla="*/ 17 w 138"/>
                <a:gd name="T35" fmla="*/ 77 h 138"/>
                <a:gd name="T36" fmla="*/ 111 w 138"/>
                <a:gd name="T37" fmla="*/ 100 h 138"/>
                <a:gd name="T38" fmla="*/ 80 w 138"/>
                <a:gd name="T39" fmla="*/ 69 h 138"/>
                <a:gd name="T40" fmla="*/ 111 w 138"/>
                <a:gd name="T41" fmla="*/ 38 h 138"/>
                <a:gd name="T42" fmla="*/ 122 w 138"/>
                <a:gd name="T43" fmla="*/ 69 h 138"/>
                <a:gd name="T44" fmla="*/ 111 w 138"/>
                <a:gd name="T45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8" h="138">
                  <a:moveTo>
                    <a:pt x="69" y="0"/>
                  </a:moveTo>
                  <a:cubicBezTo>
                    <a:pt x="31" y="0"/>
                    <a:pt x="0" y="31"/>
                    <a:pt x="0" y="69"/>
                  </a:cubicBezTo>
                  <a:cubicBezTo>
                    <a:pt x="0" y="107"/>
                    <a:pt x="31" y="138"/>
                    <a:pt x="69" y="138"/>
                  </a:cubicBezTo>
                  <a:cubicBezTo>
                    <a:pt x="107" y="138"/>
                    <a:pt x="138" y="107"/>
                    <a:pt x="138" y="69"/>
                  </a:cubicBezTo>
                  <a:cubicBezTo>
                    <a:pt x="138" y="31"/>
                    <a:pt x="107" y="0"/>
                    <a:pt x="69" y="0"/>
                  </a:cubicBezTo>
                  <a:close/>
                  <a:moveTo>
                    <a:pt x="77" y="17"/>
                  </a:moveTo>
                  <a:cubicBezTo>
                    <a:pt x="86" y="18"/>
                    <a:pt x="93" y="22"/>
                    <a:pt x="100" y="27"/>
                  </a:cubicBezTo>
                  <a:cubicBezTo>
                    <a:pt x="77" y="50"/>
                    <a:pt x="77" y="50"/>
                    <a:pt x="77" y="50"/>
                  </a:cubicBezTo>
                  <a:lnTo>
                    <a:pt x="77" y="17"/>
                  </a:lnTo>
                  <a:close/>
                  <a:moveTo>
                    <a:pt x="61" y="17"/>
                  </a:moveTo>
                  <a:cubicBezTo>
                    <a:pt x="61" y="61"/>
                    <a:pt x="61" y="61"/>
                    <a:pt x="61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21" y="38"/>
                    <a:pt x="38" y="21"/>
                    <a:pt x="61" y="17"/>
                  </a:cubicBezTo>
                  <a:close/>
                  <a:moveTo>
                    <a:pt x="17" y="77"/>
                  </a:moveTo>
                  <a:cubicBezTo>
                    <a:pt x="66" y="77"/>
                    <a:pt x="66" y="77"/>
                    <a:pt x="66" y="77"/>
                  </a:cubicBezTo>
                  <a:cubicBezTo>
                    <a:pt x="100" y="111"/>
                    <a:pt x="100" y="111"/>
                    <a:pt x="100" y="111"/>
                  </a:cubicBezTo>
                  <a:cubicBezTo>
                    <a:pt x="91" y="118"/>
                    <a:pt x="81" y="122"/>
                    <a:pt x="69" y="122"/>
                  </a:cubicBezTo>
                  <a:cubicBezTo>
                    <a:pt x="43" y="122"/>
                    <a:pt x="21" y="102"/>
                    <a:pt x="17" y="77"/>
                  </a:cubicBezTo>
                  <a:close/>
                  <a:moveTo>
                    <a:pt x="111" y="100"/>
                  </a:moveTo>
                  <a:cubicBezTo>
                    <a:pt x="80" y="69"/>
                    <a:pt x="80" y="69"/>
                    <a:pt x="80" y="69"/>
                  </a:cubicBezTo>
                  <a:cubicBezTo>
                    <a:pt x="111" y="38"/>
                    <a:pt x="111" y="38"/>
                    <a:pt x="111" y="38"/>
                  </a:cubicBezTo>
                  <a:cubicBezTo>
                    <a:pt x="118" y="47"/>
                    <a:pt x="122" y="57"/>
                    <a:pt x="122" y="69"/>
                  </a:cubicBezTo>
                  <a:cubicBezTo>
                    <a:pt x="122" y="81"/>
                    <a:pt x="118" y="91"/>
                    <a:pt x="111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50" name="Freeform 208"/>
            <p:cNvSpPr>
              <a:spLocks noEditPoints="1"/>
            </p:cNvSpPr>
            <p:nvPr/>
          </p:nvSpPr>
          <p:spPr bwMode="auto">
            <a:xfrm>
              <a:off x="6792913" y="771525"/>
              <a:ext cx="446088" cy="320675"/>
            </a:xfrm>
            <a:custGeom>
              <a:avLst/>
              <a:gdLst>
                <a:gd name="T0" fmla="*/ 8 w 466"/>
                <a:gd name="T1" fmla="*/ 0 h 336"/>
                <a:gd name="T2" fmla="*/ 0 w 466"/>
                <a:gd name="T3" fmla="*/ 8 h 336"/>
                <a:gd name="T4" fmla="*/ 0 w 466"/>
                <a:gd name="T5" fmla="*/ 328 h 336"/>
                <a:gd name="T6" fmla="*/ 8 w 466"/>
                <a:gd name="T7" fmla="*/ 336 h 336"/>
                <a:gd name="T8" fmla="*/ 458 w 466"/>
                <a:gd name="T9" fmla="*/ 336 h 336"/>
                <a:gd name="T10" fmla="*/ 466 w 466"/>
                <a:gd name="T11" fmla="*/ 328 h 336"/>
                <a:gd name="T12" fmla="*/ 466 w 466"/>
                <a:gd name="T13" fmla="*/ 8 h 336"/>
                <a:gd name="T14" fmla="*/ 458 w 466"/>
                <a:gd name="T15" fmla="*/ 0 h 336"/>
                <a:gd name="T16" fmla="*/ 8 w 466"/>
                <a:gd name="T17" fmla="*/ 0 h 336"/>
                <a:gd name="T18" fmla="*/ 450 w 466"/>
                <a:gd name="T19" fmla="*/ 16 h 336"/>
                <a:gd name="T20" fmla="*/ 450 w 466"/>
                <a:gd name="T21" fmla="*/ 24 h 336"/>
                <a:gd name="T22" fmla="*/ 16 w 466"/>
                <a:gd name="T23" fmla="*/ 24 h 336"/>
                <a:gd name="T24" fmla="*/ 16 w 466"/>
                <a:gd name="T25" fmla="*/ 16 h 336"/>
                <a:gd name="T26" fmla="*/ 450 w 466"/>
                <a:gd name="T27" fmla="*/ 16 h 336"/>
                <a:gd name="T28" fmla="*/ 16 w 466"/>
                <a:gd name="T29" fmla="*/ 320 h 336"/>
                <a:gd name="T30" fmla="*/ 16 w 466"/>
                <a:gd name="T31" fmla="*/ 40 h 336"/>
                <a:gd name="T32" fmla="*/ 450 w 466"/>
                <a:gd name="T33" fmla="*/ 40 h 336"/>
                <a:gd name="T34" fmla="*/ 450 w 466"/>
                <a:gd name="T35" fmla="*/ 320 h 336"/>
                <a:gd name="T36" fmla="*/ 16 w 466"/>
                <a:gd name="T37" fmla="*/ 32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66" h="336">
                  <a:moveTo>
                    <a:pt x="8" y="0"/>
                  </a:moveTo>
                  <a:cubicBezTo>
                    <a:pt x="4" y="0"/>
                    <a:pt x="0" y="4"/>
                    <a:pt x="0" y="8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0" y="332"/>
                    <a:pt x="4" y="336"/>
                    <a:pt x="8" y="336"/>
                  </a:cubicBezTo>
                  <a:cubicBezTo>
                    <a:pt x="458" y="336"/>
                    <a:pt x="458" y="336"/>
                    <a:pt x="458" y="336"/>
                  </a:cubicBezTo>
                  <a:cubicBezTo>
                    <a:pt x="462" y="336"/>
                    <a:pt x="466" y="332"/>
                    <a:pt x="466" y="328"/>
                  </a:cubicBezTo>
                  <a:cubicBezTo>
                    <a:pt x="466" y="8"/>
                    <a:pt x="466" y="8"/>
                    <a:pt x="466" y="8"/>
                  </a:cubicBezTo>
                  <a:cubicBezTo>
                    <a:pt x="466" y="4"/>
                    <a:pt x="462" y="0"/>
                    <a:pt x="458" y="0"/>
                  </a:cubicBezTo>
                  <a:lnTo>
                    <a:pt x="8" y="0"/>
                  </a:lnTo>
                  <a:close/>
                  <a:moveTo>
                    <a:pt x="450" y="16"/>
                  </a:moveTo>
                  <a:cubicBezTo>
                    <a:pt x="450" y="24"/>
                    <a:pt x="450" y="24"/>
                    <a:pt x="450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16"/>
                    <a:pt x="16" y="16"/>
                    <a:pt x="16" y="16"/>
                  </a:cubicBezTo>
                  <a:lnTo>
                    <a:pt x="450" y="16"/>
                  </a:lnTo>
                  <a:close/>
                  <a:moveTo>
                    <a:pt x="16" y="320"/>
                  </a:moveTo>
                  <a:cubicBezTo>
                    <a:pt x="16" y="40"/>
                    <a:pt x="16" y="40"/>
                    <a:pt x="16" y="40"/>
                  </a:cubicBezTo>
                  <a:cubicBezTo>
                    <a:pt x="450" y="40"/>
                    <a:pt x="450" y="40"/>
                    <a:pt x="450" y="40"/>
                  </a:cubicBezTo>
                  <a:cubicBezTo>
                    <a:pt x="450" y="320"/>
                    <a:pt x="450" y="320"/>
                    <a:pt x="450" y="320"/>
                  </a:cubicBezTo>
                  <a:lnTo>
                    <a:pt x="16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51" name="Freeform 209"/>
            <p:cNvSpPr>
              <a:spLocks noEditPoints="1"/>
            </p:cNvSpPr>
            <p:nvPr/>
          </p:nvSpPr>
          <p:spPr bwMode="auto">
            <a:xfrm>
              <a:off x="6842126" y="819150"/>
              <a:ext cx="347663" cy="92075"/>
            </a:xfrm>
            <a:custGeom>
              <a:avLst/>
              <a:gdLst>
                <a:gd name="T0" fmla="*/ 359 w 364"/>
                <a:gd name="T1" fmla="*/ 24 h 97"/>
                <a:gd name="T2" fmla="*/ 351 w 364"/>
                <a:gd name="T3" fmla="*/ 25 h 97"/>
                <a:gd name="T4" fmla="*/ 317 w 364"/>
                <a:gd name="T5" fmla="*/ 55 h 97"/>
                <a:gd name="T6" fmla="*/ 292 w 364"/>
                <a:gd name="T7" fmla="*/ 38 h 97"/>
                <a:gd name="T8" fmla="*/ 282 w 364"/>
                <a:gd name="T9" fmla="*/ 38 h 97"/>
                <a:gd name="T10" fmla="*/ 273 w 364"/>
                <a:gd name="T11" fmla="*/ 45 h 97"/>
                <a:gd name="T12" fmla="*/ 247 w 364"/>
                <a:gd name="T13" fmla="*/ 24 h 97"/>
                <a:gd name="T14" fmla="*/ 242 w 364"/>
                <a:gd name="T15" fmla="*/ 22 h 97"/>
                <a:gd name="T16" fmla="*/ 216 w 364"/>
                <a:gd name="T17" fmla="*/ 22 h 97"/>
                <a:gd name="T18" fmla="*/ 210 w 364"/>
                <a:gd name="T19" fmla="*/ 25 h 97"/>
                <a:gd name="T20" fmla="*/ 194 w 364"/>
                <a:gd name="T21" fmla="*/ 43 h 97"/>
                <a:gd name="T22" fmla="*/ 168 w 364"/>
                <a:gd name="T23" fmla="*/ 15 h 97"/>
                <a:gd name="T24" fmla="*/ 157 w 364"/>
                <a:gd name="T25" fmla="*/ 14 h 97"/>
                <a:gd name="T26" fmla="*/ 136 w 364"/>
                <a:gd name="T27" fmla="*/ 32 h 97"/>
                <a:gd name="T28" fmla="*/ 109 w 364"/>
                <a:gd name="T29" fmla="*/ 3 h 97"/>
                <a:gd name="T30" fmla="*/ 103 w 364"/>
                <a:gd name="T31" fmla="*/ 0 h 97"/>
                <a:gd name="T32" fmla="*/ 97 w 364"/>
                <a:gd name="T33" fmla="*/ 4 h 97"/>
                <a:gd name="T34" fmla="*/ 77 w 364"/>
                <a:gd name="T35" fmla="*/ 29 h 97"/>
                <a:gd name="T36" fmla="*/ 69 w 364"/>
                <a:gd name="T37" fmla="*/ 22 h 97"/>
                <a:gd name="T38" fmla="*/ 63 w 364"/>
                <a:gd name="T39" fmla="*/ 20 h 97"/>
                <a:gd name="T40" fmla="*/ 57 w 364"/>
                <a:gd name="T41" fmla="*/ 23 h 97"/>
                <a:gd name="T42" fmla="*/ 34 w 364"/>
                <a:gd name="T43" fmla="*/ 54 h 97"/>
                <a:gd name="T44" fmla="*/ 11 w 364"/>
                <a:gd name="T45" fmla="*/ 44 h 97"/>
                <a:gd name="T46" fmla="*/ 4 w 364"/>
                <a:gd name="T47" fmla="*/ 44 h 97"/>
                <a:gd name="T48" fmla="*/ 0 w 364"/>
                <a:gd name="T49" fmla="*/ 51 h 97"/>
                <a:gd name="T50" fmla="*/ 0 w 364"/>
                <a:gd name="T51" fmla="*/ 89 h 97"/>
                <a:gd name="T52" fmla="*/ 8 w 364"/>
                <a:gd name="T53" fmla="*/ 97 h 97"/>
                <a:gd name="T54" fmla="*/ 356 w 364"/>
                <a:gd name="T55" fmla="*/ 97 h 97"/>
                <a:gd name="T56" fmla="*/ 364 w 364"/>
                <a:gd name="T57" fmla="*/ 89 h 97"/>
                <a:gd name="T58" fmla="*/ 364 w 364"/>
                <a:gd name="T59" fmla="*/ 31 h 97"/>
                <a:gd name="T60" fmla="*/ 359 w 364"/>
                <a:gd name="T61" fmla="*/ 24 h 97"/>
                <a:gd name="T62" fmla="*/ 348 w 364"/>
                <a:gd name="T63" fmla="*/ 81 h 97"/>
                <a:gd name="T64" fmla="*/ 16 w 364"/>
                <a:gd name="T65" fmla="*/ 81 h 97"/>
                <a:gd name="T66" fmla="*/ 16 w 364"/>
                <a:gd name="T67" fmla="*/ 63 h 97"/>
                <a:gd name="T68" fmla="*/ 33 w 364"/>
                <a:gd name="T69" fmla="*/ 71 h 97"/>
                <a:gd name="T70" fmla="*/ 43 w 364"/>
                <a:gd name="T71" fmla="*/ 68 h 97"/>
                <a:gd name="T72" fmla="*/ 65 w 364"/>
                <a:gd name="T73" fmla="*/ 39 h 97"/>
                <a:gd name="T74" fmla="*/ 74 w 364"/>
                <a:gd name="T75" fmla="*/ 46 h 97"/>
                <a:gd name="T76" fmla="*/ 80 w 364"/>
                <a:gd name="T77" fmla="*/ 48 h 97"/>
                <a:gd name="T78" fmla="*/ 85 w 364"/>
                <a:gd name="T79" fmla="*/ 45 h 97"/>
                <a:gd name="T80" fmla="*/ 104 w 364"/>
                <a:gd name="T81" fmla="*/ 21 h 97"/>
                <a:gd name="T82" fmla="*/ 130 w 364"/>
                <a:gd name="T83" fmla="*/ 49 h 97"/>
                <a:gd name="T84" fmla="*/ 141 w 364"/>
                <a:gd name="T85" fmla="*/ 49 h 97"/>
                <a:gd name="T86" fmla="*/ 161 w 364"/>
                <a:gd name="T87" fmla="*/ 31 h 97"/>
                <a:gd name="T88" fmla="*/ 189 w 364"/>
                <a:gd name="T89" fmla="*/ 61 h 97"/>
                <a:gd name="T90" fmla="*/ 195 w 364"/>
                <a:gd name="T91" fmla="*/ 63 h 97"/>
                <a:gd name="T92" fmla="*/ 201 w 364"/>
                <a:gd name="T93" fmla="*/ 60 h 97"/>
                <a:gd name="T94" fmla="*/ 220 w 364"/>
                <a:gd name="T95" fmla="*/ 38 h 97"/>
                <a:gd name="T96" fmla="*/ 239 w 364"/>
                <a:gd name="T97" fmla="*/ 38 h 97"/>
                <a:gd name="T98" fmla="*/ 267 w 364"/>
                <a:gd name="T99" fmla="*/ 61 h 97"/>
                <a:gd name="T100" fmla="*/ 277 w 364"/>
                <a:gd name="T101" fmla="*/ 61 h 97"/>
                <a:gd name="T102" fmla="*/ 287 w 364"/>
                <a:gd name="T103" fmla="*/ 54 h 97"/>
                <a:gd name="T104" fmla="*/ 313 w 364"/>
                <a:gd name="T105" fmla="*/ 72 h 97"/>
                <a:gd name="T106" fmla="*/ 323 w 364"/>
                <a:gd name="T107" fmla="*/ 71 h 97"/>
                <a:gd name="T108" fmla="*/ 348 w 364"/>
                <a:gd name="T109" fmla="*/ 49 h 97"/>
                <a:gd name="T110" fmla="*/ 348 w 364"/>
                <a:gd name="T111" fmla="*/ 8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64" h="97">
                  <a:moveTo>
                    <a:pt x="359" y="24"/>
                  </a:moveTo>
                  <a:cubicBezTo>
                    <a:pt x="356" y="23"/>
                    <a:pt x="353" y="23"/>
                    <a:pt x="351" y="25"/>
                  </a:cubicBezTo>
                  <a:cubicBezTo>
                    <a:pt x="317" y="55"/>
                    <a:pt x="317" y="55"/>
                    <a:pt x="317" y="55"/>
                  </a:cubicBezTo>
                  <a:cubicBezTo>
                    <a:pt x="292" y="38"/>
                    <a:pt x="292" y="38"/>
                    <a:pt x="292" y="38"/>
                  </a:cubicBezTo>
                  <a:cubicBezTo>
                    <a:pt x="289" y="36"/>
                    <a:pt x="285" y="36"/>
                    <a:pt x="282" y="38"/>
                  </a:cubicBezTo>
                  <a:cubicBezTo>
                    <a:pt x="273" y="45"/>
                    <a:pt x="273" y="45"/>
                    <a:pt x="273" y="45"/>
                  </a:cubicBezTo>
                  <a:cubicBezTo>
                    <a:pt x="247" y="24"/>
                    <a:pt x="247" y="24"/>
                    <a:pt x="247" y="24"/>
                  </a:cubicBezTo>
                  <a:cubicBezTo>
                    <a:pt x="246" y="23"/>
                    <a:pt x="244" y="22"/>
                    <a:pt x="242" y="22"/>
                  </a:cubicBezTo>
                  <a:cubicBezTo>
                    <a:pt x="216" y="22"/>
                    <a:pt x="216" y="22"/>
                    <a:pt x="216" y="22"/>
                  </a:cubicBezTo>
                  <a:cubicBezTo>
                    <a:pt x="214" y="22"/>
                    <a:pt x="211" y="23"/>
                    <a:pt x="210" y="25"/>
                  </a:cubicBezTo>
                  <a:cubicBezTo>
                    <a:pt x="194" y="43"/>
                    <a:pt x="194" y="43"/>
                    <a:pt x="194" y="43"/>
                  </a:cubicBezTo>
                  <a:cubicBezTo>
                    <a:pt x="168" y="15"/>
                    <a:pt x="168" y="15"/>
                    <a:pt x="168" y="15"/>
                  </a:cubicBezTo>
                  <a:cubicBezTo>
                    <a:pt x="165" y="12"/>
                    <a:pt x="160" y="11"/>
                    <a:pt x="157" y="14"/>
                  </a:cubicBezTo>
                  <a:cubicBezTo>
                    <a:pt x="136" y="32"/>
                    <a:pt x="136" y="32"/>
                    <a:pt x="136" y="32"/>
                  </a:cubicBezTo>
                  <a:cubicBezTo>
                    <a:pt x="109" y="3"/>
                    <a:pt x="109" y="3"/>
                    <a:pt x="109" y="3"/>
                  </a:cubicBezTo>
                  <a:cubicBezTo>
                    <a:pt x="107" y="1"/>
                    <a:pt x="105" y="0"/>
                    <a:pt x="103" y="0"/>
                  </a:cubicBezTo>
                  <a:cubicBezTo>
                    <a:pt x="100" y="1"/>
                    <a:pt x="98" y="2"/>
                    <a:pt x="97" y="4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67" y="20"/>
                    <a:pt x="65" y="20"/>
                    <a:pt x="63" y="20"/>
                  </a:cubicBezTo>
                  <a:cubicBezTo>
                    <a:pt x="61" y="20"/>
                    <a:pt x="59" y="21"/>
                    <a:pt x="57" y="23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9" y="43"/>
                    <a:pt x="6" y="43"/>
                    <a:pt x="4" y="44"/>
                  </a:cubicBezTo>
                  <a:cubicBezTo>
                    <a:pt x="2" y="46"/>
                    <a:pt x="0" y="48"/>
                    <a:pt x="0" y="51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93"/>
                    <a:pt x="4" y="97"/>
                    <a:pt x="8" y="97"/>
                  </a:cubicBezTo>
                  <a:cubicBezTo>
                    <a:pt x="356" y="97"/>
                    <a:pt x="356" y="97"/>
                    <a:pt x="356" y="97"/>
                  </a:cubicBezTo>
                  <a:cubicBezTo>
                    <a:pt x="360" y="97"/>
                    <a:pt x="364" y="93"/>
                    <a:pt x="364" y="89"/>
                  </a:cubicBezTo>
                  <a:cubicBezTo>
                    <a:pt x="364" y="31"/>
                    <a:pt x="364" y="31"/>
                    <a:pt x="364" y="31"/>
                  </a:cubicBezTo>
                  <a:cubicBezTo>
                    <a:pt x="364" y="28"/>
                    <a:pt x="362" y="25"/>
                    <a:pt x="359" y="24"/>
                  </a:cubicBezTo>
                  <a:close/>
                  <a:moveTo>
                    <a:pt x="348" y="81"/>
                  </a:moveTo>
                  <a:cubicBezTo>
                    <a:pt x="16" y="81"/>
                    <a:pt x="16" y="81"/>
                    <a:pt x="16" y="81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33" y="71"/>
                    <a:pt x="33" y="71"/>
                    <a:pt x="33" y="71"/>
                  </a:cubicBezTo>
                  <a:cubicBezTo>
                    <a:pt x="37" y="72"/>
                    <a:pt x="41" y="71"/>
                    <a:pt x="43" y="68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5" y="48"/>
                    <a:pt x="77" y="48"/>
                    <a:pt x="80" y="48"/>
                  </a:cubicBezTo>
                  <a:cubicBezTo>
                    <a:pt x="82" y="48"/>
                    <a:pt x="84" y="47"/>
                    <a:pt x="85" y="45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32" y="52"/>
                    <a:pt x="137" y="52"/>
                    <a:pt x="141" y="49"/>
                  </a:cubicBezTo>
                  <a:cubicBezTo>
                    <a:pt x="161" y="31"/>
                    <a:pt x="161" y="31"/>
                    <a:pt x="161" y="31"/>
                  </a:cubicBezTo>
                  <a:cubicBezTo>
                    <a:pt x="189" y="61"/>
                    <a:pt x="189" y="61"/>
                    <a:pt x="189" y="61"/>
                  </a:cubicBezTo>
                  <a:cubicBezTo>
                    <a:pt x="190" y="62"/>
                    <a:pt x="193" y="63"/>
                    <a:pt x="195" y="63"/>
                  </a:cubicBezTo>
                  <a:cubicBezTo>
                    <a:pt x="197" y="63"/>
                    <a:pt x="199" y="62"/>
                    <a:pt x="201" y="60"/>
                  </a:cubicBezTo>
                  <a:cubicBezTo>
                    <a:pt x="220" y="38"/>
                    <a:pt x="220" y="38"/>
                    <a:pt x="220" y="38"/>
                  </a:cubicBezTo>
                  <a:cubicBezTo>
                    <a:pt x="239" y="38"/>
                    <a:pt x="239" y="38"/>
                    <a:pt x="239" y="38"/>
                  </a:cubicBezTo>
                  <a:cubicBezTo>
                    <a:pt x="267" y="61"/>
                    <a:pt x="267" y="61"/>
                    <a:pt x="267" y="61"/>
                  </a:cubicBezTo>
                  <a:cubicBezTo>
                    <a:pt x="270" y="63"/>
                    <a:pt x="274" y="63"/>
                    <a:pt x="277" y="61"/>
                  </a:cubicBezTo>
                  <a:cubicBezTo>
                    <a:pt x="287" y="54"/>
                    <a:pt x="287" y="54"/>
                    <a:pt x="287" y="54"/>
                  </a:cubicBezTo>
                  <a:cubicBezTo>
                    <a:pt x="313" y="72"/>
                    <a:pt x="313" y="72"/>
                    <a:pt x="313" y="72"/>
                  </a:cubicBezTo>
                  <a:cubicBezTo>
                    <a:pt x="316" y="74"/>
                    <a:pt x="320" y="73"/>
                    <a:pt x="323" y="71"/>
                  </a:cubicBezTo>
                  <a:cubicBezTo>
                    <a:pt x="348" y="49"/>
                    <a:pt x="348" y="49"/>
                    <a:pt x="348" y="49"/>
                  </a:cubicBezTo>
                  <a:lnTo>
                    <a:pt x="348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52" name="Freeform 210"/>
            <p:cNvSpPr>
              <a:spLocks/>
            </p:cNvSpPr>
            <p:nvPr/>
          </p:nvSpPr>
          <p:spPr bwMode="auto">
            <a:xfrm>
              <a:off x="6997701" y="931863"/>
              <a:ext cx="190500" cy="130175"/>
            </a:xfrm>
            <a:custGeom>
              <a:avLst/>
              <a:gdLst>
                <a:gd name="T0" fmla="*/ 191 w 199"/>
                <a:gd name="T1" fmla="*/ 34 h 136"/>
                <a:gd name="T2" fmla="*/ 16 w 199"/>
                <a:gd name="T3" fmla="*/ 34 h 136"/>
                <a:gd name="T4" fmla="*/ 16 w 199"/>
                <a:gd name="T5" fmla="*/ 25 h 136"/>
                <a:gd name="T6" fmla="*/ 130 w 199"/>
                <a:gd name="T7" fmla="*/ 25 h 136"/>
                <a:gd name="T8" fmla="*/ 138 w 199"/>
                <a:gd name="T9" fmla="*/ 17 h 136"/>
                <a:gd name="T10" fmla="*/ 130 w 199"/>
                <a:gd name="T11" fmla="*/ 9 h 136"/>
                <a:gd name="T12" fmla="*/ 16 w 199"/>
                <a:gd name="T13" fmla="*/ 9 h 136"/>
                <a:gd name="T14" fmla="*/ 16 w 199"/>
                <a:gd name="T15" fmla="*/ 8 h 136"/>
                <a:gd name="T16" fmla="*/ 8 w 199"/>
                <a:gd name="T17" fmla="*/ 0 h 136"/>
                <a:gd name="T18" fmla="*/ 0 w 199"/>
                <a:gd name="T19" fmla="*/ 8 h 136"/>
                <a:gd name="T20" fmla="*/ 0 w 199"/>
                <a:gd name="T21" fmla="*/ 128 h 136"/>
                <a:gd name="T22" fmla="*/ 8 w 199"/>
                <a:gd name="T23" fmla="*/ 136 h 136"/>
                <a:gd name="T24" fmla="*/ 16 w 199"/>
                <a:gd name="T25" fmla="*/ 128 h 136"/>
                <a:gd name="T26" fmla="*/ 16 w 199"/>
                <a:gd name="T27" fmla="*/ 126 h 136"/>
                <a:gd name="T28" fmla="*/ 151 w 199"/>
                <a:gd name="T29" fmla="*/ 126 h 136"/>
                <a:gd name="T30" fmla="*/ 159 w 199"/>
                <a:gd name="T31" fmla="*/ 118 h 136"/>
                <a:gd name="T32" fmla="*/ 151 w 199"/>
                <a:gd name="T33" fmla="*/ 110 h 136"/>
                <a:gd name="T34" fmla="*/ 16 w 199"/>
                <a:gd name="T35" fmla="*/ 110 h 136"/>
                <a:gd name="T36" fmla="*/ 16 w 199"/>
                <a:gd name="T37" fmla="*/ 101 h 136"/>
                <a:gd name="T38" fmla="*/ 93 w 199"/>
                <a:gd name="T39" fmla="*/ 101 h 136"/>
                <a:gd name="T40" fmla="*/ 101 w 199"/>
                <a:gd name="T41" fmla="*/ 93 h 136"/>
                <a:gd name="T42" fmla="*/ 93 w 199"/>
                <a:gd name="T43" fmla="*/ 85 h 136"/>
                <a:gd name="T44" fmla="*/ 16 w 199"/>
                <a:gd name="T45" fmla="*/ 85 h 136"/>
                <a:gd name="T46" fmla="*/ 16 w 199"/>
                <a:gd name="T47" fmla="*/ 76 h 136"/>
                <a:gd name="T48" fmla="*/ 152 w 199"/>
                <a:gd name="T49" fmla="*/ 76 h 136"/>
                <a:gd name="T50" fmla="*/ 160 w 199"/>
                <a:gd name="T51" fmla="*/ 68 h 136"/>
                <a:gd name="T52" fmla="*/ 152 w 199"/>
                <a:gd name="T53" fmla="*/ 60 h 136"/>
                <a:gd name="T54" fmla="*/ 16 w 199"/>
                <a:gd name="T55" fmla="*/ 60 h 136"/>
                <a:gd name="T56" fmla="*/ 16 w 199"/>
                <a:gd name="T57" fmla="*/ 50 h 136"/>
                <a:gd name="T58" fmla="*/ 191 w 199"/>
                <a:gd name="T59" fmla="*/ 50 h 136"/>
                <a:gd name="T60" fmla="*/ 199 w 199"/>
                <a:gd name="T61" fmla="*/ 42 h 136"/>
                <a:gd name="T62" fmla="*/ 191 w 199"/>
                <a:gd name="T63" fmla="*/ 3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9" h="136">
                  <a:moveTo>
                    <a:pt x="191" y="34"/>
                  </a:moveTo>
                  <a:cubicBezTo>
                    <a:pt x="16" y="34"/>
                    <a:pt x="16" y="34"/>
                    <a:pt x="16" y="34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30" y="25"/>
                    <a:pt x="130" y="25"/>
                    <a:pt x="130" y="25"/>
                  </a:cubicBezTo>
                  <a:cubicBezTo>
                    <a:pt x="134" y="25"/>
                    <a:pt x="138" y="21"/>
                    <a:pt x="138" y="17"/>
                  </a:cubicBezTo>
                  <a:cubicBezTo>
                    <a:pt x="138" y="13"/>
                    <a:pt x="134" y="9"/>
                    <a:pt x="130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2"/>
                    <a:pt x="4" y="136"/>
                    <a:pt x="8" y="136"/>
                  </a:cubicBezTo>
                  <a:cubicBezTo>
                    <a:pt x="13" y="136"/>
                    <a:pt x="16" y="132"/>
                    <a:pt x="16" y="128"/>
                  </a:cubicBezTo>
                  <a:cubicBezTo>
                    <a:pt x="16" y="126"/>
                    <a:pt x="16" y="126"/>
                    <a:pt x="16" y="126"/>
                  </a:cubicBezTo>
                  <a:cubicBezTo>
                    <a:pt x="151" y="126"/>
                    <a:pt x="151" y="126"/>
                    <a:pt x="151" y="126"/>
                  </a:cubicBezTo>
                  <a:cubicBezTo>
                    <a:pt x="155" y="126"/>
                    <a:pt x="159" y="123"/>
                    <a:pt x="159" y="118"/>
                  </a:cubicBezTo>
                  <a:cubicBezTo>
                    <a:pt x="159" y="114"/>
                    <a:pt x="155" y="110"/>
                    <a:pt x="151" y="110"/>
                  </a:cubicBezTo>
                  <a:cubicBezTo>
                    <a:pt x="16" y="110"/>
                    <a:pt x="16" y="110"/>
                    <a:pt x="16" y="110"/>
                  </a:cubicBezTo>
                  <a:cubicBezTo>
                    <a:pt x="16" y="101"/>
                    <a:pt x="16" y="101"/>
                    <a:pt x="16" y="101"/>
                  </a:cubicBezTo>
                  <a:cubicBezTo>
                    <a:pt x="93" y="101"/>
                    <a:pt x="93" y="101"/>
                    <a:pt x="93" y="101"/>
                  </a:cubicBezTo>
                  <a:cubicBezTo>
                    <a:pt x="97" y="101"/>
                    <a:pt x="101" y="97"/>
                    <a:pt x="101" y="93"/>
                  </a:cubicBezTo>
                  <a:cubicBezTo>
                    <a:pt x="101" y="89"/>
                    <a:pt x="97" y="85"/>
                    <a:pt x="93" y="85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6" y="76"/>
                    <a:pt x="16" y="76"/>
                    <a:pt x="16" y="76"/>
                  </a:cubicBezTo>
                  <a:cubicBezTo>
                    <a:pt x="152" y="76"/>
                    <a:pt x="152" y="76"/>
                    <a:pt x="152" y="76"/>
                  </a:cubicBezTo>
                  <a:cubicBezTo>
                    <a:pt x="156" y="76"/>
                    <a:pt x="160" y="72"/>
                    <a:pt x="160" y="68"/>
                  </a:cubicBezTo>
                  <a:cubicBezTo>
                    <a:pt x="160" y="63"/>
                    <a:pt x="156" y="60"/>
                    <a:pt x="152" y="60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91" y="50"/>
                    <a:pt x="191" y="50"/>
                    <a:pt x="191" y="50"/>
                  </a:cubicBezTo>
                  <a:cubicBezTo>
                    <a:pt x="196" y="50"/>
                    <a:pt x="199" y="47"/>
                    <a:pt x="199" y="42"/>
                  </a:cubicBezTo>
                  <a:cubicBezTo>
                    <a:pt x="199" y="38"/>
                    <a:pt x="196" y="34"/>
                    <a:pt x="191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53" name="Freeform 211"/>
            <p:cNvSpPr>
              <a:spLocks/>
            </p:cNvSpPr>
            <p:nvPr/>
          </p:nvSpPr>
          <p:spPr bwMode="auto">
            <a:xfrm>
              <a:off x="5703888" y="55563"/>
              <a:ext cx="498475" cy="161925"/>
            </a:xfrm>
            <a:custGeom>
              <a:avLst/>
              <a:gdLst>
                <a:gd name="T0" fmla="*/ 8 w 521"/>
                <a:gd name="T1" fmla="*/ 170 h 170"/>
                <a:gd name="T2" fmla="*/ 16 w 521"/>
                <a:gd name="T3" fmla="*/ 162 h 170"/>
                <a:gd name="T4" fmla="*/ 85 w 521"/>
                <a:gd name="T5" fmla="*/ 93 h 170"/>
                <a:gd name="T6" fmla="*/ 116 w 521"/>
                <a:gd name="T7" fmla="*/ 100 h 170"/>
                <a:gd name="T8" fmla="*/ 123 w 521"/>
                <a:gd name="T9" fmla="*/ 100 h 170"/>
                <a:gd name="T10" fmla="*/ 128 w 521"/>
                <a:gd name="T11" fmla="*/ 95 h 170"/>
                <a:gd name="T12" fmla="*/ 235 w 521"/>
                <a:gd name="T13" fmla="*/ 16 h 170"/>
                <a:gd name="T14" fmla="*/ 337 w 521"/>
                <a:gd name="T15" fmla="*/ 83 h 170"/>
                <a:gd name="T16" fmla="*/ 342 w 521"/>
                <a:gd name="T17" fmla="*/ 87 h 170"/>
                <a:gd name="T18" fmla="*/ 349 w 521"/>
                <a:gd name="T19" fmla="*/ 86 h 170"/>
                <a:gd name="T20" fmla="*/ 387 w 521"/>
                <a:gd name="T21" fmla="*/ 75 h 170"/>
                <a:gd name="T22" fmla="*/ 453 w 521"/>
                <a:gd name="T23" fmla="*/ 122 h 170"/>
                <a:gd name="T24" fmla="*/ 459 w 521"/>
                <a:gd name="T25" fmla="*/ 128 h 170"/>
                <a:gd name="T26" fmla="*/ 466 w 521"/>
                <a:gd name="T27" fmla="*/ 126 h 170"/>
                <a:gd name="T28" fmla="*/ 513 w 521"/>
                <a:gd name="T29" fmla="*/ 107 h 170"/>
                <a:gd name="T30" fmla="*/ 521 w 521"/>
                <a:gd name="T31" fmla="*/ 99 h 170"/>
                <a:gd name="T32" fmla="*/ 513 w 521"/>
                <a:gd name="T33" fmla="*/ 91 h 170"/>
                <a:gd name="T34" fmla="*/ 464 w 521"/>
                <a:gd name="T35" fmla="*/ 107 h 170"/>
                <a:gd name="T36" fmla="*/ 387 w 521"/>
                <a:gd name="T37" fmla="*/ 59 h 170"/>
                <a:gd name="T38" fmla="*/ 348 w 521"/>
                <a:gd name="T39" fmla="*/ 68 h 170"/>
                <a:gd name="T40" fmla="*/ 235 w 521"/>
                <a:gd name="T41" fmla="*/ 0 h 170"/>
                <a:gd name="T42" fmla="*/ 115 w 521"/>
                <a:gd name="T43" fmla="*/ 82 h 170"/>
                <a:gd name="T44" fmla="*/ 85 w 521"/>
                <a:gd name="T45" fmla="*/ 77 h 170"/>
                <a:gd name="T46" fmla="*/ 0 w 521"/>
                <a:gd name="T47" fmla="*/ 162 h 170"/>
                <a:gd name="T48" fmla="*/ 8 w 521"/>
                <a:gd name="T4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1" h="170">
                  <a:moveTo>
                    <a:pt x="8" y="170"/>
                  </a:moveTo>
                  <a:cubicBezTo>
                    <a:pt x="12" y="170"/>
                    <a:pt x="16" y="166"/>
                    <a:pt x="16" y="162"/>
                  </a:cubicBezTo>
                  <a:cubicBezTo>
                    <a:pt x="16" y="124"/>
                    <a:pt x="47" y="93"/>
                    <a:pt x="85" y="93"/>
                  </a:cubicBezTo>
                  <a:cubicBezTo>
                    <a:pt x="96" y="93"/>
                    <a:pt x="107" y="95"/>
                    <a:pt x="116" y="100"/>
                  </a:cubicBezTo>
                  <a:cubicBezTo>
                    <a:pt x="118" y="101"/>
                    <a:pt x="121" y="101"/>
                    <a:pt x="123" y="100"/>
                  </a:cubicBezTo>
                  <a:cubicBezTo>
                    <a:pt x="125" y="99"/>
                    <a:pt x="127" y="98"/>
                    <a:pt x="128" y="95"/>
                  </a:cubicBezTo>
                  <a:cubicBezTo>
                    <a:pt x="142" y="48"/>
                    <a:pt x="185" y="16"/>
                    <a:pt x="235" y="16"/>
                  </a:cubicBezTo>
                  <a:cubicBezTo>
                    <a:pt x="279" y="16"/>
                    <a:pt x="319" y="42"/>
                    <a:pt x="337" y="83"/>
                  </a:cubicBezTo>
                  <a:cubicBezTo>
                    <a:pt x="338" y="85"/>
                    <a:pt x="340" y="87"/>
                    <a:pt x="342" y="87"/>
                  </a:cubicBezTo>
                  <a:cubicBezTo>
                    <a:pt x="344" y="88"/>
                    <a:pt x="347" y="88"/>
                    <a:pt x="349" y="86"/>
                  </a:cubicBezTo>
                  <a:cubicBezTo>
                    <a:pt x="360" y="79"/>
                    <a:pt x="374" y="75"/>
                    <a:pt x="387" y="75"/>
                  </a:cubicBezTo>
                  <a:cubicBezTo>
                    <a:pt x="417" y="75"/>
                    <a:pt x="444" y="94"/>
                    <a:pt x="453" y="122"/>
                  </a:cubicBezTo>
                  <a:cubicBezTo>
                    <a:pt x="454" y="125"/>
                    <a:pt x="456" y="127"/>
                    <a:pt x="459" y="128"/>
                  </a:cubicBezTo>
                  <a:cubicBezTo>
                    <a:pt x="461" y="128"/>
                    <a:pt x="464" y="128"/>
                    <a:pt x="466" y="126"/>
                  </a:cubicBezTo>
                  <a:cubicBezTo>
                    <a:pt x="479" y="114"/>
                    <a:pt x="496" y="107"/>
                    <a:pt x="513" y="107"/>
                  </a:cubicBezTo>
                  <a:cubicBezTo>
                    <a:pt x="518" y="107"/>
                    <a:pt x="521" y="104"/>
                    <a:pt x="521" y="99"/>
                  </a:cubicBezTo>
                  <a:cubicBezTo>
                    <a:pt x="521" y="95"/>
                    <a:pt x="518" y="91"/>
                    <a:pt x="513" y="91"/>
                  </a:cubicBezTo>
                  <a:cubicBezTo>
                    <a:pt x="496" y="91"/>
                    <a:pt x="479" y="97"/>
                    <a:pt x="464" y="107"/>
                  </a:cubicBezTo>
                  <a:cubicBezTo>
                    <a:pt x="450" y="78"/>
                    <a:pt x="421" y="59"/>
                    <a:pt x="387" y="59"/>
                  </a:cubicBezTo>
                  <a:cubicBezTo>
                    <a:pt x="373" y="59"/>
                    <a:pt x="360" y="62"/>
                    <a:pt x="348" y="68"/>
                  </a:cubicBezTo>
                  <a:cubicBezTo>
                    <a:pt x="326" y="27"/>
                    <a:pt x="282" y="0"/>
                    <a:pt x="235" y="0"/>
                  </a:cubicBezTo>
                  <a:cubicBezTo>
                    <a:pt x="181" y="0"/>
                    <a:pt x="134" y="33"/>
                    <a:pt x="115" y="82"/>
                  </a:cubicBezTo>
                  <a:cubicBezTo>
                    <a:pt x="106" y="79"/>
                    <a:pt x="96" y="77"/>
                    <a:pt x="85" y="77"/>
                  </a:cubicBezTo>
                  <a:cubicBezTo>
                    <a:pt x="38" y="77"/>
                    <a:pt x="0" y="115"/>
                    <a:pt x="0" y="162"/>
                  </a:cubicBezTo>
                  <a:cubicBezTo>
                    <a:pt x="0" y="166"/>
                    <a:pt x="4" y="170"/>
                    <a:pt x="8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54" name="Freeform 212"/>
            <p:cNvSpPr>
              <a:spLocks/>
            </p:cNvSpPr>
            <p:nvPr/>
          </p:nvSpPr>
          <p:spPr bwMode="auto">
            <a:xfrm>
              <a:off x="5187951" y="1185863"/>
              <a:ext cx="484188" cy="158750"/>
            </a:xfrm>
            <a:custGeom>
              <a:avLst/>
              <a:gdLst>
                <a:gd name="T0" fmla="*/ 0 w 507"/>
                <a:gd name="T1" fmla="*/ 158 h 166"/>
                <a:gd name="T2" fmla="*/ 8 w 507"/>
                <a:gd name="T3" fmla="*/ 166 h 166"/>
                <a:gd name="T4" fmla="*/ 16 w 507"/>
                <a:gd name="T5" fmla="*/ 158 h 166"/>
                <a:gd name="T6" fmla="*/ 83 w 507"/>
                <a:gd name="T7" fmla="*/ 91 h 166"/>
                <a:gd name="T8" fmla="*/ 113 w 507"/>
                <a:gd name="T9" fmla="*/ 98 h 166"/>
                <a:gd name="T10" fmla="*/ 120 w 507"/>
                <a:gd name="T11" fmla="*/ 98 h 166"/>
                <a:gd name="T12" fmla="*/ 124 w 507"/>
                <a:gd name="T13" fmla="*/ 93 h 166"/>
                <a:gd name="T14" fmla="*/ 228 w 507"/>
                <a:gd name="T15" fmla="*/ 16 h 166"/>
                <a:gd name="T16" fmla="*/ 328 w 507"/>
                <a:gd name="T17" fmla="*/ 81 h 166"/>
                <a:gd name="T18" fmla="*/ 333 w 507"/>
                <a:gd name="T19" fmla="*/ 85 h 166"/>
                <a:gd name="T20" fmla="*/ 339 w 507"/>
                <a:gd name="T21" fmla="*/ 84 h 166"/>
                <a:gd name="T22" fmla="*/ 377 w 507"/>
                <a:gd name="T23" fmla="*/ 73 h 166"/>
                <a:gd name="T24" fmla="*/ 441 w 507"/>
                <a:gd name="T25" fmla="*/ 120 h 166"/>
                <a:gd name="T26" fmla="*/ 446 w 507"/>
                <a:gd name="T27" fmla="*/ 125 h 166"/>
                <a:gd name="T28" fmla="*/ 454 w 507"/>
                <a:gd name="T29" fmla="*/ 123 h 166"/>
                <a:gd name="T30" fmla="*/ 499 w 507"/>
                <a:gd name="T31" fmla="*/ 105 h 166"/>
                <a:gd name="T32" fmla="*/ 507 w 507"/>
                <a:gd name="T33" fmla="*/ 97 h 166"/>
                <a:gd name="T34" fmla="*/ 499 w 507"/>
                <a:gd name="T35" fmla="*/ 89 h 166"/>
                <a:gd name="T36" fmla="*/ 452 w 507"/>
                <a:gd name="T37" fmla="*/ 104 h 166"/>
                <a:gd name="T38" fmla="*/ 377 w 507"/>
                <a:gd name="T39" fmla="*/ 57 h 166"/>
                <a:gd name="T40" fmla="*/ 338 w 507"/>
                <a:gd name="T41" fmla="*/ 66 h 166"/>
                <a:gd name="T42" fmla="*/ 228 w 507"/>
                <a:gd name="T43" fmla="*/ 0 h 166"/>
                <a:gd name="T44" fmla="*/ 112 w 507"/>
                <a:gd name="T45" fmla="*/ 80 h 166"/>
                <a:gd name="T46" fmla="*/ 83 w 507"/>
                <a:gd name="T47" fmla="*/ 75 h 166"/>
                <a:gd name="T48" fmla="*/ 0 w 507"/>
                <a:gd name="T4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7" h="166">
                  <a:moveTo>
                    <a:pt x="0" y="158"/>
                  </a:moveTo>
                  <a:cubicBezTo>
                    <a:pt x="0" y="162"/>
                    <a:pt x="3" y="166"/>
                    <a:pt x="8" y="166"/>
                  </a:cubicBezTo>
                  <a:cubicBezTo>
                    <a:pt x="12" y="166"/>
                    <a:pt x="16" y="162"/>
                    <a:pt x="16" y="158"/>
                  </a:cubicBezTo>
                  <a:cubicBezTo>
                    <a:pt x="16" y="121"/>
                    <a:pt x="46" y="91"/>
                    <a:pt x="83" y="91"/>
                  </a:cubicBezTo>
                  <a:cubicBezTo>
                    <a:pt x="93" y="91"/>
                    <a:pt x="103" y="93"/>
                    <a:pt x="113" y="98"/>
                  </a:cubicBezTo>
                  <a:cubicBezTo>
                    <a:pt x="115" y="99"/>
                    <a:pt x="118" y="99"/>
                    <a:pt x="120" y="98"/>
                  </a:cubicBezTo>
                  <a:cubicBezTo>
                    <a:pt x="122" y="97"/>
                    <a:pt x="124" y="95"/>
                    <a:pt x="124" y="93"/>
                  </a:cubicBezTo>
                  <a:cubicBezTo>
                    <a:pt x="138" y="47"/>
                    <a:pt x="180" y="16"/>
                    <a:pt x="228" y="16"/>
                  </a:cubicBezTo>
                  <a:cubicBezTo>
                    <a:pt x="271" y="16"/>
                    <a:pt x="310" y="42"/>
                    <a:pt x="328" y="81"/>
                  </a:cubicBezTo>
                  <a:cubicBezTo>
                    <a:pt x="329" y="83"/>
                    <a:pt x="330" y="85"/>
                    <a:pt x="333" y="85"/>
                  </a:cubicBezTo>
                  <a:cubicBezTo>
                    <a:pt x="335" y="86"/>
                    <a:pt x="337" y="86"/>
                    <a:pt x="339" y="84"/>
                  </a:cubicBezTo>
                  <a:cubicBezTo>
                    <a:pt x="350" y="77"/>
                    <a:pt x="363" y="73"/>
                    <a:pt x="377" y="73"/>
                  </a:cubicBezTo>
                  <a:cubicBezTo>
                    <a:pt x="406" y="73"/>
                    <a:pt x="432" y="92"/>
                    <a:pt x="441" y="120"/>
                  </a:cubicBezTo>
                  <a:cubicBezTo>
                    <a:pt x="441" y="122"/>
                    <a:pt x="444" y="124"/>
                    <a:pt x="446" y="125"/>
                  </a:cubicBezTo>
                  <a:cubicBezTo>
                    <a:pt x="449" y="125"/>
                    <a:pt x="452" y="125"/>
                    <a:pt x="454" y="123"/>
                  </a:cubicBezTo>
                  <a:cubicBezTo>
                    <a:pt x="466" y="111"/>
                    <a:pt x="482" y="105"/>
                    <a:pt x="499" y="105"/>
                  </a:cubicBezTo>
                  <a:cubicBezTo>
                    <a:pt x="504" y="105"/>
                    <a:pt x="507" y="101"/>
                    <a:pt x="507" y="97"/>
                  </a:cubicBezTo>
                  <a:cubicBezTo>
                    <a:pt x="507" y="93"/>
                    <a:pt x="504" y="89"/>
                    <a:pt x="499" y="89"/>
                  </a:cubicBezTo>
                  <a:cubicBezTo>
                    <a:pt x="482" y="89"/>
                    <a:pt x="466" y="94"/>
                    <a:pt x="452" y="104"/>
                  </a:cubicBezTo>
                  <a:cubicBezTo>
                    <a:pt x="438" y="76"/>
                    <a:pt x="409" y="57"/>
                    <a:pt x="377" y="57"/>
                  </a:cubicBezTo>
                  <a:cubicBezTo>
                    <a:pt x="363" y="57"/>
                    <a:pt x="350" y="60"/>
                    <a:pt x="338" y="66"/>
                  </a:cubicBezTo>
                  <a:cubicBezTo>
                    <a:pt x="317" y="26"/>
                    <a:pt x="275" y="0"/>
                    <a:pt x="228" y="0"/>
                  </a:cubicBezTo>
                  <a:cubicBezTo>
                    <a:pt x="176" y="0"/>
                    <a:pt x="130" y="32"/>
                    <a:pt x="112" y="80"/>
                  </a:cubicBezTo>
                  <a:cubicBezTo>
                    <a:pt x="103" y="76"/>
                    <a:pt x="93" y="75"/>
                    <a:pt x="83" y="75"/>
                  </a:cubicBezTo>
                  <a:cubicBezTo>
                    <a:pt x="37" y="75"/>
                    <a:pt x="0" y="112"/>
                    <a:pt x="0" y="1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55" name="Freeform 213"/>
            <p:cNvSpPr>
              <a:spLocks noEditPoints="1"/>
            </p:cNvSpPr>
            <p:nvPr/>
          </p:nvSpPr>
          <p:spPr bwMode="auto">
            <a:xfrm>
              <a:off x="6905626" y="1130300"/>
              <a:ext cx="311150" cy="184150"/>
            </a:xfrm>
            <a:custGeom>
              <a:avLst/>
              <a:gdLst>
                <a:gd name="T0" fmla="*/ 326 w 326"/>
                <a:gd name="T1" fmla="*/ 136 h 192"/>
                <a:gd name="T2" fmla="*/ 269 w 326"/>
                <a:gd name="T3" fmla="*/ 80 h 192"/>
                <a:gd name="T4" fmla="*/ 269 w 326"/>
                <a:gd name="T5" fmla="*/ 76 h 192"/>
                <a:gd name="T6" fmla="*/ 194 w 326"/>
                <a:gd name="T7" fmla="*/ 0 h 192"/>
                <a:gd name="T8" fmla="*/ 124 w 326"/>
                <a:gd name="T9" fmla="*/ 46 h 192"/>
                <a:gd name="T10" fmla="*/ 108 w 326"/>
                <a:gd name="T11" fmla="*/ 43 h 192"/>
                <a:gd name="T12" fmla="*/ 63 w 326"/>
                <a:gd name="T13" fmla="*/ 80 h 192"/>
                <a:gd name="T14" fmla="*/ 56 w 326"/>
                <a:gd name="T15" fmla="*/ 80 h 192"/>
                <a:gd name="T16" fmla="*/ 0 w 326"/>
                <a:gd name="T17" fmla="*/ 136 h 192"/>
                <a:gd name="T18" fmla="*/ 56 w 326"/>
                <a:gd name="T19" fmla="*/ 192 h 192"/>
                <a:gd name="T20" fmla="*/ 270 w 326"/>
                <a:gd name="T21" fmla="*/ 192 h 192"/>
                <a:gd name="T22" fmla="*/ 326 w 326"/>
                <a:gd name="T23" fmla="*/ 136 h 192"/>
                <a:gd name="T24" fmla="*/ 16 w 326"/>
                <a:gd name="T25" fmla="*/ 136 h 192"/>
                <a:gd name="T26" fmla="*/ 56 w 326"/>
                <a:gd name="T27" fmla="*/ 96 h 192"/>
                <a:gd name="T28" fmla="*/ 68 w 326"/>
                <a:gd name="T29" fmla="*/ 97 h 192"/>
                <a:gd name="T30" fmla="*/ 75 w 326"/>
                <a:gd name="T31" fmla="*/ 96 h 192"/>
                <a:gd name="T32" fmla="*/ 78 w 326"/>
                <a:gd name="T33" fmla="*/ 89 h 192"/>
                <a:gd name="T34" fmla="*/ 78 w 326"/>
                <a:gd name="T35" fmla="*/ 88 h 192"/>
                <a:gd name="T36" fmla="*/ 108 w 326"/>
                <a:gd name="T37" fmla="*/ 59 h 192"/>
                <a:gd name="T38" fmla="*/ 124 w 326"/>
                <a:gd name="T39" fmla="*/ 64 h 192"/>
                <a:gd name="T40" fmla="*/ 131 w 326"/>
                <a:gd name="T41" fmla="*/ 64 h 192"/>
                <a:gd name="T42" fmla="*/ 136 w 326"/>
                <a:gd name="T43" fmla="*/ 59 h 192"/>
                <a:gd name="T44" fmla="*/ 194 w 326"/>
                <a:gd name="T45" fmla="*/ 16 h 192"/>
                <a:gd name="T46" fmla="*/ 253 w 326"/>
                <a:gd name="T47" fmla="*/ 76 h 192"/>
                <a:gd name="T48" fmla="*/ 252 w 326"/>
                <a:gd name="T49" fmla="*/ 87 h 192"/>
                <a:gd name="T50" fmla="*/ 255 w 326"/>
                <a:gd name="T51" fmla="*/ 94 h 192"/>
                <a:gd name="T52" fmla="*/ 262 w 326"/>
                <a:gd name="T53" fmla="*/ 96 h 192"/>
                <a:gd name="T54" fmla="*/ 270 w 326"/>
                <a:gd name="T55" fmla="*/ 96 h 192"/>
                <a:gd name="T56" fmla="*/ 310 w 326"/>
                <a:gd name="T57" fmla="*/ 136 h 192"/>
                <a:gd name="T58" fmla="*/ 270 w 326"/>
                <a:gd name="T59" fmla="*/ 176 h 192"/>
                <a:gd name="T60" fmla="*/ 56 w 326"/>
                <a:gd name="T61" fmla="*/ 176 h 192"/>
                <a:gd name="T62" fmla="*/ 16 w 326"/>
                <a:gd name="T63" fmla="*/ 13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6" h="192">
                  <a:moveTo>
                    <a:pt x="326" y="136"/>
                  </a:moveTo>
                  <a:cubicBezTo>
                    <a:pt x="326" y="105"/>
                    <a:pt x="301" y="79"/>
                    <a:pt x="269" y="80"/>
                  </a:cubicBezTo>
                  <a:cubicBezTo>
                    <a:pt x="269" y="78"/>
                    <a:pt x="269" y="77"/>
                    <a:pt x="269" y="76"/>
                  </a:cubicBezTo>
                  <a:cubicBezTo>
                    <a:pt x="269" y="34"/>
                    <a:pt x="235" y="0"/>
                    <a:pt x="194" y="0"/>
                  </a:cubicBezTo>
                  <a:cubicBezTo>
                    <a:pt x="163" y="0"/>
                    <a:pt x="136" y="19"/>
                    <a:pt x="124" y="46"/>
                  </a:cubicBezTo>
                  <a:cubicBezTo>
                    <a:pt x="119" y="44"/>
                    <a:pt x="113" y="43"/>
                    <a:pt x="108" y="43"/>
                  </a:cubicBezTo>
                  <a:cubicBezTo>
                    <a:pt x="86" y="43"/>
                    <a:pt x="67" y="59"/>
                    <a:pt x="63" y="80"/>
                  </a:cubicBezTo>
                  <a:cubicBezTo>
                    <a:pt x="61" y="80"/>
                    <a:pt x="58" y="80"/>
                    <a:pt x="56" y="80"/>
                  </a:cubicBezTo>
                  <a:cubicBezTo>
                    <a:pt x="25" y="80"/>
                    <a:pt x="0" y="105"/>
                    <a:pt x="0" y="136"/>
                  </a:cubicBezTo>
                  <a:cubicBezTo>
                    <a:pt x="0" y="167"/>
                    <a:pt x="25" y="192"/>
                    <a:pt x="56" y="192"/>
                  </a:cubicBezTo>
                  <a:cubicBezTo>
                    <a:pt x="270" y="192"/>
                    <a:pt x="270" y="192"/>
                    <a:pt x="270" y="192"/>
                  </a:cubicBezTo>
                  <a:cubicBezTo>
                    <a:pt x="301" y="192"/>
                    <a:pt x="326" y="167"/>
                    <a:pt x="326" y="136"/>
                  </a:cubicBezTo>
                  <a:close/>
                  <a:moveTo>
                    <a:pt x="16" y="136"/>
                  </a:moveTo>
                  <a:cubicBezTo>
                    <a:pt x="16" y="114"/>
                    <a:pt x="34" y="96"/>
                    <a:pt x="56" y="96"/>
                  </a:cubicBezTo>
                  <a:cubicBezTo>
                    <a:pt x="60" y="96"/>
                    <a:pt x="64" y="96"/>
                    <a:pt x="68" y="97"/>
                  </a:cubicBezTo>
                  <a:cubicBezTo>
                    <a:pt x="70" y="98"/>
                    <a:pt x="73" y="98"/>
                    <a:pt x="75" y="96"/>
                  </a:cubicBezTo>
                  <a:cubicBezTo>
                    <a:pt x="77" y="95"/>
                    <a:pt x="78" y="92"/>
                    <a:pt x="78" y="89"/>
                  </a:cubicBezTo>
                  <a:cubicBezTo>
                    <a:pt x="78" y="88"/>
                    <a:pt x="78" y="88"/>
                    <a:pt x="78" y="88"/>
                  </a:cubicBezTo>
                  <a:cubicBezTo>
                    <a:pt x="78" y="72"/>
                    <a:pt x="92" y="59"/>
                    <a:pt x="108" y="59"/>
                  </a:cubicBezTo>
                  <a:cubicBezTo>
                    <a:pt x="114" y="59"/>
                    <a:pt x="119" y="60"/>
                    <a:pt x="124" y="64"/>
                  </a:cubicBezTo>
                  <a:cubicBezTo>
                    <a:pt x="126" y="65"/>
                    <a:pt x="129" y="65"/>
                    <a:pt x="131" y="64"/>
                  </a:cubicBezTo>
                  <a:cubicBezTo>
                    <a:pt x="134" y="64"/>
                    <a:pt x="135" y="62"/>
                    <a:pt x="136" y="59"/>
                  </a:cubicBezTo>
                  <a:cubicBezTo>
                    <a:pt x="144" y="34"/>
                    <a:pt x="167" y="16"/>
                    <a:pt x="194" y="16"/>
                  </a:cubicBezTo>
                  <a:cubicBezTo>
                    <a:pt x="227" y="16"/>
                    <a:pt x="253" y="43"/>
                    <a:pt x="253" y="76"/>
                  </a:cubicBezTo>
                  <a:cubicBezTo>
                    <a:pt x="253" y="80"/>
                    <a:pt x="253" y="83"/>
                    <a:pt x="252" y="87"/>
                  </a:cubicBezTo>
                  <a:cubicBezTo>
                    <a:pt x="252" y="90"/>
                    <a:pt x="253" y="92"/>
                    <a:pt x="255" y="94"/>
                  </a:cubicBezTo>
                  <a:cubicBezTo>
                    <a:pt x="256" y="96"/>
                    <a:pt x="259" y="97"/>
                    <a:pt x="262" y="96"/>
                  </a:cubicBezTo>
                  <a:cubicBezTo>
                    <a:pt x="264" y="96"/>
                    <a:pt x="267" y="96"/>
                    <a:pt x="270" y="96"/>
                  </a:cubicBezTo>
                  <a:cubicBezTo>
                    <a:pt x="292" y="96"/>
                    <a:pt x="310" y="114"/>
                    <a:pt x="310" y="136"/>
                  </a:cubicBezTo>
                  <a:cubicBezTo>
                    <a:pt x="310" y="158"/>
                    <a:pt x="292" y="176"/>
                    <a:pt x="270" y="176"/>
                  </a:cubicBezTo>
                  <a:cubicBezTo>
                    <a:pt x="56" y="176"/>
                    <a:pt x="56" y="176"/>
                    <a:pt x="56" y="176"/>
                  </a:cubicBezTo>
                  <a:cubicBezTo>
                    <a:pt x="34" y="176"/>
                    <a:pt x="16" y="158"/>
                    <a:pt x="16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56" name="Freeform 215"/>
            <p:cNvSpPr>
              <a:spLocks/>
            </p:cNvSpPr>
            <p:nvPr/>
          </p:nvSpPr>
          <p:spPr bwMode="auto">
            <a:xfrm>
              <a:off x="5338763" y="1716088"/>
              <a:ext cx="409575" cy="334963"/>
            </a:xfrm>
            <a:custGeom>
              <a:avLst/>
              <a:gdLst>
                <a:gd name="T0" fmla="*/ 420 w 428"/>
                <a:gd name="T1" fmla="*/ 224 h 350"/>
                <a:gd name="T2" fmla="*/ 428 w 428"/>
                <a:gd name="T3" fmla="*/ 216 h 350"/>
                <a:gd name="T4" fmla="*/ 420 w 428"/>
                <a:gd name="T5" fmla="*/ 208 h 350"/>
                <a:gd name="T6" fmla="*/ 383 w 428"/>
                <a:gd name="T7" fmla="*/ 208 h 350"/>
                <a:gd name="T8" fmla="*/ 383 w 428"/>
                <a:gd name="T9" fmla="*/ 152 h 350"/>
                <a:gd name="T10" fmla="*/ 375 w 428"/>
                <a:gd name="T11" fmla="*/ 144 h 350"/>
                <a:gd name="T12" fmla="*/ 341 w 428"/>
                <a:gd name="T13" fmla="*/ 144 h 350"/>
                <a:gd name="T14" fmla="*/ 341 w 428"/>
                <a:gd name="T15" fmla="*/ 50 h 350"/>
                <a:gd name="T16" fmla="*/ 338 w 428"/>
                <a:gd name="T17" fmla="*/ 43 h 350"/>
                <a:gd name="T18" fmla="*/ 283 w 428"/>
                <a:gd name="T19" fmla="*/ 2 h 350"/>
                <a:gd name="T20" fmla="*/ 273 w 428"/>
                <a:gd name="T21" fmla="*/ 2 h 350"/>
                <a:gd name="T22" fmla="*/ 218 w 428"/>
                <a:gd name="T23" fmla="*/ 43 h 350"/>
                <a:gd name="T24" fmla="*/ 215 w 428"/>
                <a:gd name="T25" fmla="*/ 50 h 350"/>
                <a:gd name="T26" fmla="*/ 215 w 428"/>
                <a:gd name="T27" fmla="*/ 208 h 350"/>
                <a:gd name="T28" fmla="*/ 178 w 428"/>
                <a:gd name="T29" fmla="*/ 208 h 350"/>
                <a:gd name="T30" fmla="*/ 178 w 428"/>
                <a:gd name="T31" fmla="*/ 171 h 350"/>
                <a:gd name="T32" fmla="*/ 170 w 428"/>
                <a:gd name="T33" fmla="*/ 163 h 350"/>
                <a:gd name="T34" fmla="*/ 88 w 428"/>
                <a:gd name="T35" fmla="*/ 163 h 350"/>
                <a:gd name="T36" fmla="*/ 80 w 428"/>
                <a:gd name="T37" fmla="*/ 171 h 350"/>
                <a:gd name="T38" fmla="*/ 80 w 428"/>
                <a:gd name="T39" fmla="*/ 334 h 350"/>
                <a:gd name="T40" fmla="*/ 55 w 428"/>
                <a:gd name="T41" fmla="*/ 334 h 350"/>
                <a:gd name="T42" fmla="*/ 55 w 428"/>
                <a:gd name="T43" fmla="*/ 259 h 350"/>
                <a:gd name="T44" fmla="*/ 47 w 428"/>
                <a:gd name="T45" fmla="*/ 251 h 350"/>
                <a:gd name="T46" fmla="*/ 8 w 428"/>
                <a:gd name="T47" fmla="*/ 251 h 350"/>
                <a:gd name="T48" fmla="*/ 0 w 428"/>
                <a:gd name="T49" fmla="*/ 259 h 350"/>
                <a:gd name="T50" fmla="*/ 8 w 428"/>
                <a:gd name="T51" fmla="*/ 267 h 350"/>
                <a:gd name="T52" fmla="*/ 39 w 428"/>
                <a:gd name="T53" fmla="*/ 267 h 350"/>
                <a:gd name="T54" fmla="*/ 39 w 428"/>
                <a:gd name="T55" fmla="*/ 342 h 350"/>
                <a:gd name="T56" fmla="*/ 47 w 428"/>
                <a:gd name="T57" fmla="*/ 350 h 350"/>
                <a:gd name="T58" fmla="*/ 88 w 428"/>
                <a:gd name="T59" fmla="*/ 350 h 350"/>
                <a:gd name="T60" fmla="*/ 96 w 428"/>
                <a:gd name="T61" fmla="*/ 342 h 350"/>
                <a:gd name="T62" fmla="*/ 96 w 428"/>
                <a:gd name="T63" fmla="*/ 179 h 350"/>
                <a:gd name="T64" fmla="*/ 162 w 428"/>
                <a:gd name="T65" fmla="*/ 179 h 350"/>
                <a:gd name="T66" fmla="*/ 162 w 428"/>
                <a:gd name="T67" fmla="*/ 216 h 350"/>
                <a:gd name="T68" fmla="*/ 170 w 428"/>
                <a:gd name="T69" fmla="*/ 224 h 350"/>
                <a:gd name="T70" fmla="*/ 223 w 428"/>
                <a:gd name="T71" fmla="*/ 224 h 350"/>
                <a:gd name="T72" fmla="*/ 231 w 428"/>
                <a:gd name="T73" fmla="*/ 216 h 350"/>
                <a:gd name="T74" fmla="*/ 231 w 428"/>
                <a:gd name="T75" fmla="*/ 54 h 350"/>
                <a:gd name="T76" fmla="*/ 278 w 428"/>
                <a:gd name="T77" fmla="*/ 19 h 350"/>
                <a:gd name="T78" fmla="*/ 325 w 428"/>
                <a:gd name="T79" fmla="*/ 54 h 350"/>
                <a:gd name="T80" fmla="*/ 325 w 428"/>
                <a:gd name="T81" fmla="*/ 152 h 350"/>
                <a:gd name="T82" fmla="*/ 333 w 428"/>
                <a:gd name="T83" fmla="*/ 160 h 350"/>
                <a:gd name="T84" fmla="*/ 367 w 428"/>
                <a:gd name="T85" fmla="*/ 160 h 350"/>
                <a:gd name="T86" fmla="*/ 367 w 428"/>
                <a:gd name="T87" fmla="*/ 216 h 350"/>
                <a:gd name="T88" fmla="*/ 375 w 428"/>
                <a:gd name="T89" fmla="*/ 224 h 350"/>
                <a:gd name="T90" fmla="*/ 420 w 428"/>
                <a:gd name="T91" fmla="*/ 22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8" h="350">
                  <a:moveTo>
                    <a:pt x="420" y="224"/>
                  </a:moveTo>
                  <a:cubicBezTo>
                    <a:pt x="424" y="224"/>
                    <a:pt x="428" y="221"/>
                    <a:pt x="428" y="216"/>
                  </a:cubicBezTo>
                  <a:cubicBezTo>
                    <a:pt x="428" y="212"/>
                    <a:pt x="424" y="208"/>
                    <a:pt x="420" y="208"/>
                  </a:cubicBezTo>
                  <a:cubicBezTo>
                    <a:pt x="383" y="208"/>
                    <a:pt x="383" y="208"/>
                    <a:pt x="383" y="208"/>
                  </a:cubicBezTo>
                  <a:cubicBezTo>
                    <a:pt x="383" y="152"/>
                    <a:pt x="383" y="152"/>
                    <a:pt x="383" y="152"/>
                  </a:cubicBezTo>
                  <a:cubicBezTo>
                    <a:pt x="383" y="148"/>
                    <a:pt x="379" y="144"/>
                    <a:pt x="375" y="144"/>
                  </a:cubicBezTo>
                  <a:cubicBezTo>
                    <a:pt x="341" y="144"/>
                    <a:pt x="341" y="144"/>
                    <a:pt x="341" y="144"/>
                  </a:cubicBezTo>
                  <a:cubicBezTo>
                    <a:pt x="341" y="50"/>
                    <a:pt x="341" y="50"/>
                    <a:pt x="341" y="50"/>
                  </a:cubicBezTo>
                  <a:cubicBezTo>
                    <a:pt x="341" y="47"/>
                    <a:pt x="340" y="45"/>
                    <a:pt x="338" y="43"/>
                  </a:cubicBezTo>
                  <a:cubicBezTo>
                    <a:pt x="283" y="2"/>
                    <a:pt x="283" y="2"/>
                    <a:pt x="283" y="2"/>
                  </a:cubicBezTo>
                  <a:cubicBezTo>
                    <a:pt x="280" y="0"/>
                    <a:pt x="276" y="0"/>
                    <a:pt x="273" y="2"/>
                  </a:cubicBezTo>
                  <a:cubicBezTo>
                    <a:pt x="218" y="43"/>
                    <a:pt x="218" y="43"/>
                    <a:pt x="218" y="43"/>
                  </a:cubicBezTo>
                  <a:cubicBezTo>
                    <a:pt x="216" y="45"/>
                    <a:pt x="215" y="47"/>
                    <a:pt x="215" y="50"/>
                  </a:cubicBezTo>
                  <a:cubicBezTo>
                    <a:pt x="215" y="208"/>
                    <a:pt x="215" y="208"/>
                    <a:pt x="215" y="208"/>
                  </a:cubicBezTo>
                  <a:cubicBezTo>
                    <a:pt x="178" y="208"/>
                    <a:pt x="178" y="208"/>
                    <a:pt x="178" y="208"/>
                  </a:cubicBezTo>
                  <a:cubicBezTo>
                    <a:pt x="178" y="171"/>
                    <a:pt x="178" y="171"/>
                    <a:pt x="178" y="171"/>
                  </a:cubicBezTo>
                  <a:cubicBezTo>
                    <a:pt x="178" y="166"/>
                    <a:pt x="174" y="163"/>
                    <a:pt x="170" y="163"/>
                  </a:cubicBezTo>
                  <a:cubicBezTo>
                    <a:pt x="88" y="163"/>
                    <a:pt x="88" y="163"/>
                    <a:pt x="88" y="163"/>
                  </a:cubicBezTo>
                  <a:cubicBezTo>
                    <a:pt x="84" y="163"/>
                    <a:pt x="80" y="166"/>
                    <a:pt x="80" y="171"/>
                  </a:cubicBezTo>
                  <a:cubicBezTo>
                    <a:pt x="80" y="334"/>
                    <a:pt x="80" y="334"/>
                    <a:pt x="80" y="334"/>
                  </a:cubicBezTo>
                  <a:cubicBezTo>
                    <a:pt x="55" y="334"/>
                    <a:pt x="55" y="334"/>
                    <a:pt x="55" y="334"/>
                  </a:cubicBezTo>
                  <a:cubicBezTo>
                    <a:pt x="55" y="259"/>
                    <a:pt x="55" y="259"/>
                    <a:pt x="55" y="259"/>
                  </a:cubicBezTo>
                  <a:cubicBezTo>
                    <a:pt x="55" y="255"/>
                    <a:pt x="52" y="251"/>
                    <a:pt x="47" y="251"/>
                  </a:cubicBezTo>
                  <a:cubicBezTo>
                    <a:pt x="8" y="251"/>
                    <a:pt x="8" y="251"/>
                    <a:pt x="8" y="251"/>
                  </a:cubicBezTo>
                  <a:cubicBezTo>
                    <a:pt x="4" y="251"/>
                    <a:pt x="0" y="255"/>
                    <a:pt x="0" y="259"/>
                  </a:cubicBezTo>
                  <a:cubicBezTo>
                    <a:pt x="0" y="264"/>
                    <a:pt x="4" y="267"/>
                    <a:pt x="8" y="267"/>
                  </a:cubicBezTo>
                  <a:cubicBezTo>
                    <a:pt x="39" y="267"/>
                    <a:pt x="39" y="267"/>
                    <a:pt x="39" y="267"/>
                  </a:cubicBezTo>
                  <a:cubicBezTo>
                    <a:pt x="39" y="342"/>
                    <a:pt x="39" y="342"/>
                    <a:pt x="39" y="342"/>
                  </a:cubicBezTo>
                  <a:cubicBezTo>
                    <a:pt x="39" y="346"/>
                    <a:pt x="43" y="350"/>
                    <a:pt x="47" y="350"/>
                  </a:cubicBezTo>
                  <a:cubicBezTo>
                    <a:pt x="88" y="350"/>
                    <a:pt x="88" y="350"/>
                    <a:pt x="88" y="350"/>
                  </a:cubicBezTo>
                  <a:cubicBezTo>
                    <a:pt x="93" y="350"/>
                    <a:pt x="96" y="346"/>
                    <a:pt x="96" y="342"/>
                  </a:cubicBezTo>
                  <a:cubicBezTo>
                    <a:pt x="96" y="179"/>
                    <a:pt x="96" y="179"/>
                    <a:pt x="96" y="179"/>
                  </a:cubicBezTo>
                  <a:cubicBezTo>
                    <a:pt x="162" y="179"/>
                    <a:pt x="162" y="179"/>
                    <a:pt x="162" y="179"/>
                  </a:cubicBezTo>
                  <a:cubicBezTo>
                    <a:pt x="162" y="216"/>
                    <a:pt x="162" y="216"/>
                    <a:pt x="162" y="216"/>
                  </a:cubicBezTo>
                  <a:cubicBezTo>
                    <a:pt x="162" y="221"/>
                    <a:pt x="165" y="224"/>
                    <a:pt x="170" y="224"/>
                  </a:cubicBezTo>
                  <a:cubicBezTo>
                    <a:pt x="223" y="224"/>
                    <a:pt x="223" y="224"/>
                    <a:pt x="223" y="224"/>
                  </a:cubicBezTo>
                  <a:cubicBezTo>
                    <a:pt x="227" y="224"/>
                    <a:pt x="231" y="221"/>
                    <a:pt x="231" y="216"/>
                  </a:cubicBezTo>
                  <a:cubicBezTo>
                    <a:pt x="231" y="54"/>
                    <a:pt x="231" y="54"/>
                    <a:pt x="231" y="54"/>
                  </a:cubicBezTo>
                  <a:cubicBezTo>
                    <a:pt x="278" y="19"/>
                    <a:pt x="278" y="19"/>
                    <a:pt x="278" y="19"/>
                  </a:cubicBezTo>
                  <a:cubicBezTo>
                    <a:pt x="325" y="54"/>
                    <a:pt x="325" y="54"/>
                    <a:pt x="325" y="54"/>
                  </a:cubicBezTo>
                  <a:cubicBezTo>
                    <a:pt x="325" y="152"/>
                    <a:pt x="325" y="152"/>
                    <a:pt x="325" y="152"/>
                  </a:cubicBezTo>
                  <a:cubicBezTo>
                    <a:pt x="325" y="157"/>
                    <a:pt x="329" y="160"/>
                    <a:pt x="333" y="160"/>
                  </a:cubicBezTo>
                  <a:cubicBezTo>
                    <a:pt x="367" y="160"/>
                    <a:pt x="367" y="160"/>
                    <a:pt x="367" y="160"/>
                  </a:cubicBezTo>
                  <a:cubicBezTo>
                    <a:pt x="367" y="216"/>
                    <a:pt x="367" y="216"/>
                    <a:pt x="367" y="216"/>
                  </a:cubicBezTo>
                  <a:cubicBezTo>
                    <a:pt x="367" y="221"/>
                    <a:pt x="370" y="224"/>
                    <a:pt x="375" y="224"/>
                  </a:cubicBezTo>
                  <a:lnTo>
                    <a:pt x="420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57" name="Freeform 216"/>
            <p:cNvSpPr>
              <a:spLocks noEditPoints="1"/>
            </p:cNvSpPr>
            <p:nvPr/>
          </p:nvSpPr>
          <p:spPr bwMode="auto">
            <a:xfrm>
              <a:off x="7045326" y="387350"/>
              <a:ext cx="58738" cy="58738"/>
            </a:xfrm>
            <a:custGeom>
              <a:avLst/>
              <a:gdLst>
                <a:gd name="T0" fmla="*/ 62 w 62"/>
                <a:gd name="T1" fmla="*/ 31 h 62"/>
                <a:gd name="T2" fmla="*/ 31 w 62"/>
                <a:gd name="T3" fmla="*/ 0 h 62"/>
                <a:gd name="T4" fmla="*/ 0 w 62"/>
                <a:gd name="T5" fmla="*/ 31 h 62"/>
                <a:gd name="T6" fmla="*/ 31 w 62"/>
                <a:gd name="T7" fmla="*/ 62 h 62"/>
                <a:gd name="T8" fmla="*/ 62 w 62"/>
                <a:gd name="T9" fmla="*/ 31 h 62"/>
                <a:gd name="T10" fmla="*/ 16 w 62"/>
                <a:gd name="T11" fmla="*/ 31 h 62"/>
                <a:gd name="T12" fmla="*/ 31 w 62"/>
                <a:gd name="T13" fmla="*/ 16 h 62"/>
                <a:gd name="T14" fmla="*/ 46 w 62"/>
                <a:gd name="T15" fmla="*/ 31 h 62"/>
                <a:gd name="T16" fmla="*/ 31 w 62"/>
                <a:gd name="T17" fmla="*/ 46 h 62"/>
                <a:gd name="T18" fmla="*/ 16 w 62"/>
                <a:gd name="T1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2">
                  <a:moveTo>
                    <a:pt x="62" y="31"/>
                  </a:moveTo>
                  <a:cubicBezTo>
                    <a:pt x="62" y="14"/>
                    <a:pt x="48" y="0"/>
                    <a:pt x="31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48"/>
                    <a:pt x="14" y="62"/>
                    <a:pt x="31" y="62"/>
                  </a:cubicBezTo>
                  <a:cubicBezTo>
                    <a:pt x="48" y="62"/>
                    <a:pt x="62" y="48"/>
                    <a:pt x="62" y="31"/>
                  </a:cubicBezTo>
                  <a:close/>
                  <a:moveTo>
                    <a:pt x="16" y="31"/>
                  </a:moveTo>
                  <a:cubicBezTo>
                    <a:pt x="16" y="23"/>
                    <a:pt x="22" y="16"/>
                    <a:pt x="31" y="16"/>
                  </a:cubicBezTo>
                  <a:cubicBezTo>
                    <a:pt x="39" y="16"/>
                    <a:pt x="46" y="23"/>
                    <a:pt x="46" y="31"/>
                  </a:cubicBezTo>
                  <a:cubicBezTo>
                    <a:pt x="46" y="39"/>
                    <a:pt x="39" y="46"/>
                    <a:pt x="31" y="46"/>
                  </a:cubicBezTo>
                  <a:cubicBezTo>
                    <a:pt x="22" y="46"/>
                    <a:pt x="16" y="39"/>
                    <a:pt x="16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58" name="Freeform 217"/>
            <p:cNvSpPr>
              <a:spLocks noEditPoints="1"/>
            </p:cNvSpPr>
            <p:nvPr/>
          </p:nvSpPr>
          <p:spPr bwMode="auto">
            <a:xfrm>
              <a:off x="7011988" y="466725"/>
              <a:ext cx="125413" cy="261938"/>
            </a:xfrm>
            <a:custGeom>
              <a:avLst/>
              <a:gdLst>
                <a:gd name="T0" fmla="*/ 0 w 132"/>
                <a:gd name="T1" fmla="*/ 29 h 275"/>
                <a:gd name="T2" fmla="*/ 0 w 132"/>
                <a:gd name="T3" fmla="*/ 124 h 275"/>
                <a:gd name="T4" fmla="*/ 8 w 132"/>
                <a:gd name="T5" fmla="*/ 132 h 275"/>
                <a:gd name="T6" fmla="*/ 21 w 132"/>
                <a:gd name="T7" fmla="*/ 132 h 275"/>
                <a:gd name="T8" fmla="*/ 32 w 132"/>
                <a:gd name="T9" fmla="*/ 268 h 275"/>
                <a:gd name="T10" fmla="*/ 40 w 132"/>
                <a:gd name="T11" fmla="*/ 275 h 275"/>
                <a:gd name="T12" fmla="*/ 91 w 132"/>
                <a:gd name="T13" fmla="*/ 275 h 275"/>
                <a:gd name="T14" fmla="*/ 99 w 132"/>
                <a:gd name="T15" fmla="*/ 268 h 275"/>
                <a:gd name="T16" fmla="*/ 110 w 132"/>
                <a:gd name="T17" fmla="*/ 132 h 275"/>
                <a:gd name="T18" fmla="*/ 124 w 132"/>
                <a:gd name="T19" fmla="*/ 132 h 275"/>
                <a:gd name="T20" fmla="*/ 132 w 132"/>
                <a:gd name="T21" fmla="*/ 124 h 275"/>
                <a:gd name="T22" fmla="*/ 132 w 132"/>
                <a:gd name="T23" fmla="*/ 29 h 275"/>
                <a:gd name="T24" fmla="*/ 103 w 132"/>
                <a:gd name="T25" fmla="*/ 0 h 275"/>
                <a:gd name="T26" fmla="*/ 28 w 132"/>
                <a:gd name="T27" fmla="*/ 0 h 275"/>
                <a:gd name="T28" fmla="*/ 0 w 132"/>
                <a:gd name="T29" fmla="*/ 29 h 275"/>
                <a:gd name="T30" fmla="*/ 116 w 132"/>
                <a:gd name="T31" fmla="*/ 29 h 275"/>
                <a:gd name="T32" fmla="*/ 116 w 132"/>
                <a:gd name="T33" fmla="*/ 116 h 275"/>
                <a:gd name="T34" fmla="*/ 103 w 132"/>
                <a:gd name="T35" fmla="*/ 116 h 275"/>
                <a:gd name="T36" fmla="*/ 95 w 132"/>
                <a:gd name="T37" fmla="*/ 124 h 275"/>
                <a:gd name="T38" fmla="*/ 84 w 132"/>
                <a:gd name="T39" fmla="*/ 259 h 275"/>
                <a:gd name="T40" fmla="*/ 48 w 132"/>
                <a:gd name="T41" fmla="*/ 259 h 275"/>
                <a:gd name="T42" fmla="*/ 36 w 132"/>
                <a:gd name="T43" fmla="*/ 124 h 275"/>
                <a:gd name="T44" fmla="*/ 28 w 132"/>
                <a:gd name="T45" fmla="*/ 116 h 275"/>
                <a:gd name="T46" fmla="*/ 16 w 132"/>
                <a:gd name="T47" fmla="*/ 116 h 275"/>
                <a:gd name="T48" fmla="*/ 16 w 132"/>
                <a:gd name="T49" fmla="*/ 29 h 275"/>
                <a:gd name="T50" fmla="*/ 28 w 132"/>
                <a:gd name="T51" fmla="*/ 16 h 275"/>
                <a:gd name="T52" fmla="*/ 103 w 132"/>
                <a:gd name="T53" fmla="*/ 16 h 275"/>
                <a:gd name="T54" fmla="*/ 116 w 132"/>
                <a:gd name="T55" fmla="*/ 29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2" h="275">
                  <a:moveTo>
                    <a:pt x="0" y="29"/>
                  </a:moveTo>
                  <a:cubicBezTo>
                    <a:pt x="0" y="124"/>
                    <a:pt x="0" y="124"/>
                    <a:pt x="0" y="124"/>
                  </a:cubicBezTo>
                  <a:cubicBezTo>
                    <a:pt x="0" y="129"/>
                    <a:pt x="3" y="132"/>
                    <a:pt x="8" y="132"/>
                  </a:cubicBezTo>
                  <a:cubicBezTo>
                    <a:pt x="21" y="132"/>
                    <a:pt x="21" y="132"/>
                    <a:pt x="21" y="132"/>
                  </a:cubicBezTo>
                  <a:cubicBezTo>
                    <a:pt x="32" y="268"/>
                    <a:pt x="32" y="268"/>
                    <a:pt x="32" y="268"/>
                  </a:cubicBezTo>
                  <a:cubicBezTo>
                    <a:pt x="32" y="272"/>
                    <a:pt x="36" y="275"/>
                    <a:pt x="40" y="275"/>
                  </a:cubicBezTo>
                  <a:cubicBezTo>
                    <a:pt x="91" y="275"/>
                    <a:pt x="91" y="275"/>
                    <a:pt x="91" y="275"/>
                  </a:cubicBezTo>
                  <a:cubicBezTo>
                    <a:pt x="95" y="275"/>
                    <a:pt x="99" y="272"/>
                    <a:pt x="99" y="268"/>
                  </a:cubicBezTo>
                  <a:cubicBezTo>
                    <a:pt x="110" y="132"/>
                    <a:pt x="110" y="132"/>
                    <a:pt x="110" y="132"/>
                  </a:cubicBezTo>
                  <a:cubicBezTo>
                    <a:pt x="124" y="132"/>
                    <a:pt x="124" y="132"/>
                    <a:pt x="124" y="132"/>
                  </a:cubicBezTo>
                  <a:cubicBezTo>
                    <a:pt x="128" y="132"/>
                    <a:pt x="132" y="129"/>
                    <a:pt x="132" y="124"/>
                  </a:cubicBezTo>
                  <a:cubicBezTo>
                    <a:pt x="132" y="29"/>
                    <a:pt x="132" y="29"/>
                    <a:pt x="132" y="29"/>
                  </a:cubicBezTo>
                  <a:cubicBezTo>
                    <a:pt x="132" y="13"/>
                    <a:pt x="119" y="0"/>
                    <a:pt x="103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3" y="0"/>
                    <a:pt x="0" y="13"/>
                    <a:pt x="0" y="29"/>
                  </a:cubicBezTo>
                  <a:close/>
                  <a:moveTo>
                    <a:pt x="116" y="29"/>
                  </a:moveTo>
                  <a:cubicBezTo>
                    <a:pt x="116" y="116"/>
                    <a:pt x="116" y="116"/>
                    <a:pt x="116" y="116"/>
                  </a:cubicBezTo>
                  <a:cubicBezTo>
                    <a:pt x="103" y="116"/>
                    <a:pt x="103" y="116"/>
                    <a:pt x="103" y="116"/>
                  </a:cubicBezTo>
                  <a:cubicBezTo>
                    <a:pt x="99" y="116"/>
                    <a:pt x="95" y="119"/>
                    <a:pt x="95" y="124"/>
                  </a:cubicBezTo>
                  <a:cubicBezTo>
                    <a:pt x="84" y="259"/>
                    <a:pt x="84" y="259"/>
                    <a:pt x="84" y="259"/>
                  </a:cubicBezTo>
                  <a:cubicBezTo>
                    <a:pt x="48" y="259"/>
                    <a:pt x="48" y="259"/>
                    <a:pt x="48" y="259"/>
                  </a:cubicBezTo>
                  <a:cubicBezTo>
                    <a:pt x="36" y="124"/>
                    <a:pt x="36" y="124"/>
                    <a:pt x="36" y="124"/>
                  </a:cubicBezTo>
                  <a:cubicBezTo>
                    <a:pt x="36" y="119"/>
                    <a:pt x="33" y="116"/>
                    <a:pt x="28" y="116"/>
                  </a:cubicBezTo>
                  <a:cubicBezTo>
                    <a:pt x="16" y="116"/>
                    <a:pt x="16" y="116"/>
                    <a:pt x="16" y="116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2"/>
                    <a:pt x="21" y="16"/>
                    <a:pt x="28" y="16"/>
                  </a:cubicBezTo>
                  <a:cubicBezTo>
                    <a:pt x="103" y="16"/>
                    <a:pt x="103" y="16"/>
                    <a:pt x="103" y="16"/>
                  </a:cubicBezTo>
                  <a:cubicBezTo>
                    <a:pt x="110" y="16"/>
                    <a:pt x="116" y="22"/>
                    <a:pt x="116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59" name="Freeform 218"/>
            <p:cNvSpPr>
              <a:spLocks noEditPoints="1"/>
            </p:cNvSpPr>
            <p:nvPr/>
          </p:nvSpPr>
          <p:spPr bwMode="auto">
            <a:xfrm>
              <a:off x="6961188" y="387350"/>
              <a:ext cx="60325" cy="58738"/>
            </a:xfrm>
            <a:custGeom>
              <a:avLst/>
              <a:gdLst>
                <a:gd name="T0" fmla="*/ 0 w 62"/>
                <a:gd name="T1" fmla="*/ 31 h 62"/>
                <a:gd name="T2" fmla="*/ 31 w 62"/>
                <a:gd name="T3" fmla="*/ 62 h 62"/>
                <a:gd name="T4" fmla="*/ 62 w 62"/>
                <a:gd name="T5" fmla="*/ 31 h 62"/>
                <a:gd name="T6" fmla="*/ 31 w 62"/>
                <a:gd name="T7" fmla="*/ 0 h 62"/>
                <a:gd name="T8" fmla="*/ 0 w 62"/>
                <a:gd name="T9" fmla="*/ 31 h 62"/>
                <a:gd name="T10" fmla="*/ 31 w 62"/>
                <a:gd name="T11" fmla="*/ 16 h 62"/>
                <a:gd name="T12" fmla="*/ 46 w 62"/>
                <a:gd name="T13" fmla="*/ 31 h 62"/>
                <a:gd name="T14" fmla="*/ 31 w 62"/>
                <a:gd name="T15" fmla="*/ 46 h 62"/>
                <a:gd name="T16" fmla="*/ 16 w 62"/>
                <a:gd name="T17" fmla="*/ 31 h 62"/>
                <a:gd name="T18" fmla="*/ 31 w 62"/>
                <a:gd name="T19" fmla="*/ 1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2">
                  <a:moveTo>
                    <a:pt x="0" y="31"/>
                  </a:moveTo>
                  <a:cubicBezTo>
                    <a:pt x="0" y="48"/>
                    <a:pt x="14" y="62"/>
                    <a:pt x="31" y="62"/>
                  </a:cubicBezTo>
                  <a:cubicBezTo>
                    <a:pt x="48" y="62"/>
                    <a:pt x="62" y="48"/>
                    <a:pt x="62" y="31"/>
                  </a:cubicBezTo>
                  <a:cubicBezTo>
                    <a:pt x="62" y="14"/>
                    <a:pt x="48" y="0"/>
                    <a:pt x="31" y="0"/>
                  </a:cubicBezTo>
                  <a:cubicBezTo>
                    <a:pt x="14" y="0"/>
                    <a:pt x="0" y="14"/>
                    <a:pt x="0" y="31"/>
                  </a:cubicBezTo>
                  <a:close/>
                  <a:moveTo>
                    <a:pt x="31" y="16"/>
                  </a:moveTo>
                  <a:cubicBezTo>
                    <a:pt x="39" y="16"/>
                    <a:pt x="46" y="23"/>
                    <a:pt x="46" y="31"/>
                  </a:cubicBezTo>
                  <a:cubicBezTo>
                    <a:pt x="46" y="39"/>
                    <a:pt x="39" y="46"/>
                    <a:pt x="31" y="46"/>
                  </a:cubicBezTo>
                  <a:cubicBezTo>
                    <a:pt x="23" y="46"/>
                    <a:pt x="16" y="39"/>
                    <a:pt x="16" y="31"/>
                  </a:cubicBezTo>
                  <a:cubicBezTo>
                    <a:pt x="16" y="23"/>
                    <a:pt x="23" y="16"/>
                    <a:pt x="31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60" name="Freeform 219"/>
            <p:cNvSpPr>
              <a:spLocks/>
            </p:cNvSpPr>
            <p:nvPr/>
          </p:nvSpPr>
          <p:spPr bwMode="auto">
            <a:xfrm>
              <a:off x="6932613" y="466725"/>
              <a:ext cx="87313" cy="261938"/>
            </a:xfrm>
            <a:custGeom>
              <a:avLst/>
              <a:gdLst>
                <a:gd name="T0" fmla="*/ 29 w 91"/>
                <a:gd name="T1" fmla="*/ 16 h 275"/>
                <a:gd name="T2" fmla="*/ 58 w 91"/>
                <a:gd name="T3" fmla="*/ 16 h 275"/>
                <a:gd name="T4" fmla="*/ 66 w 91"/>
                <a:gd name="T5" fmla="*/ 8 h 275"/>
                <a:gd name="T6" fmla="*/ 58 w 91"/>
                <a:gd name="T7" fmla="*/ 0 h 275"/>
                <a:gd name="T8" fmla="*/ 29 w 91"/>
                <a:gd name="T9" fmla="*/ 0 h 275"/>
                <a:gd name="T10" fmla="*/ 0 w 91"/>
                <a:gd name="T11" fmla="*/ 29 h 275"/>
                <a:gd name="T12" fmla="*/ 0 w 91"/>
                <a:gd name="T13" fmla="*/ 124 h 275"/>
                <a:gd name="T14" fmla="*/ 8 w 91"/>
                <a:gd name="T15" fmla="*/ 132 h 275"/>
                <a:gd name="T16" fmla="*/ 22 w 91"/>
                <a:gd name="T17" fmla="*/ 132 h 275"/>
                <a:gd name="T18" fmla="*/ 33 w 91"/>
                <a:gd name="T19" fmla="*/ 268 h 275"/>
                <a:gd name="T20" fmla="*/ 41 w 91"/>
                <a:gd name="T21" fmla="*/ 275 h 275"/>
                <a:gd name="T22" fmla="*/ 83 w 91"/>
                <a:gd name="T23" fmla="*/ 275 h 275"/>
                <a:gd name="T24" fmla="*/ 91 w 91"/>
                <a:gd name="T25" fmla="*/ 267 h 275"/>
                <a:gd name="T26" fmla="*/ 83 w 91"/>
                <a:gd name="T27" fmla="*/ 259 h 275"/>
                <a:gd name="T28" fmla="*/ 48 w 91"/>
                <a:gd name="T29" fmla="*/ 259 h 275"/>
                <a:gd name="T30" fmla="*/ 37 w 91"/>
                <a:gd name="T31" fmla="*/ 124 h 275"/>
                <a:gd name="T32" fmla="*/ 29 w 91"/>
                <a:gd name="T33" fmla="*/ 116 h 275"/>
                <a:gd name="T34" fmla="*/ 16 w 91"/>
                <a:gd name="T35" fmla="*/ 116 h 275"/>
                <a:gd name="T36" fmla="*/ 16 w 91"/>
                <a:gd name="T37" fmla="*/ 29 h 275"/>
                <a:gd name="T38" fmla="*/ 29 w 91"/>
                <a:gd name="T39" fmla="*/ 16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1" h="275">
                  <a:moveTo>
                    <a:pt x="29" y="16"/>
                  </a:moveTo>
                  <a:cubicBezTo>
                    <a:pt x="58" y="16"/>
                    <a:pt x="58" y="16"/>
                    <a:pt x="58" y="16"/>
                  </a:cubicBezTo>
                  <a:cubicBezTo>
                    <a:pt x="62" y="16"/>
                    <a:pt x="66" y="13"/>
                    <a:pt x="66" y="8"/>
                  </a:cubicBezTo>
                  <a:cubicBezTo>
                    <a:pt x="66" y="4"/>
                    <a:pt x="62" y="0"/>
                    <a:pt x="58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9"/>
                    <a:pt x="4" y="132"/>
                    <a:pt x="8" y="132"/>
                  </a:cubicBezTo>
                  <a:cubicBezTo>
                    <a:pt x="22" y="132"/>
                    <a:pt x="22" y="132"/>
                    <a:pt x="22" y="132"/>
                  </a:cubicBezTo>
                  <a:cubicBezTo>
                    <a:pt x="33" y="268"/>
                    <a:pt x="33" y="268"/>
                    <a:pt x="33" y="268"/>
                  </a:cubicBezTo>
                  <a:cubicBezTo>
                    <a:pt x="33" y="272"/>
                    <a:pt x="36" y="275"/>
                    <a:pt x="41" y="275"/>
                  </a:cubicBezTo>
                  <a:cubicBezTo>
                    <a:pt x="83" y="275"/>
                    <a:pt x="83" y="275"/>
                    <a:pt x="83" y="275"/>
                  </a:cubicBezTo>
                  <a:cubicBezTo>
                    <a:pt x="88" y="275"/>
                    <a:pt x="91" y="272"/>
                    <a:pt x="91" y="267"/>
                  </a:cubicBezTo>
                  <a:cubicBezTo>
                    <a:pt x="91" y="263"/>
                    <a:pt x="88" y="259"/>
                    <a:pt x="83" y="259"/>
                  </a:cubicBezTo>
                  <a:cubicBezTo>
                    <a:pt x="48" y="259"/>
                    <a:pt x="48" y="259"/>
                    <a:pt x="48" y="259"/>
                  </a:cubicBezTo>
                  <a:cubicBezTo>
                    <a:pt x="37" y="124"/>
                    <a:pt x="37" y="124"/>
                    <a:pt x="37" y="124"/>
                  </a:cubicBezTo>
                  <a:cubicBezTo>
                    <a:pt x="37" y="119"/>
                    <a:pt x="33" y="116"/>
                    <a:pt x="29" y="116"/>
                  </a:cubicBezTo>
                  <a:cubicBezTo>
                    <a:pt x="16" y="116"/>
                    <a:pt x="16" y="116"/>
                    <a:pt x="16" y="116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2"/>
                    <a:pt x="22" y="16"/>
                    <a:pt x="29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61" name="Freeform 220"/>
            <p:cNvSpPr>
              <a:spLocks noEditPoints="1"/>
            </p:cNvSpPr>
            <p:nvPr/>
          </p:nvSpPr>
          <p:spPr bwMode="auto">
            <a:xfrm>
              <a:off x="7127876" y="387350"/>
              <a:ext cx="58738" cy="58738"/>
            </a:xfrm>
            <a:custGeom>
              <a:avLst/>
              <a:gdLst>
                <a:gd name="T0" fmla="*/ 31 w 62"/>
                <a:gd name="T1" fmla="*/ 0 h 62"/>
                <a:gd name="T2" fmla="*/ 0 w 62"/>
                <a:gd name="T3" fmla="*/ 31 h 62"/>
                <a:gd name="T4" fmla="*/ 31 w 62"/>
                <a:gd name="T5" fmla="*/ 62 h 62"/>
                <a:gd name="T6" fmla="*/ 62 w 62"/>
                <a:gd name="T7" fmla="*/ 31 h 62"/>
                <a:gd name="T8" fmla="*/ 31 w 62"/>
                <a:gd name="T9" fmla="*/ 0 h 62"/>
                <a:gd name="T10" fmla="*/ 31 w 62"/>
                <a:gd name="T11" fmla="*/ 46 h 62"/>
                <a:gd name="T12" fmla="*/ 16 w 62"/>
                <a:gd name="T13" fmla="*/ 31 h 62"/>
                <a:gd name="T14" fmla="*/ 31 w 62"/>
                <a:gd name="T15" fmla="*/ 16 h 62"/>
                <a:gd name="T16" fmla="*/ 46 w 62"/>
                <a:gd name="T17" fmla="*/ 31 h 62"/>
                <a:gd name="T18" fmla="*/ 31 w 62"/>
                <a:gd name="T19" fmla="*/ 4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2">
                  <a:moveTo>
                    <a:pt x="31" y="0"/>
                  </a:moveTo>
                  <a:cubicBezTo>
                    <a:pt x="14" y="0"/>
                    <a:pt x="0" y="14"/>
                    <a:pt x="0" y="31"/>
                  </a:cubicBezTo>
                  <a:cubicBezTo>
                    <a:pt x="0" y="48"/>
                    <a:pt x="14" y="62"/>
                    <a:pt x="31" y="62"/>
                  </a:cubicBezTo>
                  <a:cubicBezTo>
                    <a:pt x="48" y="62"/>
                    <a:pt x="62" y="48"/>
                    <a:pt x="62" y="31"/>
                  </a:cubicBezTo>
                  <a:cubicBezTo>
                    <a:pt x="62" y="14"/>
                    <a:pt x="48" y="0"/>
                    <a:pt x="31" y="0"/>
                  </a:cubicBezTo>
                  <a:close/>
                  <a:moveTo>
                    <a:pt x="31" y="46"/>
                  </a:moveTo>
                  <a:cubicBezTo>
                    <a:pt x="23" y="46"/>
                    <a:pt x="16" y="39"/>
                    <a:pt x="16" y="31"/>
                  </a:cubicBezTo>
                  <a:cubicBezTo>
                    <a:pt x="16" y="23"/>
                    <a:pt x="23" y="16"/>
                    <a:pt x="31" y="16"/>
                  </a:cubicBezTo>
                  <a:cubicBezTo>
                    <a:pt x="40" y="16"/>
                    <a:pt x="46" y="23"/>
                    <a:pt x="46" y="31"/>
                  </a:cubicBezTo>
                  <a:cubicBezTo>
                    <a:pt x="46" y="39"/>
                    <a:pt x="40" y="46"/>
                    <a:pt x="31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62" name="Freeform 221"/>
            <p:cNvSpPr>
              <a:spLocks/>
            </p:cNvSpPr>
            <p:nvPr/>
          </p:nvSpPr>
          <p:spPr bwMode="auto">
            <a:xfrm>
              <a:off x="7129463" y="466725"/>
              <a:ext cx="87313" cy="261938"/>
            </a:xfrm>
            <a:custGeom>
              <a:avLst/>
              <a:gdLst>
                <a:gd name="T0" fmla="*/ 62 w 91"/>
                <a:gd name="T1" fmla="*/ 116 h 275"/>
                <a:gd name="T2" fmla="*/ 54 w 91"/>
                <a:gd name="T3" fmla="*/ 124 h 275"/>
                <a:gd name="T4" fmla="*/ 43 w 91"/>
                <a:gd name="T5" fmla="*/ 259 h 275"/>
                <a:gd name="T6" fmla="*/ 8 w 91"/>
                <a:gd name="T7" fmla="*/ 259 h 275"/>
                <a:gd name="T8" fmla="*/ 0 w 91"/>
                <a:gd name="T9" fmla="*/ 267 h 275"/>
                <a:gd name="T10" fmla="*/ 8 w 91"/>
                <a:gd name="T11" fmla="*/ 275 h 275"/>
                <a:gd name="T12" fmla="*/ 51 w 91"/>
                <a:gd name="T13" fmla="*/ 275 h 275"/>
                <a:gd name="T14" fmla="*/ 59 w 91"/>
                <a:gd name="T15" fmla="*/ 268 h 275"/>
                <a:gd name="T16" fmla="*/ 70 w 91"/>
                <a:gd name="T17" fmla="*/ 132 h 275"/>
                <a:gd name="T18" fmla="*/ 83 w 91"/>
                <a:gd name="T19" fmla="*/ 132 h 275"/>
                <a:gd name="T20" fmla="*/ 91 w 91"/>
                <a:gd name="T21" fmla="*/ 124 h 275"/>
                <a:gd name="T22" fmla="*/ 91 w 91"/>
                <a:gd name="T23" fmla="*/ 29 h 275"/>
                <a:gd name="T24" fmla="*/ 62 w 91"/>
                <a:gd name="T25" fmla="*/ 0 h 275"/>
                <a:gd name="T26" fmla="*/ 34 w 91"/>
                <a:gd name="T27" fmla="*/ 0 h 275"/>
                <a:gd name="T28" fmla="*/ 26 w 91"/>
                <a:gd name="T29" fmla="*/ 8 h 275"/>
                <a:gd name="T30" fmla="*/ 34 w 91"/>
                <a:gd name="T31" fmla="*/ 16 h 275"/>
                <a:gd name="T32" fmla="*/ 62 w 91"/>
                <a:gd name="T33" fmla="*/ 16 h 275"/>
                <a:gd name="T34" fmla="*/ 75 w 91"/>
                <a:gd name="T35" fmla="*/ 29 h 275"/>
                <a:gd name="T36" fmla="*/ 75 w 91"/>
                <a:gd name="T37" fmla="*/ 116 h 275"/>
                <a:gd name="T38" fmla="*/ 62 w 91"/>
                <a:gd name="T39" fmla="*/ 116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1" h="275">
                  <a:moveTo>
                    <a:pt x="62" y="116"/>
                  </a:moveTo>
                  <a:cubicBezTo>
                    <a:pt x="58" y="116"/>
                    <a:pt x="55" y="119"/>
                    <a:pt x="54" y="124"/>
                  </a:cubicBezTo>
                  <a:cubicBezTo>
                    <a:pt x="43" y="259"/>
                    <a:pt x="43" y="259"/>
                    <a:pt x="43" y="259"/>
                  </a:cubicBezTo>
                  <a:cubicBezTo>
                    <a:pt x="8" y="259"/>
                    <a:pt x="8" y="259"/>
                    <a:pt x="8" y="259"/>
                  </a:cubicBezTo>
                  <a:cubicBezTo>
                    <a:pt x="4" y="259"/>
                    <a:pt x="0" y="263"/>
                    <a:pt x="0" y="267"/>
                  </a:cubicBezTo>
                  <a:cubicBezTo>
                    <a:pt x="0" y="272"/>
                    <a:pt x="4" y="275"/>
                    <a:pt x="8" y="275"/>
                  </a:cubicBezTo>
                  <a:cubicBezTo>
                    <a:pt x="51" y="275"/>
                    <a:pt x="51" y="275"/>
                    <a:pt x="51" y="275"/>
                  </a:cubicBezTo>
                  <a:cubicBezTo>
                    <a:pt x="55" y="275"/>
                    <a:pt x="58" y="272"/>
                    <a:pt x="59" y="268"/>
                  </a:cubicBezTo>
                  <a:cubicBezTo>
                    <a:pt x="70" y="132"/>
                    <a:pt x="70" y="132"/>
                    <a:pt x="70" y="132"/>
                  </a:cubicBezTo>
                  <a:cubicBezTo>
                    <a:pt x="83" y="132"/>
                    <a:pt x="83" y="132"/>
                    <a:pt x="83" y="132"/>
                  </a:cubicBezTo>
                  <a:cubicBezTo>
                    <a:pt x="88" y="132"/>
                    <a:pt x="91" y="129"/>
                    <a:pt x="91" y="124"/>
                  </a:cubicBezTo>
                  <a:cubicBezTo>
                    <a:pt x="91" y="29"/>
                    <a:pt x="91" y="29"/>
                    <a:pt x="91" y="29"/>
                  </a:cubicBezTo>
                  <a:cubicBezTo>
                    <a:pt x="91" y="13"/>
                    <a:pt x="78" y="0"/>
                    <a:pt x="62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9" y="0"/>
                    <a:pt x="26" y="4"/>
                    <a:pt x="26" y="8"/>
                  </a:cubicBezTo>
                  <a:cubicBezTo>
                    <a:pt x="26" y="13"/>
                    <a:pt x="29" y="16"/>
                    <a:pt x="34" y="16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69" y="16"/>
                    <a:pt x="75" y="22"/>
                    <a:pt x="75" y="29"/>
                  </a:cubicBezTo>
                  <a:cubicBezTo>
                    <a:pt x="75" y="116"/>
                    <a:pt x="75" y="116"/>
                    <a:pt x="75" y="116"/>
                  </a:cubicBezTo>
                  <a:lnTo>
                    <a:pt x="62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63" name="Freeform 222"/>
            <p:cNvSpPr>
              <a:spLocks noEditPoints="1"/>
            </p:cNvSpPr>
            <p:nvPr/>
          </p:nvSpPr>
          <p:spPr bwMode="auto">
            <a:xfrm>
              <a:off x="5226051" y="239713"/>
              <a:ext cx="198438" cy="207963"/>
            </a:xfrm>
            <a:custGeom>
              <a:avLst/>
              <a:gdLst>
                <a:gd name="T0" fmla="*/ 148 w 207"/>
                <a:gd name="T1" fmla="*/ 86 h 217"/>
                <a:gd name="T2" fmla="*/ 67 w 207"/>
                <a:gd name="T3" fmla="*/ 43 h 217"/>
                <a:gd name="T4" fmla="*/ 68 w 207"/>
                <a:gd name="T5" fmla="*/ 34 h 217"/>
                <a:gd name="T6" fmla="*/ 34 w 207"/>
                <a:gd name="T7" fmla="*/ 0 h 217"/>
                <a:gd name="T8" fmla="*/ 0 w 207"/>
                <a:gd name="T9" fmla="*/ 34 h 217"/>
                <a:gd name="T10" fmla="*/ 34 w 207"/>
                <a:gd name="T11" fmla="*/ 68 h 217"/>
                <a:gd name="T12" fmla="*/ 60 w 207"/>
                <a:gd name="T13" fmla="*/ 57 h 217"/>
                <a:gd name="T14" fmla="*/ 140 w 207"/>
                <a:gd name="T15" fmla="*/ 100 h 217"/>
                <a:gd name="T16" fmla="*/ 139 w 207"/>
                <a:gd name="T17" fmla="*/ 109 h 217"/>
                <a:gd name="T18" fmla="*/ 140 w 207"/>
                <a:gd name="T19" fmla="*/ 117 h 217"/>
                <a:gd name="T20" fmla="*/ 60 w 207"/>
                <a:gd name="T21" fmla="*/ 160 h 217"/>
                <a:gd name="T22" fmla="*/ 34 w 207"/>
                <a:gd name="T23" fmla="*/ 149 h 217"/>
                <a:gd name="T24" fmla="*/ 0 w 207"/>
                <a:gd name="T25" fmla="*/ 183 h 217"/>
                <a:gd name="T26" fmla="*/ 34 w 207"/>
                <a:gd name="T27" fmla="*/ 217 h 217"/>
                <a:gd name="T28" fmla="*/ 68 w 207"/>
                <a:gd name="T29" fmla="*/ 183 h 217"/>
                <a:gd name="T30" fmla="*/ 67 w 207"/>
                <a:gd name="T31" fmla="*/ 174 h 217"/>
                <a:gd name="T32" fmla="*/ 148 w 207"/>
                <a:gd name="T33" fmla="*/ 131 h 217"/>
                <a:gd name="T34" fmla="*/ 173 w 207"/>
                <a:gd name="T35" fmla="*/ 143 h 217"/>
                <a:gd name="T36" fmla="*/ 207 w 207"/>
                <a:gd name="T37" fmla="*/ 109 h 217"/>
                <a:gd name="T38" fmla="*/ 173 w 207"/>
                <a:gd name="T39" fmla="*/ 75 h 217"/>
                <a:gd name="T40" fmla="*/ 148 w 207"/>
                <a:gd name="T41" fmla="*/ 86 h 217"/>
                <a:gd name="T42" fmla="*/ 34 w 207"/>
                <a:gd name="T43" fmla="*/ 52 h 217"/>
                <a:gd name="T44" fmla="*/ 16 w 207"/>
                <a:gd name="T45" fmla="*/ 34 h 217"/>
                <a:gd name="T46" fmla="*/ 34 w 207"/>
                <a:gd name="T47" fmla="*/ 16 h 217"/>
                <a:gd name="T48" fmla="*/ 52 w 207"/>
                <a:gd name="T49" fmla="*/ 34 h 217"/>
                <a:gd name="T50" fmla="*/ 34 w 207"/>
                <a:gd name="T51" fmla="*/ 52 h 217"/>
                <a:gd name="T52" fmla="*/ 34 w 207"/>
                <a:gd name="T53" fmla="*/ 201 h 217"/>
                <a:gd name="T54" fmla="*/ 16 w 207"/>
                <a:gd name="T55" fmla="*/ 183 h 217"/>
                <a:gd name="T56" fmla="*/ 34 w 207"/>
                <a:gd name="T57" fmla="*/ 165 h 217"/>
                <a:gd name="T58" fmla="*/ 52 w 207"/>
                <a:gd name="T59" fmla="*/ 183 h 217"/>
                <a:gd name="T60" fmla="*/ 34 w 207"/>
                <a:gd name="T61" fmla="*/ 201 h 217"/>
                <a:gd name="T62" fmla="*/ 191 w 207"/>
                <a:gd name="T63" fmla="*/ 109 h 217"/>
                <a:gd name="T64" fmla="*/ 173 w 207"/>
                <a:gd name="T65" fmla="*/ 127 h 217"/>
                <a:gd name="T66" fmla="*/ 155 w 207"/>
                <a:gd name="T67" fmla="*/ 109 h 217"/>
                <a:gd name="T68" fmla="*/ 173 w 207"/>
                <a:gd name="T69" fmla="*/ 91 h 217"/>
                <a:gd name="T70" fmla="*/ 191 w 207"/>
                <a:gd name="T71" fmla="*/ 109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7" h="217">
                  <a:moveTo>
                    <a:pt x="148" y="86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68" y="40"/>
                    <a:pt x="68" y="37"/>
                    <a:pt x="68" y="34"/>
                  </a:cubicBezTo>
                  <a:cubicBezTo>
                    <a:pt x="68" y="15"/>
                    <a:pt x="53" y="0"/>
                    <a:pt x="34" y="0"/>
                  </a:cubicBezTo>
                  <a:cubicBezTo>
                    <a:pt x="16" y="0"/>
                    <a:pt x="0" y="15"/>
                    <a:pt x="0" y="34"/>
                  </a:cubicBezTo>
                  <a:cubicBezTo>
                    <a:pt x="0" y="53"/>
                    <a:pt x="16" y="68"/>
                    <a:pt x="34" y="68"/>
                  </a:cubicBezTo>
                  <a:cubicBezTo>
                    <a:pt x="44" y="68"/>
                    <a:pt x="53" y="64"/>
                    <a:pt x="60" y="57"/>
                  </a:cubicBezTo>
                  <a:cubicBezTo>
                    <a:pt x="140" y="100"/>
                    <a:pt x="140" y="100"/>
                    <a:pt x="140" y="100"/>
                  </a:cubicBezTo>
                  <a:cubicBezTo>
                    <a:pt x="140" y="103"/>
                    <a:pt x="139" y="106"/>
                    <a:pt x="139" y="109"/>
                  </a:cubicBezTo>
                  <a:cubicBezTo>
                    <a:pt x="139" y="112"/>
                    <a:pt x="140" y="114"/>
                    <a:pt x="140" y="117"/>
                  </a:cubicBezTo>
                  <a:cubicBezTo>
                    <a:pt x="60" y="160"/>
                    <a:pt x="60" y="160"/>
                    <a:pt x="60" y="160"/>
                  </a:cubicBezTo>
                  <a:cubicBezTo>
                    <a:pt x="53" y="153"/>
                    <a:pt x="44" y="149"/>
                    <a:pt x="34" y="149"/>
                  </a:cubicBezTo>
                  <a:cubicBezTo>
                    <a:pt x="16" y="149"/>
                    <a:pt x="0" y="164"/>
                    <a:pt x="0" y="183"/>
                  </a:cubicBezTo>
                  <a:cubicBezTo>
                    <a:pt x="0" y="202"/>
                    <a:pt x="16" y="217"/>
                    <a:pt x="34" y="217"/>
                  </a:cubicBezTo>
                  <a:cubicBezTo>
                    <a:pt x="53" y="217"/>
                    <a:pt x="68" y="202"/>
                    <a:pt x="68" y="183"/>
                  </a:cubicBezTo>
                  <a:cubicBezTo>
                    <a:pt x="68" y="180"/>
                    <a:pt x="68" y="177"/>
                    <a:pt x="67" y="174"/>
                  </a:cubicBezTo>
                  <a:cubicBezTo>
                    <a:pt x="148" y="131"/>
                    <a:pt x="148" y="131"/>
                    <a:pt x="148" y="131"/>
                  </a:cubicBezTo>
                  <a:cubicBezTo>
                    <a:pt x="154" y="138"/>
                    <a:pt x="163" y="143"/>
                    <a:pt x="173" y="143"/>
                  </a:cubicBezTo>
                  <a:cubicBezTo>
                    <a:pt x="192" y="143"/>
                    <a:pt x="207" y="127"/>
                    <a:pt x="207" y="109"/>
                  </a:cubicBezTo>
                  <a:cubicBezTo>
                    <a:pt x="207" y="90"/>
                    <a:pt x="192" y="75"/>
                    <a:pt x="173" y="75"/>
                  </a:cubicBezTo>
                  <a:cubicBezTo>
                    <a:pt x="163" y="75"/>
                    <a:pt x="154" y="79"/>
                    <a:pt x="148" y="86"/>
                  </a:cubicBezTo>
                  <a:close/>
                  <a:moveTo>
                    <a:pt x="34" y="52"/>
                  </a:moveTo>
                  <a:cubicBezTo>
                    <a:pt x="25" y="52"/>
                    <a:pt x="16" y="44"/>
                    <a:pt x="16" y="34"/>
                  </a:cubicBezTo>
                  <a:cubicBezTo>
                    <a:pt x="16" y="24"/>
                    <a:pt x="25" y="16"/>
                    <a:pt x="34" y="16"/>
                  </a:cubicBezTo>
                  <a:cubicBezTo>
                    <a:pt x="44" y="16"/>
                    <a:pt x="52" y="24"/>
                    <a:pt x="52" y="34"/>
                  </a:cubicBezTo>
                  <a:cubicBezTo>
                    <a:pt x="52" y="44"/>
                    <a:pt x="44" y="52"/>
                    <a:pt x="34" y="52"/>
                  </a:cubicBezTo>
                  <a:close/>
                  <a:moveTo>
                    <a:pt x="34" y="201"/>
                  </a:moveTo>
                  <a:cubicBezTo>
                    <a:pt x="25" y="201"/>
                    <a:pt x="16" y="193"/>
                    <a:pt x="16" y="183"/>
                  </a:cubicBezTo>
                  <a:cubicBezTo>
                    <a:pt x="16" y="173"/>
                    <a:pt x="25" y="165"/>
                    <a:pt x="34" y="165"/>
                  </a:cubicBezTo>
                  <a:cubicBezTo>
                    <a:pt x="44" y="165"/>
                    <a:pt x="52" y="173"/>
                    <a:pt x="52" y="183"/>
                  </a:cubicBezTo>
                  <a:cubicBezTo>
                    <a:pt x="52" y="193"/>
                    <a:pt x="44" y="201"/>
                    <a:pt x="34" y="201"/>
                  </a:cubicBezTo>
                  <a:close/>
                  <a:moveTo>
                    <a:pt x="191" y="109"/>
                  </a:moveTo>
                  <a:cubicBezTo>
                    <a:pt x="191" y="118"/>
                    <a:pt x="183" y="127"/>
                    <a:pt x="173" y="127"/>
                  </a:cubicBezTo>
                  <a:cubicBezTo>
                    <a:pt x="163" y="127"/>
                    <a:pt x="155" y="118"/>
                    <a:pt x="155" y="109"/>
                  </a:cubicBezTo>
                  <a:cubicBezTo>
                    <a:pt x="155" y="99"/>
                    <a:pt x="163" y="91"/>
                    <a:pt x="173" y="91"/>
                  </a:cubicBezTo>
                  <a:cubicBezTo>
                    <a:pt x="183" y="91"/>
                    <a:pt x="191" y="99"/>
                    <a:pt x="191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64" name="Freeform 223"/>
            <p:cNvSpPr>
              <a:spLocks noEditPoints="1"/>
            </p:cNvSpPr>
            <p:nvPr/>
          </p:nvSpPr>
          <p:spPr bwMode="auto">
            <a:xfrm>
              <a:off x="5434013" y="52388"/>
              <a:ext cx="239713" cy="193675"/>
            </a:xfrm>
            <a:custGeom>
              <a:avLst/>
              <a:gdLst>
                <a:gd name="T0" fmla="*/ 8 w 250"/>
                <a:gd name="T1" fmla="*/ 203 h 203"/>
                <a:gd name="T2" fmla="*/ 242 w 250"/>
                <a:gd name="T3" fmla="*/ 203 h 203"/>
                <a:gd name="T4" fmla="*/ 250 w 250"/>
                <a:gd name="T5" fmla="*/ 195 h 203"/>
                <a:gd name="T6" fmla="*/ 250 w 250"/>
                <a:gd name="T7" fmla="*/ 8 h 203"/>
                <a:gd name="T8" fmla="*/ 242 w 250"/>
                <a:gd name="T9" fmla="*/ 0 h 203"/>
                <a:gd name="T10" fmla="*/ 167 w 250"/>
                <a:gd name="T11" fmla="*/ 0 h 203"/>
                <a:gd name="T12" fmla="*/ 160 w 250"/>
                <a:gd name="T13" fmla="*/ 4 h 203"/>
                <a:gd name="T14" fmla="*/ 145 w 250"/>
                <a:gd name="T15" fmla="*/ 25 h 203"/>
                <a:gd name="T16" fmla="*/ 8 w 250"/>
                <a:gd name="T17" fmla="*/ 25 h 203"/>
                <a:gd name="T18" fmla="*/ 0 w 250"/>
                <a:gd name="T19" fmla="*/ 33 h 203"/>
                <a:gd name="T20" fmla="*/ 0 w 250"/>
                <a:gd name="T21" fmla="*/ 195 h 203"/>
                <a:gd name="T22" fmla="*/ 8 w 250"/>
                <a:gd name="T23" fmla="*/ 203 h 203"/>
                <a:gd name="T24" fmla="*/ 16 w 250"/>
                <a:gd name="T25" fmla="*/ 41 h 203"/>
                <a:gd name="T26" fmla="*/ 149 w 250"/>
                <a:gd name="T27" fmla="*/ 41 h 203"/>
                <a:gd name="T28" fmla="*/ 155 w 250"/>
                <a:gd name="T29" fmla="*/ 38 h 203"/>
                <a:gd name="T30" fmla="*/ 171 w 250"/>
                <a:gd name="T31" fmla="*/ 16 h 203"/>
                <a:gd name="T32" fmla="*/ 234 w 250"/>
                <a:gd name="T33" fmla="*/ 16 h 203"/>
                <a:gd name="T34" fmla="*/ 234 w 250"/>
                <a:gd name="T35" fmla="*/ 187 h 203"/>
                <a:gd name="T36" fmla="*/ 16 w 250"/>
                <a:gd name="T37" fmla="*/ 187 h 203"/>
                <a:gd name="T38" fmla="*/ 16 w 250"/>
                <a:gd name="T39" fmla="*/ 4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0" h="203">
                  <a:moveTo>
                    <a:pt x="8" y="203"/>
                  </a:moveTo>
                  <a:cubicBezTo>
                    <a:pt x="242" y="203"/>
                    <a:pt x="242" y="203"/>
                    <a:pt x="242" y="203"/>
                  </a:cubicBezTo>
                  <a:cubicBezTo>
                    <a:pt x="246" y="203"/>
                    <a:pt x="250" y="199"/>
                    <a:pt x="250" y="195"/>
                  </a:cubicBezTo>
                  <a:cubicBezTo>
                    <a:pt x="250" y="8"/>
                    <a:pt x="250" y="8"/>
                    <a:pt x="250" y="8"/>
                  </a:cubicBezTo>
                  <a:cubicBezTo>
                    <a:pt x="250" y="4"/>
                    <a:pt x="246" y="0"/>
                    <a:pt x="242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64" y="0"/>
                    <a:pt x="162" y="2"/>
                    <a:pt x="160" y="4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3" y="25"/>
                    <a:pt x="0" y="28"/>
                    <a:pt x="0" y="33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9"/>
                    <a:pt x="3" y="203"/>
                    <a:pt x="8" y="203"/>
                  </a:cubicBezTo>
                  <a:close/>
                  <a:moveTo>
                    <a:pt x="16" y="41"/>
                  </a:moveTo>
                  <a:cubicBezTo>
                    <a:pt x="149" y="41"/>
                    <a:pt x="149" y="41"/>
                    <a:pt x="149" y="41"/>
                  </a:cubicBezTo>
                  <a:cubicBezTo>
                    <a:pt x="151" y="41"/>
                    <a:pt x="154" y="40"/>
                    <a:pt x="155" y="38"/>
                  </a:cubicBezTo>
                  <a:cubicBezTo>
                    <a:pt x="171" y="16"/>
                    <a:pt x="171" y="16"/>
                    <a:pt x="171" y="16"/>
                  </a:cubicBezTo>
                  <a:cubicBezTo>
                    <a:pt x="234" y="16"/>
                    <a:pt x="234" y="16"/>
                    <a:pt x="234" y="16"/>
                  </a:cubicBezTo>
                  <a:cubicBezTo>
                    <a:pt x="234" y="187"/>
                    <a:pt x="234" y="187"/>
                    <a:pt x="234" y="187"/>
                  </a:cubicBezTo>
                  <a:cubicBezTo>
                    <a:pt x="16" y="187"/>
                    <a:pt x="16" y="187"/>
                    <a:pt x="16" y="187"/>
                  </a:cubicBezTo>
                  <a:lnTo>
                    <a:pt x="16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65" name="Freeform 224"/>
            <p:cNvSpPr>
              <a:spLocks noEditPoints="1"/>
            </p:cNvSpPr>
            <p:nvPr/>
          </p:nvSpPr>
          <p:spPr bwMode="auto">
            <a:xfrm>
              <a:off x="6481763" y="280988"/>
              <a:ext cx="198438" cy="196850"/>
            </a:xfrm>
            <a:custGeom>
              <a:avLst/>
              <a:gdLst>
                <a:gd name="T0" fmla="*/ 0 w 207"/>
                <a:gd name="T1" fmla="*/ 103 h 207"/>
                <a:gd name="T2" fmla="*/ 104 w 207"/>
                <a:gd name="T3" fmla="*/ 207 h 207"/>
                <a:gd name="T4" fmla="*/ 207 w 207"/>
                <a:gd name="T5" fmla="*/ 103 h 207"/>
                <a:gd name="T6" fmla="*/ 104 w 207"/>
                <a:gd name="T7" fmla="*/ 0 h 207"/>
                <a:gd name="T8" fmla="*/ 0 w 207"/>
                <a:gd name="T9" fmla="*/ 103 h 207"/>
                <a:gd name="T10" fmla="*/ 17 w 207"/>
                <a:gd name="T11" fmla="*/ 111 h 207"/>
                <a:gd name="T12" fmla="*/ 56 w 207"/>
                <a:gd name="T13" fmla="*/ 111 h 207"/>
                <a:gd name="T14" fmla="*/ 74 w 207"/>
                <a:gd name="T15" fmla="*/ 186 h 207"/>
                <a:gd name="T16" fmla="*/ 17 w 207"/>
                <a:gd name="T17" fmla="*/ 111 h 207"/>
                <a:gd name="T18" fmla="*/ 104 w 207"/>
                <a:gd name="T19" fmla="*/ 16 h 207"/>
                <a:gd name="T20" fmla="*/ 136 w 207"/>
                <a:gd name="T21" fmla="*/ 95 h 207"/>
                <a:gd name="T22" fmla="*/ 72 w 207"/>
                <a:gd name="T23" fmla="*/ 95 h 207"/>
                <a:gd name="T24" fmla="*/ 104 w 207"/>
                <a:gd name="T25" fmla="*/ 16 h 207"/>
                <a:gd name="T26" fmla="*/ 136 w 207"/>
                <a:gd name="T27" fmla="*/ 111 h 207"/>
                <a:gd name="T28" fmla="*/ 104 w 207"/>
                <a:gd name="T29" fmla="*/ 191 h 207"/>
                <a:gd name="T30" fmla="*/ 72 w 207"/>
                <a:gd name="T31" fmla="*/ 111 h 207"/>
                <a:gd name="T32" fmla="*/ 136 w 207"/>
                <a:gd name="T33" fmla="*/ 111 h 207"/>
                <a:gd name="T34" fmla="*/ 134 w 207"/>
                <a:gd name="T35" fmla="*/ 186 h 207"/>
                <a:gd name="T36" fmla="*/ 152 w 207"/>
                <a:gd name="T37" fmla="*/ 111 h 207"/>
                <a:gd name="T38" fmla="*/ 191 w 207"/>
                <a:gd name="T39" fmla="*/ 111 h 207"/>
                <a:gd name="T40" fmla="*/ 134 w 207"/>
                <a:gd name="T41" fmla="*/ 186 h 207"/>
                <a:gd name="T42" fmla="*/ 191 w 207"/>
                <a:gd name="T43" fmla="*/ 95 h 207"/>
                <a:gd name="T44" fmla="*/ 152 w 207"/>
                <a:gd name="T45" fmla="*/ 95 h 207"/>
                <a:gd name="T46" fmla="*/ 134 w 207"/>
                <a:gd name="T47" fmla="*/ 21 h 207"/>
                <a:gd name="T48" fmla="*/ 191 w 207"/>
                <a:gd name="T49" fmla="*/ 95 h 207"/>
                <a:gd name="T50" fmla="*/ 74 w 207"/>
                <a:gd name="T51" fmla="*/ 21 h 207"/>
                <a:gd name="T52" fmla="*/ 56 w 207"/>
                <a:gd name="T53" fmla="*/ 95 h 207"/>
                <a:gd name="T54" fmla="*/ 17 w 207"/>
                <a:gd name="T55" fmla="*/ 95 h 207"/>
                <a:gd name="T56" fmla="*/ 74 w 207"/>
                <a:gd name="T57" fmla="*/ 2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07" h="207">
                  <a:moveTo>
                    <a:pt x="0" y="103"/>
                  </a:moveTo>
                  <a:cubicBezTo>
                    <a:pt x="0" y="160"/>
                    <a:pt x="47" y="207"/>
                    <a:pt x="104" y="207"/>
                  </a:cubicBezTo>
                  <a:cubicBezTo>
                    <a:pt x="161" y="207"/>
                    <a:pt x="207" y="160"/>
                    <a:pt x="207" y="103"/>
                  </a:cubicBezTo>
                  <a:cubicBezTo>
                    <a:pt x="207" y="46"/>
                    <a:pt x="161" y="0"/>
                    <a:pt x="104" y="0"/>
                  </a:cubicBezTo>
                  <a:cubicBezTo>
                    <a:pt x="47" y="0"/>
                    <a:pt x="0" y="46"/>
                    <a:pt x="0" y="103"/>
                  </a:cubicBezTo>
                  <a:close/>
                  <a:moveTo>
                    <a:pt x="17" y="111"/>
                  </a:moveTo>
                  <a:cubicBezTo>
                    <a:pt x="56" y="111"/>
                    <a:pt x="56" y="111"/>
                    <a:pt x="56" y="111"/>
                  </a:cubicBezTo>
                  <a:cubicBezTo>
                    <a:pt x="57" y="142"/>
                    <a:pt x="64" y="169"/>
                    <a:pt x="74" y="186"/>
                  </a:cubicBezTo>
                  <a:cubicBezTo>
                    <a:pt x="43" y="174"/>
                    <a:pt x="20" y="146"/>
                    <a:pt x="17" y="111"/>
                  </a:cubicBezTo>
                  <a:close/>
                  <a:moveTo>
                    <a:pt x="104" y="16"/>
                  </a:moveTo>
                  <a:cubicBezTo>
                    <a:pt x="118" y="16"/>
                    <a:pt x="134" y="49"/>
                    <a:pt x="136" y="95"/>
                  </a:cubicBezTo>
                  <a:cubicBezTo>
                    <a:pt x="72" y="95"/>
                    <a:pt x="72" y="95"/>
                    <a:pt x="72" y="95"/>
                  </a:cubicBezTo>
                  <a:cubicBezTo>
                    <a:pt x="74" y="49"/>
                    <a:pt x="89" y="16"/>
                    <a:pt x="104" y="16"/>
                  </a:cubicBezTo>
                  <a:close/>
                  <a:moveTo>
                    <a:pt x="136" y="111"/>
                  </a:moveTo>
                  <a:cubicBezTo>
                    <a:pt x="134" y="157"/>
                    <a:pt x="118" y="191"/>
                    <a:pt x="104" y="191"/>
                  </a:cubicBezTo>
                  <a:cubicBezTo>
                    <a:pt x="89" y="191"/>
                    <a:pt x="74" y="157"/>
                    <a:pt x="72" y="111"/>
                  </a:cubicBezTo>
                  <a:lnTo>
                    <a:pt x="136" y="111"/>
                  </a:lnTo>
                  <a:close/>
                  <a:moveTo>
                    <a:pt x="134" y="186"/>
                  </a:moveTo>
                  <a:cubicBezTo>
                    <a:pt x="144" y="169"/>
                    <a:pt x="151" y="142"/>
                    <a:pt x="152" y="111"/>
                  </a:cubicBezTo>
                  <a:cubicBezTo>
                    <a:pt x="191" y="111"/>
                    <a:pt x="191" y="111"/>
                    <a:pt x="191" y="111"/>
                  </a:cubicBezTo>
                  <a:cubicBezTo>
                    <a:pt x="188" y="146"/>
                    <a:pt x="165" y="174"/>
                    <a:pt x="134" y="186"/>
                  </a:cubicBezTo>
                  <a:close/>
                  <a:moveTo>
                    <a:pt x="191" y="95"/>
                  </a:moveTo>
                  <a:cubicBezTo>
                    <a:pt x="152" y="95"/>
                    <a:pt x="152" y="95"/>
                    <a:pt x="152" y="95"/>
                  </a:cubicBezTo>
                  <a:cubicBezTo>
                    <a:pt x="151" y="64"/>
                    <a:pt x="144" y="38"/>
                    <a:pt x="134" y="21"/>
                  </a:cubicBezTo>
                  <a:cubicBezTo>
                    <a:pt x="165" y="32"/>
                    <a:pt x="188" y="61"/>
                    <a:pt x="191" y="95"/>
                  </a:cubicBezTo>
                  <a:close/>
                  <a:moveTo>
                    <a:pt x="74" y="21"/>
                  </a:moveTo>
                  <a:cubicBezTo>
                    <a:pt x="64" y="38"/>
                    <a:pt x="57" y="64"/>
                    <a:pt x="56" y="95"/>
                  </a:cubicBezTo>
                  <a:cubicBezTo>
                    <a:pt x="17" y="95"/>
                    <a:pt x="17" y="95"/>
                    <a:pt x="17" y="95"/>
                  </a:cubicBezTo>
                  <a:cubicBezTo>
                    <a:pt x="20" y="61"/>
                    <a:pt x="43" y="32"/>
                    <a:pt x="74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66" name="Freeform 227"/>
            <p:cNvSpPr>
              <a:spLocks/>
            </p:cNvSpPr>
            <p:nvPr/>
          </p:nvSpPr>
          <p:spPr bwMode="auto">
            <a:xfrm>
              <a:off x="4860926" y="182563"/>
              <a:ext cx="338138" cy="122238"/>
            </a:xfrm>
            <a:custGeom>
              <a:avLst/>
              <a:gdLst>
                <a:gd name="T0" fmla="*/ 346 w 353"/>
                <a:gd name="T1" fmla="*/ 91 h 128"/>
                <a:gd name="T2" fmla="*/ 316 w 353"/>
                <a:gd name="T3" fmla="*/ 86 h 128"/>
                <a:gd name="T4" fmla="*/ 260 w 353"/>
                <a:gd name="T5" fmla="*/ 106 h 128"/>
                <a:gd name="T6" fmla="*/ 192 w 353"/>
                <a:gd name="T7" fmla="*/ 61 h 128"/>
                <a:gd name="T8" fmla="*/ 166 w 353"/>
                <a:gd name="T9" fmla="*/ 66 h 128"/>
                <a:gd name="T10" fmla="*/ 81 w 353"/>
                <a:gd name="T11" fmla="*/ 0 h 128"/>
                <a:gd name="T12" fmla="*/ 2 w 353"/>
                <a:gd name="T13" fmla="*/ 49 h 128"/>
                <a:gd name="T14" fmla="*/ 5 w 353"/>
                <a:gd name="T15" fmla="*/ 59 h 128"/>
                <a:gd name="T16" fmla="*/ 16 w 353"/>
                <a:gd name="T17" fmla="*/ 56 h 128"/>
                <a:gd name="T18" fmla="*/ 81 w 353"/>
                <a:gd name="T19" fmla="*/ 16 h 128"/>
                <a:gd name="T20" fmla="*/ 152 w 353"/>
                <a:gd name="T21" fmla="*/ 78 h 128"/>
                <a:gd name="T22" fmla="*/ 157 w 353"/>
                <a:gd name="T23" fmla="*/ 84 h 128"/>
                <a:gd name="T24" fmla="*/ 164 w 353"/>
                <a:gd name="T25" fmla="*/ 84 h 128"/>
                <a:gd name="T26" fmla="*/ 192 w 353"/>
                <a:gd name="T27" fmla="*/ 77 h 128"/>
                <a:gd name="T28" fmla="*/ 248 w 353"/>
                <a:gd name="T29" fmla="*/ 122 h 128"/>
                <a:gd name="T30" fmla="*/ 254 w 353"/>
                <a:gd name="T31" fmla="*/ 128 h 128"/>
                <a:gd name="T32" fmla="*/ 256 w 353"/>
                <a:gd name="T33" fmla="*/ 128 h 128"/>
                <a:gd name="T34" fmla="*/ 262 w 353"/>
                <a:gd name="T35" fmla="*/ 126 h 128"/>
                <a:gd name="T36" fmla="*/ 316 w 353"/>
                <a:gd name="T37" fmla="*/ 102 h 128"/>
                <a:gd name="T38" fmla="*/ 341 w 353"/>
                <a:gd name="T39" fmla="*/ 106 h 128"/>
                <a:gd name="T40" fmla="*/ 351 w 353"/>
                <a:gd name="T41" fmla="*/ 101 h 128"/>
                <a:gd name="T42" fmla="*/ 346 w 353"/>
                <a:gd name="T43" fmla="*/ 9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3" h="128">
                  <a:moveTo>
                    <a:pt x="346" y="91"/>
                  </a:moveTo>
                  <a:cubicBezTo>
                    <a:pt x="337" y="87"/>
                    <a:pt x="326" y="86"/>
                    <a:pt x="316" y="86"/>
                  </a:cubicBezTo>
                  <a:cubicBezTo>
                    <a:pt x="295" y="86"/>
                    <a:pt x="276" y="93"/>
                    <a:pt x="260" y="106"/>
                  </a:cubicBezTo>
                  <a:cubicBezTo>
                    <a:pt x="248" y="79"/>
                    <a:pt x="222" y="61"/>
                    <a:pt x="192" y="61"/>
                  </a:cubicBezTo>
                  <a:cubicBezTo>
                    <a:pt x="183" y="61"/>
                    <a:pt x="174" y="63"/>
                    <a:pt x="166" y="66"/>
                  </a:cubicBezTo>
                  <a:cubicBezTo>
                    <a:pt x="156" y="28"/>
                    <a:pt x="121" y="0"/>
                    <a:pt x="81" y="0"/>
                  </a:cubicBezTo>
                  <a:cubicBezTo>
                    <a:pt x="47" y="0"/>
                    <a:pt x="17" y="19"/>
                    <a:pt x="2" y="49"/>
                  </a:cubicBezTo>
                  <a:cubicBezTo>
                    <a:pt x="0" y="53"/>
                    <a:pt x="1" y="57"/>
                    <a:pt x="5" y="59"/>
                  </a:cubicBezTo>
                  <a:cubicBezTo>
                    <a:pt x="9" y="61"/>
                    <a:pt x="14" y="60"/>
                    <a:pt x="16" y="56"/>
                  </a:cubicBezTo>
                  <a:cubicBezTo>
                    <a:pt x="28" y="31"/>
                    <a:pt x="53" y="16"/>
                    <a:pt x="81" y="16"/>
                  </a:cubicBezTo>
                  <a:cubicBezTo>
                    <a:pt x="117" y="16"/>
                    <a:pt x="147" y="43"/>
                    <a:pt x="152" y="78"/>
                  </a:cubicBezTo>
                  <a:cubicBezTo>
                    <a:pt x="153" y="81"/>
                    <a:pt x="154" y="83"/>
                    <a:pt x="157" y="84"/>
                  </a:cubicBezTo>
                  <a:cubicBezTo>
                    <a:pt x="159" y="86"/>
                    <a:pt x="162" y="86"/>
                    <a:pt x="164" y="84"/>
                  </a:cubicBezTo>
                  <a:cubicBezTo>
                    <a:pt x="172" y="80"/>
                    <a:pt x="182" y="77"/>
                    <a:pt x="192" y="77"/>
                  </a:cubicBezTo>
                  <a:cubicBezTo>
                    <a:pt x="219" y="77"/>
                    <a:pt x="242" y="96"/>
                    <a:pt x="248" y="122"/>
                  </a:cubicBezTo>
                  <a:cubicBezTo>
                    <a:pt x="249" y="125"/>
                    <a:pt x="251" y="127"/>
                    <a:pt x="254" y="128"/>
                  </a:cubicBezTo>
                  <a:cubicBezTo>
                    <a:pt x="255" y="128"/>
                    <a:pt x="256" y="128"/>
                    <a:pt x="256" y="128"/>
                  </a:cubicBezTo>
                  <a:cubicBezTo>
                    <a:pt x="258" y="128"/>
                    <a:pt x="261" y="127"/>
                    <a:pt x="262" y="126"/>
                  </a:cubicBezTo>
                  <a:cubicBezTo>
                    <a:pt x="276" y="110"/>
                    <a:pt x="296" y="102"/>
                    <a:pt x="316" y="102"/>
                  </a:cubicBezTo>
                  <a:cubicBezTo>
                    <a:pt x="324" y="102"/>
                    <a:pt x="333" y="103"/>
                    <a:pt x="341" y="106"/>
                  </a:cubicBezTo>
                  <a:cubicBezTo>
                    <a:pt x="345" y="107"/>
                    <a:pt x="349" y="105"/>
                    <a:pt x="351" y="101"/>
                  </a:cubicBezTo>
                  <a:cubicBezTo>
                    <a:pt x="353" y="97"/>
                    <a:pt x="350" y="92"/>
                    <a:pt x="346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67" name="Freeform 229"/>
            <p:cNvSpPr>
              <a:spLocks/>
            </p:cNvSpPr>
            <p:nvPr/>
          </p:nvSpPr>
          <p:spPr bwMode="auto">
            <a:xfrm>
              <a:off x="4860926" y="28575"/>
              <a:ext cx="539750" cy="217488"/>
            </a:xfrm>
            <a:custGeom>
              <a:avLst/>
              <a:gdLst>
                <a:gd name="T0" fmla="*/ 8 w 565"/>
                <a:gd name="T1" fmla="*/ 111 h 228"/>
                <a:gd name="T2" fmla="*/ 43 w 565"/>
                <a:gd name="T3" fmla="*/ 111 h 228"/>
                <a:gd name="T4" fmla="*/ 51 w 565"/>
                <a:gd name="T5" fmla="*/ 103 h 228"/>
                <a:gd name="T6" fmla="*/ 51 w 565"/>
                <a:gd name="T7" fmla="*/ 27 h 228"/>
                <a:gd name="T8" fmla="*/ 154 w 565"/>
                <a:gd name="T9" fmla="*/ 27 h 228"/>
                <a:gd name="T10" fmla="*/ 154 w 565"/>
                <a:gd name="T11" fmla="*/ 140 h 228"/>
                <a:gd name="T12" fmla="*/ 162 w 565"/>
                <a:gd name="T13" fmla="*/ 148 h 228"/>
                <a:gd name="T14" fmla="*/ 200 w 565"/>
                <a:gd name="T15" fmla="*/ 148 h 228"/>
                <a:gd name="T16" fmla="*/ 208 w 565"/>
                <a:gd name="T17" fmla="*/ 140 h 228"/>
                <a:gd name="T18" fmla="*/ 208 w 565"/>
                <a:gd name="T19" fmla="*/ 95 h 228"/>
                <a:gd name="T20" fmla="*/ 287 w 565"/>
                <a:gd name="T21" fmla="*/ 95 h 228"/>
                <a:gd name="T22" fmla="*/ 287 w 565"/>
                <a:gd name="T23" fmla="*/ 187 h 228"/>
                <a:gd name="T24" fmla="*/ 295 w 565"/>
                <a:gd name="T25" fmla="*/ 195 h 228"/>
                <a:gd name="T26" fmla="*/ 341 w 565"/>
                <a:gd name="T27" fmla="*/ 195 h 228"/>
                <a:gd name="T28" fmla="*/ 349 w 565"/>
                <a:gd name="T29" fmla="*/ 187 h 228"/>
                <a:gd name="T30" fmla="*/ 349 w 565"/>
                <a:gd name="T31" fmla="*/ 54 h 228"/>
                <a:gd name="T32" fmla="*/ 398 w 565"/>
                <a:gd name="T33" fmla="*/ 18 h 228"/>
                <a:gd name="T34" fmla="*/ 447 w 565"/>
                <a:gd name="T35" fmla="*/ 54 h 228"/>
                <a:gd name="T36" fmla="*/ 447 w 565"/>
                <a:gd name="T37" fmla="*/ 135 h 228"/>
                <a:gd name="T38" fmla="*/ 455 w 565"/>
                <a:gd name="T39" fmla="*/ 143 h 228"/>
                <a:gd name="T40" fmla="*/ 518 w 565"/>
                <a:gd name="T41" fmla="*/ 143 h 228"/>
                <a:gd name="T42" fmla="*/ 518 w 565"/>
                <a:gd name="T43" fmla="*/ 220 h 228"/>
                <a:gd name="T44" fmla="*/ 526 w 565"/>
                <a:gd name="T45" fmla="*/ 228 h 228"/>
                <a:gd name="T46" fmla="*/ 557 w 565"/>
                <a:gd name="T47" fmla="*/ 228 h 228"/>
                <a:gd name="T48" fmla="*/ 565 w 565"/>
                <a:gd name="T49" fmla="*/ 220 h 228"/>
                <a:gd name="T50" fmla="*/ 557 w 565"/>
                <a:gd name="T51" fmla="*/ 212 h 228"/>
                <a:gd name="T52" fmla="*/ 534 w 565"/>
                <a:gd name="T53" fmla="*/ 212 h 228"/>
                <a:gd name="T54" fmla="*/ 534 w 565"/>
                <a:gd name="T55" fmla="*/ 135 h 228"/>
                <a:gd name="T56" fmla="*/ 526 w 565"/>
                <a:gd name="T57" fmla="*/ 127 h 228"/>
                <a:gd name="T58" fmla="*/ 463 w 565"/>
                <a:gd name="T59" fmla="*/ 127 h 228"/>
                <a:gd name="T60" fmla="*/ 463 w 565"/>
                <a:gd name="T61" fmla="*/ 50 h 228"/>
                <a:gd name="T62" fmla="*/ 460 w 565"/>
                <a:gd name="T63" fmla="*/ 44 h 228"/>
                <a:gd name="T64" fmla="*/ 403 w 565"/>
                <a:gd name="T65" fmla="*/ 2 h 228"/>
                <a:gd name="T66" fmla="*/ 393 w 565"/>
                <a:gd name="T67" fmla="*/ 2 h 228"/>
                <a:gd name="T68" fmla="*/ 337 w 565"/>
                <a:gd name="T69" fmla="*/ 44 h 228"/>
                <a:gd name="T70" fmla="*/ 333 w 565"/>
                <a:gd name="T71" fmla="*/ 50 h 228"/>
                <a:gd name="T72" fmla="*/ 333 w 565"/>
                <a:gd name="T73" fmla="*/ 179 h 228"/>
                <a:gd name="T74" fmla="*/ 303 w 565"/>
                <a:gd name="T75" fmla="*/ 179 h 228"/>
                <a:gd name="T76" fmla="*/ 303 w 565"/>
                <a:gd name="T77" fmla="*/ 87 h 228"/>
                <a:gd name="T78" fmla="*/ 295 w 565"/>
                <a:gd name="T79" fmla="*/ 79 h 228"/>
                <a:gd name="T80" fmla="*/ 200 w 565"/>
                <a:gd name="T81" fmla="*/ 79 h 228"/>
                <a:gd name="T82" fmla="*/ 192 w 565"/>
                <a:gd name="T83" fmla="*/ 87 h 228"/>
                <a:gd name="T84" fmla="*/ 192 w 565"/>
                <a:gd name="T85" fmla="*/ 132 h 228"/>
                <a:gd name="T86" fmla="*/ 170 w 565"/>
                <a:gd name="T87" fmla="*/ 132 h 228"/>
                <a:gd name="T88" fmla="*/ 170 w 565"/>
                <a:gd name="T89" fmla="*/ 19 h 228"/>
                <a:gd name="T90" fmla="*/ 162 w 565"/>
                <a:gd name="T91" fmla="*/ 11 h 228"/>
                <a:gd name="T92" fmla="*/ 43 w 565"/>
                <a:gd name="T93" fmla="*/ 11 h 228"/>
                <a:gd name="T94" fmla="*/ 35 w 565"/>
                <a:gd name="T95" fmla="*/ 19 h 228"/>
                <a:gd name="T96" fmla="*/ 35 w 565"/>
                <a:gd name="T97" fmla="*/ 95 h 228"/>
                <a:gd name="T98" fmla="*/ 8 w 565"/>
                <a:gd name="T99" fmla="*/ 95 h 228"/>
                <a:gd name="T100" fmla="*/ 0 w 565"/>
                <a:gd name="T101" fmla="*/ 103 h 228"/>
                <a:gd name="T102" fmla="*/ 8 w 565"/>
                <a:gd name="T103" fmla="*/ 11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65" h="228">
                  <a:moveTo>
                    <a:pt x="8" y="111"/>
                  </a:moveTo>
                  <a:cubicBezTo>
                    <a:pt x="43" y="111"/>
                    <a:pt x="43" y="111"/>
                    <a:pt x="43" y="111"/>
                  </a:cubicBezTo>
                  <a:cubicBezTo>
                    <a:pt x="48" y="111"/>
                    <a:pt x="51" y="107"/>
                    <a:pt x="51" y="103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154" y="27"/>
                    <a:pt x="154" y="27"/>
                    <a:pt x="154" y="27"/>
                  </a:cubicBezTo>
                  <a:cubicBezTo>
                    <a:pt x="154" y="140"/>
                    <a:pt x="154" y="140"/>
                    <a:pt x="154" y="140"/>
                  </a:cubicBezTo>
                  <a:cubicBezTo>
                    <a:pt x="154" y="144"/>
                    <a:pt x="157" y="148"/>
                    <a:pt x="162" y="148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5" y="148"/>
                    <a:pt x="208" y="144"/>
                    <a:pt x="208" y="140"/>
                  </a:cubicBezTo>
                  <a:cubicBezTo>
                    <a:pt x="208" y="95"/>
                    <a:pt x="208" y="95"/>
                    <a:pt x="208" y="95"/>
                  </a:cubicBezTo>
                  <a:cubicBezTo>
                    <a:pt x="287" y="95"/>
                    <a:pt x="287" y="95"/>
                    <a:pt x="287" y="95"/>
                  </a:cubicBezTo>
                  <a:cubicBezTo>
                    <a:pt x="287" y="187"/>
                    <a:pt x="287" y="187"/>
                    <a:pt x="287" y="187"/>
                  </a:cubicBezTo>
                  <a:cubicBezTo>
                    <a:pt x="287" y="192"/>
                    <a:pt x="290" y="195"/>
                    <a:pt x="295" y="195"/>
                  </a:cubicBezTo>
                  <a:cubicBezTo>
                    <a:pt x="341" y="195"/>
                    <a:pt x="341" y="195"/>
                    <a:pt x="341" y="195"/>
                  </a:cubicBezTo>
                  <a:cubicBezTo>
                    <a:pt x="346" y="195"/>
                    <a:pt x="349" y="192"/>
                    <a:pt x="349" y="187"/>
                  </a:cubicBezTo>
                  <a:cubicBezTo>
                    <a:pt x="349" y="54"/>
                    <a:pt x="349" y="54"/>
                    <a:pt x="349" y="54"/>
                  </a:cubicBezTo>
                  <a:cubicBezTo>
                    <a:pt x="398" y="18"/>
                    <a:pt x="398" y="18"/>
                    <a:pt x="398" y="18"/>
                  </a:cubicBezTo>
                  <a:cubicBezTo>
                    <a:pt x="447" y="54"/>
                    <a:pt x="447" y="54"/>
                    <a:pt x="447" y="54"/>
                  </a:cubicBezTo>
                  <a:cubicBezTo>
                    <a:pt x="447" y="135"/>
                    <a:pt x="447" y="135"/>
                    <a:pt x="447" y="135"/>
                  </a:cubicBezTo>
                  <a:cubicBezTo>
                    <a:pt x="447" y="140"/>
                    <a:pt x="451" y="143"/>
                    <a:pt x="455" y="143"/>
                  </a:cubicBezTo>
                  <a:cubicBezTo>
                    <a:pt x="518" y="143"/>
                    <a:pt x="518" y="143"/>
                    <a:pt x="518" y="143"/>
                  </a:cubicBezTo>
                  <a:cubicBezTo>
                    <a:pt x="518" y="220"/>
                    <a:pt x="518" y="220"/>
                    <a:pt x="518" y="220"/>
                  </a:cubicBezTo>
                  <a:cubicBezTo>
                    <a:pt x="518" y="224"/>
                    <a:pt x="521" y="228"/>
                    <a:pt x="526" y="228"/>
                  </a:cubicBezTo>
                  <a:cubicBezTo>
                    <a:pt x="557" y="228"/>
                    <a:pt x="557" y="228"/>
                    <a:pt x="557" y="228"/>
                  </a:cubicBezTo>
                  <a:cubicBezTo>
                    <a:pt x="562" y="228"/>
                    <a:pt x="565" y="224"/>
                    <a:pt x="565" y="220"/>
                  </a:cubicBezTo>
                  <a:cubicBezTo>
                    <a:pt x="565" y="215"/>
                    <a:pt x="562" y="212"/>
                    <a:pt x="557" y="212"/>
                  </a:cubicBezTo>
                  <a:cubicBezTo>
                    <a:pt x="534" y="212"/>
                    <a:pt x="534" y="212"/>
                    <a:pt x="534" y="212"/>
                  </a:cubicBezTo>
                  <a:cubicBezTo>
                    <a:pt x="534" y="135"/>
                    <a:pt x="534" y="135"/>
                    <a:pt x="534" y="135"/>
                  </a:cubicBezTo>
                  <a:cubicBezTo>
                    <a:pt x="534" y="131"/>
                    <a:pt x="530" y="127"/>
                    <a:pt x="526" y="127"/>
                  </a:cubicBezTo>
                  <a:cubicBezTo>
                    <a:pt x="463" y="127"/>
                    <a:pt x="463" y="127"/>
                    <a:pt x="463" y="127"/>
                  </a:cubicBezTo>
                  <a:cubicBezTo>
                    <a:pt x="463" y="50"/>
                    <a:pt x="463" y="50"/>
                    <a:pt x="463" y="50"/>
                  </a:cubicBezTo>
                  <a:cubicBezTo>
                    <a:pt x="463" y="48"/>
                    <a:pt x="462" y="45"/>
                    <a:pt x="460" y="44"/>
                  </a:cubicBezTo>
                  <a:cubicBezTo>
                    <a:pt x="403" y="2"/>
                    <a:pt x="403" y="2"/>
                    <a:pt x="403" y="2"/>
                  </a:cubicBezTo>
                  <a:cubicBezTo>
                    <a:pt x="400" y="0"/>
                    <a:pt x="396" y="0"/>
                    <a:pt x="393" y="2"/>
                  </a:cubicBezTo>
                  <a:cubicBezTo>
                    <a:pt x="337" y="44"/>
                    <a:pt x="337" y="44"/>
                    <a:pt x="337" y="44"/>
                  </a:cubicBezTo>
                  <a:cubicBezTo>
                    <a:pt x="335" y="45"/>
                    <a:pt x="333" y="48"/>
                    <a:pt x="333" y="50"/>
                  </a:cubicBezTo>
                  <a:cubicBezTo>
                    <a:pt x="333" y="179"/>
                    <a:pt x="333" y="179"/>
                    <a:pt x="333" y="179"/>
                  </a:cubicBezTo>
                  <a:cubicBezTo>
                    <a:pt x="303" y="179"/>
                    <a:pt x="303" y="179"/>
                    <a:pt x="303" y="179"/>
                  </a:cubicBezTo>
                  <a:cubicBezTo>
                    <a:pt x="303" y="87"/>
                    <a:pt x="303" y="87"/>
                    <a:pt x="303" y="87"/>
                  </a:cubicBezTo>
                  <a:cubicBezTo>
                    <a:pt x="303" y="83"/>
                    <a:pt x="299" y="79"/>
                    <a:pt x="295" y="79"/>
                  </a:cubicBezTo>
                  <a:cubicBezTo>
                    <a:pt x="200" y="79"/>
                    <a:pt x="200" y="79"/>
                    <a:pt x="200" y="79"/>
                  </a:cubicBezTo>
                  <a:cubicBezTo>
                    <a:pt x="196" y="79"/>
                    <a:pt x="192" y="83"/>
                    <a:pt x="192" y="87"/>
                  </a:cubicBezTo>
                  <a:cubicBezTo>
                    <a:pt x="192" y="132"/>
                    <a:pt x="192" y="132"/>
                    <a:pt x="192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70" y="19"/>
                    <a:pt x="170" y="19"/>
                    <a:pt x="170" y="19"/>
                  </a:cubicBezTo>
                  <a:cubicBezTo>
                    <a:pt x="170" y="14"/>
                    <a:pt x="166" y="11"/>
                    <a:pt x="162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39" y="11"/>
                    <a:pt x="35" y="14"/>
                    <a:pt x="35" y="19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4" y="95"/>
                    <a:pt x="0" y="99"/>
                    <a:pt x="0" y="103"/>
                  </a:cubicBezTo>
                  <a:cubicBezTo>
                    <a:pt x="0" y="107"/>
                    <a:pt x="4" y="111"/>
                    <a:pt x="8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68" name="Freeform 230"/>
            <p:cNvSpPr>
              <a:spLocks/>
            </p:cNvSpPr>
            <p:nvPr/>
          </p:nvSpPr>
          <p:spPr bwMode="auto">
            <a:xfrm>
              <a:off x="6170613" y="1257300"/>
              <a:ext cx="273050" cy="90488"/>
            </a:xfrm>
            <a:custGeom>
              <a:avLst/>
              <a:gdLst>
                <a:gd name="T0" fmla="*/ 234 w 286"/>
                <a:gd name="T1" fmla="*/ 80 h 94"/>
                <a:gd name="T2" fmla="*/ 234 w 286"/>
                <a:gd name="T3" fmla="*/ 91 h 94"/>
                <a:gd name="T4" fmla="*/ 240 w 286"/>
                <a:gd name="T5" fmla="*/ 94 h 94"/>
                <a:gd name="T6" fmla="*/ 245 w 286"/>
                <a:gd name="T7" fmla="*/ 91 h 94"/>
                <a:gd name="T8" fmla="*/ 284 w 286"/>
                <a:gd name="T9" fmla="*/ 53 h 94"/>
                <a:gd name="T10" fmla="*/ 285 w 286"/>
                <a:gd name="T11" fmla="*/ 52 h 94"/>
                <a:gd name="T12" fmla="*/ 285 w 286"/>
                <a:gd name="T13" fmla="*/ 51 h 94"/>
                <a:gd name="T14" fmla="*/ 285 w 286"/>
                <a:gd name="T15" fmla="*/ 50 h 94"/>
                <a:gd name="T16" fmla="*/ 286 w 286"/>
                <a:gd name="T17" fmla="*/ 49 h 94"/>
                <a:gd name="T18" fmla="*/ 286 w 286"/>
                <a:gd name="T19" fmla="*/ 49 h 94"/>
                <a:gd name="T20" fmla="*/ 286 w 286"/>
                <a:gd name="T21" fmla="*/ 46 h 94"/>
                <a:gd name="T22" fmla="*/ 286 w 286"/>
                <a:gd name="T23" fmla="*/ 45 h 94"/>
                <a:gd name="T24" fmla="*/ 285 w 286"/>
                <a:gd name="T25" fmla="*/ 44 h 94"/>
                <a:gd name="T26" fmla="*/ 285 w 286"/>
                <a:gd name="T27" fmla="*/ 43 h 94"/>
                <a:gd name="T28" fmla="*/ 285 w 286"/>
                <a:gd name="T29" fmla="*/ 43 h 94"/>
                <a:gd name="T30" fmla="*/ 284 w 286"/>
                <a:gd name="T31" fmla="*/ 42 h 94"/>
                <a:gd name="T32" fmla="*/ 245 w 286"/>
                <a:gd name="T33" fmla="*/ 3 h 94"/>
                <a:gd name="T34" fmla="*/ 234 w 286"/>
                <a:gd name="T35" fmla="*/ 3 h 94"/>
                <a:gd name="T36" fmla="*/ 234 w 286"/>
                <a:gd name="T37" fmla="*/ 14 h 94"/>
                <a:gd name="T38" fmla="*/ 259 w 286"/>
                <a:gd name="T39" fmla="*/ 39 h 94"/>
                <a:gd name="T40" fmla="*/ 8 w 286"/>
                <a:gd name="T41" fmla="*/ 39 h 94"/>
                <a:gd name="T42" fmla="*/ 0 w 286"/>
                <a:gd name="T43" fmla="*/ 47 h 94"/>
                <a:gd name="T44" fmla="*/ 8 w 286"/>
                <a:gd name="T45" fmla="*/ 55 h 94"/>
                <a:gd name="T46" fmla="*/ 259 w 286"/>
                <a:gd name="T47" fmla="*/ 55 h 94"/>
                <a:gd name="T48" fmla="*/ 234 w 286"/>
                <a:gd name="T49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6" h="94">
                  <a:moveTo>
                    <a:pt x="234" y="80"/>
                  </a:moveTo>
                  <a:cubicBezTo>
                    <a:pt x="231" y="83"/>
                    <a:pt x="231" y="88"/>
                    <a:pt x="234" y="91"/>
                  </a:cubicBezTo>
                  <a:cubicBezTo>
                    <a:pt x="236" y="93"/>
                    <a:pt x="238" y="94"/>
                    <a:pt x="240" y="94"/>
                  </a:cubicBezTo>
                  <a:cubicBezTo>
                    <a:pt x="242" y="94"/>
                    <a:pt x="244" y="93"/>
                    <a:pt x="245" y="91"/>
                  </a:cubicBezTo>
                  <a:cubicBezTo>
                    <a:pt x="284" y="53"/>
                    <a:pt x="284" y="53"/>
                    <a:pt x="284" y="53"/>
                  </a:cubicBezTo>
                  <a:cubicBezTo>
                    <a:pt x="284" y="52"/>
                    <a:pt x="284" y="52"/>
                    <a:pt x="285" y="52"/>
                  </a:cubicBezTo>
                  <a:cubicBezTo>
                    <a:pt x="285" y="51"/>
                    <a:pt x="285" y="51"/>
                    <a:pt x="285" y="51"/>
                  </a:cubicBezTo>
                  <a:cubicBezTo>
                    <a:pt x="285" y="51"/>
                    <a:pt x="285" y="51"/>
                    <a:pt x="285" y="50"/>
                  </a:cubicBezTo>
                  <a:cubicBezTo>
                    <a:pt x="286" y="50"/>
                    <a:pt x="286" y="50"/>
                    <a:pt x="286" y="49"/>
                  </a:cubicBezTo>
                  <a:cubicBezTo>
                    <a:pt x="286" y="49"/>
                    <a:pt x="286" y="49"/>
                    <a:pt x="286" y="49"/>
                  </a:cubicBezTo>
                  <a:cubicBezTo>
                    <a:pt x="286" y="48"/>
                    <a:pt x="286" y="47"/>
                    <a:pt x="286" y="46"/>
                  </a:cubicBezTo>
                  <a:cubicBezTo>
                    <a:pt x="286" y="45"/>
                    <a:pt x="286" y="45"/>
                    <a:pt x="286" y="45"/>
                  </a:cubicBezTo>
                  <a:cubicBezTo>
                    <a:pt x="286" y="45"/>
                    <a:pt x="286" y="44"/>
                    <a:pt x="285" y="44"/>
                  </a:cubicBezTo>
                  <a:cubicBezTo>
                    <a:pt x="285" y="44"/>
                    <a:pt x="285" y="44"/>
                    <a:pt x="285" y="43"/>
                  </a:cubicBezTo>
                  <a:cubicBezTo>
                    <a:pt x="285" y="43"/>
                    <a:pt x="285" y="43"/>
                    <a:pt x="285" y="43"/>
                  </a:cubicBezTo>
                  <a:cubicBezTo>
                    <a:pt x="284" y="42"/>
                    <a:pt x="284" y="42"/>
                    <a:pt x="284" y="42"/>
                  </a:cubicBezTo>
                  <a:cubicBezTo>
                    <a:pt x="245" y="3"/>
                    <a:pt x="245" y="3"/>
                    <a:pt x="245" y="3"/>
                  </a:cubicBezTo>
                  <a:cubicBezTo>
                    <a:pt x="242" y="0"/>
                    <a:pt x="237" y="0"/>
                    <a:pt x="234" y="3"/>
                  </a:cubicBezTo>
                  <a:cubicBezTo>
                    <a:pt x="231" y="6"/>
                    <a:pt x="231" y="11"/>
                    <a:pt x="234" y="14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4" y="39"/>
                    <a:pt x="0" y="43"/>
                    <a:pt x="0" y="47"/>
                  </a:cubicBezTo>
                  <a:cubicBezTo>
                    <a:pt x="0" y="52"/>
                    <a:pt x="4" y="55"/>
                    <a:pt x="8" y="55"/>
                  </a:cubicBezTo>
                  <a:cubicBezTo>
                    <a:pt x="259" y="55"/>
                    <a:pt x="259" y="55"/>
                    <a:pt x="259" y="55"/>
                  </a:cubicBezTo>
                  <a:lnTo>
                    <a:pt x="234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69" name="Freeform 231"/>
            <p:cNvSpPr>
              <a:spLocks/>
            </p:cNvSpPr>
            <p:nvPr/>
          </p:nvSpPr>
          <p:spPr bwMode="auto">
            <a:xfrm>
              <a:off x="4981576" y="1354138"/>
              <a:ext cx="209550" cy="90488"/>
            </a:xfrm>
            <a:custGeom>
              <a:avLst/>
              <a:gdLst>
                <a:gd name="T0" fmla="*/ 52 w 219"/>
                <a:gd name="T1" fmla="*/ 3 h 94"/>
                <a:gd name="T2" fmla="*/ 41 w 219"/>
                <a:gd name="T3" fmla="*/ 3 h 94"/>
                <a:gd name="T4" fmla="*/ 3 w 219"/>
                <a:gd name="T5" fmla="*/ 42 h 94"/>
                <a:gd name="T6" fmla="*/ 2 w 219"/>
                <a:gd name="T7" fmla="*/ 43 h 94"/>
                <a:gd name="T8" fmla="*/ 1 w 219"/>
                <a:gd name="T9" fmla="*/ 44 h 94"/>
                <a:gd name="T10" fmla="*/ 1 w 219"/>
                <a:gd name="T11" fmla="*/ 44 h 94"/>
                <a:gd name="T12" fmla="*/ 1 w 219"/>
                <a:gd name="T13" fmla="*/ 45 h 94"/>
                <a:gd name="T14" fmla="*/ 1 w 219"/>
                <a:gd name="T15" fmla="*/ 46 h 94"/>
                <a:gd name="T16" fmla="*/ 1 w 219"/>
                <a:gd name="T17" fmla="*/ 49 h 94"/>
                <a:gd name="T18" fmla="*/ 1 w 219"/>
                <a:gd name="T19" fmla="*/ 50 h 94"/>
                <a:gd name="T20" fmla="*/ 1 w 219"/>
                <a:gd name="T21" fmla="*/ 50 h 94"/>
                <a:gd name="T22" fmla="*/ 1 w 219"/>
                <a:gd name="T23" fmla="*/ 51 h 94"/>
                <a:gd name="T24" fmla="*/ 2 w 219"/>
                <a:gd name="T25" fmla="*/ 52 h 94"/>
                <a:gd name="T26" fmla="*/ 3 w 219"/>
                <a:gd name="T27" fmla="*/ 53 h 94"/>
                <a:gd name="T28" fmla="*/ 41 w 219"/>
                <a:gd name="T29" fmla="*/ 91 h 94"/>
                <a:gd name="T30" fmla="*/ 47 w 219"/>
                <a:gd name="T31" fmla="*/ 94 h 94"/>
                <a:gd name="T32" fmla="*/ 52 w 219"/>
                <a:gd name="T33" fmla="*/ 91 h 94"/>
                <a:gd name="T34" fmla="*/ 52 w 219"/>
                <a:gd name="T35" fmla="*/ 80 h 94"/>
                <a:gd name="T36" fmla="*/ 28 w 219"/>
                <a:gd name="T37" fmla="*/ 55 h 94"/>
                <a:gd name="T38" fmla="*/ 211 w 219"/>
                <a:gd name="T39" fmla="*/ 55 h 94"/>
                <a:gd name="T40" fmla="*/ 219 w 219"/>
                <a:gd name="T41" fmla="*/ 47 h 94"/>
                <a:gd name="T42" fmla="*/ 211 w 219"/>
                <a:gd name="T43" fmla="*/ 39 h 94"/>
                <a:gd name="T44" fmla="*/ 28 w 219"/>
                <a:gd name="T45" fmla="*/ 39 h 94"/>
                <a:gd name="T46" fmla="*/ 52 w 219"/>
                <a:gd name="T47" fmla="*/ 15 h 94"/>
                <a:gd name="T48" fmla="*/ 52 w 219"/>
                <a:gd name="T49" fmla="*/ 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9" h="94">
                  <a:moveTo>
                    <a:pt x="52" y="3"/>
                  </a:moveTo>
                  <a:cubicBezTo>
                    <a:pt x="49" y="0"/>
                    <a:pt x="44" y="0"/>
                    <a:pt x="41" y="3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2" y="42"/>
                    <a:pt x="2" y="43"/>
                    <a:pt x="2" y="43"/>
                  </a:cubicBezTo>
                  <a:cubicBezTo>
                    <a:pt x="2" y="43"/>
                    <a:pt x="2" y="43"/>
                    <a:pt x="1" y="4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5"/>
                    <a:pt x="1" y="46"/>
                    <a:pt x="1" y="46"/>
                  </a:cubicBezTo>
                  <a:cubicBezTo>
                    <a:pt x="0" y="47"/>
                    <a:pt x="0" y="48"/>
                    <a:pt x="1" y="49"/>
                  </a:cubicBezTo>
                  <a:cubicBezTo>
                    <a:pt x="1" y="49"/>
                    <a:pt x="1" y="49"/>
                    <a:pt x="1" y="50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2" y="51"/>
                    <a:pt x="2" y="52"/>
                    <a:pt x="2" y="52"/>
                  </a:cubicBezTo>
                  <a:cubicBezTo>
                    <a:pt x="2" y="52"/>
                    <a:pt x="2" y="53"/>
                    <a:pt x="3" y="53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43" y="93"/>
                    <a:pt x="45" y="94"/>
                    <a:pt x="47" y="94"/>
                  </a:cubicBezTo>
                  <a:cubicBezTo>
                    <a:pt x="49" y="94"/>
                    <a:pt x="51" y="93"/>
                    <a:pt x="52" y="91"/>
                  </a:cubicBezTo>
                  <a:cubicBezTo>
                    <a:pt x="56" y="88"/>
                    <a:pt x="56" y="83"/>
                    <a:pt x="52" y="80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11" y="55"/>
                    <a:pt x="211" y="55"/>
                    <a:pt x="211" y="55"/>
                  </a:cubicBezTo>
                  <a:cubicBezTo>
                    <a:pt x="215" y="55"/>
                    <a:pt x="219" y="52"/>
                    <a:pt x="219" y="47"/>
                  </a:cubicBezTo>
                  <a:cubicBezTo>
                    <a:pt x="219" y="43"/>
                    <a:pt x="215" y="39"/>
                    <a:pt x="211" y="39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6" y="12"/>
                    <a:pt x="56" y="6"/>
                    <a:pt x="5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70" name="Freeform 232"/>
            <p:cNvSpPr>
              <a:spLocks noEditPoints="1"/>
            </p:cNvSpPr>
            <p:nvPr/>
          </p:nvSpPr>
          <p:spPr bwMode="auto">
            <a:xfrm>
              <a:off x="4913313" y="715963"/>
              <a:ext cx="133350" cy="74613"/>
            </a:xfrm>
            <a:custGeom>
              <a:avLst/>
              <a:gdLst>
                <a:gd name="T0" fmla="*/ 8 w 139"/>
                <a:gd name="T1" fmla="*/ 78 h 78"/>
                <a:gd name="T2" fmla="*/ 131 w 139"/>
                <a:gd name="T3" fmla="*/ 78 h 78"/>
                <a:gd name="T4" fmla="*/ 139 w 139"/>
                <a:gd name="T5" fmla="*/ 70 h 78"/>
                <a:gd name="T6" fmla="*/ 139 w 139"/>
                <a:gd name="T7" fmla="*/ 8 h 78"/>
                <a:gd name="T8" fmla="*/ 131 w 139"/>
                <a:gd name="T9" fmla="*/ 0 h 78"/>
                <a:gd name="T10" fmla="*/ 8 w 139"/>
                <a:gd name="T11" fmla="*/ 0 h 78"/>
                <a:gd name="T12" fmla="*/ 0 w 139"/>
                <a:gd name="T13" fmla="*/ 8 h 78"/>
                <a:gd name="T14" fmla="*/ 0 w 139"/>
                <a:gd name="T15" fmla="*/ 70 h 78"/>
                <a:gd name="T16" fmla="*/ 8 w 139"/>
                <a:gd name="T17" fmla="*/ 78 h 78"/>
                <a:gd name="T18" fmla="*/ 16 w 139"/>
                <a:gd name="T19" fmla="*/ 16 h 78"/>
                <a:gd name="T20" fmla="*/ 123 w 139"/>
                <a:gd name="T21" fmla="*/ 16 h 78"/>
                <a:gd name="T22" fmla="*/ 123 w 139"/>
                <a:gd name="T23" fmla="*/ 62 h 78"/>
                <a:gd name="T24" fmla="*/ 16 w 139"/>
                <a:gd name="T25" fmla="*/ 62 h 78"/>
                <a:gd name="T26" fmla="*/ 16 w 139"/>
                <a:gd name="T27" fmla="*/ 1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9" h="78">
                  <a:moveTo>
                    <a:pt x="8" y="78"/>
                  </a:moveTo>
                  <a:cubicBezTo>
                    <a:pt x="131" y="78"/>
                    <a:pt x="131" y="78"/>
                    <a:pt x="131" y="78"/>
                  </a:cubicBezTo>
                  <a:cubicBezTo>
                    <a:pt x="136" y="78"/>
                    <a:pt x="139" y="75"/>
                    <a:pt x="139" y="70"/>
                  </a:cubicBezTo>
                  <a:cubicBezTo>
                    <a:pt x="139" y="8"/>
                    <a:pt x="139" y="8"/>
                    <a:pt x="139" y="8"/>
                  </a:cubicBezTo>
                  <a:cubicBezTo>
                    <a:pt x="139" y="4"/>
                    <a:pt x="136" y="0"/>
                    <a:pt x="131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5"/>
                    <a:pt x="3" y="78"/>
                    <a:pt x="8" y="78"/>
                  </a:cubicBezTo>
                  <a:close/>
                  <a:moveTo>
                    <a:pt x="16" y="16"/>
                  </a:moveTo>
                  <a:cubicBezTo>
                    <a:pt x="123" y="16"/>
                    <a:pt x="123" y="16"/>
                    <a:pt x="123" y="16"/>
                  </a:cubicBezTo>
                  <a:cubicBezTo>
                    <a:pt x="123" y="62"/>
                    <a:pt x="123" y="62"/>
                    <a:pt x="123" y="62"/>
                  </a:cubicBezTo>
                  <a:cubicBezTo>
                    <a:pt x="16" y="62"/>
                    <a:pt x="16" y="62"/>
                    <a:pt x="16" y="62"/>
                  </a:cubicBez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71" name="Freeform 233"/>
            <p:cNvSpPr>
              <a:spLocks noEditPoints="1"/>
            </p:cNvSpPr>
            <p:nvPr/>
          </p:nvSpPr>
          <p:spPr bwMode="auto">
            <a:xfrm>
              <a:off x="4908551" y="806450"/>
              <a:ext cx="55563" cy="53975"/>
            </a:xfrm>
            <a:custGeom>
              <a:avLst/>
              <a:gdLst>
                <a:gd name="T0" fmla="*/ 28 w 57"/>
                <a:gd name="T1" fmla="*/ 0 h 56"/>
                <a:gd name="T2" fmla="*/ 0 w 57"/>
                <a:gd name="T3" fmla="*/ 28 h 56"/>
                <a:gd name="T4" fmla="*/ 28 w 57"/>
                <a:gd name="T5" fmla="*/ 56 h 56"/>
                <a:gd name="T6" fmla="*/ 57 w 57"/>
                <a:gd name="T7" fmla="*/ 28 h 56"/>
                <a:gd name="T8" fmla="*/ 28 w 57"/>
                <a:gd name="T9" fmla="*/ 0 h 56"/>
                <a:gd name="T10" fmla="*/ 28 w 57"/>
                <a:gd name="T11" fmla="*/ 40 h 56"/>
                <a:gd name="T12" fmla="*/ 16 w 57"/>
                <a:gd name="T13" fmla="*/ 28 h 56"/>
                <a:gd name="T14" fmla="*/ 28 w 57"/>
                <a:gd name="T15" fmla="*/ 16 h 56"/>
                <a:gd name="T16" fmla="*/ 41 w 57"/>
                <a:gd name="T17" fmla="*/ 28 h 56"/>
                <a:gd name="T18" fmla="*/ 28 w 57"/>
                <a:gd name="T19" fmla="*/ 4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6">
                  <a:moveTo>
                    <a:pt x="28" y="0"/>
                  </a:moveTo>
                  <a:cubicBezTo>
                    <a:pt x="13" y="0"/>
                    <a:pt x="0" y="12"/>
                    <a:pt x="0" y="28"/>
                  </a:cubicBezTo>
                  <a:cubicBezTo>
                    <a:pt x="0" y="44"/>
                    <a:pt x="13" y="56"/>
                    <a:pt x="28" y="56"/>
                  </a:cubicBezTo>
                  <a:cubicBezTo>
                    <a:pt x="44" y="56"/>
                    <a:pt x="57" y="44"/>
                    <a:pt x="57" y="28"/>
                  </a:cubicBezTo>
                  <a:cubicBezTo>
                    <a:pt x="57" y="12"/>
                    <a:pt x="44" y="0"/>
                    <a:pt x="28" y="0"/>
                  </a:cubicBezTo>
                  <a:close/>
                  <a:moveTo>
                    <a:pt x="28" y="40"/>
                  </a:moveTo>
                  <a:cubicBezTo>
                    <a:pt x="22" y="40"/>
                    <a:pt x="16" y="35"/>
                    <a:pt x="16" y="28"/>
                  </a:cubicBezTo>
                  <a:cubicBezTo>
                    <a:pt x="16" y="21"/>
                    <a:pt x="22" y="16"/>
                    <a:pt x="28" y="16"/>
                  </a:cubicBezTo>
                  <a:cubicBezTo>
                    <a:pt x="35" y="16"/>
                    <a:pt x="41" y="21"/>
                    <a:pt x="41" y="28"/>
                  </a:cubicBezTo>
                  <a:cubicBezTo>
                    <a:pt x="41" y="35"/>
                    <a:pt x="35" y="40"/>
                    <a:pt x="2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72" name="Freeform 234"/>
            <p:cNvSpPr>
              <a:spLocks noEditPoints="1"/>
            </p:cNvSpPr>
            <p:nvPr/>
          </p:nvSpPr>
          <p:spPr bwMode="auto">
            <a:xfrm>
              <a:off x="4875213" y="677863"/>
              <a:ext cx="211138" cy="265113"/>
            </a:xfrm>
            <a:custGeom>
              <a:avLst/>
              <a:gdLst>
                <a:gd name="T0" fmla="*/ 218 w 221"/>
                <a:gd name="T1" fmla="*/ 265 h 278"/>
                <a:gd name="T2" fmla="*/ 184 w 221"/>
                <a:gd name="T3" fmla="*/ 231 h 278"/>
                <a:gd name="T4" fmla="*/ 201 w 221"/>
                <a:gd name="T5" fmla="*/ 231 h 278"/>
                <a:gd name="T6" fmla="*/ 220 w 221"/>
                <a:gd name="T7" fmla="*/ 211 h 278"/>
                <a:gd name="T8" fmla="*/ 220 w 221"/>
                <a:gd name="T9" fmla="*/ 20 h 278"/>
                <a:gd name="T10" fmla="*/ 201 w 221"/>
                <a:gd name="T11" fmla="*/ 0 h 278"/>
                <a:gd name="T12" fmla="*/ 20 w 221"/>
                <a:gd name="T13" fmla="*/ 0 h 278"/>
                <a:gd name="T14" fmla="*/ 1 w 221"/>
                <a:gd name="T15" fmla="*/ 20 h 278"/>
                <a:gd name="T16" fmla="*/ 1 w 221"/>
                <a:gd name="T17" fmla="*/ 211 h 278"/>
                <a:gd name="T18" fmla="*/ 20 w 221"/>
                <a:gd name="T19" fmla="*/ 231 h 278"/>
                <a:gd name="T20" fmla="*/ 37 w 221"/>
                <a:gd name="T21" fmla="*/ 231 h 278"/>
                <a:gd name="T22" fmla="*/ 3 w 221"/>
                <a:gd name="T23" fmla="*/ 265 h 278"/>
                <a:gd name="T24" fmla="*/ 3 w 221"/>
                <a:gd name="T25" fmla="*/ 276 h 278"/>
                <a:gd name="T26" fmla="*/ 9 w 221"/>
                <a:gd name="T27" fmla="*/ 278 h 278"/>
                <a:gd name="T28" fmla="*/ 14 w 221"/>
                <a:gd name="T29" fmla="*/ 276 h 278"/>
                <a:gd name="T30" fmla="*/ 60 w 221"/>
                <a:gd name="T31" fmla="*/ 231 h 278"/>
                <a:gd name="T32" fmla="*/ 161 w 221"/>
                <a:gd name="T33" fmla="*/ 231 h 278"/>
                <a:gd name="T34" fmla="*/ 206 w 221"/>
                <a:gd name="T35" fmla="*/ 276 h 278"/>
                <a:gd name="T36" fmla="*/ 212 w 221"/>
                <a:gd name="T37" fmla="*/ 278 h 278"/>
                <a:gd name="T38" fmla="*/ 218 w 221"/>
                <a:gd name="T39" fmla="*/ 276 h 278"/>
                <a:gd name="T40" fmla="*/ 218 w 221"/>
                <a:gd name="T41" fmla="*/ 265 h 278"/>
                <a:gd name="T42" fmla="*/ 17 w 221"/>
                <a:gd name="T43" fmla="*/ 211 h 278"/>
                <a:gd name="T44" fmla="*/ 17 w 221"/>
                <a:gd name="T45" fmla="*/ 20 h 278"/>
                <a:gd name="T46" fmla="*/ 20 w 221"/>
                <a:gd name="T47" fmla="*/ 16 h 278"/>
                <a:gd name="T48" fmla="*/ 201 w 221"/>
                <a:gd name="T49" fmla="*/ 16 h 278"/>
                <a:gd name="T50" fmla="*/ 204 w 221"/>
                <a:gd name="T51" fmla="*/ 20 h 278"/>
                <a:gd name="T52" fmla="*/ 204 w 221"/>
                <a:gd name="T53" fmla="*/ 211 h 278"/>
                <a:gd name="T54" fmla="*/ 201 w 221"/>
                <a:gd name="T55" fmla="*/ 215 h 278"/>
                <a:gd name="T56" fmla="*/ 20 w 221"/>
                <a:gd name="T57" fmla="*/ 215 h 278"/>
                <a:gd name="T58" fmla="*/ 17 w 221"/>
                <a:gd name="T59" fmla="*/ 211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1" h="278">
                  <a:moveTo>
                    <a:pt x="218" y="265"/>
                  </a:moveTo>
                  <a:cubicBezTo>
                    <a:pt x="184" y="231"/>
                    <a:pt x="184" y="231"/>
                    <a:pt x="184" y="231"/>
                  </a:cubicBezTo>
                  <a:cubicBezTo>
                    <a:pt x="201" y="231"/>
                    <a:pt x="201" y="231"/>
                    <a:pt x="201" y="231"/>
                  </a:cubicBezTo>
                  <a:cubicBezTo>
                    <a:pt x="211" y="231"/>
                    <a:pt x="220" y="222"/>
                    <a:pt x="220" y="211"/>
                  </a:cubicBezTo>
                  <a:cubicBezTo>
                    <a:pt x="220" y="20"/>
                    <a:pt x="220" y="20"/>
                    <a:pt x="220" y="20"/>
                  </a:cubicBezTo>
                  <a:cubicBezTo>
                    <a:pt x="220" y="9"/>
                    <a:pt x="211" y="0"/>
                    <a:pt x="20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0" y="0"/>
                    <a:pt x="1" y="9"/>
                    <a:pt x="1" y="20"/>
                  </a:cubicBezTo>
                  <a:cubicBezTo>
                    <a:pt x="1" y="211"/>
                    <a:pt x="1" y="211"/>
                    <a:pt x="1" y="211"/>
                  </a:cubicBezTo>
                  <a:cubicBezTo>
                    <a:pt x="1" y="222"/>
                    <a:pt x="10" y="231"/>
                    <a:pt x="20" y="231"/>
                  </a:cubicBezTo>
                  <a:cubicBezTo>
                    <a:pt x="37" y="231"/>
                    <a:pt x="37" y="231"/>
                    <a:pt x="37" y="231"/>
                  </a:cubicBezTo>
                  <a:cubicBezTo>
                    <a:pt x="3" y="265"/>
                    <a:pt x="3" y="265"/>
                    <a:pt x="3" y="265"/>
                  </a:cubicBezTo>
                  <a:cubicBezTo>
                    <a:pt x="0" y="268"/>
                    <a:pt x="0" y="273"/>
                    <a:pt x="3" y="276"/>
                  </a:cubicBezTo>
                  <a:cubicBezTo>
                    <a:pt x="5" y="278"/>
                    <a:pt x="7" y="278"/>
                    <a:pt x="9" y="278"/>
                  </a:cubicBezTo>
                  <a:cubicBezTo>
                    <a:pt x="11" y="278"/>
                    <a:pt x="13" y="278"/>
                    <a:pt x="14" y="276"/>
                  </a:cubicBezTo>
                  <a:cubicBezTo>
                    <a:pt x="60" y="231"/>
                    <a:pt x="60" y="231"/>
                    <a:pt x="60" y="231"/>
                  </a:cubicBezTo>
                  <a:cubicBezTo>
                    <a:pt x="161" y="231"/>
                    <a:pt x="161" y="231"/>
                    <a:pt x="161" y="231"/>
                  </a:cubicBezTo>
                  <a:cubicBezTo>
                    <a:pt x="206" y="276"/>
                    <a:pt x="206" y="276"/>
                    <a:pt x="206" y="276"/>
                  </a:cubicBezTo>
                  <a:cubicBezTo>
                    <a:pt x="208" y="278"/>
                    <a:pt x="210" y="278"/>
                    <a:pt x="212" y="278"/>
                  </a:cubicBezTo>
                  <a:cubicBezTo>
                    <a:pt x="214" y="278"/>
                    <a:pt x="216" y="278"/>
                    <a:pt x="218" y="276"/>
                  </a:cubicBezTo>
                  <a:cubicBezTo>
                    <a:pt x="221" y="273"/>
                    <a:pt x="221" y="268"/>
                    <a:pt x="218" y="265"/>
                  </a:cubicBezTo>
                  <a:close/>
                  <a:moveTo>
                    <a:pt x="17" y="211"/>
                  </a:moveTo>
                  <a:cubicBezTo>
                    <a:pt x="17" y="20"/>
                    <a:pt x="17" y="20"/>
                    <a:pt x="17" y="20"/>
                  </a:cubicBezTo>
                  <a:cubicBezTo>
                    <a:pt x="17" y="18"/>
                    <a:pt x="18" y="16"/>
                    <a:pt x="20" y="16"/>
                  </a:cubicBezTo>
                  <a:cubicBezTo>
                    <a:pt x="201" y="16"/>
                    <a:pt x="201" y="16"/>
                    <a:pt x="201" y="16"/>
                  </a:cubicBezTo>
                  <a:cubicBezTo>
                    <a:pt x="202" y="16"/>
                    <a:pt x="204" y="18"/>
                    <a:pt x="204" y="20"/>
                  </a:cubicBezTo>
                  <a:cubicBezTo>
                    <a:pt x="204" y="211"/>
                    <a:pt x="204" y="211"/>
                    <a:pt x="204" y="211"/>
                  </a:cubicBezTo>
                  <a:cubicBezTo>
                    <a:pt x="204" y="213"/>
                    <a:pt x="202" y="215"/>
                    <a:pt x="201" y="215"/>
                  </a:cubicBezTo>
                  <a:cubicBezTo>
                    <a:pt x="20" y="215"/>
                    <a:pt x="20" y="215"/>
                    <a:pt x="20" y="215"/>
                  </a:cubicBezTo>
                  <a:cubicBezTo>
                    <a:pt x="18" y="215"/>
                    <a:pt x="17" y="213"/>
                    <a:pt x="17" y="2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73" name="Freeform 235"/>
            <p:cNvSpPr>
              <a:spLocks noEditPoints="1"/>
            </p:cNvSpPr>
            <p:nvPr/>
          </p:nvSpPr>
          <p:spPr bwMode="auto">
            <a:xfrm>
              <a:off x="4997451" y="806450"/>
              <a:ext cx="53975" cy="53975"/>
            </a:xfrm>
            <a:custGeom>
              <a:avLst/>
              <a:gdLst>
                <a:gd name="T0" fmla="*/ 28 w 57"/>
                <a:gd name="T1" fmla="*/ 0 h 56"/>
                <a:gd name="T2" fmla="*/ 0 w 57"/>
                <a:gd name="T3" fmla="*/ 28 h 56"/>
                <a:gd name="T4" fmla="*/ 28 w 57"/>
                <a:gd name="T5" fmla="*/ 56 h 56"/>
                <a:gd name="T6" fmla="*/ 57 w 57"/>
                <a:gd name="T7" fmla="*/ 28 h 56"/>
                <a:gd name="T8" fmla="*/ 28 w 57"/>
                <a:gd name="T9" fmla="*/ 0 h 56"/>
                <a:gd name="T10" fmla="*/ 28 w 57"/>
                <a:gd name="T11" fmla="*/ 40 h 56"/>
                <a:gd name="T12" fmla="*/ 16 w 57"/>
                <a:gd name="T13" fmla="*/ 28 h 56"/>
                <a:gd name="T14" fmla="*/ 28 w 57"/>
                <a:gd name="T15" fmla="*/ 16 h 56"/>
                <a:gd name="T16" fmla="*/ 41 w 57"/>
                <a:gd name="T17" fmla="*/ 28 h 56"/>
                <a:gd name="T18" fmla="*/ 28 w 57"/>
                <a:gd name="T19" fmla="*/ 4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6">
                  <a:moveTo>
                    <a:pt x="28" y="0"/>
                  </a:moveTo>
                  <a:cubicBezTo>
                    <a:pt x="13" y="0"/>
                    <a:pt x="0" y="12"/>
                    <a:pt x="0" y="28"/>
                  </a:cubicBezTo>
                  <a:cubicBezTo>
                    <a:pt x="0" y="44"/>
                    <a:pt x="13" y="56"/>
                    <a:pt x="28" y="56"/>
                  </a:cubicBezTo>
                  <a:cubicBezTo>
                    <a:pt x="44" y="56"/>
                    <a:pt x="57" y="44"/>
                    <a:pt x="57" y="28"/>
                  </a:cubicBezTo>
                  <a:cubicBezTo>
                    <a:pt x="57" y="12"/>
                    <a:pt x="44" y="0"/>
                    <a:pt x="28" y="0"/>
                  </a:cubicBezTo>
                  <a:close/>
                  <a:moveTo>
                    <a:pt x="28" y="40"/>
                  </a:moveTo>
                  <a:cubicBezTo>
                    <a:pt x="22" y="40"/>
                    <a:pt x="16" y="35"/>
                    <a:pt x="16" y="28"/>
                  </a:cubicBezTo>
                  <a:cubicBezTo>
                    <a:pt x="16" y="21"/>
                    <a:pt x="22" y="16"/>
                    <a:pt x="28" y="16"/>
                  </a:cubicBezTo>
                  <a:cubicBezTo>
                    <a:pt x="35" y="16"/>
                    <a:pt x="41" y="21"/>
                    <a:pt x="41" y="28"/>
                  </a:cubicBezTo>
                  <a:cubicBezTo>
                    <a:pt x="41" y="35"/>
                    <a:pt x="35" y="40"/>
                    <a:pt x="2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74" name="Freeform 236"/>
            <p:cNvSpPr>
              <a:spLocks/>
            </p:cNvSpPr>
            <p:nvPr/>
          </p:nvSpPr>
          <p:spPr bwMode="auto">
            <a:xfrm>
              <a:off x="4927601" y="919163"/>
              <a:ext cx="104775" cy="14288"/>
            </a:xfrm>
            <a:custGeom>
              <a:avLst/>
              <a:gdLst>
                <a:gd name="T0" fmla="*/ 109 w 109"/>
                <a:gd name="T1" fmla="*/ 8 h 16"/>
                <a:gd name="T2" fmla="*/ 101 w 109"/>
                <a:gd name="T3" fmla="*/ 0 h 16"/>
                <a:gd name="T4" fmla="*/ 8 w 109"/>
                <a:gd name="T5" fmla="*/ 0 h 16"/>
                <a:gd name="T6" fmla="*/ 0 w 109"/>
                <a:gd name="T7" fmla="*/ 8 h 16"/>
                <a:gd name="T8" fmla="*/ 8 w 109"/>
                <a:gd name="T9" fmla="*/ 16 h 16"/>
                <a:gd name="T10" fmla="*/ 101 w 109"/>
                <a:gd name="T11" fmla="*/ 16 h 16"/>
                <a:gd name="T12" fmla="*/ 109 w 109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16">
                  <a:moveTo>
                    <a:pt x="109" y="8"/>
                  </a:moveTo>
                  <a:cubicBezTo>
                    <a:pt x="109" y="4"/>
                    <a:pt x="105" y="0"/>
                    <a:pt x="101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101" y="16"/>
                    <a:pt x="101" y="16"/>
                    <a:pt x="101" y="16"/>
                  </a:cubicBezTo>
                  <a:cubicBezTo>
                    <a:pt x="105" y="16"/>
                    <a:pt x="109" y="12"/>
                    <a:pt x="10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75" name="Freeform 237"/>
            <p:cNvSpPr>
              <a:spLocks noEditPoints="1"/>
            </p:cNvSpPr>
            <p:nvPr/>
          </p:nvSpPr>
          <p:spPr bwMode="auto">
            <a:xfrm>
              <a:off x="5461001" y="301625"/>
              <a:ext cx="317500" cy="444500"/>
            </a:xfrm>
            <a:custGeom>
              <a:avLst/>
              <a:gdLst>
                <a:gd name="T0" fmla="*/ 332 w 332"/>
                <a:gd name="T1" fmla="*/ 46 h 464"/>
                <a:gd name="T2" fmla="*/ 287 w 332"/>
                <a:gd name="T3" fmla="*/ 0 h 464"/>
                <a:gd name="T4" fmla="*/ 45 w 332"/>
                <a:gd name="T5" fmla="*/ 0 h 464"/>
                <a:gd name="T6" fmla="*/ 0 w 332"/>
                <a:gd name="T7" fmla="*/ 46 h 464"/>
                <a:gd name="T8" fmla="*/ 0 w 332"/>
                <a:gd name="T9" fmla="*/ 419 h 464"/>
                <a:gd name="T10" fmla="*/ 45 w 332"/>
                <a:gd name="T11" fmla="*/ 464 h 464"/>
                <a:gd name="T12" fmla="*/ 287 w 332"/>
                <a:gd name="T13" fmla="*/ 464 h 464"/>
                <a:gd name="T14" fmla="*/ 332 w 332"/>
                <a:gd name="T15" fmla="*/ 419 h 464"/>
                <a:gd name="T16" fmla="*/ 332 w 332"/>
                <a:gd name="T17" fmla="*/ 46 h 464"/>
                <a:gd name="T18" fmla="*/ 16 w 332"/>
                <a:gd name="T19" fmla="*/ 67 h 464"/>
                <a:gd name="T20" fmla="*/ 316 w 332"/>
                <a:gd name="T21" fmla="*/ 67 h 464"/>
                <a:gd name="T22" fmla="*/ 316 w 332"/>
                <a:gd name="T23" fmla="*/ 398 h 464"/>
                <a:gd name="T24" fmla="*/ 16 w 332"/>
                <a:gd name="T25" fmla="*/ 398 h 464"/>
                <a:gd name="T26" fmla="*/ 16 w 332"/>
                <a:gd name="T27" fmla="*/ 67 h 464"/>
                <a:gd name="T28" fmla="*/ 45 w 332"/>
                <a:gd name="T29" fmla="*/ 16 h 464"/>
                <a:gd name="T30" fmla="*/ 287 w 332"/>
                <a:gd name="T31" fmla="*/ 16 h 464"/>
                <a:gd name="T32" fmla="*/ 316 w 332"/>
                <a:gd name="T33" fmla="*/ 46 h 464"/>
                <a:gd name="T34" fmla="*/ 316 w 332"/>
                <a:gd name="T35" fmla="*/ 51 h 464"/>
                <a:gd name="T36" fmla="*/ 16 w 332"/>
                <a:gd name="T37" fmla="*/ 51 h 464"/>
                <a:gd name="T38" fmla="*/ 16 w 332"/>
                <a:gd name="T39" fmla="*/ 46 h 464"/>
                <a:gd name="T40" fmla="*/ 45 w 332"/>
                <a:gd name="T41" fmla="*/ 16 h 464"/>
                <a:gd name="T42" fmla="*/ 287 w 332"/>
                <a:gd name="T43" fmla="*/ 448 h 464"/>
                <a:gd name="T44" fmla="*/ 45 w 332"/>
                <a:gd name="T45" fmla="*/ 448 h 464"/>
                <a:gd name="T46" fmla="*/ 16 w 332"/>
                <a:gd name="T47" fmla="*/ 419 h 464"/>
                <a:gd name="T48" fmla="*/ 16 w 332"/>
                <a:gd name="T49" fmla="*/ 414 h 464"/>
                <a:gd name="T50" fmla="*/ 316 w 332"/>
                <a:gd name="T51" fmla="*/ 414 h 464"/>
                <a:gd name="T52" fmla="*/ 316 w 332"/>
                <a:gd name="T53" fmla="*/ 419 h 464"/>
                <a:gd name="T54" fmla="*/ 287 w 332"/>
                <a:gd name="T55" fmla="*/ 448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32" h="464">
                  <a:moveTo>
                    <a:pt x="332" y="46"/>
                  </a:moveTo>
                  <a:cubicBezTo>
                    <a:pt x="332" y="21"/>
                    <a:pt x="312" y="0"/>
                    <a:pt x="287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1"/>
                    <a:pt x="0" y="46"/>
                  </a:cubicBezTo>
                  <a:cubicBezTo>
                    <a:pt x="0" y="419"/>
                    <a:pt x="0" y="419"/>
                    <a:pt x="0" y="419"/>
                  </a:cubicBezTo>
                  <a:cubicBezTo>
                    <a:pt x="0" y="444"/>
                    <a:pt x="20" y="464"/>
                    <a:pt x="45" y="464"/>
                  </a:cubicBezTo>
                  <a:cubicBezTo>
                    <a:pt x="287" y="464"/>
                    <a:pt x="287" y="464"/>
                    <a:pt x="287" y="464"/>
                  </a:cubicBezTo>
                  <a:cubicBezTo>
                    <a:pt x="312" y="464"/>
                    <a:pt x="332" y="444"/>
                    <a:pt x="332" y="419"/>
                  </a:cubicBezTo>
                  <a:lnTo>
                    <a:pt x="332" y="46"/>
                  </a:lnTo>
                  <a:close/>
                  <a:moveTo>
                    <a:pt x="16" y="67"/>
                  </a:moveTo>
                  <a:cubicBezTo>
                    <a:pt x="316" y="67"/>
                    <a:pt x="316" y="67"/>
                    <a:pt x="316" y="67"/>
                  </a:cubicBezTo>
                  <a:cubicBezTo>
                    <a:pt x="316" y="398"/>
                    <a:pt x="316" y="398"/>
                    <a:pt x="316" y="398"/>
                  </a:cubicBezTo>
                  <a:cubicBezTo>
                    <a:pt x="16" y="398"/>
                    <a:pt x="16" y="398"/>
                    <a:pt x="16" y="398"/>
                  </a:cubicBezTo>
                  <a:lnTo>
                    <a:pt x="16" y="67"/>
                  </a:lnTo>
                  <a:close/>
                  <a:moveTo>
                    <a:pt x="45" y="16"/>
                  </a:moveTo>
                  <a:cubicBezTo>
                    <a:pt x="287" y="16"/>
                    <a:pt x="287" y="16"/>
                    <a:pt x="287" y="16"/>
                  </a:cubicBezTo>
                  <a:cubicBezTo>
                    <a:pt x="303" y="16"/>
                    <a:pt x="316" y="30"/>
                    <a:pt x="316" y="46"/>
                  </a:cubicBezTo>
                  <a:cubicBezTo>
                    <a:pt x="316" y="51"/>
                    <a:pt x="316" y="51"/>
                    <a:pt x="3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6" y="30"/>
                    <a:pt x="29" y="16"/>
                    <a:pt x="45" y="16"/>
                  </a:cubicBezTo>
                  <a:close/>
                  <a:moveTo>
                    <a:pt x="287" y="448"/>
                  </a:moveTo>
                  <a:cubicBezTo>
                    <a:pt x="45" y="448"/>
                    <a:pt x="45" y="448"/>
                    <a:pt x="45" y="448"/>
                  </a:cubicBezTo>
                  <a:cubicBezTo>
                    <a:pt x="29" y="448"/>
                    <a:pt x="16" y="435"/>
                    <a:pt x="16" y="419"/>
                  </a:cubicBezTo>
                  <a:cubicBezTo>
                    <a:pt x="16" y="414"/>
                    <a:pt x="16" y="414"/>
                    <a:pt x="16" y="414"/>
                  </a:cubicBezTo>
                  <a:cubicBezTo>
                    <a:pt x="316" y="414"/>
                    <a:pt x="316" y="414"/>
                    <a:pt x="316" y="414"/>
                  </a:cubicBezTo>
                  <a:cubicBezTo>
                    <a:pt x="316" y="419"/>
                    <a:pt x="316" y="419"/>
                    <a:pt x="316" y="419"/>
                  </a:cubicBezTo>
                  <a:cubicBezTo>
                    <a:pt x="316" y="435"/>
                    <a:pt x="303" y="448"/>
                    <a:pt x="287" y="4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76" name="Freeform 238"/>
            <p:cNvSpPr>
              <a:spLocks noEditPoints="1"/>
            </p:cNvSpPr>
            <p:nvPr/>
          </p:nvSpPr>
          <p:spPr bwMode="auto">
            <a:xfrm>
              <a:off x="5103813" y="542925"/>
              <a:ext cx="69850" cy="69850"/>
            </a:xfrm>
            <a:custGeom>
              <a:avLst/>
              <a:gdLst>
                <a:gd name="T0" fmla="*/ 36 w 73"/>
                <a:gd name="T1" fmla="*/ 73 h 73"/>
                <a:gd name="T2" fmla="*/ 73 w 73"/>
                <a:gd name="T3" fmla="*/ 36 h 73"/>
                <a:gd name="T4" fmla="*/ 36 w 73"/>
                <a:gd name="T5" fmla="*/ 0 h 73"/>
                <a:gd name="T6" fmla="*/ 0 w 73"/>
                <a:gd name="T7" fmla="*/ 36 h 73"/>
                <a:gd name="T8" fmla="*/ 36 w 73"/>
                <a:gd name="T9" fmla="*/ 73 h 73"/>
                <a:gd name="T10" fmla="*/ 36 w 73"/>
                <a:gd name="T11" fmla="*/ 16 h 73"/>
                <a:gd name="T12" fmla="*/ 57 w 73"/>
                <a:gd name="T13" fmla="*/ 36 h 73"/>
                <a:gd name="T14" fmla="*/ 36 w 73"/>
                <a:gd name="T15" fmla="*/ 57 h 73"/>
                <a:gd name="T16" fmla="*/ 16 w 73"/>
                <a:gd name="T17" fmla="*/ 36 h 73"/>
                <a:gd name="T18" fmla="*/ 36 w 73"/>
                <a:gd name="T19" fmla="*/ 1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73">
                  <a:moveTo>
                    <a:pt x="36" y="73"/>
                  </a:moveTo>
                  <a:cubicBezTo>
                    <a:pt x="56" y="73"/>
                    <a:pt x="73" y="56"/>
                    <a:pt x="73" y="36"/>
                  </a:cubicBezTo>
                  <a:cubicBezTo>
                    <a:pt x="73" y="16"/>
                    <a:pt x="5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3"/>
                    <a:pt x="36" y="73"/>
                  </a:cubicBezTo>
                  <a:close/>
                  <a:moveTo>
                    <a:pt x="36" y="16"/>
                  </a:moveTo>
                  <a:cubicBezTo>
                    <a:pt x="48" y="16"/>
                    <a:pt x="57" y="25"/>
                    <a:pt x="57" y="36"/>
                  </a:cubicBezTo>
                  <a:cubicBezTo>
                    <a:pt x="57" y="47"/>
                    <a:pt x="48" y="57"/>
                    <a:pt x="36" y="57"/>
                  </a:cubicBezTo>
                  <a:cubicBezTo>
                    <a:pt x="25" y="57"/>
                    <a:pt x="16" y="47"/>
                    <a:pt x="16" y="36"/>
                  </a:cubicBezTo>
                  <a:cubicBezTo>
                    <a:pt x="16" y="25"/>
                    <a:pt x="25" y="16"/>
                    <a:pt x="3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77" name="Freeform 239"/>
            <p:cNvSpPr>
              <a:spLocks noEditPoints="1"/>
            </p:cNvSpPr>
            <p:nvPr/>
          </p:nvSpPr>
          <p:spPr bwMode="auto">
            <a:xfrm>
              <a:off x="4867276" y="398463"/>
              <a:ext cx="382588" cy="241300"/>
            </a:xfrm>
            <a:custGeom>
              <a:avLst/>
              <a:gdLst>
                <a:gd name="T0" fmla="*/ 92 w 401"/>
                <a:gd name="T1" fmla="*/ 252 h 252"/>
                <a:gd name="T2" fmla="*/ 222 w 401"/>
                <a:gd name="T3" fmla="*/ 203 h 252"/>
                <a:gd name="T4" fmla="*/ 347 w 401"/>
                <a:gd name="T5" fmla="*/ 203 h 252"/>
                <a:gd name="T6" fmla="*/ 401 w 401"/>
                <a:gd name="T7" fmla="*/ 195 h 252"/>
                <a:gd name="T8" fmla="*/ 389 w 401"/>
                <a:gd name="T9" fmla="*/ 187 h 252"/>
                <a:gd name="T10" fmla="*/ 380 w 401"/>
                <a:gd name="T11" fmla="*/ 98 h 252"/>
                <a:gd name="T12" fmla="*/ 335 w 401"/>
                <a:gd name="T13" fmla="*/ 61 h 252"/>
                <a:gd name="T14" fmla="*/ 333 w 401"/>
                <a:gd name="T15" fmla="*/ 46 h 252"/>
                <a:gd name="T16" fmla="*/ 283 w 401"/>
                <a:gd name="T17" fmla="*/ 54 h 252"/>
                <a:gd name="T18" fmla="*/ 319 w 401"/>
                <a:gd name="T19" fmla="*/ 62 h 252"/>
                <a:gd name="T20" fmla="*/ 331 w 401"/>
                <a:gd name="T21" fmla="*/ 96 h 252"/>
                <a:gd name="T22" fmla="*/ 373 w 401"/>
                <a:gd name="T23" fmla="*/ 187 h 252"/>
                <a:gd name="T24" fmla="*/ 284 w 401"/>
                <a:gd name="T25" fmla="*/ 123 h 252"/>
                <a:gd name="T26" fmla="*/ 283 w 401"/>
                <a:gd name="T27" fmla="*/ 16 h 252"/>
                <a:gd name="T28" fmla="*/ 304 w 401"/>
                <a:gd name="T29" fmla="*/ 8 h 252"/>
                <a:gd name="T30" fmla="*/ 8 w 401"/>
                <a:gd name="T31" fmla="*/ 0 h 252"/>
                <a:gd name="T32" fmla="*/ 0 w 401"/>
                <a:gd name="T33" fmla="*/ 104 h 252"/>
                <a:gd name="T34" fmla="*/ 66 w 401"/>
                <a:gd name="T35" fmla="*/ 128 h 252"/>
                <a:gd name="T36" fmla="*/ 284 w 401"/>
                <a:gd name="T37" fmla="*/ 139 h 252"/>
                <a:gd name="T38" fmla="*/ 284 w 401"/>
                <a:gd name="T39" fmla="*/ 236 h 252"/>
                <a:gd name="T40" fmla="*/ 284 w 401"/>
                <a:gd name="T41" fmla="*/ 139 h 252"/>
                <a:gd name="T42" fmla="*/ 178 w 401"/>
                <a:gd name="T43" fmla="*/ 143 h 252"/>
                <a:gd name="T44" fmla="*/ 266 w 401"/>
                <a:gd name="T45" fmla="*/ 16 h 252"/>
                <a:gd name="T46" fmla="*/ 135 w 401"/>
                <a:gd name="T47" fmla="*/ 16 h 252"/>
                <a:gd name="T48" fmla="*/ 57 w 401"/>
                <a:gd name="T49" fmla="*/ 110 h 252"/>
                <a:gd name="T50" fmla="*/ 135 w 401"/>
                <a:gd name="T51" fmla="*/ 16 h 252"/>
                <a:gd name="T52" fmla="*/ 152 w 401"/>
                <a:gd name="T53" fmla="*/ 16 h 252"/>
                <a:gd name="T54" fmla="*/ 163 w 401"/>
                <a:gd name="T55" fmla="*/ 139 h 252"/>
                <a:gd name="T56" fmla="*/ 16 w 401"/>
                <a:gd name="T57" fmla="*/ 16 h 252"/>
                <a:gd name="T58" fmla="*/ 42 w 401"/>
                <a:gd name="T59" fmla="*/ 105 h 252"/>
                <a:gd name="T60" fmla="*/ 16 w 401"/>
                <a:gd name="T61" fmla="*/ 16 h 252"/>
                <a:gd name="T62" fmla="*/ 220 w 401"/>
                <a:gd name="T63" fmla="*/ 187 h 252"/>
                <a:gd name="T64" fmla="*/ 145 w 401"/>
                <a:gd name="T65" fmla="*/ 151 h 252"/>
                <a:gd name="T66" fmla="*/ 92 w 401"/>
                <a:gd name="T67" fmla="*/ 139 h 252"/>
                <a:gd name="T68" fmla="*/ 92 w 401"/>
                <a:gd name="T69" fmla="*/ 236 h 252"/>
                <a:gd name="T70" fmla="*/ 92 w 401"/>
                <a:gd name="T71" fmla="*/ 139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01" h="252">
                  <a:moveTo>
                    <a:pt x="28" y="187"/>
                  </a:moveTo>
                  <a:cubicBezTo>
                    <a:pt x="28" y="223"/>
                    <a:pt x="56" y="252"/>
                    <a:pt x="92" y="252"/>
                  </a:cubicBezTo>
                  <a:cubicBezTo>
                    <a:pt x="122" y="252"/>
                    <a:pt x="147" y="231"/>
                    <a:pt x="154" y="203"/>
                  </a:cubicBezTo>
                  <a:cubicBezTo>
                    <a:pt x="222" y="203"/>
                    <a:pt x="222" y="203"/>
                    <a:pt x="222" y="203"/>
                  </a:cubicBezTo>
                  <a:cubicBezTo>
                    <a:pt x="229" y="231"/>
                    <a:pt x="254" y="252"/>
                    <a:pt x="284" y="252"/>
                  </a:cubicBezTo>
                  <a:cubicBezTo>
                    <a:pt x="314" y="252"/>
                    <a:pt x="339" y="231"/>
                    <a:pt x="347" y="203"/>
                  </a:cubicBezTo>
                  <a:cubicBezTo>
                    <a:pt x="393" y="203"/>
                    <a:pt x="393" y="203"/>
                    <a:pt x="393" y="203"/>
                  </a:cubicBezTo>
                  <a:cubicBezTo>
                    <a:pt x="398" y="203"/>
                    <a:pt x="401" y="200"/>
                    <a:pt x="401" y="195"/>
                  </a:cubicBezTo>
                  <a:cubicBezTo>
                    <a:pt x="401" y="191"/>
                    <a:pt x="398" y="187"/>
                    <a:pt x="393" y="187"/>
                  </a:cubicBezTo>
                  <a:cubicBezTo>
                    <a:pt x="389" y="187"/>
                    <a:pt x="389" y="187"/>
                    <a:pt x="389" y="187"/>
                  </a:cubicBezTo>
                  <a:cubicBezTo>
                    <a:pt x="385" y="105"/>
                    <a:pt x="385" y="105"/>
                    <a:pt x="385" y="105"/>
                  </a:cubicBezTo>
                  <a:cubicBezTo>
                    <a:pt x="384" y="102"/>
                    <a:pt x="383" y="99"/>
                    <a:pt x="380" y="98"/>
                  </a:cubicBezTo>
                  <a:cubicBezTo>
                    <a:pt x="341" y="82"/>
                    <a:pt x="341" y="82"/>
                    <a:pt x="341" y="82"/>
                  </a:cubicBezTo>
                  <a:cubicBezTo>
                    <a:pt x="335" y="61"/>
                    <a:pt x="335" y="61"/>
                    <a:pt x="335" y="61"/>
                  </a:cubicBezTo>
                  <a:cubicBezTo>
                    <a:pt x="338" y="60"/>
                    <a:pt x="341" y="57"/>
                    <a:pt x="341" y="54"/>
                  </a:cubicBezTo>
                  <a:cubicBezTo>
                    <a:pt x="341" y="49"/>
                    <a:pt x="337" y="46"/>
                    <a:pt x="333" y="46"/>
                  </a:cubicBezTo>
                  <a:cubicBezTo>
                    <a:pt x="291" y="46"/>
                    <a:pt x="291" y="46"/>
                    <a:pt x="291" y="46"/>
                  </a:cubicBezTo>
                  <a:cubicBezTo>
                    <a:pt x="287" y="46"/>
                    <a:pt x="283" y="49"/>
                    <a:pt x="283" y="54"/>
                  </a:cubicBezTo>
                  <a:cubicBezTo>
                    <a:pt x="283" y="58"/>
                    <a:pt x="287" y="62"/>
                    <a:pt x="291" y="62"/>
                  </a:cubicBezTo>
                  <a:cubicBezTo>
                    <a:pt x="319" y="62"/>
                    <a:pt x="319" y="62"/>
                    <a:pt x="319" y="62"/>
                  </a:cubicBezTo>
                  <a:cubicBezTo>
                    <a:pt x="327" y="90"/>
                    <a:pt x="327" y="90"/>
                    <a:pt x="327" y="90"/>
                  </a:cubicBezTo>
                  <a:cubicBezTo>
                    <a:pt x="327" y="93"/>
                    <a:pt x="329" y="95"/>
                    <a:pt x="331" y="96"/>
                  </a:cubicBezTo>
                  <a:cubicBezTo>
                    <a:pt x="369" y="111"/>
                    <a:pt x="369" y="111"/>
                    <a:pt x="369" y="111"/>
                  </a:cubicBezTo>
                  <a:cubicBezTo>
                    <a:pt x="373" y="187"/>
                    <a:pt x="373" y="187"/>
                    <a:pt x="373" y="187"/>
                  </a:cubicBezTo>
                  <a:cubicBezTo>
                    <a:pt x="349" y="187"/>
                    <a:pt x="349" y="187"/>
                    <a:pt x="349" y="187"/>
                  </a:cubicBezTo>
                  <a:cubicBezTo>
                    <a:pt x="349" y="152"/>
                    <a:pt x="320" y="123"/>
                    <a:pt x="284" y="123"/>
                  </a:cubicBezTo>
                  <a:cubicBezTo>
                    <a:pt x="270" y="123"/>
                    <a:pt x="257" y="128"/>
                    <a:pt x="246" y="135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96" y="16"/>
                    <a:pt x="296" y="16"/>
                    <a:pt x="296" y="16"/>
                  </a:cubicBezTo>
                  <a:cubicBezTo>
                    <a:pt x="300" y="16"/>
                    <a:pt x="304" y="12"/>
                    <a:pt x="304" y="8"/>
                  </a:cubicBezTo>
                  <a:cubicBezTo>
                    <a:pt x="304" y="4"/>
                    <a:pt x="300" y="0"/>
                    <a:pt x="29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8"/>
                    <a:pt x="3" y="111"/>
                    <a:pt x="6" y="112"/>
                  </a:cubicBezTo>
                  <a:cubicBezTo>
                    <a:pt x="66" y="128"/>
                    <a:pt x="66" y="128"/>
                    <a:pt x="66" y="128"/>
                  </a:cubicBezTo>
                  <a:cubicBezTo>
                    <a:pt x="43" y="139"/>
                    <a:pt x="28" y="161"/>
                    <a:pt x="28" y="187"/>
                  </a:cubicBezTo>
                  <a:close/>
                  <a:moveTo>
                    <a:pt x="284" y="139"/>
                  </a:moveTo>
                  <a:cubicBezTo>
                    <a:pt x="311" y="139"/>
                    <a:pt x="333" y="160"/>
                    <a:pt x="333" y="187"/>
                  </a:cubicBezTo>
                  <a:cubicBezTo>
                    <a:pt x="333" y="214"/>
                    <a:pt x="311" y="236"/>
                    <a:pt x="284" y="236"/>
                  </a:cubicBezTo>
                  <a:cubicBezTo>
                    <a:pt x="258" y="236"/>
                    <a:pt x="236" y="214"/>
                    <a:pt x="236" y="187"/>
                  </a:cubicBezTo>
                  <a:cubicBezTo>
                    <a:pt x="236" y="160"/>
                    <a:pt x="258" y="139"/>
                    <a:pt x="284" y="139"/>
                  </a:cubicBezTo>
                  <a:close/>
                  <a:moveTo>
                    <a:pt x="223" y="156"/>
                  </a:moveTo>
                  <a:cubicBezTo>
                    <a:pt x="178" y="143"/>
                    <a:pt x="178" y="143"/>
                    <a:pt x="178" y="143"/>
                  </a:cubicBezTo>
                  <a:cubicBezTo>
                    <a:pt x="218" y="16"/>
                    <a:pt x="218" y="16"/>
                    <a:pt x="218" y="16"/>
                  </a:cubicBezTo>
                  <a:cubicBezTo>
                    <a:pt x="266" y="16"/>
                    <a:pt x="266" y="16"/>
                    <a:pt x="266" y="16"/>
                  </a:cubicBezTo>
                  <a:lnTo>
                    <a:pt x="223" y="156"/>
                  </a:lnTo>
                  <a:close/>
                  <a:moveTo>
                    <a:pt x="135" y="16"/>
                  </a:moveTo>
                  <a:cubicBezTo>
                    <a:pt x="102" y="122"/>
                    <a:pt x="102" y="122"/>
                    <a:pt x="102" y="122"/>
                  </a:cubicBezTo>
                  <a:cubicBezTo>
                    <a:pt x="57" y="110"/>
                    <a:pt x="57" y="110"/>
                    <a:pt x="57" y="110"/>
                  </a:cubicBezTo>
                  <a:cubicBezTo>
                    <a:pt x="86" y="16"/>
                    <a:pt x="86" y="16"/>
                    <a:pt x="86" y="16"/>
                  </a:cubicBezTo>
                  <a:lnTo>
                    <a:pt x="135" y="16"/>
                  </a:lnTo>
                  <a:close/>
                  <a:moveTo>
                    <a:pt x="118" y="126"/>
                  </a:moveTo>
                  <a:cubicBezTo>
                    <a:pt x="152" y="16"/>
                    <a:pt x="152" y="16"/>
                    <a:pt x="152" y="16"/>
                  </a:cubicBezTo>
                  <a:cubicBezTo>
                    <a:pt x="201" y="16"/>
                    <a:pt x="201" y="16"/>
                    <a:pt x="201" y="16"/>
                  </a:cubicBezTo>
                  <a:cubicBezTo>
                    <a:pt x="163" y="139"/>
                    <a:pt x="163" y="139"/>
                    <a:pt x="163" y="139"/>
                  </a:cubicBezTo>
                  <a:lnTo>
                    <a:pt x="118" y="126"/>
                  </a:lnTo>
                  <a:close/>
                  <a:moveTo>
                    <a:pt x="16" y="16"/>
                  </a:moveTo>
                  <a:cubicBezTo>
                    <a:pt x="70" y="16"/>
                    <a:pt x="70" y="16"/>
                    <a:pt x="70" y="16"/>
                  </a:cubicBezTo>
                  <a:cubicBezTo>
                    <a:pt x="42" y="105"/>
                    <a:pt x="42" y="105"/>
                    <a:pt x="42" y="105"/>
                  </a:cubicBezTo>
                  <a:cubicBezTo>
                    <a:pt x="16" y="98"/>
                    <a:pt x="16" y="98"/>
                    <a:pt x="16" y="98"/>
                  </a:cubicBezTo>
                  <a:lnTo>
                    <a:pt x="16" y="16"/>
                  </a:lnTo>
                  <a:close/>
                  <a:moveTo>
                    <a:pt x="222" y="172"/>
                  </a:moveTo>
                  <a:cubicBezTo>
                    <a:pt x="221" y="177"/>
                    <a:pt x="220" y="182"/>
                    <a:pt x="220" y="187"/>
                  </a:cubicBezTo>
                  <a:cubicBezTo>
                    <a:pt x="156" y="187"/>
                    <a:pt x="156" y="187"/>
                    <a:pt x="156" y="187"/>
                  </a:cubicBezTo>
                  <a:cubicBezTo>
                    <a:pt x="156" y="174"/>
                    <a:pt x="152" y="161"/>
                    <a:pt x="145" y="151"/>
                  </a:cubicBezTo>
                  <a:lnTo>
                    <a:pt x="222" y="172"/>
                  </a:lnTo>
                  <a:close/>
                  <a:moveTo>
                    <a:pt x="92" y="139"/>
                  </a:moveTo>
                  <a:cubicBezTo>
                    <a:pt x="119" y="139"/>
                    <a:pt x="140" y="160"/>
                    <a:pt x="140" y="187"/>
                  </a:cubicBezTo>
                  <a:cubicBezTo>
                    <a:pt x="140" y="214"/>
                    <a:pt x="119" y="236"/>
                    <a:pt x="92" y="236"/>
                  </a:cubicBezTo>
                  <a:cubicBezTo>
                    <a:pt x="65" y="236"/>
                    <a:pt x="44" y="214"/>
                    <a:pt x="44" y="187"/>
                  </a:cubicBezTo>
                  <a:cubicBezTo>
                    <a:pt x="44" y="160"/>
                    <a:pt x="65" y="139"/>
                    <a:pt x="92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78" name="Freeform 240"/>
            <p:cNvSpPr>
              <a:spLocks noEditPoints="1"/>
            </p:cNvSpPr>
            <p:nvPr/>
          </p:nvSpPr>
          <p:spPr bwMode="auto">
            <a:xfrm>
              <a:off x="4921251" y="542925"/>
              <a:ext cx="68263" cy="69850"/>
            </a:xfrm>
            <a:custGeom>
              <a:avLst/>
              <a:gdLst>
                <a:gd name="T0" fmla="*/ 36 w 72"/>
                <a:gd name="T1" fmla="*/ 73 h 73"/>
                <a:gd name="T2" fmla="*/ 72 w 72"/>
                <a:gd name="T3" fmla="*/ 36 h 73"/>
                <a:gd name="T4" fmla="*/ 36 w 72"/>
                <a:gd name="T5" fmla="*/ 0 h 73"/>
                <a:gd name="T6" fmla="*/ 0 w 72"/>
                <a:gd name="T7" fmla="*/ 36 h 73"/>
                <a:gd name="T8" fmla="*/ 36 w 72"/>
                <a:gd name="T9" fmla="*/ 73 h 73"/>
                <a:gd name="T10" fmla="*/ 36 w 72"/>
                <a:gd name="T11" fmla="*/ 16 h 73"/>
                <a:gd name="T12" fmla="*/ 56 w 72"/>
                <a:gd name="T13" fmla="*/ 36 h 73"/>
                <a:gd name="T14" fmla="*/ 36 w 72"/>
                <a:gd name="T15" fmla="*/ 57 h 73"/>
                <a:gd name="T16" fmla="*/ 16 w 72"/>
                <a:gd name="T17" fmla="*/ 36 h 73"/>
                <a:gd name="T18" fmla="*/ 36 w 72"/>
                <a:gd name="T19" fmla="*/ 1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3">
                  <a:moveTo>
                    <a:pt x="36" y="73"/>
                  </a:moveTo>
                  <a:cubicBezTo>
                    <a:pt x="56" y="73"/>
                    <a:pt x="72" y="56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3"/>
                    <a:pt x="36" y="73"/>
                  </a:cubicBezTo>
                  <a:close/>
                  <a:moveTo>
                    <a:pt x="36" y="16"/>
                  </a:moveTo>
                  <a:cubicBezTo>
                    <a:pt x="47" y="16"/>
                    <a:pt x="56" y="25"/>
                    <a:pt x="56" y="36"/>
                  </a:cubicBezTo>
                  <a:cubicBezTo>
                    <a:pt x="56" y="47"/>
                    <a:pt x="47" y="57"/>
                    <a:pt x="36" y="57"/>
                  </a:cubicBezTo>
                  <a:cubicBezTo>
                    <a:pt x="25" y="57"/>
                    <a:pt x="16" y="47"/>
                    <a:pt x="16" y="36"/>
                  </a:cubicBezTo>
                  <a:cubicBezTo>
                    <a:pt x="16" y="25"/>
                    <a:pt x="25" y="16"/>
                    <a:pt x="3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79" name="Freeform 241"/>
            <p:cNvSpPr>
              <a:spLocks/>
            </p:cNvSpPr>
            <p:nvPr/>
          </p:nvSpPr>
          <p:spPr bwMode="auto">
            <a:xfrm>
              <a:off x="4897438" y="319088"/>
              <a:ext cx="228600" cy="71438"/>
            </a:xfrm>
            <a:custGeom>
              <a:avLst/>
              <a:gdLst>
                <a:gd name="T0" fmla="*/ 9 w 239"/>
                <a:gd name="T1" fmla="*/ 74 h 74"/>
                <a:gd name="T2" fmla="*/ 17 w 239"/>
                <a:gd name="T3" fmla="*/ 67 h 74"/>
                <a:gd name="T4" fmla="*/ 26 w 239"/>
                <a:gd name="T5" fmla="*/ 48 h 74"/>
                <a:gd name="T6" fmla="*/ 40 w 239"/>
                <a:gd name="T7" fmla="*/ 42 h 74"/>
                <a:gd name="T8" fmla="*/ 55 w 239"/>
                <a:gd name="T9" fmla="*/ 44 h 74"/>
                <a:gd name="T10" fmla="*/ 62 w 239"/>
                <a:gd name="T11" fmla="*/ 44 h 74"/>
                <a:gd name="T12" fmla="*/ 66 w 239"/>
                <a:gd name="T13" fmla="*/ 38 h 74"/>
                <a:gd name="T14" fmla="*/ 73 w 239"/>
                <a:gd name="T15" fmla="*/ 25 h 74"/>
                <a:gd name="T16" fmla="*/ 86 w 239"/>
                <a:gd name="T17" fmla="*/ 18 h 74"/>
                <a:gd name="T18" fmla="*/ 101 w 239"/>
                <a:gd name="T19" fmla="*/ 18 h 74"/>
                <a:gd name="T20" fmla="*/ 113 w 239"/>
                <a:gd name="T21" fmla="*/ 27 h 74"/>
                <a:gd name="T22" fmla="*/ 126 w 239"/>
                <a:gd name="T23" fmla="*/ 27 h 74"/>
                <a:gd name="T24" fmla="*/ 138 w 239"/>
                <a:gd name="T25" fmla="*/ 18 h 74"/>
                <a:gd name="T26" fmla="*/ 153 w 239"/>
                <a:gd name="T27" fmla="*/ 18 h 74"/>
                <a:gd name="T28" fmla="*/ 167 w 239"/>
                <a:gd name="T29" fmla="*/ 25 h 74"/>
                <a:gd name="T30" fmla="*/ 174 w 239"/>
                <a:gd name="T31" fmla="*/ 38 h 74"/>
                <a:gd name="T32" fmla="*/ 178 w 239"/>
                <a:gd name="T33" fmla="*/ 44 h 74"/>
                <a:gd name="T34" fmla="*/ 185 w 239"/>
                <a:gd name="T35" fmla="*/ 44 h 74"/>
                <a:gd name="T36" fmla="*/ 199 w 239"/>
                <a:gd name="T37" fmla="*/ 42 h 74"/>
                <a:gd name="T38" fmla="*/ 213 w 239"/>
                <a:gd name="T39" fmla="*/ 48 h 74"/>
                <a:gd name="T40" fmla="*/ 223 w 239"/>
                <a:gd name="T41" fmla="*/ 67 h 74"/>
                <a:gd name="T42" fmla="*/ 231 w 239"/>
                <a:gd name="T43" fmla="*/ 74 h 74"/>
                <a:gd name="T44" fmla="*/ 239 w 239"/>
                <a:gd name="T45" fmla="*/ 65 h 74"/>
                <a:gd name="T46" fmla="*/ 224 w 239"/>
                <a:gd name="T47" fmla="*/ 36 h 74"/>
                <a:gd name="T48" fmla="*/ 202 w 239"/>
                <a:gd name="T49" fmla="*/ 26 h 74"/>
                <a:gd name="T50" fmla="*/ 187 w 239"/>
                <a:gd name="T51" fmla="*/ 27 h 74"/>
                <a:gd name="T52" fmla="*/ 178 w 239"/>
                <a:gd name="T53" fmla="*/ 14 h 74"/>
                <a:gd name="T54" fmla="*/ 157 w 239"/>
                <a:gd name="T55" fmla="*/ 2 h 74"/>
                <a:gd name="T56" fmla="*/ 133 w 239"/>
                <a:gd name="T57" fmla="*/ 3 h 74"/>
                <a:gd name="T58" fmla="*/ 120 w 239"/>
                <a:gd name="T59" fmla="*/ 11 h 74"/>
                <a:gd name="T60" fmla="*/ 107 w 239"/>
                <a:gd name="T61" fmla="*/ 3 h 74"/>
                <a:gd name="T62" fmla="*/ 82 w 239"/>
                <a:gd name="T63" fmla="*/ 2 h 74"/>
                <a:gd name="T64" fmla="*/ 61 w 239"/>
                <a:gd name="T65" fmla="*/ 14 h 74"/>
                <a:gd name="T66" fmla="*/ 53 w 239"/>
                <a:gd name="T67" fmla="*/ 27 h 74"/>
                <a:gd name="T68" fmla="*/ 38 w 239"/>
                <a:gd name="T69" fmla="*/ 26 h 74"/>
                <a:gd name="T70" fmla="*/ 16 w 239"/>
                <a:gd name="T71" fmla="*/ 36 h 74"/>
                <a:gd name="T72" fmla="*/ 1 w 239"/>
                <a:gd name="T73" fmla="*/ 65 h 74"/>
                <a:gd name="T74" fmla="*/ 8 w 239"/>
                <a:gd name="T75" fmla="*/ 74 h 74"/>
                <a:gd name="T76" fmla="*/ 9 w 239"/>
                <a:gd name="T7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9" h="74">
                  <a:moveTo>
                    <a:pt x="9" y="74"/>
                  </a:moveTo>
                  <a:cubicBezTo>
                    <a:pt x="13" y="74"/>
                    <a:pt x="16" y="71"/>
                    <a:pt x="17" y="67"/>
                  </a:cubicBezTo>
                  <a:cubicBezTo>
                    <a:pt x="17" y="59"/>
                    <a:pt x="20" y="53"/>
                    <a:pt x="26" y="48"/>
                  </a:cubicBezTo>
                  <a:cubicBezTo>
                    <a:pt x="30" y="45"/>
                    <a:pt x="35" y="43"/>
                    <a:pt x="40" y="42"/>
                  </a:cubicBezTo>
                  <a:cubicBezTo>
                    <a:pt x="45" y="41"/>
                    <a:pt x="50" y="42"/>
                    <a:pt x="55" y="44"/>
                  </a:cubicBezTo>
                  <a:cubicBezTo>
                    <a:pt x="57" y="45"/>
                    <a:pt x="59" y="45"/>
                    <a:pt x="62" y="44"/>
                  </a:cubicBezTo>
                  <a:cubicBezTo>
                    <a:pt x="64" y="43"/>
                    <a:pt x="65" y="41"/>
                    <a:pt x="66" y="38"/>
                  </a:cubicBezTo>
                  <a:cubicBezTo>
                    <a:pt x="67" y="33"/>
                    <a:pt x="69" y="29"/>
                    <a:pt x="73" y="25"/>
                  </a:cubicBezTo>
                  <a:cubicBezTo>
                    <a:pt x="76" y="21"/>
                    <a:pt x="81" y="19"/>
                    <a:pt x="86" y="18"/>
                  </a:cubicBezTo>
                  <a:cubicBezTo>
                    <a:pt x="91" y="16"/>
                    <a:pt x="96" y="17"/>
                    <a:pt x="101" y="18"/>
                  </a:cubicBezTo>
                  <a:cubicBezTo>
                    <a:pt x="106" y="20"/>
                    <a:pt x="110" y="23"/>
                    <a:pt x="113" y="27"/>
                  </a:cubicBezTo>
                  <a:cubicBezTo>
                    <a:pt x="116" y="31"/>
                    <a:pt x="123" y="31"/>
                    <a:pt x="126" y="27"/>
                  </a:cubicBezTo>
                  <a:cubicBezTo>
                    <a:pt x="129" y="23"/>
                    <a:pt x="133" y="20"/>
                    <a:pt x="138" y="18"/>
                  </a:cubicBezTo>
                  <a:cubicBezTo>
                    <a:pt x="143" y="17"/>
                    <a:pt x="148" y="16"/>
                    <a:pt x="153" y="18"/>
                  </a:cubicBezTo>
                  <a:cubicBezTo>
                    <a:pt x="158" y="19"/>
                    <a:pt x="163" y="21"/>
                    <a:pt x="167" y="25"/>
                  </a:cubicBezTo>
                  <a:cubicBezTo>
                    <a:pt x="170" y="29"/>
                    <a:pt x="173" y="33"/>
                    <a:pt x="174" y="38"/>
                  </a:cubicBezTo>
                  <a:cubicBezTo>
                    <a:pt x="174" y="41"/>
                    <a:pt x="176" y="43"/>
                    <a:pt x="178" y="44"/>
                  </a:cubicBezTo>
                  <a:cubicBezTo>
                    <a:pt x="180" y="45"/>
                    <a:pt x="182" y="45"/>
                    <a:pt x="185" y="44"/>
                  </a:cubicBezTo>
                  <a:cubicBezTo>
                    <a:pt x="189" y="42"/>
                    <a:pt x="194" y="41"/>
                    <a:pt x="199" y="42"/>
                  </a:cubicBezTo>
                  <a:cubicBezTo>
                    <a:pt x="205" y="43"/>
                    <a:pt x="209" y="45"/>
                    <a:pt x="213" y="48"/>
                  </a:cubicBezTo>
                  <a:cubicBezTo>
                    <a:pt x="219" y="53"/>
                    <a:pt x="222" y="59"/>
                    <a:pt x="223" y="67"/>
                  </a:cubicBezTo>
                  <a:cubicBezTo>
                    <a:pt x="223" y="71"/>
                    <a:pt x="227" y="74"/>
                    <a:pt x="231" y="74"/>
                  </a:cubicBezTo>
                  <a:cubicBezTo>
                    <a:pt x="236" y="74"/>
                    <a:pt x="239" y="70"/>
                    <a:pt x="239" y="65"/>
                  </a:cubicBezTo>
                  <a:cubicBezTo>
                    <a:pt x="238" y="54"/>
                    <a:pt x="233" y="43"/>
                    <a:pt x="224" y="36"/>
                  </a:cubicBezTo>
                  <a:cubicBezTo>
                    <a:pt x="217" y="31"/>
                    <a:pt x="210" y="27"/>
                    <a:pt x="202" y="26"/>
                  </a:cubicBezTo>
                  <a:cubicBezTo>
                    <a:pt x="196" y="25"/>
                    <a:pt x="191" y="26"/>
                    <a:pt x="187" y="27"/>
                  </a:cubicBezTo>
                  <a:cubicBezTo>
                    <a:pt x="185" y="22"/>
                    <a:pt x="182" y="18"/>
                    <a:pt x="178" y="14"/>
                  </a:cubicBezTo>
                  <a:cubicBezTo>
                    <a:pt x="173" y="8"/>
                    <a:pt x="165" y="4"/>
                    <a:pt x="157" y="2"/>
                  </a:cubicBezTo>
                  <a:cubicBezTo>
                    <a:pt x="149" y="0"/>
                    <a:pt x="141" y="1"/>
                    <a:pt x="133" y="3"/>
                  </a:cubicBezTo>
                  <a:cubicBezTo>
                    <a:pt x="128" y="5"/>
                    <a:pt x="124" y="8"/>
                    <a:pt x="120" y="11"/>
                  </a:cubicBezTo>
                  <a:cubicBezTo>
                    <a:pt x="116" y="8"/>
                    <a:pt x="111" y="5"/>
                    <a:pt x="107" y="3"/>
                  </a:cubicBezTo>
                  <a:cubicBezTo>
                    <a:pt x="99" y="1"/>
                    <a:pt x="90" y="0"/>
                    <a:pt x="82" y="2"/>
                  </a:cubicBezTo>
                  <a:cubicBezTo>
                    <a:pt x="74" y="4"/>
                    <a:pt x="67" y="8"/>
                    <a:pt x="61" y="14"/>
                  </a:cubicBezTo>
                  <a:cubicBezTo>
                    <a:pt x="58" y="18"/>
                    <a:pt x="55" y="22"/>
                    <a:pt x="53" y="27"/>
                  </a:cubicBezTo>
                  <a:cubicBezTo>
                    <a:pt x="48" y="26"/>
                    <a:pt x="43" y="25"/>
                    <a:pt x="38" y="26"/>
                  </a:cubicBezTo>
                  <a:cubicBezTo>
                    <a:pt x="30" y="27"/>
                    <a:pt x="22" y="31"/>
                    <a:pt x="16" y="36"/>
                  </a:cubicBezTo>
                  <a:cubicBezTo>
                    <a:pt x="7" y="43"/>
                    <a:pt x="2" y="54"/>
                    <a:pt x="1" y="65"/>
                  </a:cubicBezTo>
                  <a:cubicBezTo>
                    <a:pt x="0" y="70"/>
                    <a:pt x="4" y="74"/>
                    <a:pt x="8" y="74"/>
                  </a:cubicBezTo>
                  <a:cubicBezTo>
                    <a:pt x="8" y="74"/>
                    <a:pt x="8" y="74"/>
                    <a:pt x="9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80" name="Freeform 242"/>
            <p:cNvSpPr>
              <a:spLocks noEditPoints="1"/>
            </p:cNvSpPr>
            <p:nvPr/>
          </p:nvSpPr>
          <p:spPr bwMode="auto">
            <a:xfrm>
              <a:off x="5453063" y="884238"/>
              <a:ext cx="344488" cy="231775"/>
            </a:xfrm>
            <a:custGeom>
              <a:avLst/>
              <a:gdLst>
                <a:gd name="T0" fmla="*/ 0 w 360"/>
                <a:gd name="T1" fmla="*/ 233 h 241"/>
                <a:gd name="T2" fmla="*/ 8 w 360"/>
                <a:gd name="T3" fmla="*/ 241 h 241"/>
                <a:gd name="T4" fmla="*/ 31 w 360"/>
                <a:gd name="T5" fmla="*/ 241 h 241"/>
                <a:gd name="T6" fmla="*/ 75 w 360"/>
                <a:gd name="T7" fmla="*/ 241 h 241"/>
                <a:gd name="T8" fmla="*/ 116 w 360"/>
                <a:gd name="T9" fmla="*/ 241 h 241"/>
                <a:gd name="T10" fmla="*/ 159 w 360"/>
                <a:gd name="T11" fmla="*/ 241 h 241"/>
                <a:gd name="T12" fmla="*/ 201 w 360"/>
                <a:gd name="T13" fmla="*/ 241 h 241"/>
                <a:gd name="T14" fmla="*/ 244 w 360"/>
                <a:gd name="T15" fmla="*/ 241 h 241"/>
                <a:gd name="T16" fmla="*/ 285 w 360"/>
                <a:gd name="T17" fmla="*/ 241 h 241"/>
                <a:gd name="T18" fmla="*/ 329 w 360"/>
                <a:gd name="T19" fmla="*/ 241 h 241"/>
                <a:gd name="T20" fmla="*/ 352 w 360"/>
                <a:gd name="T21" fmla="*/ 241 h 241"/>
                <a:gd name="T22" fmla="*/ 360 w 360"/>
                <a:gd name="T23" fmla="*/ 233 h 241"/>
                <a:gd name="T24" fmla="*/ 352 w 360"/>
                <a:gd name="T25" fmla="*/ 225 h 241"/>
                <a:gd name="T26" fmla="*/ 337 w 360"/>
                <a:gd name="T27" fmla="*/ 225 h 241"/>
                <a:gd name="T28" fmla="*/ 337 w 360"/>
                <a:gd name="T29" fmla="*/ 8 h 241"/>
                <a:gd name="T30" fmla="*/ 329 w 360"/>
                <a:gd name="T31" fmla="*/ 0 h 241"/>
                <a:gd name="T32" fmla="*/ 285 w 360"/>
                <a:gd name="T33" fmla="*/ 0 h 241"/>
                <a:gd name="T34" fmla="*/ 277 w 360"/>
                <a:gd name="T35" fmla="*/ 8 h 241"/>
                <a:gd name="T36" fmla="*/ 277 w 360"/>
                <a:gd name="T37" fmla="*/ 225 h 241"/>
                <a:gd name="T38" fmla="*/ 252 w 360"/>
                <a:gd name="T39" fmla="*/ 225 h 241"/>
                <a:gd name="T40" fmla="*/ 252 w 360"/>
                <a:gd name="T41" fmla="*/ 121 h 241"/>
                <a:gd name="T42" fmla="*/ 244 w 360"/>
                <a:gd name="T43" fmla="*/ 113 h 241"/>
                <a:gd name="T44" fmla="*/ 201 w 360"/>
                <a:gd name="T45" fmla="*/ 113 h 241"/>
                <a:gd name="T46" fmla="*/ 193 w 360"/>
                <a:gd name="T47" fmla="*/ 121 h 241"/>
                <a:gd name="T48" fmla="*/ 193 w 360"/>
                <a:gd name="T49" fmla="*/ 225 h 241"/>
                <a:gd name="T50" fmla="*/ 167 w 360"/>
                <a:gd name="T51" fmla="*/ 225 h 241"/>
                <a:gd name="T52" fmla="*/ 167 w 360"/>
                <a:gd name="T53" fmla="*/ 80 h 241"/>
                <a:gd name="T54" fmla="*/ 159 w 360"/>
                <a:gd name="T55" fmla="*/ 72 h 241"/>
                <a:gd name="T56" fmla="*/ 116 w 360"/>
                <a:gd name="T57" fmla="*/ 72 h 241"/>
                <a:gd name="T58" fmla="*/ 108 w 360"/>
                <a:gd name="T59" fmla="*/ 80 h 241"/>
                <a:gd name="T60" fmla="*/ 108 w 360"/>
                <a:gd name="T61" fmla="*/ 225 h 241"/>
                <a:gd name="T62" fmla="*/ 83 w 360"/>
                <a:gd name="T63" fmla="*/ 225 h 241"/>
                <a:gd name="T64" fmla="*/ 83 w 360"/>
                <a:gd name="T65" fmla="*/ 166 h 241"/>
                <a:gd name="T66" fmla="*/ 75 w 360"/>
                <a:gd name="T67" fmla="*/ 158 h 241"/>
                <a:gd name="T68" fmla="*/ 31 w 360"/>
                <a:gd name="T69" fmla="*/ 158 h 241"/>
                <a:gd name="T70" fmla="*/ 23 w 360"/>
                <a:gd name="T71" fmla="*/ 166 h 241"/>
                <a:gd name="T72" fmla="*/ 23 w 360"/>
                <a:gd name="T73" fmla="*/ 225 h 241"/>
                <a:gd name="T74" fmla="*/ 8 w 360"/>
                <a:gd name="T75" fmla="*/ 225 h 241"/>
                <a:gd name="T76" fmla="*/ 0 w 360"/>
                <a:gd name="T77" fmla="*/ 233 h 241"/>
                <a:gd name="T78" fmla="*/ 293 w 360"/>
                <a:gd name="T79" fmla="*/ 16 h 241"/>
                <a:gd name="T80" fmla="*/ 321 w 360"/>
                <a:gd name="T81" fmla="*/ 16 h 241"/>
                <a:gd name="T82" fmla="*/ 321 w 360"/>
                <a:gd name="T83" fmla="*/ 225 h 241"/>
                <a:gd name="T84" fmla="*/ 293 w 360"/>
                <a:gd name="T85" fmla="*/ 225 h 241"/>
                <a:gd name="T86" fmla="*/ 293 w 360"/>
                <a:gd name="T87" fmla="*/ 16 h 241"/>
                <a:gd name="T88" fmla="*/ 209 w 360"/>
                <a:gd name="T89" fmla="*/ 129 h 241"/>
                <a:gd name="T90" fmla="*/ 236 w 360"/>
                <a:gd name="T91" fmla="*/ 129 h 241"/>
                <a:gd name="T92" fmla="*/ 236 w 360"/>
                <a:gd name="T93" fmla="*/ 225 h 241"/>
                <a:gd name="T94" fmla="*/ 209 w 360"/>
                <a:gd name="T95" fmla="*/ 225 h 241"/>
                <a:gd name="T96" fmla="*/ 209 w 360"/>
                <a:gd name="T97" fmla="*/ 129 h 241"/>
                <a:gd name="T98" fmla="*/ 124 w 360"/>
                <a:gd name="T99" fmla="*/ 88 h 241"/>
                <a:gd name="T100" fmla="*/ 151 w 360"/>
                <a:gd name="T101" fmla="*/ 88 h 241"/>
                <a:gd name="T102" fmla="*/ 151 w 360"/>
                <a:gd name="T103" fmla="*/ 225 h 241"/>
                <a:gd name="T104" fmla="*/ 124 w 360"/>
                <a:gd name="T105" fmla="*/ 225 h 241"/>
                <a:gd name="T106" fmla="*/ 124 w 360"/>
                <a:gd name="T107" fmla="*/ 88 h 241"/>
                <a:gd name="T108" fmla="*/ 39 w 360"/>
                <a:gd name="T109" fmla="*/ 174 h 241"/>
                <a:gd name="T110" fmla="*/ 67 w 360"/>
                <a:gd name="T111" fmla="*/ 174 h 241"/>
                <a:gd name="T112" fmla="*/ 67 w 360"/>
                <a:gd name="T113" fmla="*/ 225 h 241"/>
                <a:gd name="T114" fmla="*/ 39 w 360"/>
                <a:gd name="T115" fmla="*/ 225 h 241"/>
                <a:gd name="T116" fmla="*/ 39 w 360"/>
                <a:gd name="T117" fmla="*/ 174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0" h="241">
                  <a:moveTo>
                    <a:pt x="0" y="233"/>
                  </a:moveTo>
                  <a:cubicBezTo>
                    <a:pt x="0" y="238"/>
                    <a:pt x="4" y="241"/>
                    <a:pt x="8" y="241"/>
                  </a:cubicBezTo>
                  <a:cubicBezTo>
                    <a:pt x="31" y="241"/>
                    <a:pt x="31" y="241"/>
                    <a:pt x="31" y="241"/>
                  </a:cubicBezTo>
                  <a:cubicBezTo>
                    <a:pt x="75" y="241"/>
                    <a:pt x="75" y="241"/>
                    <a:pt x="75" y="241"/>
                  </a:cubicBezTo>
                  <a:cubicBezTo>
                    <a:pt x="116" y="241"/>
                    <a:pt x="116" y="241"/>
                    <a:pt x="116" y="241"/>
                  </a:cubicBezTo>
                  <a:cubicBezTo>
                    <a:pt x="159" y="241"/>
                    <a:pt x="159" y="241"/>
                    <a:pt x="159" y="241"/>
                  </a:cubicBezTo>
                  <a:cubicBezTo>
                    <a:pt x="201" y="241"/>
                    <a:pt x="201" y="241"/>
                    <a:pt x="201" y="241"/>
                  </a:cubicBezTo>
                  <a:cubicBezTo>
                    <a:pt x="244" y="241"/>
                    <a:pt x="244" y="241"/>
                    <a:pt x="244" y="241"/>
                  </a:cubicBezTo>
                  <a:cubicBezTo>
                    <a:pt x="285" y="241"/>
                    <a:pt x="285" y="241"/>
                    <a:pt x="285" y="241"/>
                  </a:cubicBezTo>
                  <a:cubicBezTo>
                    <a:pt x="329" y="241"/>
                    <a:pt x="329" y="241"/>
                    <a:pt x="329" y="241"/>
                  </a:cubicBezTo>
                  <a:cubicBezTo>
                    <a:pt x="352" y="241"/>
                    <a:pt x="352" y="241"/>
                    <a:pt x="352" y="241"/>
                  </a:cubicBezTo>
                  <a:cubicBezTo>
                    <a:pt x="356" y="241"/>
                    <a:pt x="360" y="238"/>
                    <a:pt x="360" y="233"/>
                  </a:cubicBezTo>
                  <a:cubicBezTo>
                    <a:pt x="360" y="229"/>
                    <a:pt x="356" y="225"/>
                    <a:pt x="352" y="225"/>
                  </a:cubicBezTo>
                  <a:cubicBezTo>
                    <a:pt x="337" y="225"/>
                    <a:pt x="337" y="225"/>
                    <a:pt x="337" y="225"/>
                  </a:cubicBezTo>
                  <a:cubicBezTo>
                    <a:pt x="337" y="8"/>
                    <a:pt x="337" y="8"/>
                    <a:pt x="337" y="8"/>
                  </a:cubicBezTo>
                  <a:cubicBezTo>
                    <a:pt x="337" y="4"/>
                    <a:pt x="333" y="0"/>
                    <a:pt x="329" y="0"/>
                  </a:cubicBezTo>
                  <a:cubicBezTo>
                    <a:pt x="285" y="0"/>
                    <a:pt x="285" y="0"/>
                    <a:pt x="285" y="0"/>
                  </a:cubicBezTo>
                  <a:cubicBezTo>
                    <a:pt x="281" y="0"/>
                    <a:pt x="277" y="4"/>
                    <a:pt x="277" y="8"/>
                  </a:cubicBezTo>
                  <a:cubicBezTo>
                    <a:pt x="277" y="225"/>
                    <a:pt x="277" y="225"/>
                    <a:pt x="277" y="225"/>
                  </a:cubicBezTo>
                  <a:cubicBezTo>
                    <a:pt x="252" y="225"/>
                    <a:pt x="252" y="225"/>
                    <a:pt x="252" y="225"/>
                  </a:cubicBezTo>
                  <a:cubicBezTo>
                    <a:pt x="252" y="121"/>
                    <a:pt x="252" y="121"/>
                    <a:pt x="252" y="121"/>
                  </a:cubicBezTo>
                  <a:cubicBezTo>
                    <a:pt x="252" y="116"/>
                    <a:pt x="248" y="113"/>
                    <a:pt x="244" y="113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196" y="113"/>
                    <a:pt x="193" y="116"/>
                    <a:pt x="193" y="121"/>
                  </a:cubicBezTo>
                  <a:cubicBezTo>
                    <a:pt x="193" y="225"/>
                    <a:pt x="193" y="225"/>
                    <a:pt x="193" y="225"/>
                  </a:cubicBezTo>
                  <a:cubicBezTo>
                    <a:pt x="167" y="225"/>
                    <a:pt x="167" y="225"/>
                    <a:pt x="167" y="225"/>
                  </a:cubicBezTo>
                  <a:cubicBezTo>
                    <a:pt x="167" y="80"/>
                    <a:pt x="167" y="80"/>
                    <a:pt x="167" y="80"/>
                  </a:cubicBezTo>
                  <a:cubicBezTo>
                    <a:pt x="167" y="76"/>
                    <a:pt x="164" y="72"/>
                    <a:pt x="159" y="72"/>
                  </a:cubicBezTo>
                  <a:cubicBezTo>
                    <a:pt x="116" y="72"/>
                    <a:pt x="116" y="72"/>
                    <a:pt x="116" y="72"/>
                  </a:cubicBezTo>
                  <a:cubicBezTo>
                    <a:pt x="111" y="72"/>
                    <a:pt x="108" y="76"/>
                    <a:pt x="108" y="80"/>
                  </a:cubicBezTo>
                  <a:cubicBezTo>
                    <a:pt x="108" y="225"/>
                    <a:pt x="108" y="225"/>
                    <a:pt x="108" y="225"/>
                  </a:cubicBezTo>
                  <a:cubicBezTo>
                    <a:pt x="83" y="225"/>
                    <a:pt x="83" y="225"/>
                    <a:pt x="83" y="225"/>
                  </a:cubicBezTo>
                  <a:cubicBezTo>
                    <a:pt x="83" y="166"/>
                    <a:pt x="83" y="166"/>
                    <a:pt x="83" y="166"/>
                  </a:cubicBezTo>
                  <a:cubicBezTo>
                    <a:pt x="83" y="161"/>
                    <a:pt x="79" y="158"/>
                    <a:pt x="75" y="158"/>
                  </a:cubicBezTo>
                  <a:cubicBezTo>
                    <a:pt x="31" y="158"/>
                    <a:pt x="31" y="158"/>
                    <a:pt x="31" y="158"/>
                  </a:cubicBezTo>
                  <a:cubicBezTo>
                    <a:pt x="27" y="158"/>
                    <a:pt x="23" y="161"/>
                    <a:pt x="23" y="166"/>
                  </a:cubicBezTo>
                  <a:cubicBezTo>
                    <a:pt x="23" y="225"/>
                    <a:pt x="23" y="225"/>
                    <a:pt x="23" y="225"/>
                  </a:cubicBezTo>
                  <a:cubicBezTo>
                    <a:pt x="8" y="225"/>
                    <a:pt x="8" y="225"/>
                    <a:pt x="8" y="225"/>
                  </a:cubicBezTo>
                  <a:cubicBezTo>
                    <a:pt x="4" y="225"/>
                    <a:pt x="0" y="229"/>
                    <a:pt x="0" y="233"/>
                  </a:cubicBezTo>
                  <a:close/>
                  <a:moveTo>
                    <a:pt x="293" y="16"/>
                  </a:moveTo>
                  <a:cubicBezTo>
                    <a:pt x="321" y="16"/>
                    <a:pt x="321" y="16"/>
                    <a:pt x="321" y="16"/>
                  </a:cubicBezTo>
                  <a:cubicBezTo>
                    <a:pt x="321" y="225"/>
                    <a:pt x="321" y="225"/>
                    <a:pt x="321" y="225"/>
                  </a:cubicBezTo>
                  <a:cubicBezTo>
                    <a:pt x="293" y="225"/>
                    <a:pt x="293" y="225"/>
                    <a:pt x="293" y="225"/>
                  </a:cubicBezTo>
                  <a:lnTo>
                    <a:pt x="293" y="16"/>
                  </a:lnTo>
                  <a:close/>
                  <a:moveTo>
                    <a:pt x="209" y="129"/>
                  </a:moveTo>
                  <a:cubicBezTo>
                    <a:pt x="236" y="129"/>
                    <a:pt x="236" y="129"/>
                    <a:pt x="236" y="129"/>
                  </a:cubicBezTo>
                  <a:cubicBezTo>
                    <a:pt x="236" y="225"/>
                    <a:pt x="236" y="225"/>
                    <a:pt x="236" y="225"/>
                  </a:cubicBezTo>
                  <a:cubicBezTo>
                    <a:pt x="209" y="225"/>
                    <a:pt x="209" y="225"/>
                    <a:pt x="209" y="225"/>
                  </a:cubicBezTo>
                  <a:lnTo>
                    <a:pt x="209" y="129"/>
                  </a:lnTo>
                  <a:close/>
                  <a:moveTo>
                    <a:pt x="124" y="88"/>
                  </a:moveTo>
                  <a:cubicBezTo>
                    <a:pt x="151" y="88"/>
                    <a:pt x="151" y="88"/>
                    <a:pt x="151" y="88"/>
                  </a:cubicBezTo>
                  <a:cubicBezTo>
                    <a:pt x="151" y="225"/>
                    <a:pt x="151" y="225"/>
                    <a:pt x="151" y="225"/>
                  </a:cubicBezTo>
                  <a:cubicBezTo>
                    <a:pt x="124" y="225"/>
                    <a:pt x="124" y="225"/>
                    <a:pt x="124" y="225"/>
                  </a:cubicBezTo>
                  <a:lnTo>
                    <a:pt x="124" y="88"/>
                  </a:lnTo>
                  <a:close/>
                  <a:moveTo>
                    <a:pt x="39" y="174"/>
                  </a:moveTo>
                  <a:cubicBezTo>
                    <a:pt x="67" y="174"/>
                    <a:pt x="67" y="174"/>
                    <a:pt x="67" y="174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39" y="225"/>
                    <a:pt x="39" y="225"/>
                    <a:pt x="39" y="225"/>
                  </a:cubicBezTo>
                  <a:lnTo>
                    <a:pt x="39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81" name="Freeform 243"/>
            <p:cNvSpPr>
              <a:spLocks noEditPoints="1"/>
            </p:cNvSpPr>
            <p:nvPr/>
          </p:nvSpPr>
          <p:spPr bwMode="auto">
            <a:xfrm>
              <a:off x="6246813" y="47625"/>
              <a:ext cx="307975" cy="233363"/>
            </a:xfrm>
            <a:custGeom>
              <a:avLst/>
              <a:gdLst>
                <a:gd name="T0" fmla="*/ 9 w 322"/>
                <a:gd name="T1" fmla="*/ 141 h 245"/>
                <a:gd name="T2" fmla="*/ 60 w 322"/>
                <a:gd name="T3" fmla="*/ 93 h 245"/>
                <a:gd name="T4" fmla="*/ 75 w 322"/>
                <a:gd name="T5" fmla="*/ 95 h 245"/>
                <a:gd name="T6" fmla="*/ 150 w 322"/>
                <a:gd name="T7" fmla="*/ 161 h 245"/>
                <a:gd name="T8" fmla="*/ 79 w 322"/>
                <a:gd name="T9" fmla="*/ 243 h 245"/>
                <a:gd name="T10" fmla="*/ 90 w 322"/>
                <a:gd name="T11" fmla="*/ 243 h 245"/>
                <a:gd name="T12" fmla="*/ 231 w 322"/>
                <a:gd name="T13" fmla="*/ 243 h 245"/>
                <a:gd name="T14" fmla="*/ 243 w 322"/>
                <a:gd name="T15" fmla="*/ 243 h 245"/>
                <a:gd name="T16" fmla="*/ 172 w 322"/>
                <a:gd name="T17" fmla="*/ 161 h 245"/>
                <a:gd name="T18" fmla="*/ 247 w 322"/>
                <a:gd name="T19" fmla="*/ 95 h 245"/>
                <a:gd name="T20" fmla="*/ 262 w 322"/>
                <a:gd name="T21" fmla="*/ 93 h 245"/>
                <a:gd name="T22" fmla="*/ 313 w 322"/>
                <a:gd name="T23" fmla="*/ 141 h 245"/>
                <a:gd name="T24" fmla="*/ 321 w 322"/>
                <a:gd name="T25" fmla="*/ 132 h 245"/>
                <a:gd name="T26" fmla="*/ 287 w 322"/>
                <a:gd name="T27" fmla="*/ 46 h 245"/>
                <a:gd name="T28" fmla="*/ 276 w 322"/>
                <a:gd name="T29" fmla="*/ 35 h 245"/>
                <a:gd name="T30" fmla="*/ 190 w 322"/>
                <a:gd name="T31" fmla="*/ 1 h 245"/>
                <a:gd name="T32" fmla="*/ 183 w 322"/>
                <a:gd name="T33" fmla="*/ 14 h 245"/>
                <a:gd name="T34" fmla="*/ 226 w 322"/>
                <a:gd name="T35" fmla="*/ 66 h 245"/>
                <a:gd name="T36" fmla="*/ 231 w 322"/>
                <a:gd name="T37" fmla="*/ 79 h 245"/>
                <a:gd name="T38" fmla="*/ 90 w 322"/>
                <a:gd name="T39" fmla="*/ 79 h 245"/>
                <a:gd name="T40" fmla="*/ 96 w 322"/>
                <a:gd name="T41" fmla="*/ 66 h 245"/>
                <a:gd name="T42" fmla="*/ 139 w 322"/>
                <a:gd name="T43" fmla="*/ 14 h 245"/>
                <a:gd name="T44" fmla="*/ 132 w 322"/>
                <a:gd name="T45" fmla="*/ 1 h 245"/>
                <a:gd name="T46" fmla="*/ 46 w 322"/>
                <a:gd name="T47" fmla="*/ 35 h 245"/>
                <a:gd name="T48" fmla="*/ 35 w 322"/>
                <a:gd name="T49" fmla="*/ 46 h 245"/>
                <a:gd name="T50" fmla="*/ 1 w 322"/>
                <a:gd name="T51" fmla="*/ 132 h 245"/>
                <a:gd name="T52" fmla="*/ 214 w 322"/>
                <a:gd name="T53" fmla="*/ 23 h 245"/>
                <a:gd name="T54" fmla="*/ 299 w 322"/>
                <a:gd name="T55" fmla="*/ 108 h 245"/>
                <a:gd name="T56" fmla="*/ 263 w 322"/>
                <a:gd name="T57" fmla="*/ 75 h 245"/>
                <a:gd name="T58" fmla="*/ 254 w 322"/>
                <a:gd name="T59" fmla="*/ 79 h 245"/>
                <a:gd name="T60" fmla="*/ 246 w 322"/>
                <a:gd name="T61" fmla="*/ 63 h 245"/>
                <a:gd name="T62" fmla="*/ 214 w 322"/>
                <a:gd name="T63" fmla="*/ 23 h 245"/>
                <a:gd name="T64" fmla="*/ 108 w 322"/>
                <a:gd name="T65" fmla="*/ 23 h 245"/>
                <a:gd name="T66" fmla="*/ 76 w 322"/>
                <a:gd name="T67" fmla="*/ 63 h 245"/>
                <a:gd name="T68" fmla="*/ 68 w 322"/>
                <a:gd name="T69" fmla="*/ 79 h 245"/>
                <a:gd name="T70" fmla="*/ 53 w 322"/>
                <a:gd name="T71" fmla="*/ 77 h 245"/>
                <a:gd name="T72" fmla="*/ 55 w 322"/>
                <a:gd name="T73" fmla="*/ 5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22" h="245">
                  <a:moveTo>
                    <a:pt x="5" y="140"/>
                  </a:moveTo>
                  <a:cubicBezTo>
                    <a:pt x="6" y="141"/>
                    <a:pt x="7" y="141"/>
                    <a:pt x="9" y="141"/>
                  </a:cubicBezTo>
                  <a:cubicBezTo>
                    <a:pt x="11" y="141"/>
                    <a:pt x="13" y="140"/>
                    <a:pt x="14" y="139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5" y="96"/>
                    <a:pt x="65" y="96"/>
                    <a:pt x="65" y="96"/>
                  </a:cubicBezTo>
                  <a:cubicBezTo>
                    <a:pt x="69" y="98"/>
                    <a:pt x="73" y="97"/>
                    <a:pt x="75" y="95"/>
                  </a:cubicBezTo>
                  <a:cubicBezTo>
                    <a:pt x="79" y="91"/>
                    <a:pt x="79" y="91"/>
                    <a:pt x="79" y="91"/>
                  </a:cubicBezTo>
                  <a:cubicBezTo>
                    <a:pt x="150" y="161"/>
                    <a:pt x="150" y="161"/>
                    <a:pt x="150" y="161"/>
                  </a:cubicBezTo>
                  <a:cubicBezTo>
                    <a:pt x="79" y="232"/>
                    <a:pt x="79" y="232"/>
                    <a:pt x="79" y="232"/>
                  </a:cubicBezTo>
                  <a:cubicBezTo>
                    <a:pt x="76" y="235"/>
                    <a:pt x="76" y="240"/>
                    <a:pt x="79" y="243"/>
                  </a:cubicBezTo>
                  <a:cubicBezTo>
                    <a:pt x="81" y="244"/>
                    <a:pt x="83" y="245"/>
                    <a:pt x="85" y="245"/>
                  </a:cubicBezTo>
                  <a:cubicBezTo>
                    <a:pt x="87" y="245"/>
                    <a:pt x="89" y="244"/>
                    <a:pt x="90" y="243"/>
                  </a:cubicBezTo>
                  <a:cubicBezTo>
                    <a:pt x="161" y="172"/>
                    <a:pt x="161" y="172"/>
                    <a:pt x="161" y="172"/>
                  </a:cubicBezTo>
                  <a:cubicBezTo>
                    <a:pt x="231" y="243"/>
                    <a:pt x="231" y="243"/>
                    <a:pt x="231" y="243"/>
                  </a:cubicBezTo>
                  <a:cubicBezTo>
                    <a:pt x="233" y="244"/>
                    <a:pt x="235" y="245"/>
                    <a:pt x="237" y="245"/>
                  </a:cubicBezTo>
                  <a:cubicBezTo>
                    <a:pt x="239" y="245"/>
                    <a:pt x="241" y="244"/>
                    <a:pt x="243" y="243"/>
                  </a:cubicBezTo>
                  <a:cubicBezTo>
                    <a:pt x="246" y="240"/>
                    <a:pt x="246" y="235"/>
                    <a:pt x="243" y="232"/>
                  </a:cubicBezTo>
                  <a:cubicBezTo>
                    <a:pt x="172" y="161"/>
                    <a:pt x="172" y="161"/>
                    <a:pt x="172" y="161"/>
                  </a:cubicBezTo>
                  <a:cubicBezTo>
                    <a:pt x="243" y="91"/>
                    <a:pt x="243" y="91"/>
                    <a:pt x="243" y="91"/>
                  </a:cubicBezTo>
                  <a:cubicBezTo>
                    <a:pt x="247" y="95"/>
                    <a:pt x="247" y="95"/>
                    <a:pt x="247" y="95"/>
                  </a:cubicBezTo>
                  <a:cubicBezTo>
                    <a:pt x="249" y="97"/>
                    <a:pt x="253" y="98"/>
                    <a:pt x="256" y="96"/>
                  </a:cubicBezTo>
                  <a:cubicBezTo>
                    <a:pt x="262" y="93"/>
                    <a:pt x="262" y="93"/>
                    <a:pt x="262" y="93"/>
                  </a:cubicBezTo>
                  <a:cubicBezTo>
                    <a:pt x="308" y="139"/>
                    <a:pt x="308" y="139"/>
                    <a:pt x="308" y="139"/>
                  </a:cubicBezTo>
                  <a:cubicBezTo>
                    <a:pt x="309" y="140"/>
                    <a:pt x="311" y="141"/>
                    <a:pt x="313" y="141"/>
                  </a:cubicBezTo>
                  <a:cubicBezTo>
                    <a:pt x="315" y="141"/>
                    <a:pt x="316" y="141"/>
                    <a:pt x="317" y="140"/>
                  </a:cubicBezTo>
                  <a:cubicBezTo>
                    <a:pt x="320" y="139"/>
                    <a:pt x="322" y="136"/>
                    <a:pt x="321" y="132"/>
                  </a:cubicBezTo>
                  <a:cubicBezTo>
                    <a:pt x="317" y="101"/>
                    <a:pt x="304" y="73"/>
                    <a:pt x="283" y="50"/>
                  </a:cubicBezTo>
                  <a:cubicBezTo>
                    <a:pt x="287" y="46"/>
                    <a:pt x="287" y="46"/>
                    <a:pt x="287" y="46"/>
                  </a:cubicBezTo>
                  <a:cubicBezTo>
                    <a:pt x="290" y="43"/>
                    <a:pt x="290" y="38"/>
                    <a:pt x="287" y="35"/>
                  </a:cubicBezTo>
                  <a:cubicBezTo>
                    <a:pt x="284" y="32"/>
                    <a:pt x="279" y="32"/>
                    <a:pt x="276" y="35"/>
                  </a:cubicBezTo>
                  <a:cubicBezTo>
                    <a:pt x="272" y="38"/>
                    <a:pt x="272" y="38"/>
                    <a:pt x="272" y="38"/>
                  </a:cubicBezTo>
                  <a:cubicBezTo>
                    <a:pt x="249" y="18"/>
                    <a:pt x="221" y="5"/>
                    <a:pt x="190" y="1"/>
                  </a:cubicBezTo>
                  <a:cubicBezTo>
                    <a:pt x="186" y="0"/>
                    <a:pt x="183" y="2"/>
                    <a:pt x="181" y="5"/>
                  </a:cubicBezTo>
                  <a:cubicBezTo>
                    <a:pt x="180" y="8"/>
                    <a:pt x="181" y="12"/>
                    <a:pt x="183" y="14"/>
                  </a:cubicBezTo>
                  <a:cubicBezTo>
                    <a:pt x="229" y="60"/>
                    <a:pt x="229" y="60"/>
                    <a:pt x="229" y="60"/>
                  </a:cubicBezTo>
                  <a:cubicBezTo>
                    <a:pt x="226" y="66"/>
                    <a:pt x="226" y="66"/>
                    <a:pt x="226" y="66"/>
                  </a:cubicBezTo>
                  <a:cubicBezTo>
                    <a:pt x="224" y="69"/>
                    <a:pt x="225" y="73"/>
                    <a:pt x="227" y="75"/>
                  </a:cubicBezTo>
                  <a:cubicBezTo>
                    <a:pt x="231" y="79"/>
                    <a:pt x="231" y="79"/>
                    <a:pt x="231" y="79"/>
                  </a:cubicBezTo>
                  <a:cubicBezTo>
                    <a:pt x="161" y="150"/>
                    <a:pt x="161" y="150"/>
                    <a:pt x="161" y="150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5" y="75"/>
                    <a:pt x="95" y="75"/>
                    <a:pt x="95" y="75"/>
                  </a:cubicBezTo>
                  <a:cubicBezTo>
                    <a:pt x="97" y="73"/>
                    <a:pt x="98" y="69"/>
                    <a:pt x="96" y="66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139" y="14"/>
                    <a:pt x="139" y="14"/>
                    <a:pt x="139" y="14"/>
                  </a:cubicBezTo>
                  <a:cubicBezTo>
                    <a:pt x="141" y="12"/>
                    <a:pt x="142" y="8"/>
                    <a:pt x="140" y="5"/>
                  </a:cubicBezTo>
                  <a:cubicBezTo>
                    <a:pt x="139" y="2"/>
                    <a:pt x="136" y="0"/>
                    <a:pt x="132" y="1"/>
                  </a:cubicBezTo>
                  <a:cubicBezTo>
                    <a:pt x="101" y="5"/>
                    <a:pt x="73" y="18"/>
                    <a:pt x="50" y="38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3" y="32"/>
                    <a:pt x="38" y="32"/>
                    <a:pt x="35" y="35"/>
                  </a:cubicBezTo>
                  <a:cubicBezTo>
                    <a:pt x="32" y="38"/>
                    <a:pt x="32" y="43"/>
                    <a:pt x="35" y="46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18" y="73"/>
                    <a:pt x="5" y="101"/>
                    <a:pt x="1" y="132"/>
                  </a:cubicBezTo>
                  <a:cubicBezTo>
                    <a:pt x="0" y="136"/>
                    <a:pt x="2" y="139"/>
                    <a:pt x="5" y="140"/>
                  </a:cubicBezTo>
                  <a:close/>
                  <a:moveTo>
                    <a:pt x="214" y="23"/>
                  </a:moveTo>
                  <a:cubicBezTo>
                    <a:pt x="234" y="29"/>
                    <a:pt x="252" y="40"/>
                    <a:pt x="267" y="55"/>
                  </a:cubicBezTo>
                  <a:cubicBezTo>
                    <a:pt x="282" y="70"/>
                    <a:pt x="293" y="88"/>
                    <a:pt x="299" y="108"/>
                  </a:cubicBezTo>
                  <a:cubicBezTo>
                    <a:pt x="269" y="77"/>
                    <a:pt x="269" y="77"/>
                    <a:pt x="269" y="77"/>
                  </a:cubicBezTo>
                  <a:cubicBezTo>
                    <a:pt x="267" y="76"/>
                    <a:pt x="265" y="75"/>
                    <a:pt x="263" y="75"/>
                  </a:cubicBezTo>
                  <a:cubicBezTo>
                    <a:pt x="262" y="75"/>
                    <a:pt x="260" y="75"/>
                    <a:pt x="259" y="76"/>
                  </a:cubicBezTo>
                  <a:cubicBezTo>
                    <a:pt x="254" y="79"/>
                    <a:pt x="254" y="79"/>
                    <a:pt x="254" y="79"/>
                  </a:cubicBezTo>
                  <a:cubicBezTo>
                    <a:pt x="243" y="68"/>
                    <a:pt x="243" y="68"/>
                    <a:pt x="243" y="68"/>
                  </a:cubicBezTo>
                  <a:cubicBezTo>
                    <a:pt x="246" y="63"/>
                    <a:pt x="246" y="63"/>
                    <a:pt x="246" y="63"/>
                  </a:cubicBezTo>
                  <a:cubicBezTo>
                    <a:pt x="248" y="60"/>
                    <a:pt x="247" y="56"/>
                    <a:pt x="245" y="53"/>
                  </a:cubicBezTo>
                  <a:lnTo>
                    <a:pt x="214" y="23"/>
                  </a:lnTo>
                  <a:close/>
                  <a:moveTo>
                    <a:pt x="55" y="55"/>
                  </a:moveTo>
                  <a:cubicBezTo>
                    <a:pt x="70" y="40"/>
                    <a:pt x="88" y="29"/>
                    <a:pt x="108" y="23"/>
                  </a:cubicBezTo>
                  <a:cubicBezTo>
                    <a:pt x="77" y="53"/>
                    <a:pt x="77" y="53"/>
                    <a:pt x="77" y="53"/>
                  </a:cubicBezTo>
                  <a:cubicBezTo>
                    <a:pt x="75" y="56"/>
                    <a:pt x="74" y="60"/>
                    <a:pt x="76" y="63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0" y="74"/>
                    <a:pt x="56" y="75"/>
                    <a:pt x="53" y="77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29" y="88"/>
                    <a:pt x="40" y="70"/>
                    <a:pt x="55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82" name="Freeform 244"/>
            <p:cNvSpPr>
              <a:spLocks noEditPoints="1"/>
            </p:cNvSpPr>
            <p:nvPr/>
          </p:nvSpPr>
          <p:spPr bwMode="auto">
            <a:xfrm>
              <a:off x="6105526" y="317500"/>
              <a:ext cx="368300" cy="298450"/>
            </a:xfrm>
            <a:custGeom>
              <a:avLst/>
              <a:gdLst>
                <a:gd name="T0" fmla="*/ 136 w 386"/>
                <a:gd name="T1" fmla="*/ 133 h 312"/>
                <a:gd name="T2" fmla="*/ 73 w 386"/>
                <a:gd name="T3" fmla="*/ 141 h 312"/>
                <a:gd name="T4" fmla="*/ 28 w 386"/>
                <a:gd name="T5" fmla="*/ 104 h 312"/>
                <a:gd name="T6" fmla="*/ 21 w 386"/>
                <a:gd name="T7" fmla="*/ 103 h 312"/>
                <a:gd name="T8" fmla="*/ 16 w 386"/>
                <a:gd name="T9" fmla="*/ 110 h 312"/>
                <a:gd name="T10" fmla="*/ 16 w 386"/>
                <a:gd name="T11" fmla="*/ 148 h 312"/>
                <a:gd name="T12" fmla="*/ 7 w 386"/>
                <a:gd name="T13" fmla="*/ 149 h 312"/>
                <a:gd name="T14" fmla="*/ 0 w 386"/>
                <a:gd name="T15" fmla="*/ 157 h 312"/>
                <a:gd name="T16" fmla="*/ 7 w 386"/>
                <a:gd name="T17" fmla="*/ 165 h 312"/>
                <a:gd name="T18" fmla="*/ 16 w 386"/>
                <a:gd name="T19" fmla="*/ 166 h 312"/>
                <a:gd name="T20" fmla="*/ 16 w 386"/>
                <a:gd name="T21" fmla="*/ 203 h 312"/>
                <a:gd name="T22" fmla="*/ 21 w 386"/>
                <a:gd name="T23" fmla="*/ 210 h 312"/>
                <a:gd name="T24" fmla="*/ 24 w 386"/>
                <a:gd name="T25" fmla="*/ 211 h 312"/>
                <a:gd name="T26" fmla="*/ 28 w 386"/>
                <a:gd name="T27" fmla="*/ 209 h 312"/>
                <a:gd name="T28" fmla="*/ 72 w 386"/>
                <a:gd name="T29" fmla="*/ 173 h 312"/>
                <a:gd name="T30" fmla="*/ 136 w 386"/>
                <a:gd name="T31" fmla="*/ 180 h 312"/>
                <a:gd name="T32" fmla="*/ 117 w 386"/>
                <a:gd name="T33" fmla="*/ 296 h 312"/>
                <a:gd name="T34" fmla="*/ 125 w 386"/>
                <a:gd name="T35" fmla="*/ 311 h 312"/>
                <a:gd name="T36" fmla="*/ 131 w 386"/>
                <a:gd name="T37" fmla="*/ 312 h 312"/>
                <a:gd name="T38" fmla="*/ 142 w 386"/>
                <a:gd name="T39" fmla="*/ 307 h 312"/>
                <a:gd name="T40" fmla="*/ 230 w 386"/>
                <a:gd name="T41" fmla="*/ 192 h 312"/>
                <a:gd name="T42" fmla="*/ 244 w 386"/>
                <a:gd name="T43" fmla="*/ 193 h 312"/>
                <a:gd name="T44" fmla="*/ 274 w 386"/>
                <a:gd name="T45" fmla="*/ 195 h 312"/>
                <a:gd name="T46" fmla="*/ 375 w 386"/>
                <a:gd name="T47" fmla="*/ 173 h 312"/>
                <a:gd name="T48" fmla="*/ 386 w 386"/>
                <a:gd name="T49" fmla="*/ 157 h 312"/>
                <a:gd name="T50" fmla="*/ 375 w 386"/>
                <a:gd name="T51" fmla="*/ 140 h 312"/>
                <a:gd name="T52" fmla="*/ 244 w 386"/>
                <a:gd name="T53" fmla="*/ 120 h 312"/>
                <a:gd name="T54" fmla="*/ 230 w 386"/>
                <a:gd name="T55" fmla="*/ 122 h 312"/>
                <a:gd name="T56" fmla="*/ 142 w 386"/>
                <a:gd name="T57" fmla="*/ 7 h 312"/>
                <a:gd name="T58" fmla="*/ 125 w 386"/>
                <a:gd name="T59" fmla="*/ 2 h 312"/>
                <a:gd name="T60" fmla="*/ 117 w 386"/>
                <a:gd name="T61" fmla="*/ 18 h 312"/>
                <a:gd name="T62" fmla="*/ 136 w 386"/>
                <a:gd name="T63" fmla="*/ 133 h 312"/>
                <a:gd name="T64" fmla="*/ 31 w 386"/>
                <a:gd name="T65" fmla="*/ 126 h 312"/>
                <a:gd name="T66" fmla="*/ 52 w 386"/>
                <a:gd name="T67" fmla="*/ 143 h 312"/>
                <a:gd name="T68" fmla="*/ 31 w 386"/>
                <a:gd name="T69" fmla="*/ 146 h 312"/>
                <a:gd name="T70" fmla="*/ 31 w 386"/>
                <a:gd name="T71" fmla="*/ 126 h 312"/>
                <a:gd name="T72" fmla="*/ 31 w 386"/>
                <a:gd name="T73" fmla="*/ 187 h 312"/>
                <a:gd name="T74" fmla="*/ 31 w 386"/>
                <a:gd name="T75" fmla="*/ 168 h 312"/>
                <a:gd name="T76" fmla="*/ 52 w 386"/>
                <a:gd name="T77" fmla="*/ 170 h 312"/>
                <a:gd name="T78" fmla="*/ 31 w 386"/>
                <a:gd name="T79" fmla="*/ 187 h 312"/>
                <a:gd name="T80" fmla="*/ 134 w 386"/>
                <a:gd name="T81" fmla="*/ 291 h 312"/>
                <a:gd name="T82" fmla="*/ 152 w 386"/>
                <a:gd name="T83" fmla="*/ 182 h 312"/>
                <a:gd name="T84" fmla="*/ 211 w 386"/>
                <a:gd name="T85" fmla="*/ 189 h 312"/>
                <a:gd name="T86" fmla="*/ 134 w 386"/>
                <a:gd name="T87" fmla="*/ 291 h 312"/>
                <a:gd name="T88" fmla="*/ 246 w 386"/>
                <a:gd name="T89" fmla="*/ 136 h 312"/>
                <a:gd name="T90" fmla="*/ 369 w 386"/>
                <a:gd name="T91" fmla="*/ 155 h 312"/>
                <a:gd name="T92" fmla="*/ 370 w 386"/>
                <a:gd name="T93" fmla="*/ 157 h 312"/>
                <a:gd name="T94" fmla="*/ 369 w 386"/>
                <a:gd name="T95" fmla="*/ 159 h 312"/>
                <a:gd name="T96" fmla="*/ 246 w 386"/>
                <a:gd name="T97" fmla="*/ 178 h 312"/>
                <a:gd name="T98" fmla="*/ 74 w 386"/>
                <a:gd name="T99" fmla="*/ 157 h 312"/>
                <a:gd name="T100" fmla="*/ 246 w 386"/>
                <a:gd name="T101" fmla="*/ 136 h 312"/>
                <a:gd name="T102" fmla="*/ 211 w 386"/>
                <a:gd name="T103" fmla="*/ 124 h 312"/>
                <a:gd name="T104" fmla="*/ 152 w 386"/>
                <a:gd name="T105" fmla="*/ 131 h 312"/>
                <a:gd name="T106" fmla="*/ 134 w 386"/>
                <a:gd name="T107" fmla="*/ 22 h 312"/>
                <a:gd name="T108" fmla="*/ 211 w 386"/>
                <a:gd name="T109" fmla="*/ 12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6" h="312">
                  <a:moveTo>
                    <a:pt x="136" y="133"/>
                  </a:moveTo>
                  <a:cubicBezTo>
                    <a:pt x="73" y="141"/>
                    <a:pt x="73" y="141"/>
                    <a:pt x="73" y="141"/>
                  </a:cubicBezTo>
                  <a:cubicBezTo>
                    <a:pt x="28" y="104"/>
                    <a:pt x="28" y="104"/>
                    <a:pt x="28" y="104"/>
                  </a:cubicBezTo>
                  <a:cubicBezTo>
                    <a:pt x="26" y="102"/>
                    <a:pt x="23" y="102"/>
                    <a:pt x="21" y="103"/>
                  </a:cubicBezTo>
                  <a:cubicBezTo>
                    <a:pt x="18" y="105"/>
                    <a:pt x="16" y="107"/>
                    <a:pt x="16" y="110"/>
                  </a:cubicBezTo>
                  <a:cubicBezTo>
                    <a:pt x="16" y="148"/>
                    <a:pt x="16" y="148"/>
                    <a:pt x="16" y="148"/>
                  </a:cubicBezTo>
                  <a:cubicBezTo>
                    <a:pt x="7" y="149"/>
                    <a:pt x="7" y="149"/>
                    <a:pt x="7" y="149"/>
                  </a:cubicBezTo>
                  <a:cubicBezTo>
                    <a:pt x="3" y="149"/>
                    <a:pt x="0" y="153"/>
                    <a:pt x="0" y="157"/>
                  </a:cubicBezTo>
                  <a:cubicBezTo>
                    <a:pt x="0" y="161"/>
                    <a:pt x="3" y="164"/>
                    <a:pt x="7" y="165"/>
                  </a:cubicBezTo>
                  <a:cubicBezTo>
                    <a:pt x="16" y="166"/>
                    <a:pt x="16" y="166"/>
                    <a:pt x="16" y="166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6" y="206"/>
                    <a:pt x="18" y="209"/>
                    <a:pt x="21" y="210"/>
                  </a:cubicBezTo>
                  <a:cubicBezTo>
                    <a:pt x="22" y="210"/>
                    <a:pt x="23" y="211"/>
                    <a:pt x="24" y="211"/>
                  </a:cubicBezTo>
                  <a:cubicBezTo>
                    <a:pt x="25" y="211"/>
                    <a:pt x="27" y="210"/>
                    <a:pt x="28" y="209"/>
                  </a:cubicBezTo>
                  <a:cubicBezTo>
                    <a:pt x="72" y="173"/>
                    <a:pt x="72" y="173"/>
                    <a:pt x="72" y="173"/>
                  </a:cubicBezTo>
                  <a:cubicBezTo>
                    <a:pt x="136" y="180"/>
                    <a:pt x="136" y="180"/>
                    <a:pt x="136" y="180"/>
                  </a:cubicBezTo>
                  <a:cubicBezTo>
                    <a:pt x="117" y="296"/>
                    <a:pt x="117" y="296"/>
                    <a:pt x="117" y="296"/>
                  </a:cubicBezTo>
                  <a:cubicBezTo>
                    <a:pt x="116" y="302"/>
                    <a:pt x="119" y="308"/>
                    <a:pt x="125" y="311"/>
                  </a:cubicBezTo>
                  <a:cubicBezTo>
                    <a:pt x="127" y="312"/>
                    <a:pt x="129" y="312"/>
                    <a:pt x="131" y="312"/>
                  </a:cubicBezTo>
                  <a:cubicBezTo>
                    <a:pt x="136" y="312"/>
                    <a:pt x="140" y="310"/>
                    <a:pt x="142" y="307"/>
                  </a:cubicBezTo>
                  <a:cubicBezTo>
                    <a:pt x="230" y="192"/>
                    <a:pt x="230" y="192"/>
                    <a:pt x="230" y="192"/>
                  </a:cubicBezTo>
                  <a:cubicBezTo>
                    <a:pt x="244" y="193"/>
                    <a:pt x="244" y="193"/>
                    <a:pt x="244" y="193"/>
                  </a:cubicBezTo>
                  <a:cubicBezTo>
                    <a:pt x="254" y="195"/>
                    <a:pt x="264" y="195"/>
                    <a:pt x="274" y="195"/>
                  </a:cubicBezTo>
                  <a:cubicBezTo>
                    <a:pt x="309" y="195"/>
                    <a:pt x="343" y="188"/>
                    <a:pt x="375" y="173"/>
                  </a:cubicBezTo>
                  <a:cubicBezTo>
                    <a:pt x="382" y="170"/>
                    <a:pt x="386" y="164"/>
                    <a:pt x="386" y="157"/>
                  </a:cubicBezTo>
                  <a:cubicBezTo>
                    <a:pt x="386" y="149"/>
                    <a:pt x="382" y="143"/>
                    <a:pt x="375" y="140"/>
                  </a:cubicBezTo>
                  <a:cubicBezTo>
                    <a:pt x="334" y="121"/>
                    <a:pt x="289" y="115"/>
                    <a:pt x="244" y="120"/>
                  </a:cubicBezTo>
                  <a:cubicBezTo>
                    <a:pt x="230" y="122"/>
                    <a:pt x="230" y="122"/>
                    <a:pt x="230" y="122"/>
                  </a:cubicBezTo>
                  <a:cubicBezTo>
                    <a:pt x="142" y="7"/>
                    <a:pt x="142" y="7"/>
                    <a:pt x="142" y="7"/>
                  </a:cubicBezTo>
                  <a:cubicBezTo>
                    <a:pt x="138" y="2"/>
                    <a:pt x="132" y="0"/>
                    <a:pt x="125" y="2"/>
                  </a:cubicBezTo>
                  <a:cubicBezTo>
                    <a:pt x="119" y="5"/>
                    <a:pt x="116" y="11"/>
                    <a:pt x="117" y="18"/>
                  </a:cubicBezTo>
                  <a:lnTo>
                    <a:pt x="136" y="133"/>
                  </a:lnTo>
                  <a:close/>
                  <a:moveTo>
                    <a:pt x="31" y="126"/>
                  </a:moveTo>
                  <a:cubicBezTo>
                    <a:pt x="52" y="143"/>
                    <a:pt x="52" y="143"/>
                    <a:pt x="52" y="143"/>
                  </a:cubicBezTo>
                  <a:cubicBezTo>
                    <a:pt x="31" y="146"/>
                    <a:pt x="31" y="146"/>
                    <a:pt x="31" y="146"/>
                  </a:cubicBezTo>
                  <a:lnTo>
                    <a:pt x="31" y="126"/>
                  </a:lnTo>
                  <a:close/>
                  <a:moveTo>
                    <a:pt x="31" y="187"/>
                  </a:moveTo>
                  <a:cubicBezTo>
                    <a:pt x="31" y="168"/>
                    <a:pt x="31" y="168"/>
                    <a:pt x="31" y="168"/>
                  </a:cubicBezTo>
                  <a:cubicBezTo>
                    <a:pt x="52" y="170"/>
                    <a:pt x="52" y="170"/>
                    <a:pt x="52" y="170"/>
                  </a:cubicBezTo>
                  <a:lnTo>
                    <a:pt x="31" y="187"/>
                  </a:lnTo>
                  <a:close/>
                  <a:moveTo>
                    <a:pt x="134" y="291"/>
                  </a:moveTo>
                  <a:cubicBezTo>
                    <a:pt x="152" y="182"/>
                    <a:pt x="152" y="182"/>
                    <a:pt x="152" y="182"/>
                  </a:cubicBezTo>
                  <a:cubicBezTo>
                    <a:pt x="211" y="189"/>
                    <a:pt x="211" y="189"/>
                    <a:pt x="211" y="189"/>
                  </a:cubicBezTo>
                  <a:lnTo>
                    <a:pt x="134" y="291"/>
                  </a:lnTo>
                  <a:close/>
                  <a:moveTo>
                    <a:pt x="246" y="136"/>
                  </a:moveTo>
                  <a:cubicBezTo>
                    <a:pt x="288" y="131"/>
                    <a:pt x="330" y="137"/>
                    <a:pt x="369" y="155"/>
                  </a:cubicBezTo>
                  <a:cubicBezTo>
                    <a:pt x="370" y="155"/>
                    <a:pt x="370" y="156"/>
                    <a:pt x="370" y="157"/>
                  </a:cubicBezTo>
                  <a:cubicBezTo>
                    <a:pt x="370" y="157"/>
                    <a:pt x="370" y="158"/>
                    <a:pt x="369" y="159"/>
                  </a:cubicBezTo>
                  <a:cubicBezTo>
                    <a:pt x="330" y="176"/>
                    <a:pt x="288" y="183"/>
                    <a:pt x="246" y="178"/>
                  </a:cubicBezTo>
                  <a:cubicBezTo>
                    <a:pt x="74" y="157"/>
                    <a:pt x="74" y="157"/>
                    <a:pt x="74" y="157"/>
                  </a:cubicBezTo>
                  <a:lnTo>
                    <a:pt x="246" y="136"/>
                  </a:lnTo>
                  <a:close/>
                  <a:moveTo>
                    <a:pt x="211" y="124"/>
                  </a:moveTo>
                  <a:cubicBezTo>
                    <a:pt x="152" y="131"/>
                    <a:pt x="152" y="131"/>
                    <a:pt x="152" y="131"/>
                  </a:cubicBezTo>
                  <a:cubicBezTo>
                    <a:pt x="134" y="22"/>
                    <a:pt x="134" y="22"/>
                    <a:pt x="134" y="22"/>
                  </a:cubicBezTo>
                  <a:lnTo>
                    <a:pt x="211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83" name="Freeform 245"/>
            <p:cNvSpPr>
              <a:spLocks noEditPoints="1"/>
            </p:cNvSpPr>
            <p:nvPr/>
          </p:nvSpPr>
          <p:spPr bwMode="auto">
            <a:xfrm>
              <a:off x="5132388" y="665163"/>
              <a:ext cx="300038" cy="382588"/>
            </a:xfrm>
            <a:custGeom>
              <a:avLst/>
              <a:gdLst>
                <a:gd name="T0" fmla="*/ 30 w 313"/>
                <a:gd name="T1" fmla="*/ 95 h 399"/>
                <a:gd name="T2" fmla="*/ 17 w 313"/>
                <a:gd name="T3" fmla="*/ 140 h 399"/>
                <a:gd name="T4" fmla="*/ 1 w 313"/>
                <a:gd name="T5" fmla="*/ 225 h 399"/>
                <a:gd name="T6" fmla="*/ 8 w 313"/>
                <a:gd name="T7" fmla="*/ 236 h 399"/>
                <a:gd name="T8" fmla="*/ 32 w 313"/>
                <a:gd name="T9" fmla="*/ 289 h 399"/>
                <a:gd name="T10" fmla="*/ 67 w 313"/>
                <a:gd name="T11" fmla="*/ 322 h 399"/>
                <a:gd name="T12" fmla="*/ 104 w 313"/>
                <a:gd name="T13" fmla="*/ 353 h 399"/>
                <a:gd name="T14" fmla="*/ 87 w 313"/>
                <a:gd name="T15" fmla="*/ 362 h 399"/>
                <a:gd name="T16" fmla="*/ 95 w 313"/>
                <a:gd name="T17" fmla="*/ 399 h 399"/>
                <a:gd name="T18" fmla="*/ 287 w 313"/>
                <a:gd name="T19" fmla="*/ 391 h 399"/>
                <a:gd name="T20" fmla="*/ 284 w 313"/>
                <a:gd name="T21" fmla="*/ 329 h 399"/>
                <a:gd name="T22" fmla="*/ 269 w 313"/>
                <a:gd name="T23" fmla="*/ 328 h 399"/>
                <a:gd name="T24" fmla="*/ 295 w 313"/>
                <a:gd name="T25" fmla="*/ 215 h 399"/>
                <a:gd name="T26" fmla="*/ 167 w 313"/>
                <a:gd name="T27" fmla="*/ 0 h 399"/>
                <a:gd name="T28" fmla="*/ 239 w 313"/>
                <a:gd name="T29" fmla="*/ 77 h 399"/>
                <a:gd name="T30" fmla="*/ 296 w 313"/>
                <a:gd name="T31" fmla="*/ 134 h 399"/>
                <a:gd name="T32" fmla="*/ 103 w 313"/>
                <a:gd name="T33" fmla="*/ 383 h 399"/>
                <a:gd name="T34" fmla="*/ 271 w 313"/>
                <a:gd name="T35" fmla="*/ 344 h 399"/>
                <a:gd name="T36" fmla="*/ 281 w 313"/>
                <a:gd name="T37" fmla="*/ 207 h 399"/>
                <a:gd name="T38" fmla="*/ 253 w 313"/>
                <a:gd name="T39" fmla="*/ 261 h 399"/>
                <a:gd name="T40" fmla="*/ 215 w 313"/>
                <a:gd name="T41" fmla="*/ 336 h 399"/>
                <a:gd name="T42" fmla="*/ 237 w 313"/>
                <a:gd name="T43" fmla="*/ 219 h 399"/>
                <a:gd name="T44" fmla="*/ 239 w 313"/>
                <a:gd name="T45" fmla="*/ 143 h 399"/>
                <a:gd name="T46" fmla="*/ 185 w 313"/>
                <a:gd name="T47" fmla="*/ 85 h 399"/>
                <a:gd name="T48" fmla="*/ 166 w 313"/>
                <a:gd name="T49" fmla="*/ 56 h 399"/>
                <a:gd name="T50" fmla="*/ 166 w 313"/>
                <a:gd name="T51" fmla="*/ 98 h 399"/>
                <a:gd name="T52" fmla="*/ 223 w 313"/>
                <a:gd name="T53" fmla="*/ 146 h 399"/>
                <a:gd name="T54" fmla="*/ 201 w 313"/>
                <a:gd name="T55" fmla="*/ 232 h 399"/>
                <a:gd name="T56" fmla="*/ 199 w 313"/>
                <a:gd name="T57" fmla="*/ 339 h 399"/>
                <a:gd name="T58" fmla="*/ 174 w 313"/>
                <a:gd name="T59" fmla="*/ 231 h 399"/>
                <a:gd name="T60" fmla="*/ 108 w 313"/>
                <a:gd name="T61" fmla="*/ 162 h 399"/>
                <a:gd name="T62" fmla="*/ 89 w 313"/>
                <a:gd name="T63" fmla="*/ 133 h 399"/>
                <a:gd name="T64" fmla="*/ 89 w 313"/>
                <a:gd name="T65" fmla="*/ 175 h 399"/>
                <a:gd name="T66" fmla="*/ 158 w 313"/>
                <a:gd name="T67" fmla="*/ 234 h 399"/>
                <a:gd name="T68" fmla="*/ 120 w 313"/>
                <a:gd name="T69" fmla="*/ 350 h 399"/>
                <a:gd name="T70" fmla="*/ 120 w 313"/>
                <a:gd name="T71" fmla="*/ 313 h 399"/>
                <a:gd name="T72" fmla="*/ 140 w 313"/>
                <a:gd name="T73" fmla="*/ 297 h 399"/>
                <a:gd name="T74" fmla="*/ 66 w 313"/>
                <a:gd name="T75" fmla="*/ 307 h 399"/>
                <a:gd name="T76" fmla="*/ 48 w 313"/>
                <a:gd name="T77" fmla="*/ 289 h 399"/>
                <a:gd name="T78" fmla="*/ 44 w 313"/>
                <a:gd name="T79" fmla="*/ 224 h 399"/>
                <a:gd name="T80" fmla="*/ 42 w 313"/>
                <a:gd name="T81" fmla="*/ 154 h 399"/>
                <a:gd name="T82" fmla="*/ 32 w 313"/>
                <a:gd name="T83" fmla="*/ 134 h 399"/>
                <a:gd name="T84" fmla="*/ 81 w 313"/>
                <a:gd name="T85" fmla="*/ 49 h 399"/>
                <a:gd name="T86" fmla="*/ 83 w 313"/>
                <a:gd name="T87" fmla="*/ 82 h 399"/>
                <a:gd name="T88" fmla="*/ 144 w 313"/>
                <a:gd name="T89" fmla="*/ 154 h 399"/>
                <a:gd name="T90" fmla="*/ 187 w 313"/>
                <a:gd name="T91" fmla="*/ 154 h 399"/>
                <a:gd name="T92" fmla="*/ 157 w 313"/>
                <a:gd name="T93" fmla="*/ 134 h 399"/>
                <a:gd name="T94" fmla="*/ 97 w 313"/>
                <a:gd name="T95" fmla="*/ 37 h 399"/>
                <a:gd name="T96" fmla="*/ 223 w 313"/>
                <a:gd name="T97" fmla="*/ 29 h 399"/>
                <a:gd name="T98" fmla="*/ 226 w 313"/>
                <a:gd name="T99" fmla="*/ 86 h 399"/>
                <a:gd name="T100" fmla="*/ 281 w 313"/>
                <a:gd name="T101" fmla="*/ 207 h 399"/>
                <a:gd name="T102" fmla="*/ 159 w 313"/>
                <a:gd name="T103" fmla="*/ 77 h 399"/>
                <a:gd name="T104" fmla="*/ 172 w 313"/>
                <a:gd name="T105" fmla="*/ 77 h 399"/>
                <a:gd name="T106" fmla="*/ 89 w 313"/>
                <a:gd name="T107" fmla="*/ 160 h 399"/>
                <a:gd name="T108" fmla="*/ 89 w 313"/>
                <a:gd name="T109" fmla="*/ 147 h 399"/>
                <a:gd name="T110" fmla="*/ 89 w 313"/>
                <a:gd name="T111" fmla="*/ 160 h 399"/>
                <a:gd name="T112" fmla="*/ 172 w 313"/>
                <a:gd name="T113" fmla="*/ 154 h 399"/>
                <a:gd name="T114" fmla="*/ 159 w 313"/>
                <a:gd name="T115" fmla="*/ 154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13" h="399">
                  <a:moveTo>
                    <a:pt x="167" y="0"/>
                  </a:moveTo>
                  <a:cubicBezTo>
                    <a:pt x="106" y="0"/>
                    <a:pt x="51" y="38"/>
                    <a:pt x="30" y="95"/>
                  </a:cubicBezTo>
                  <a:cubicBezTo>
                    <a:pt x="16" y="133"/>
                    <a:pt x="16" y="133"/>
                    <a:pt x="16" y="133"/>
                  </a:cubicBezTo>
                  <a:cubicBezTo>
                    <a:pt x="15" y="135"/>
                    <a:pt x="15" y="138"/>
                    <a:pt x="17" y="140"/>
                  </a:cubicBezTo>
                  <a:cubicBezTo>
                    <a:pt x="25" y="153"/>
                    <a:pt x="25" y="153"/>
                    <a:pt x="25" y="153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0" y="227"/>
                    <a:pt x="1" y="230"/>
                    <a:pt x="2" y="232"/>
                  </a:cubicBezTo>
                  <a:cubicBezTo>
                    <a:pt x="3" y="234"/>
                    <a:pt x="5" y="235"/>
                    <a:pt x="8" y="236"/>
                  </a:cubicBezTo>
                  <a:cubicBezTo>
                    <a:pt x="34" y="239"/>
                    <a:pt x="34" y="239"/>
                    <a:pt x="34" y="239"/>
                  </a:cubicBezTo>
                  <a:cubicBezTo>
                    <a:pt x="32" y="289"/>
                    <a:pt x="32" y="289"/>
                    <a:pt x="32" y="289"/>
                  </a:cubicBezTo>
                  <a:cubicBezTo>
                    <a:pt x="32" y="298"/>
                    <a:pt x="35" y="307"/>
                    <a:pt x="42" y="314"/>
                  </a:cubicBezTo>
                  <a:cubicBezTo>
                    <a:pt x="49" y="320"/>
                    <a:pt x="58" y="323"/>
                    <a:pt x="67" y="322"/>
                  </a:cubicBezTo>
                  <a:cubicBezTo>
                    <a:pt x="77" y="322"/>
                    <a:pt x="90" y="320"/>
                    <a:pt x="104" y="317"/>
                  </a:cubicBezTo>
                  <a:cubicBezTo>
                    <a:pt x="104" y="353"/>
                    <a:pt x="104" y="353"/>
                    <a:pt x="104" y="353"/>
                  </a:cubicBezTo>
                  <a:cubicBezTo>
                    <a:pt x="94" y="354"/>
                    <a:pt x="94" y="354"/>
                    <a:pt x="94" y="354"/>
                  </a:cubicBezTo>
                  <a:cubicBezTo>
                    <a:pt x="90" y="355"/>
                    <a:pt x="87" y="358"/>
                    <a:pt x="87" y="362"/>
                  </a:cubicBezTo>
                  <a:cubicBezTo>
                    <a:pt x="87" y="391"/>
                    <a:pt x="87" y="391"/>
                    <a:pt x="87" y="391"/>
                  </a:cubicBezTo>
                  <a:cubicBezTo>
                    <a:pt x="87" y="395"/>
                    <a:pt x="90" y="399"/>
                    <a:pt x="95" y="399"/>
                  </a:cubicBezTo>
                  <a:cubicBezTo>
                    <a:pt x="279" y="399"/>
                    <a:pt x="279" y="399"/>
                    <a:pt x="279" y="399"/>
                  </a:cubicBezTo>
                  <a:cubicBezTo>
                    <a:pt x="283" y="399"/>
                    <a:pt x="287" y="395"/>
                    <a:pt x="287" y="391"/>
                  </a:cubicBezTo>
                  <a:cubicBezTo>
                    <a:pt x="287" y="335"/>
                    <a:pt x="287" y="335"/>
                    <a:pt x="287" y="335"/>
                  </a:cubicBezTo>
                  <a:cubicBezTo>
                    <a:pt x="287" y="333"/>
                    <a:pt x="286" y="330"/>
                    <a:pt x="284" y="329"/>
                  </a:cubicBezTo>
                  <a:cubicBezTo>
                    <a:pt x="282" y="327"/>
                    <a:pt x="280" y="327"/>
                    <a:pt x="278" y="327"/>
                  </a:cubicBezTo>
                  <a:cubicBezTo>
                    <a:pt x="269" y="328"/>
                    <a:pt x="269" y="328"/>
                    <a:pt x="269" y="328"/>
                  </a:cubicBezTo>
                  <a:cubicBezTo>
                    <a:pt x="269" y="263"/>
                    <a:pt x="269" y="263"/>
                    <a:pt x="269" y="263"/>
                  </a:cubicBezTo>
                  <a:cubicBezTo>
                    <a:pt x="278" y="246"/>
                    <a:pt x="290" y="225"/>
                    <a:pt x="295" y="215"/>
                  </a:cubicBezTo>
                  <a:cubicBezTo>
                    <a:pt x="307" y="194"/>
                    <a:pt x="313" y="170"/>
                    <a:pt x="313" y="146"/>
                  </a:cubicBezTo>
                  <a:cubicBezTo>
                    <a:pt x="313" y="65"/>
                    <a:pt x="247" y="0"/>
                    <a:pt x="167" y="0"/>
                  </a:cubicBezTo>
                  <a:close/>
                  <a:moveTo>
                    <a:pt x="296" y="134"/>
                  </a:moveTo>
                  <a:cubicBezTo>
                    <a:pt x="239" y="77"/>
                    <a:pt x="239" y="77"/>
                    <a:pt x="239" y="77"/>
                  </a:cubicBezTo>
                  <a:cubicBezTo>
                    <a:pt x="239" y="38"/>
                    <a:pt x="239" y="38"/>
                    <a:pt x="239" y="38"/>
                  </a:cubicBezTo>
                  <a:cubicBezTo>
                    <a:pt x="271" y="59"/>
                    <a:pt x="293" y="94"/>
                    <a:pt x="296" y="134"/>
                  </a:cubicBezTo>
                  <a:close/>
                  <a:moveTo>
                    <a:pt x="271" y="383"/>
                  </a:moveTo>
                  <a:cubicBezTo>
                    <a:pt x="103" y="383"/>
                    <a:pt x="103" y="383"/>
                    <a:pt x="103" y="383"/>
                  </a:cubicBezTo>
                  <a:cubicBezTo>
                    <a:pt x="103" y="369"/>
                    <a:pt x="103" y="369"/>
                    <a:pt x="103" y="369"/>
                  </a:cubicBezTo>
                  <a:cubicBezTo>
                    <a:pt x="271" y="344"/>
                    <a:pt x="271" y="344"/>
                    <a:pt x="271" y="344"/>
                  </a:cubicBezTo>
                  <a:lnTo>
                    <a:pt x="271" y="383"/>
                  </a:lnTo>
                  <a:close/>
                  <a:moveTo>
                    <a:pt x="281" y="207"/>
                  </a:moveTo>
                  <a:cubicBezTo>
                    <a:pt x="276" y="218"/>
                    <a:pt x="263" y="240"/>
                    <a:pt x="254" y="257"/>
                  </a:cubicBezTo>
                  <a:cubicBezTo>
                    <a:pt x="254" y="258"/>
                    <a:pt x="253" y="260"/>
                    <a:pt x="253" y="261"/>
                  </a:cubicBezTo>
                  <a:cubicBezTo>
                    <a:pt x="253" y="331"/>
                    <a:pt x="253" y="331"/>
                    <a:pt x="253" y="331"/>
                  </a:cubicBezTo>
                  <a:cubicBezTo>
                    <a:pt x="215" y="336"/>
                    <a:pt x="215" y="336"/>
                    <a:pt x="215" y="336"/>
                  </a:cubicBezTo>
                  <a:cubicBezTo>
                    <a:pt x="215" y="241"/>
                    <a:pt x="215" y="241"/>
                    <a:pt x="215" y="241"/>
                  </a:cubicBezTo>
                  <a:cubicBezTo>
                    <a:pt x="237" y="219"/>
                    <a:pt x="237" y="219"/>
                    <a:pt x="237" y="219"/>
                  </a:cubicBezTo>
                  <a:cubicBezTo>
                    <a:pt x="239" y="217"/>
                    <a:pt x="239" y="215"/>
                    <a:pt x="239" y="213"/>
                  </a:cubicBezTo>
                  <a:cubicBezTo>
                    <a:pt x="239" y="143"/>
                    <a:pt x="239" y="143"/>
                    <a:pt x="239" y="143"/>
                  </a:cubicBezTo>
                  <a:cubicBezTo>
                    <a:pt x="239" y="141"/>
                    <a:pt x="239" y="138"/>
                    <a:pt x="237" y="137"/>
                  </a:cubicBezTo>
                  <a:cubicBezTo>
                    <a:pt x="185" y="85"/>
                    <a:pt x="185" y="85"/>
                    <a:pt x="185" y="85"/>
                  </a:cubicBezTo>
                  <a:cubicBezTo>
                    <a:pt x="186" y="83"/>
                    <a:pt x="187" y="80"/>
                    <a:pt x="187" y="77"/>
                  </a:cubicBezTo>
                  <a:cubicBezTo>
                    <a:pt x="187" y="65"/>
                    <a:pt x="177" y="56"/>
                    <a:pt x="166" y="56"/>
                  </a:cubicBezTo>
                  <a:cubicBezTo>
                    <a:pt x="154" y="56"/>
                    <a:pt x="144" y="65"/>
                    <a:pt x="144" y="77"/>
                  </a:cubicBezTo>
                  <a:cubicBezTo>
                    <a:pt x="144" y="89"/>
                    <a:pt x="154" y="98"/>
                    <a:pt x="166" y="98"/>
                  </a:cubicBezTo>
                  <a:cubicBezTo>
                    <a:pt x="169" y="98"/>
                    <a:pt x="171" y="97"/>
                    <a:pt x="174" y="96"/>
                  </a:cubicBezTo>
                  <a:cubicBezTo>
                    <a:pt x="223" y="146"/>
                    <a:pt x="223" y="146"/>
                    <a:pt x="223" y="146"/>
                  </a:cubicBezTo>
                  <a:cubicBezTo>
                    <a:pt x="223" y="210"/>
                    <a:pt x="223" y="210"/>
                    <a:pt x="223" y="210"/>
                  </a:cubicBezTo>
                  <a:cubicBezTo>
                    <a:pt x="201" y="232"/>
                    <a:pt x="201" y="232"/>
                    <a:pt x="201" y="232"/>
                  </a:cubicBezTo>
                  <a:cubicBezTo>
                    <a:pt x="200" y="233"/>
                    <a:pt x="199" y="236"/>
                    <a:pt x="199" y="238"/>
                  </a:cubicBezTo>
                  <a:cubicBezTo>
                    <a:pt x="199" y="339"/>
                    <a:pt x="199" y="339"/>
                    <a:pt x="199" y="339"/>
                  </a:cubicBezTo>
                  <a:cubicBezTo>
                    <a:pt x="174" y="342"/>
                    <a:pt x="174" y="342"/>
                    <a:pt x="174" y="342"/>
                  </a:cubicBezTo>
                  <a:cubicBezTo>
                    <a:pt x="174" y="231"/>
                    <a:pt x="174" y="231"/>
                    <a:pt x="174" y="231"/>
                  </a:cubicBezTo>
                  <a:cubicBezTo>
                    <a:pt x="174" y="229"/>
                    <a:pt x="173" y="227"/>
                    <a:pt x="171" y="225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9" y="160"/>
                    <a:pt x="110" y="157"/>
                    <a:pt x="110" y="154"/>
                  </a:cubicBezTo>
                  <a:cubicBezTo>
                    <a:pt x="110" y="142"/>
                    <a:pt x="100" y="133"/>
                    <a:pt x="89" y="133"/>
                  </a:cubicBezTo>
                  <a:cubicBezTo>
                    <a:pt x="77" y="133"/>
                    <a:pt x="67" y="142"/>
                    <a:pt x="67" y="154"/>
                  </a:cubicBezTo>
                  <a:cubicBezTo>
                    <a:pt x="67" y="166"/>
                    <a:pt x="77" y="175"/>
                    <a:pt x="89" y="175"/>
                  </a:cubicBezTo>
                  <a:cubicBezTo>
                    <a:pt x="92" y="175"/>
                    <a:pt x="94" y="175"/>
                    <a:pt x="97" y="173"/>
                  </a:cubicBezTo>
                  <a:cubicBezTo>
                    <a:pt x="158" y="234"/>
                    <a:pt x="158" y="234"/>
                    <a:pt x="158" y="234"/>
                  </a:cubicBezTo>
                  <a:cubicBezTo>
                    <a:pt x="158" y="345"/>
                    <a:pt x="158" y="345"/>
                    <a:pt x="158" y="345"/>
                  </a:cubicBezTo>
                  <a:cubicBezTo>
                    <a:pt x="120" y="350"/>
                    <a:pt x="120" y="350"/>
                    <a:pt x="120" y="350"/>
                  </a:cubicBezTo>
                  <a:cubicBezTo>
                    <a:pt x="120" y="314"/>
                    <a:pt x="120" y="314"/>
                    <a:pt x="120" y="314"/>
                  </a:cubicBezTo>
                  <a:cubicBezTo>
                    <a:pt x="120" y="314"/>
                    <a:pt x="120" y="313"/>
                    <a:pt x="120" y="313"/>
                  </a:cubicBezTo>
                  <a:cubicBezTo>
                    <a:pt x="125" y="311"/>
                    <a:pt x="130" y="309"/>
                    <a:pt x="136" y="307"/>
                  </a:cubicBezTo>
                  <a:cubicBezTo>
                    <a:pt x="140" y="306"/>
                    <a:pt x="142" y="301"/>
                    <a:pt x="140" y="297"/>
                  </a:cubicBezTo>
                  <a:cubicBezTo>
                    <a:pt x="139" y="293"/>
                    <a:pt x="134" y="291"/>
                    <a:pt x="130" y="293"/>
                  </a:cubicBezTo>
                  <a:cubicBezTo>
                    <a:pt x="106" y="302"/>
                    <a:pt x="82" y="305"/>
                    <a:pt x="66" y="307"/>
                  </a:cubicBezTo>
                  <a:cubicBezTo>
                    <a:pt x="61" y="307"/>
                    <a:pt x="57" y="305"/>
                    <a:pt x="53" y="302"/>
                  </a:cubicBezTo>
                  <a:cubicBezTo>
                    <a:pt x="50" y="299"/>
                    <a:pt x="48" y="294"/>
                    <a:pt x="48" y="289"/>
                  </a:cubicBezTo>
                  <a:cubicBezTo>
                    <a:pt x="50" y="233"/>
                    <a:pt x="50" y="233"/>
                    <a:pt x="50" y="233"/>
                  </a:cubicBezTo>
                  <a:cubicBezTo>
                    <a:pt x="51" y="228"/>
                    <a:pt x="48" y="225"/>
                    <a:pt x="44" y="224"/>
                  </a:cubicBezTo>
                  <a:cubicBezTo>
                    <a:pt x="19" y="221"/>
                    <a:pt x="19" y="221"/>
                    <a:pt x="19" y="221"/>
                  </a:cubicBezTo>
                  <a:cubicBezTo>
                    <a:pt x="42" y="154"/>
                    <a:pt x="42" y="154"/>
                    <a:pt x="42" y="154"/>
                  </a:cubicBezTo>
                  <a:cubicBezTo>
                    <a:pt x="43" y="152"/>
                    <a:pt x="42" y="149"/>
                    <a:pt x="41" y="147"/>
                  </a:cubicBezTo>
                  <a:cubicBezTo>
                    <a:pt x="32" y="134"/>
                    <a:pt x="32" y="134"/>
                    <a:pt x="32" y="134"/>
                  </a:cubicBezTo>
                  <a:cubicBezTo>
                    <a:pt x="45" y="100"/>
                    <a:pt x="45" y="100"/>
                    <a:pt x="45" y="100"/>
                  </a:cubicBezTo>
                  <a:cubicBezTo>
                    <a:pt x="53" y="80"/>
                    <a:pt x="65" y="63"/>
                    <a:pt x="81" y="49"/>
                  </a:cubicBezTo>
                  <a:cubicBezTo>
                    <a:pt x="81" y="77"/>
                    <a:pt x="81" y="77"/>
                    <a:pt x="81" y="77"/>
                  </a:cubicBezTo>
                  <a:cubicBezTo>
                    <a:pt x="81" y="79"/>
                    <a:pt x="81" y="81"/>
                    <a:pt x="83" y="82"/>
                  </a:cubicBezTo>
                  <a:cubicBezTo>
                    <a:pt x="146" y="145"/>
                    <a:pt x="146" y="145"/>
                    <a:pt x="146" y="145"/>
                  </a:cubicBezTo>
                  <a:cubicBezTo>
                    <a:pt x="145" y="148"/>
                    <a:pt x="144" y="151"/>
                    <a:pt x="144" y="154"/>
                  </a:cubicBezTo>
                  <a:cubicBezTo>
                    <a:pt x="144" y="166"/>
                    <a:pt x="154" y="175"/>
                    <a:pt x="166" y="175"/>
                  </a:cubicBezTo>
                  <a:cubicBezTo>
                    <a:pt x="177" y="175"/>
                    <a:pt x="187" y="166"/>
                    <a:pt x="187" y="154"/>
                  </a:cubicBezTo>
                  <a:cubicBezTo>
                    <a:pt x="187" y="142"/>
                    <a:pt x="177" y="133"/>
                    <a:pt x="166" y="133"/>
                  </a:cubicBezTo>
                  <a:cubicBezTo>
                    <a:pt x="163" y="133"/>
                    <a:pt x="160" y="133"/>
                    <a:pt x="157" y="134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17" y="23"/>
                    <a:pt x="141" y="16"/>
                    <a:pt x="167" y="16"/>
                  </a:cubicBezTo>
                  <a:cubicBezTo>
                    <a:pt x="187" y="16"/>
                    <a:pt x="206" y="21"/>
                    <a:pt x="223" y="29"/>
                  </a:cubicBezTo>
                  <a:cubicBezTo>
                    <a:pt x="223" y="81"/>
                    <a:pt x="223" y="81"/>
                    <a:pt x="223" y="81"/>
                  </a:cubicBezTo>
                  <a:cubicBezTo>
                    <a:pt x="223" y="83"/>
                    <a:pt x="224" y="85"/>
                    <a:pt x="226" y="86"/>
                  </a:cubicBezTo>
                  <a:cubicBezTo>
                    <a:pt x="296" y="157"/>
                    <a:pt x="296" y="157"/>
                    <a:pt x="296" y="157"/>
                  </a:cubicBezTo>
                  <a:cubicBezTo>
                    <a:pt x="295" y="175"/>
                    <a:pt x="290" y="192"/>
                    <a:pt x="281" y="207"/>
                  </a:cubicBezTo>
                  <a:close/>
                  <a:moveTo>
                    <a:pt x="166" y="83"/>
                  </a:moveTo>
                  <a:cubicBezTo>
                    <a:pt x="162" y="83"/>
                    <a:pt x="159" y="80"/>
                    <a:pt x="159" y="77"/>
                  </a:cubicBezTo>
                  <a:cubicBezTo>
                    <a:pt x="159" y="73"/>
                    <a:pt x="162" y="70"/>
                    <a:pt x="166" y="70"/>
                  </a:cubicBezTo>
                  <a:cubicBezTo>
                    <a:pt x="169" y="70"/>
                    <a:pt x="172" y="73"/>
                    <a:pt x="172" y="77"/>
                  </a:cubicBezTo>
                  <a:cubicBezTo>
                    <a:pt x="172" y="80"/>
                    <a:pt x="169" y="83"/>
                    <a:pt x="166" y="83"/>
                  </a:cubicBezTo>
                  <a:close/>
                  <a:moveTo>
                    <a:pt x="89" y="160"/>
                  </a:moveTo>
                  <a:cubicBezTo>
                    <a:pt x="85" y="160"/>
                    <a:pt x="82" y="157"/>
                    <a:pt x="82" y="154"/>
                  </a:cubicBezTo>
                  <a:cubicBezTo>
                    <a:pt x="82" y="150"/>
                    <a:pt x="85" y="147"/>
                    <a:pt x="89" y="147"/>
                  </a:cubicBezTo>
                  <a:cubicBezTo>
                    <a:pt x="92" y="147"/>
                    <a:pt x="95" y="150"/>
                    <a:pt x="95" y="154"/>
                  </a:cubicBezTo>
                  <a:cubicBezTo>
                    <a:pt x="95" y="157"/>
                    <a:pt x="92" y="160"/>
                    <a:pt x="89" y="160"/>
                  </a:cubicBezTo>
                  <a:close/>
                  <a:moveTo>
                    <a:pt x="166" y="147"/>
                  </a:moveTo>
                  <a:cubicBezTo>
                    <a:pt x="169" y="147"/>
                    <a:pt x="172" y="150"/>
                    <a:pt x="172" y="154"/>
                  </a:cubicBezTo>
                  <a:cubicBezTo>
                    <a:pt x="172" y="157"/>
                    <a:pt x="169" y="160"/>
                    <a:pt x="166" y="160"/>
                  </a:cubicBezTo>
                  <a:cubicBezTo>
                    <a:pt x="162" y="160"/>
                    <a:pt x="159" y="157"/>
                    <a:pt x="159" y="154"/>
                  </a:cubicBezTo>
                  <a:cubicBezTo>
                    <a:pt x="159" y="150"/>
                    <a:pt x="162" y="147"/>
                    <a:pt x="166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84" name="Freeform 246"/>
            <p:cNvSpPr>
              <a:spLocks/>
            </p:cNvSpPr>
            <p:nvPr/>
          </p:nvSpPr>
          <p:spPr bwMode="auto">
            <a:xfrm>
              <a:off x="5953126" y="196850"/>
              <a:ext cx="14288" cy="41275"/>
            </a:xfrm>
            <a:custGeom>
              <a:avLst/>
              <a:gdLst>
                <a:gd name="T0" fmla="*/ 16 w 16"/>
                <a:gd name="T1" fmla="*/ 35 h 43"/>
                <a:gd name="T2" fmla="*/ 16 w 16"/>
                <a:gd name="T3" fmla="*/ 8 h 43"/>
                <a:gd name="T4" fmla="*/ 8 w 16"/>
                <a:gd name="T5" fmla="*/ 0 h 43"/>
                <a:gd name="T6" fmla="*/ 0 w 16"/>
                <a:gd name="T7" fmla="*/ 8 h 43"/>
                <a:gd name="T8" fmla="*/ 0 w 16"/>
                <a:gd name="T9" fmla="*/ 35 h 43"/>
                <a:gd name="T10" fmla="*/ 8 w 16"/>
                <a:gd name="T11" fmla="*/ 43 h 43"/>
                <a:gd name="T12" fmla="*/ 16 w 16"/>
                <a:gd name="T13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3">
                  <a:moveTo>
                    <a:pt x="16" y="35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2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0"/>
                    <a:pt x="3" y="43"/>
                    <a:pt x="8" y="43"/>
                  </a:cubicBezTo>
                  <a:cubicBezTo>
                    <a:pt x="12" y="43"/>
                    <a:pt x="16" y="40"/>
                    <a:pt x="16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85" name="Freeform 247"/>
            <p:cNvSpPr>
              <a:spLocks/>
            </p:cNvSpPr>
            <p:nvPr/>
          </p:nvSpPr>
          <p:spPr bwMode="auto">
            <a:xfrm>
              <a:off x="5830888" y="246063"/>
              <a:ext cx="34925" cy="34925"/>
            </a:xfrm>
            <a:custGeom>
              <a:avLst/>
              <a:gdLst>
                <a:gd name="T0" fmla="*/ 14 w 37"/>
                <a:gd name="T1" fmla="*/ 3 h 36"/>
                <a:gd name="T2" fmla="*/ 3 w 37"/>
                <a:gd name="T3" fmla="*/ 3 h 36"/>
                <a:gd name="T4" fmla="*/ 3 w 37"/>
                <a:gd name="T5" fmla="*/ 15 h 36"/>
                <a:gd name="T6" fmla="*/ 23 w 37"/>
                <a:gd name="T7" fmla="*/ 34 h 36"/>
                <a:gd name="T8" fmla="*/ 28 w 37"/>
                <a:gd name="T9" fmla="*/ 36 h 36"/>
                <a:gd name="T10" fmla="*/ 34 w 37"/>
                <a:gd name="T11" fmla="*/ 34 h 36"/>
                <a:gd name="T12" fmla="*/ 34 w 37"/>
                <a:gd name="T13" fmla="*/ 23 h 36"/>
                <a:gd name="T14" fmla="*/ 14 w 37"/>
                <a:gd name="T15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6">
                  <a:moveTo>
                    <a:pt x="14" y="3"/>
                  </a:moveTo>
                  <a:cubicBezTo>
                    <a:pt x="11" y="0"/>
                    <a:pt x="6" y="0"/>
                    <a:pt x="3" y="3"/>
                  </a:cubicBezTo>
                  <a:cubicBezTo>
                    <a:pt x="0" y="6"/>
                    <a:pt x="0" y="11"/>
                    <a:pt x="3" y="15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4" y="36"/>
                    <a:pt x="26" y="36"/>
                    <a:pt x="28" y="36"/>
                  </a:cubicBezTo>
                  <a:cubicBezTo>
                    <a:pt x="30" y="36"/>
                    <a:pt x="32" y="36"/>
                    <a:pt x="34" y="34"/>
                  </a:cubicBezTo>
                  <a:cubicBezTo>
                    <a:pt x="37" y="31"/>
                    <a:pt x="37" y="26"/>
                    <a:pt x="34" y="23"/>
                  </a:cubicBezTo>
                  <a:lnTo>
                    <a:pt x="14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86" name="Freeform 248"/>
            <p:cNvSpPr>
              <a:spLocks noEditPoints="1"/>
            </p:cNvSpPr>
            <p:nvPr/>
          </p:nvSpPr>
          <p:spPr bwMode="auto">
            <a:xfrm>
              <a:off x="5840413" y="255588"/>
              <a:ext cx="239713" cy="274638"/>
            </a:xfrm>
            <a:custGeom>
              <a:avLst/>
              <a:gdLst>
                <a:gd name="T0" fmla="*/ 0 w 250"/>
                <a:gd name="T1" fmla="*/ 125 h 287"/>
                <a:gd name="T2" fmla="*/ 36 w 250"/>
                <a:gd name="T3" fmla="*/ 213 h 287"/>
                <a:gd name="T4" fmla="*/ 53 w 250"/>
                <a:gd name="T5" fmla="*/ 230 h 287"/>
                <a:gd name="T6" fmla="*/ 73 w 250"/>
                <a:gd name="T7" fmla="*/ 279 h 287"/>
                <a:gd name="T8" fmla="*/ 81 w 250"/>
                <a:gd name="T9" fmla="*/ 287 h 287"/>
                <a:gd name="T10" fmla="*/ 168 w 250"/>
                <a:gd name="T11" fmla="*/ 287 h 287"/>
                <a:gd name="T12" fmla="*/ 176 w 250"/>
                <a:gd name="T13" fmla="*/ 279 h 287"/>
                <a:gd name="T14" fmla="*/ 197 w 250"/>
                <a:gd name="T15" fmla="*/ 230 h 287"/>
                <a:gd name="T16" fmla="*/ 213 w 250"/>
                <a:gd name="T17" fmla="*/ 213 h 287"/>
                <a:gd name="T18" fmla="*/ 250 w 250"/>
                <a:gd name="T19" fmla="*/ 125 h 287"/>
                <a:gd name="T20" fmla="*/ 213 w 250"/>
                <a:gd name="T21" fmla="*/ 36 h 287"/>
                <a:gd name="T22" fmla="*/ 125 w 250"/>
                <a:gd name="T23" fmla="*/ 0 h 287"/>
                <a:gd name="T24" fmla="*/ 36 w 250"/>
                <a:gd name="T25" fmla="*/ 36 h 287"/>
                <a:gd name="T26" fmla="*/ 0 w 250"/>
                <a:gd name="T27" fmla="*/ 125 h 287"/>
                <a:gd name="T28" fmla="*/ 125 w 250"/>
                <a:gd name="T29" fmla="*/ 16 h 287"/>
                <a:gd name="T30" fmla="*/ 202 w 250"/>
                <a:gd name="T31" fmla="*/ 48 h 287"/>
                <a:gd name="T32" fmla="*/ 234 w 250"/>
                <a:gd name="T33" fmla="*/ 125 h 287"/>
                <a:gd name="T34" fmla="*/ 202 w 250"/>
                <a:gd name="T35" fmla="*/ 202 h 287"/>
                <a:gd name="T36" fmla="*/ 185 w 250"/>
                <a:gd name="T37" fmla="*/ 219 h 287"/>
                <a:gd name="T38" fmla="*/ 161 w 250"/>
                <a:gd name="T39" fmla="*/ 271 h 287"/>
                <a:gd name="T40" fmla="*/ 133 w 250"/>
                <a:gd name="T41" fmla="*/ 271 h 287"/>
                <a:gd name="T42" fmla="*/ 133 w 250"/>
                <a:gd name="T43" fmla="*/ 177 h 287"/>
                <a:gd name="T44" fmla="*/ 167 w 250"/>
                <a:gd name="T45" fmla="*/ 143 h 287"/>
                <a:gd name="T46" fmla="*/ 167 w 250"/>
                <a:gd name="T47" fmla="*/ 132 h 287"/>
                <a:gd name="T48" fmla="*/ 156 w 250"/>
                <a:gd name="T49" fmla="*/ 132 h 287"/>
                <a:gd name="T50" fmla="*/ 125 w 250"/>
                <a:gd name="T51" fmla="*/ 163 h 287"/>
                <a:gd name="T52" fmla="*/ 94 w 250"/>
                <a:gd name="T53" fmla="*/ 132 h 287"/>
                <a:gd name="T54" fmla="*/ 83 w 250"/>
                <a:gd name="T55" fmla="*/ 132 h 287"/>
                <a:gd name="T56" fmla="*/ 83 w 250"/>
                <a:gd name="T57" fmla="*/ 143 h 287"/>
                <a:gd name="T58" fmla="*/ 117 w 250"/>
                <a:gd name="T59" fmla="*/ 177 h 287"/>
                <a:gd name="T60" fmla="*/ 117 w 250"/>
                <a:gd name="T61" fmla="*/ 271 h 287"/>
                <a:gd name="T62" fmla="*/ 89 w 250"/>
                <a:gd name="T63" fmla="*/ 271 h 287"/>
                <a:gd name="T64" fmla="*/ 64 w 250"/>
                <a:gd name="T65" fmla="*/ 219 h 287"/>
                <a:gd name="T66" fmla="*/ 48 w 250"/>
                <a:gd name="T67" fmla="*/ 202 h 287"/>
                <a:gd name="T68" fmla="*/ 16 w 250"/>
                <a:gd name="T69" fmla="*/ 125 h 287"/>
                <a:gd name="T70" fmla="*/ 48 w 250"/>
                <a:gd name="T71" fmla="*/ 48 h 287"/>
                <a:gd name="T72" fmla="*/ 125 w 250"/>
                <a:gd name="T73" fmla="*/ 16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0" h="287">
                  <a:moveTo>
                    <a:pt x="0" y="125"/>
                  </a:moveTo>
                  <a:cubicBezTo>
                    <a:pt x="0" y="158"/>
                    <a:pt x="13" y="190"/>
                    <a:pt x="36" y="213"/>
                  </a:cubicBezTo>
                  <a:cubicBezTo>
                    <a:pt x="53" y="230"/>
                    <a:pt x="53" y="230"/>
                    <a:pt x="53" y="230"/>
                  </a:cubicBezTo>
                  <a:cubicBezTo>
                    <a:pt x="66" y="243"/>
                    <a:pt x="73" y="261"/>
                    <a:pt x="73" y="279"/>
                  </a:cubicBezTo>
                  <a:cubicBezTo>
                    <a:pt x="73" y="284"/>
                    <a:pt x="77" y="287"/>
                    <a:pt x="81" y="287"/>
                  </a:cubicBezTo>
                  <a:cubicBezTo>
                    <a:pt x="168" y="287"/>
                    <a:pt x="168" y="287"/>
                    <a:pt x="168" y="287"/>
                  </a:cubicBezTo>
                  <a:cubicBezTo>
                    <a:pt x="173" y="287"/>
                    <a:pt x="176" y="284"/>
                    <a:pt x="176" y="279"/>
                  </a:cubicBezTo>
                  <a:cubicBezTo>
                    <a:pt x="176" y="261"/>
                    <a:pt x="183" y="243"/>
                    <a:pt x="197" y="230"/>
                  </a:cubicBezTo>
                  <a:cubicBezTo>
                    <a:pt x="213" y="213"/>
                    <a:pt x="213" y="213"/>
                    <a:pt x="213" y="213"/>
                  </a:cubicBezTo>
                  <a:cubicBezTo>
                    <a:pt x="237" y="190"/>
                    <a:pt x="250" y="158"/>
                    <a:pt x="250" y="125"/>
                  </a:cubicBezTo>
                  <a:cubicBezTo>
                    <a:pt x="250" y="91"/>
                    <a:pt x="237" y="60"/>
                    <a:pt x="213" y="36"/>
                  </a:cubicBezTo>
                  <a:cubicBezTo>
                    <a:pt x="190" y="13"/>
                    <a:pt x="158" y="0"/>
                    <a:pt x="125" y="0"/>
                  </a:cubicBezTo>
                  <a:cubicBezTo>
                    <a:pt x="91" y="0"/>
                    <a:pt x="60" y="13"/>
                    <a:pt x="36" y="36"/>
                  </a:cubicBezTo>
                  <a:cubicBezTo>
                    <a:pt x="13" y="60"/>
                    <a:pt x="0" y="91"/>
                    <a:pt x="0" y="125"/>
                  </a:cubicBezTo>
                  <a:close/>
                  <a:moveTo>
                    <a:pt x="125" y="16"/>
                  </a:moveTo>
                  <a:cubicBezTo>
                    <a:pt x="154" y="16"/>
                    <a:pt x="181" y="27"/>
                    <a:pt x="202" y="48"/>
                  </a:cubicBezTo>
                  <a:cubicBezTo>
                    <a:pt x="223" y="68"/>
                    <a:pt x="234" y="96"/>
                    <a:pt x="234" y="125"/>
                  </a:cubicBezTo>
                  <a:cubicBezTo>
                    <a:pt x="234" y="154"/>
                    <a:pt x="223" y="181"/>
                    <a:pt x="202" y="202"/>
                  </a:cubicBezTo>
                  <a:cubicBezTo>
                    <a:pt x="185" y="219"/>
                    <a:pt x="185" y="219"/>
                    <a:pt x="185" y="219"/>
                  </a:cubicBezTo>
                  <a:cubicBezTo>
                    <a:pt x="171" y="233"/>
                    <a:pt x="162" y="251"/>
                    <a:pt x="161" y="271"/>
                  </a:cubicBezTo>
                  <a:cubicBezTo>
                    <a:pt x="133" y="271"/>
                    <a:pt x="133" y="271"/>
                    <a:pt x="133" y="271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67" y="143"/>
                    <a:pt x="167" y="143"/>
                    <a:pt x="167" y="143"/>
                  </a:cubicBezTo>
                  <a:cubicBezTo>
                    <a:pt x="170" y="140"/>
                    <a:pt x="170" y="135"/>
                    <a:pt x="167" y="132"/>
                  </a:cubicBezTo>
                  <a:cubicBezTo>
                    <a:pt x="164" y="129"/>
                    <a:pt x="159" y="129"/>
                    <a:pt x="156" y="132"/>
                  </a:cubicBezTo>
                  <a:cubicBezTo>
                    <a:pt x="125" y="163"/>
                    <a:pt x="125" y="163"/>
                    <a:pt x="125" y="163"/>
                  </a:cubicBezTo>
                  <a:cubicBezTo>
                    <a:pt x="94" y="132"/>
                    <a:pt x="94" y="132"/>
                    <a:pt x="94" y="132"/>
                  </a:cubicBezTo>
                  <a:cubicBezTo>
                    <a:pt x="91" y="129"/>
                    <a:pt x="86" y="129"/>
                    <a:pt x="83" y="132"/>
                  </a:cubicBezTo>
                  <a:cubicBezTo>
                    <a:pt x="79" y="135"/>
                    <a:pt x="79" y="140"/>
                    <a:pt x="83" y="143"/>
                  </a:cubicBezTo>
                  <a:cubicBezTo>
                    <a:pt x="117" y="177"/>
                    <a:pt x="117" y="177"/>
                    <a:pt x="117" y="177"/>
                  </a:cubicBezTo>
                  <a:cubicBezTo>
                    <a:pt x="117" y="271"/>
                    <a:pt x="117" y="271"/>
                    <a:pt x="117" y="271"/>
                  </a:cubicBezTo>
                  <a:cubicBezTo>
                    <a:pt x="89" y="271"/>
                    <a:pt x="89" y="271"/>
                    <a:pt x="89" y="271"/>
                  </a:cubicBezTo>
                  <a:cubicBezTo>
                    <a:pt x="87" y="251"/>
                    <a:pt x="78" y="233"/>
                    <a:pt x="64" y="219"/>
                  </a:cubicBezTo>
                  <a:cubicBezTo>
                    <a:pt x="48" y="202"/>
                    <a:pt x="48" y="202"/>
                    <a:pt x="48" y="202"/>
                  </a:cubicBezTo>
                  <a:cubicBezTo>
                    <a:pt x="27" y="181"/>
                    <a:pt x="16" y="154"/>
                    <a:pt x="16" y="125"/>
                  </a:cubicBezTo>
                  <a:cubicBezTo>
                    <a:pt x="16" y="96"/>
                    <a:pt x="27" y="68"/>
                    <a:pt x="48" y="48"/>
                  </a:cubicBezTo>
                  <a:cubicBezTo>
                    <a:pt x="68" y="27"/>
                    <a:pt x="96" y="16"/>
                    <a:pt x="12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87" name="Freeform 249"/>
            <p:cNvSpPr>
              <a:spLocks/>
            </p:cNvSpPr>
            <p:nvPr/>
          </p:nvSpPr>
          <p:spPr bwMode="auto">
            <a:xfrm>
              <a:off x="5910263" y="546100"/>
              <a:ext cx="98425" cy="15875"/>
            </a:xfrm>
            <a:custGeom>
              <a:avLst/>
              <a:gdLst>
                <a:gd name="T0" fmla="*/ 103 w 103"/>
                <a:gd name="T1" fmla="*/ 8 h 16"/>
                <a:gd name="T2" fmla="*/ 95 w 103"/>
                <a:gd name="T3" fmla="*/ 0 h 16"/>
                <a:gd name="T4" fmla="*/ 8 w 103"/>
                <a:gd name="T5" fmla="*/ 0 h 16"/>
                <a:gd name="T6" fmla="*/ 0 w 103"/>
                <a:gd name="T7" fmla="*/ 8 h 16"/>
                <a:gd name="T8" fmla="*/ 8 w 103"/>
                <a:gd name="T9" fmla="*/ 16 h 16"/>
                <a:gd name="T10" fmla="*/ 95 w 103"/>
                <a:gd name="T11" fmla="*/ 16 h 16"/>
                <a:gd name="T12" fmla="*/ 103 w 103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16">
                  <a:moveTo>
                    <a:pt x="103" y="8"/>
                  </a:moveTo>
                  <a:cubicBezTo>
                    <a:pt x="103" y="4"/>
                    <a:pt x="100" y="0"/>
                    <a:pt x="9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0" y="16"/>
                    <a:pt x="103" y="12"/>
                    <a:pt x="103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88" name="Freeform 250"/>
            <p:cNvSpPr>
              <a:spLocks/>
            </p:cNvSpPr>
            <p:nvPr/>
          </p:nvSpPr>
          <p:spPr bwMode="auto">
            <a:xfrm>
              <a:off x="5926138" y="577850"/>
              <a:ext cx="66675" cy="15875"/>
            </a:xfrm>
            <a:custGeom>
              <a:avLst/>
              <a:gdLst>
                <a:gd name="T0" fmla="*/ 8 w 69"/>
                <a:gd name="T1" fmla="*/ 0 h 16"/>
                <a:gd name="T2" fmla="*/ 0 w 69"/>
                <a:gd name="T3" fmla="*/ 8 h 16"/>
                <a:gd name="T4" fmla="*/ 8 w 69"/>
                <a:gd name="T5" fmla="*/ 16 h 16"/>
                <a:gd name="T6" fmla="*/ 61 w 69"/>
                <a:gd name="T7" fmla="*/ 16 h 16"/>
                <a:gd name="T8" fmla="*/ 69 w 69"/>
                <a:gd name="T9" fmla="*/ 8 h 16"/>
                <a:gd name="T10" fmla="*/ 61 w 69"/>
                <a:gd name="T11" fmla="*/ 0 h 16"/>
                <a:gd name="T12" fmla="*/ 8 w 69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6">
                  <a:moveTo>
                    <a:pt x="8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6" y="16"/>
                    <a:pt x="69" y="12"/>
                    <a:pt x="69" y="8"/>
                  </a:cubicBezTo>
                  <a:cubicBezTo>
                    <a:pt x="69" y="3"/>
                    <a:pt x="66" y="0"/>
                    <a:pt x="61" y="0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89" name="Freeform 251"/>
            <p:cNvSpPr>
              <a:spLocks/>
            </p:cNvSpPr>
            <p:nvPr/>
          </p:nvSpPr>
          <p:spPr bwMode="auto">
            <a:xfrm>
              <a:off x="6053138" y="246063"/>
              <a:ext cx="34925" cy="34925"/>
            </a:xfrm>
            <a:custGeom>
              <a:avLst/>
              <a:gdLst>
                <a:gd name="T0" fmla="*/ 15 w 37"/>
                <a:gd name="T1" fmla="*/ 34 h 36"/>
                <a:gd name="T2" fmla="*/ 34 w 37"/>
                <a:gd name="T3" fmla="*/ 15 h 36"/>
                <a:gd name="T4" fmla="*/ 34 w 37"/>
                <a:gd name="T5" fmla="*/ 3 h 36"/>
                <a:gd name="T6" fmla="*/ 23 w 37"/>
                <a:gd name="T7" fmla="*/ 3 h 36"/>
                <a:gd name="T8" fmla="*/ 4 w 37"/>
                <a:gd name="T9" fmla="*/ 23 h 36"/>
                <a:gd name="T10" fmla="*/ 4 w 37"/>
                <a:gd name="T11" fmla="*/ 34 h 36"/>
                <a:gd name="T12" fmla="*/ 9 w 37"/>
                <a:gd name="T13" fmla="*/ 36 h 36"/>
                <a:gd name="T14" fmla="*/ 15 w 37"/>
                <a:gd name="T15" fmla="*/ 3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6">
                  <a:moveTo>
                    <a:pt x="15" y="34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7" y="11"/>
                    <a:pt x="37" y="6"/>
                    <a:pt x="34" y="3"/>
                  </a:cubicBezTo>
                  <a:cubicBezTo>
                    <a:pt x="31" y="0"/>
                    <a:pt x="26" y="0"/>
                    <a:pt x="23" y="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6"/>
                    <a:pt x="0" y="31"/>
                    <a:pt x="4" y="34"/>
                  </a:cubicBezTo>
                  <a:cubicBezTo>
                    <a:pt x="5" y="36"/>
                    <a:pt x="7" y="36"/>
                    <a:pt x="9" y="36"/>
                  </a:cubicBezTo>
                  <a:cubicBezTo>
                    <a:pt x="11" y="36"/>
                    <a:pt x="13" y="36"/>
                    <a:pt x="15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90" name="Freeform 252"/>
            <p:cNvSpPr>
              <a:spLocks/>
            </p:cNvSpPr>
            <p:nvPr/>
          </p:nvSpPr>
          <p:spPr bwMode="auto">
            <a:xfrm>
              <a:off x="6911976" y="85725"/>
              <a:ext cx="36513" cy="125413"/>
            </a:xfrm>
            <a:custGeom>
              <a:avLst/>
              <a:gdLst>
                <a:gd name="T0" fmla="*/ 22 w 38"/>
                <a:gd name="T1" fmla="*/ 66 h 132"/>
                <a:gd name="T2" fmla="*/ 3 w 38"/>
                <a:gd name="T3" fmla="*/ 119 h 132"/>
                <a:gd name="T4" fmla="*/ 4 w 38"/>
                <a:gd name="T5" fmla="*/ 130 h 132"/>
                <a:gd name="T6" fmla="*/ 9 w 38"/>
                <a:gd name="T7" fmla="*/ 132 h 132"/>
                <a:gd name="T8" fmla="*/ 16 w 38"/>
                <a:gd name="T9" fmla="*/ 129 h 132"/>
                <a:gd name="T10" fmla="*/ 38 w 38"/>
                <a:gd name="T11" fmla="*/ 66 h 132"/>
                <a:gd name="T12" fmla="*/ 16 w 38"/>
                <a:gd name="T13" fmla="*/ 4 h 132"/>
                <a:gd name="T14" fmla="*/ 4 w 38"/>
                <a:gd name="T15" fmla="*/ 3 h 132"/>
                <a:gd name="T16" fmla="*/ 3 w 38"/>
                <a:gd name="T17" fmla="*/ 14 h 132"/>
                <a:gd name="T18" fmla="*/ 22 w 38"/>
                <a:gd name="T19" fmla="*/ 6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132">
                  <a:moveTo>
                    <a:pt x="22" y="66"/>
                  </a:moveTo>
                  <a:cubicBezTo>
                    <a:pt x="22" y="86"/>
                    <a:pt x="15" y="104"/>
                    <a:pt x="3" y="119"/>
                  </a:cubicBezTo>
                  <a:cubicBezTo>
                    <a:pt x="0" y="122"/>
                    <a:pt x="1" y="128"/>
                    <a:pt x="4" y="130"/>
                  </a:cubicBezTo>
                  <a:cubicBezTo>
                    <a:pt x="6" y="132"/>
                    <a:pt x="8" y="132"/>
                    <a:pt x="9" y="132"/>
                  </a:cubicBezTo>
                  <a:cubicBezTo>
                    <a:pt x="12" y="132"/>
                    <a:pt x="14" y="131"/>
                    <a:pt x="16" y="129"/>
                  </a:cubicBezTo>
                  <a:cubicBezTo>
                    <a:pt x="30" y="112"/>
                    <a:pt x="38" y="89"/>
                    <a:pt x="38" y="66"/>
                  </a:cubicBezTo>
                  <a:cubicBezTo>
                    <a:pt x="38" y="44"/>
                    <a:pt x="30" y="21"/>
                    <a:pt x="16" y="4"/>
                  </a:cubicBezTo>
                  <a:cubicBezTo>
                    <a:pt x="13" y="0"/>
                    <a:pt x="8" y="0"/>
                    <a:pt x="4" y="3"/>
                  </a:cubicBezTo>
                  <a:cubicBezTo>
                    <a:pt x="1" y="5"/>
                    <a:pt x="0" y="11"/>
                    <a:pt x="3" y="14"/>
                  </a:cubicBezTo>
                  <a:cubicBezTo>
                    <a:pt x="15" y="29"/>
                    <a:pt x="22" y="47"/>
                    <a:pt x="22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91" name="Freeform 253"/>
            <p:cNvSpPr>
              <a:spLocks/>
            </p:cNvSpPr>
            <p:nvPr/>
          </p:nvSpPr>
          <p:spPr bwMode="auto">
            <a:xfrm>
              <a:off x="6889751" y="103188"/>
              <a:ext cx="30163" cy="90488"/>
            </a:xfrm>
            <a:custGeom>
              <a:avLst/>
              <a:gdLst>
                <a:gd name="T0" fmla="*/ 15 w 31"/>
                <a:gd name="T1" fmla="*/ 48 h 96"/>
                <a:gd name="T2" fmla="*/ 2 w 31"/>
                <a:gd name="T3" fmla="*/ 83 h 96"/>
                <a:gd name="T4" fmla="*/ 3 w 31"/>
                <a:gd name="T5" fmla="*/ 94 h 96"/>
                <a:gd name="T6" fmla="*/ 8 w 31"/>
                <a:gd name="T7" fmla="*/ 96 h 96"/>
                <a:gd name="T8" fmla="*/ 15 w 31"/>
                <a:gd name="T9" fmla="*/ 94 h 96"/>
                <a:gd name="T10" fmla="*/ 31 w 31"/>
                <a:gd name="T11" fmla="*/ 48 h 96"/>
                <a:gd name="T12" fmla="*/ 15 w 31"/>
                <a:gd name="T13" fmla="*/ 3 h 96"/>
                <a:gd name="T14" fmla="*/ 3 w 31"/>
                <a:gd name="T15" fmla="*/ 3 h 96"/>
                <a:gd name="T16" fmla="*/ 2 w 31"/>
                <a:gd name="T17" fmla="*/ 14 h 96"/>
                <a:gd name="T18" fmla="*/ 15 w 31"/>
                <a:gd name="T19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96">
                  <a:moveTo>
                    <a:pt x="15" y="48"/>
                  </a:moveTo>
                  <a:cubicBezTo>
                    <a:pt x="15" y="61"/>
                    <a:pt x="11" y="73"/>
                    <a:pt x="2" y="83"/>
                  </a:cubicBezTo>
                  <a:cubicBezTo>
                    <a:pt x="0" y="86"/>
                    <a:pt x="0" y="91"/>
                    <a:pt x="3" y="94"/>
                  </a:cubicBezTo>
                  <a:cubicBezTo>
                    <a:pt x="5" y="96"/>
                    <a:pt x="7" y="96"/>
                    <a:pt x="8" y="96"/>
                  </a:cubicBezTo>
                  <a:cubicBezTo>
                    <a:pt x="11" y="96"/>
                    <a:pt x="13" y="95"/>
                    <a:pt x="15" y="94"/>
                  </a:cubicBezTo>
                  <a:cubicBezTo>
                    <a:pt x="25" y="81"/>
                    <a:pt x="31" y="65"/>
                    <a:pt x="31" y="48"/>
                  </a:cubicBezTo>
                  <a:cubicBezTo>
                    <a:pt x="31" y="32"/>
                    <a:pt x="25" y="16"/>
                    <a:pt x="15" y="3"/>
                  </a:cubicBezTo>
                  <a:cubicBezTo>
                    <a:pt x="12" y="0"/>
                    <a:pt x="7" y="0"/>
                    <a:pt x="3" y="3"/>
                  </a:cubicBezTo>
                  <a:cubicBezTo>
                    <a:pt x="0" y="6"/>
                    <a:pt x="0" y="11"/>
                    <a:pt x="2" y="14"/>
                  </a:cubicBezTo>
                  <a:cubicBezTo>
                    <a:pt x="11" y="24"/>
                    <a:pt x="15" y="36"/>
                    <a:pt x="15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92" name="Freeform 254"/>
            <p:cNvSpPr>
              <a:spLocks/>
            </p:cNvSpPr>
            <p:nvPr/>
          </p:nvSpPr>
          <p:spPr bwMode="auto">
            <a:xfrm>
              <a:off x="6867526" y="119063"/>
              <a:ext cx="23813" cy="58738"/>
            </a:xfrm>
            <a:custGeom>
              <a:avLst/>
              <a:gdLst>
                <a:gd name="T0" fmla="*/ 3 w 26"/>
                <a:gd name="T1" fmla="*/ 58 h 60"/>
                <a:gd name="T2" fmla="*/ 8 w 26"/>
                <a:gd name="T3" fmla="*/ 60 h 60"/>
                <a:gd name="T4" fmla="*/ 14 w 26"/>
                <a:gd name="T5" fmla="*/ 58 h 60"/>
                <a:gd name="T6" fmla="*/ 26 w 26"/>
                <a:gd name="T7" fmla="*/ 30 h 60"/>
                <a:gd name="T8" fmla="*/ 14 w 26"/>
                <a:gd name="T9" fmla="*/ 3 h 60"/>
                <a:gd name="T10" fmla="*/ 3 w 26"/>
                <a:gd name="T11" fmla="*/ 3 h 60"/>
                <a:gd name="T12" fmla="*/ 3 w 26"/>
                <a:gd name="T13" fmla="*/ 14 h 60"/>
                <a:gd name="T14" fmla="*/ 10 w 26"/>
                <a:gd name="T15" fmla="*/ 30 h 60"/>
                <a:gd name="T16" fmla="*/ 3 w 26"/>
                <a:gd name="T17" fmla="*/ 47 h 60"/>
                <a:gd name="T18" fmla="*/ 3 w 26"/>
                <a:gd name="T19" fmla="*/ 5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60">
                  <a:moveTo>
                    <a:pt x="3" y="58"/>
                  </a:moveTo>
                  <a:cubicBezTo>
                    <a:pt x="4" y="60"/>
                    <a:pt x="6" y="60"/>
                    <a:pt x="8" y="60"/>
                  </a:cubicBezTo>
                  <a:cubicBezTo>
                    <a:pt x="10" y="60"/>
                    <a:pt x="13" y="60"/>
                    <a:pt x="14" y="58"/>
                  </a:cubicBezTo>
                  <a:cubicBezTo>
                    <a:pt x="21" y="51"/>
                    <a:pt x="26" y="41"/>
                    <a:pt x="26" y="30"/>
                  </a:cubicBezTo>
                  <a:cubicBezTo>
                    <a:pt x="26" y="20"/>
                    <a:pt x="21" y="10"/>
                    <a:pt x="14" y="3"/>
                  </a:cubicBezTo>
                  <a:cubicBezTo>
                    <a:pt x="11" y="0"/>
                    <a:pt x="6" y="0"/>
                    <a:pt x="3" y="3"/>
                  </a:cubicBezTo>
                  <a:cubicBezTo>
                    <a:pt x="0" y="6"/>
                    <a:pt x="0" y="11"/>
                    <a:pt x="3" y="14"/>
                  </a:cubicBezTo>
                  <a:cubicBezTo>
                    <a:pt x="7" y="19"/>
                    <a:pt x="10" y="24"/>
                    <a:pt x="10" y="30"/>
                  </a:cubicBezTo>
                  <a:cubicBezTo>
                    <a:pt x="10" y="37"/>
                    <a:pt x="7" y="42"/>
                    <a:pt x="3" y="47"/>
                  </a:cubicBezTo>
                  <a:cubicBezTo>
                    <a:pt x="0" y="50"/>
                    <a:pt x="0" y="55"/>
                    <a:pt x="3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93" name="Freeform 255"/>
            <p:cNvSpPr>
              <a:spLocks/>
            </p:cNvSpPr>
            <p:nvPr/>
          </p:nvSpPr>
          <p:spPr bwMode="auto">
            <a:xfrm>
              <a:off x="6602413" y="85725"/>
              <a:ext cx="36513" cy="125413"/>
            </a:xfrm>
            <a:custGeom>
              <a:avLst/>
              <a:gdLst>
                <a:gd name="T0" fmla="*/ 29 w 38"/>
                <a:gd name="T1" fmla="*/ 132 h 132"/>
                <a:gd name="T2" fmla="*/ 34 w 38"/>
                <a:gd name="T3" fmla="*/ 130 h 132"/>
                <a:gd name="T4" fmla="*/ 35 w 38"/>
                <a:gd name="T5" fmla="*/ 119 h 132"/>
                <a:gd name="T6" fmla="*/ 16 w 38"/>
                <a:gd name="T7" fmla="*/ 66 h 132"/>
                <a:gd name="T8" fmla="*/ 35 w 38"/>
                <a:gd name="T9" fmla="*/ 14 h 132"/>
                <a:gd name="T10" fmla="*/ 34 w 38"/>
                <a:gd name="T11" fmla="*/ 3 h 132"/>
                <a:gd name="T12" fmla="*/ 23 w 38"/>
                <a:gd name="T13" fmla="*/ 4 h 132"/>
                <a:gd name="T14" fmla="*/ 0 w 38"/>
                <a:gd name="T15" fmla="*/ 66 h 132"/>
                <a:gd name="T16" fmla="*/ 23 w 38"/>
                <a:gd name="T17" fmla="*/ 129 h 132"/>
                <a:gd name="T18" fmla="*/ 29 w 38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132">
                  <a:moveTo>
                    <a:pt x="29" y="132"/>
                  </a:moveTo>
                  <a:cubicBezTo>
                    <a:pt x="31" y="132"/>
                    <a:pt x="32" y="132"/>
                    <a:pt x="34" y="130"/>
                  </a:cubicBezTo>
                  <a:cubicBezTo>
                    <a:pt x="37" y="128"/>
                    <a:pt x="38" y="122"/>
                    <a:pt x="35" y="119"/>
                  </a:cubicBezTo>
                  <a:cubicBezTo>
                    <a:pt x="23" y="104"/>
                    <a:pt x="16" y="86"/>
                    <a:pt x="16" y="66"/>
                  </a:cubicBezTo>
                  <a:cubicBezTo>
                    <a:pt x="16" y="47"/>
                    <a:pt x="23" y="29"/>
                    <a:pt x="35" y="14"/>
                  </a:cubicBezTo>
                  <a:cubicBezTo>
                    <a:pt x="38" y="11"/>
                    <a:pt x="37" y="5"/>
                    <a:pt x="34" y="3"/>
                  </a:cubicBezTo>
                  <a:cubicBezTo>
                    <a:pt x="31" y="0"/>
                    <a:pt x="26" y="0"/>
                    <a:pt x="23" y="4"/>
                  </a:cubicBezTo>
                  <a:cubicBezTo>
                    <a:pt x="8" y="21"/>
                    <a:pt x="0" y="44"/>
                    <a:pt x="0" y="66"/>
                  </a:cubicBezTo>
                  <a:cubicBezTo>
                    <a:pt x="0" y="89"/>
                    <a:pt x="8" y="112"/>
                    <a:pt x="23" y="129"/>
                  </a:cubicBezTo>
                  <a:cubicBezTo>
                    <a:pt x="24" y="131"/>
                    <a:pt x="27" y="132"/>
                    <a:pt x="29" y="1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94" name="Freeform 256"/>
            <p:cNvSpPr>
              <a:spLocks/>
            </p:cNvSpPr>
            <p:nvPr/>
          </p:nvSpPr>
          <p:spPr bwMode="auto">
            <a:xfrm>
              <a:off x="6630988" y="103188"/>
              <a:ext cx="30163" cy="90488"/>
            </a:xfrm>
            <a:custGeom>
              <a:avLst/>
              <a:gdLst>
                <a:gd name="T0" fmla="*/ 17 w 32"/>
                <a:gd name="T1" fmla="*/ 94 h 96"/>
                <a:gd name="T2" fmla="*/ 23 w 32"/>
                <a:gd name="T3" fmla="*/ 96 h 96"/>
                <a:gd name="T4" fmla="*/ 28 w 32"/>
                <a:gd name="T5" fmla="*/ 94 h 96"/>
                <a:gd name="T6" fmla="*/ 29 w 32"/>
                <a:gd name="T7" fmla="*/ 83 h 96"/>
                <a:gd name="T8" fmla="*/ 16 w 32"/>
                <a:gd name="T9" fmla="*/ 48 h 96"/>
                <a:gd name="T10" fmla="*/ 29 w 32"/>
                <a:gd name="T11" fmla="*/ 14 h 96"/>
                <a:gd name="T12" fmla="*/ 28 w 32"/>
                <a:gd name="T13" fmla="*/ 3 h 96"/>
                <a:gd name="T14" fmla="*/ 17 w 32"/>
                <a:gd name="T15" fmla="*/ 3 h 96"/>
                <a:gd name="T16" fmla="*/ 0 w 32"/>
                <a:gd name="T17" fmla="*/ 48 h 96"/>
                <a:gd name="T18" fmla="*/ 17 w 32"/>
                <a:gd name="T19" fmla="*/ 9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96">
                  <a:moveTo>
                    <a:pt x="17" y="94"/>
                  </a:moveTo>
                  <a:cubicBezTo>
                    <a:pt x="18" y="95"/>
                    <a:pt x="21" y="96"/>
                    <a:pt x="23" y="96"/>
                  </a:cubicBezTo>
                  <a:cubicBezTo>
                    <a:pt x="25" y="96"/>
                    <a:pt x="27" y="96"/>
                    <a:pt x="28" y="94"/>
                  </a:cubicBezTo>
                  <a:cubicBezTo>
                    <a:pt x="31" y="91"/>
                    <a:pt x="32" y="86"/>
                    <a:pt x="29" y="83"/>
                  </a:cubicBezTo>
                  <a:cubicBezTo>
                    <a:pt x="21" y="73"/>
                    <a:pt x="16" y="61"/>
                    <a:pt x="16" y="48"/>
                  </a:cubicBezTo>
                  <a:cubicBezTo>
                    <a:pt x="16" y="36"/>
                    <a:pt x="21" y="24"/>
                    <a:pt x="29" y="14"/>
                  </a:cubicBezTo>
                  <a:cubicBezTo>
                    <a:pt x="32" y="11"/>
                    <a:pt x="31" y="6"/>
                    <a:pt x="28" y="3"/>
                  </a:cubicBezTo>
                  <a:cubicBezTo>
                    <a:pt x="25" y="0"/>
                    <a:pt x="20" y="0"/>
                    <a:pt x="17" y="3"/>
                  </a:cubicBezTo>
                  <a:cubicBezTo>
                    <a:pt x="6" y="16"/>
                    <a:pt x="0" y="32"/>
                    <a:pt x="0" y="48"/>
                  </a:cubicBezTo>
                  <a:cubicBezTo>
                    <a:pt x="0" y="65"/>
                    <a:pt x="6" y="81"/>
                    <a:pt x="17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95" name="Freeform 257"/>
            <p:cNvSpPr>
              <a:spLocks/>
            </p:cNvSpPr>
            <p:nvPr/>
          </p:nvSpPr>
          <p:spPr bwMode="auto">
            <a:xfrm>
              <a:off x="6659563" y="119063"/>
              <a:ext cx="25400" cy="58738"/>
            </a:xfrm>
            <a:custGeom>
              <a:avLst/>
              <a:gdLst>
                <a:gd name="T0" fmla="*/ 11 w 26"/>
                <a:gd name="T1" fmla="*/ 58 h 60"/>
                <a:gd name="T2" fmla="*/ 17 w 26"/>
                <a:gd name="T3" fmla="*/ 60 h 60"/>
                <a:gd name="T4" fmla="*/ 23 w 26"/>
                <a:gd name="T5" fmla="*/ 58 h 60"/>
                <a:gd name="T6" fmla="*/ 23 w 26"/>
                <a:gd name="T7" fmla="*/ 47 h 60"/>
                <a:gd name="T8" fmla="*/ 16 w 26"/>
                <a:gd name="T9" fmla="*/ 30 h 60"/>
                <a:gd name="T10" fmla="*/ 23 w 26"/>
                <a:gd name="T11" fmla="*/ 14 h 60"/>
                <a:gd name="T12" fmla="*/ 23 w 26"/>
                <a:gd name="T13" fmla="*/ 3 h 60"/>
                <a:gd name="T14" fmla="*/ 11 w 26"/>
                <a:gd name="T15" fmla="*/ 3 h 60"/>
                <a:gd name="T16" fmla="*/ 0 w 26"/>
                <a:gd name="T17" fmla="*/ 30 h 60"/>
                <a:gd name="T18" fmla="*/ 11 w 26"/>
                <a:gd name="T19" fmla="*/ 5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60">
                  <a:moveTo>
                    <a:pt x="11" y="58"/>
                  </a:moveTo>
                  <a:cubicBezTo>
                    <a:pt x="13" y="60"/>
                    <a:pt x="15" y="60"/>
                    <a:pt x="17" y="60"/>
                  </a:cubicBezTo>
                  <a:cubicBezTo>
                    <a:pt x="19" y="60"/>
                    <a:pt x="21" y="60"/>
                    <a:pt x="23" y="58"/>
                  </a:cubicBezTo>
                  <a:cubicBezTo>
                    <a:pt x="26" y="55"/>
                    <a:pt x="26" y="50"/>
                    <a:pt x="23" y="47"/>
                  </a:cubicBezTo>
                  <a:cubicBezTo>
                    <a:pt x="18" y="42"/>
                    <a:pt x="16" y="37"/>
                    <a:pt x="16" y="30"/>
                  </a:cubicBezTo>
                  <a:cubicBezTo>
                    <a:pt x="16" y="24"/>
                    <a:pt x="18" y="19"/>
                    <a:pt x="23" y="14"/>
                  </a:cubicBezTo>
                  <a:cubicBezTo>
                    <a:pt x="26" y="11"/>
                    <a:pt x="26" y="6"/>
                    <a:pt x="23" y="3"/>
                  </a:cubicBezTo>
                  <a:cubicBezTo>
                    <a:pt x="19" y="0"/>
                    <a:pt x="14" y="0"/>
                    <a:pt x="11" y="3"/>
                  </a:cubicBezTo>
                  <a:cubicBezTo>
                    <a:pt x="4" y="10"/>
                    <a:pt x="0" y="20"/>
                    <a:pt x="0" y="30"/>
                  </a:cubicBezTo>
                  <a:cubicBezTo>
                    <a:pt x="0" y="41"/>
                    <a:pt x="4" y="51"/>
                    <a:pt x="11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96" name="Freeform 258"/>
            <p:cNvSpPr>
              <a:spLocks noEditPoints="1"/>
            </p:cNvSpPr>
            <p:nvPr/>
          </p:nvSpPr>
          <p:spPr bwMode="auto">
            <a:xfrm>
              <a:off x="6637338" y="50800"/>
              <a:ext cx="276225" cy="679450"/>
            </a:xfrm>
            <a:custGeom>
              <a:avLst/>
              <a:gdLst>
                <a:gd name="T0" fmla="*/ 84 w 288"/>
                <a:gd name="T1" fmla="*/ 157 h 710"/>
                <a:gd name="T2" fmla="*/ 8 w 288"/>
                <a:gd name="T3" fmla="*/ 694 h 710"/>
                <a:gd name="T4" fmla="*/ 280 w 288"/>
                <a:gd name="T5" fmla="*/ 710 h 710"/>
                <a:gd name="T6" fmla="*/ 218 w 288"/>
                <a:gd name="T7" fmla="*/ 694 h 710"/>
                <a:gd name="T8" fmla="*/ 245 w 288"/>
                <a:gd name="T9" fmla="*/ 322 h 710"/>
                <a:gd name="T10" fmla="*/ 186 w 288"/>
                <a:gd name="T11" fmla="*/ 255 h 710"/>
                <a:gd name="T12" fmla="*/ 201 w 288"/>
                <a:gd name="T13" fmla="*/ 171 h 710"/>
                <a:gd name="T14" fmla="*/ 204 w 288"/>
                <a:gd name="T15" fmla="*/ 157 h 710"/>
                <a:gd name="T16" fmla="*/ 178 w 288"/>
                <a:gd name="T17" fmla="*/ 141 h 710"/>
                <a:gd name="T18" fmla="*/ 212 w 288"/>
                <a:gd name="T19" fmla="*/ 99 h 710"/>
                <a:gd name="T20" fmla="*/ 196 w 288"/>
                <a:gd name="T21" fmla="*/ 28 h 710"/>
                <a:gd name="T22" fmla="*/ 168 w 288"/>
                <a:gd name="T23" fmla="*/ 7 h 710"/>
                <a:gd name="T24" fmla="*/ 120 w 288"/>
                <a:gd name="T25" fmla="*/ 7 h 710"/>
                <a:gd name="T26" fmla="*/ 92 w 288"/>
                <a:gd name="T27" fmla="*/ 28 h 710"/>
                <a:gd name="T28" fmla="*/ 76 w 288"/>
                <a:gd name="T29" fmla="*/ 99 h 710"/>
                <a:gd name="T30" fmla="*/ 110 w 288"/>
                <a:gd name="T31" fmla="*/ 141 h 710"/>
                <a:gd name="T32" fmla="*/ 159 w 288"/>
                <a:gd name="T33" fmla="*/ 333 h 710"/>
                <a:gd name="T34" fmla="*/ 159 w 288"/>
                <a:gd name="T35" fmla="*/ 331 h 710"/>
                <a:gd name="T36" fmla="*/ 119 w 288"/>
                <a:gd name="T37" fmla="*/ 243 h 710"/>
                <a:gd name="T38" fmla="*/ 169 w 288"/>
                <a:gd name="T39" fmla="*/ 468 h 710"/>
                <a:gd name="T40" fmla="*/ 118 w 288"/>
                <a:gd name="T41" fmla="*/ 452 h 710"/>
                <a:gd name="T42" fmla="*/ 118 w 288"/>
                <a:gd name="T43" fmla="*/ 452 h 710"/>
                <a:gd name="T44" fmla="*/ 114 w 288"/>
                <a:gd name="T45" fmla="*/ 527 h 710"/>
                <a:gd name="T46" fmla="*/ 174 w 288"/>
                <a:gd name="T47" fmla="*/ 543 h 710"/>
                <a:gd name="T48" fmla="*/ 191 w 288"/>
                <a:gd name="T49" fmla="*/ 549 h 710"/>
                <a:gd name="T50" fmla="*/ 191 w 288"/>
                <a:gd name="T51" fmla="*/ 549 h 710"/>
                <a:gd name="T52" fmla="*/ 165 w 288"/>
                <a:gd name="T53" fmla="*/ 398 h 710"/>
                <a:gd name="T54" fmla="*/ 158 w 288"/>
                <a:gd name="T55" fmla="*/ 269 h 710"/>
                <a:gd name="T56" fmla="*/ 130 w 288"/>
                <a:gd name="T57" fmla="*/ 253 h 710"/>
                <a:gd name="T58" fmla="*/ 170 w 288"/>
                <a:gd name="T59" fmla="*/ 253 h 710"/>
                <a:gd name="T60" fmla="*/ 133 w 288"/>
                <a:gd name="T61" fmla="*/ 195 h 710"/>
                <a:gd name="T62" fmla="*/ 163 w 288"/>
                <a:gd name="T63" fmla="*/ 195 h 710"/>
                <a:gd name="T64" fmla="*/ 151 w 288"/>
                <a:gd name="T65" fmla="*/ 157 h 710"/>
                <a:gd name="T66" fmla="*/ 92 w 288"/>
                <a:gd name="T67" fmla="*/ 622 h 710"/>
                <a:gd name="T68" fmla="*/ 87 w 288"/>
                <a:gd name="T69" fmla="*/ 694 h 710"/>
                <a:gd name="T70" fmla="*/ 166 w 288"/>
                <a:gd name="T71" fmla="*/ 347 h 710"/>
                <a:gd name="T72" fmla="*/ 229 w 288"/>
                <a:gd name="T73" fmla="*/ 322 h 710"/>
                <a:gd name="T74" fmla="*/ 201 w 288"/>
                <a:gd name="T75" fmla="*/ 294 h 710"/>
                <a:gd name="T76" fmla="*/ 126 w 288"/>
                <a:gd name="T77" fmla="*/ 315 h 710"/>
                <a:gd name="T78" fmla="*/ 158 w 288"/>
                <a:gd name="T79" fmla="*/ 315 h 710"/>
                <a:gd name="T80" fmla="*/ 201 w 288"/>
                <a:gd name="T81" fmla="*/ 242 h 710"/>
                <a:gd name="T82" fmla="*/ 196 w 288"/>
                <a:gd name="T83" fmla="*/ 61 h 710"/>
                <a:gd name="T84" fmla="*/ 172 w 288"/>
                <a:gd name="T85" fmla="*/ 61 h 710"/>
                <a:gd name="T86" fmla="*/ 130 w 288"/>
                <a:gd name="T87" fmla="*/ 91 h 710"/>
                <a:gd name="T88" fmla="*/ 158 w 288"/>
                <a:gd name="T89" fmla="*/ 91 h 710"/>
                <a:gd name="T90" fmla="*/ 155 w 288"/>
                <a:gd name="T91" fmla="*/ 45 h 710"/>
                <a:gd name="T92" fmla="*/ 92 w 288"/>
                <a:gd name="T93" fmla="*/ 91 h 710"/>
                <a:gd name="T94" fmla="*/ 114 w 288"/>
                <a:gd name="T95" fmla="*/ 91 h 710"/>
                <a:gd name="T96" fmla="*/ 159 w 288"/>
                <a:gd name="T97" fmla="*/ 107 h 710"/>
                <a:gd name="T98" fmla="*/ 129 w 288"/>
                <a:gd name="T99" fmla="*/ 107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88" h="710">
                  <a:moveTo>
                    <a:pt x="84" y="141"/>
                  </a:moveTo>
                  <a:cubicBezTo>
                    <a:pt x="80" y="141"/>
                    <a:pt x="76" y="144"/>
                    <a:pt x="76" y="149"/>
                  </a:cubicBezTo>
                  <a:cubicBezTo>
                    <a:pt x="76" y="153"/>
                    <a:pt x="80" y="157"/>
                    <a:pt x="84" y="157"/>
                  </a:cubicBezTo>
                  <a:cubicBezTo>
                    <a:pt x="109" y="157"/>
                    <a:pt x="109" y="157"/>
                    <a:pt x="109" y="157"/>
                  </a:cubicBezTo>
                  <a:cubicBezTo>
                    <a:pt x="71" y="694"/>
                    <a:pt x="71" y="694"/>
                    <a:pt x="71" y="694"/>
                  </a:cubicBezTo>
                  <a:cubicBezTo>
                    <a:pt x="8" y="694"/>
                    <a:pt x="8" y="694"/>
                    <a:pt x="8" y="694"/>
                  </a:cubicBezTo>
                  <a:cubicBezTo>
                    <a:pt x="4" y="694"/>
                    <a:pt x="0" y="697"/>
                    <a:pt x="0" y="702"/>
                  </a:cubicBezTo>
                  <a:cubicBezTo>
                    <a:pt x="0" y="706"/>
                    <a:pt x="4" y="710"/>
                    <a:pt x="8" y="710"/>
                  </a:cubicBezTo>
                  <a:cubicBezTo>
                    <a:pt x="280" y="710"/>
                    <a:pt x="280" y="710"/>
                    <a:pt x="280" y="710"/>
                  </a:cubicBezTo>
                  <a:cubicBezTo>
                    <a:pt x="284" y="710"/>
                    <a:pt x="288" y="706"/>
                    <a:pt x="288" y="702"/>
                  </a:cubicBezTo>
                  <a:cubicBezTo>
                    <a:pt x="288" y="697"/>
                    <a:pt x="284" y="694"/>
                    <a:pt x="280" y="694"/>
                  </a:cubicBezTo>
                  <a:cubicBezTo>
                    <a:pt x="218" y="694"/>
                    <a:pt x="218" y="694"/>
                    <a:pt x="218" y="694"/>
                  </a:cubicBezTo>
                  <a:cubicBezTo>
                    <a:pt x="194" y="364"/>
                    <a:pt x="194" y="364"/>
                    <a:pt x="194" y="364"/>
                  </a:cubicBezTo>
                  <a:cubicBezTo>
                    <a:pt x="196" y="365"/>
                    <a:pt x="199" y="365"/>
                    <a:pt x="201" y="365"/>
                  </a:cubicBezTo>
                  <a:cubicBezTo>
                    <a:pt x="225" y="365"/>
                    <a:pt x="245" y="346"/>
                    <a:pt x="245" y="322"/>
                  </a:cubicBezTo>
                  <a:cubicBezTo>
                    <a:pt x="245" y="298"/>
                    <a:pt x="225" y="278"/>
                    <a:pt x="201" y="278"/>
                  </a:cubicBezTo>
                  <a:cubicBezTo>
                    <a:pt x="197" y="278"/>
                    <a:pt x="192" y="279"/>
                    <a:pt x="188" y="280"/>
                  </a:cubicBezTo>
                  <a:cubicBezTo>
                    <a:pt x="186" y="255"/>
                    <a:pt x="186" y="255"/>
                    <a:pt x="186" y="255"/>
                  </a:cubicBezTo>
                  <a:cubicBezTo>
                    <a:pt x="191" y="257"/>
                    <a:pt x="196" y="258"/>
                    <a:pt x="201" y="258"/>
                  </a:cubicBezTo>
                  <a:cubicBezTo>
                    <a:pt x="225" y="258"/>
                    <a:pt x="245" y="239"/>
                    <a:pt x="245" y="215"/>
                  </a:cubicBezTo>
                  <a:cubicBezTo>
                    <a:pt x="245" y="191"/>
                    <a:pt x="225" y="171"/>
                    <a:pt x="201" y="171"/>
                  </a:cubicBezTo>
                  <a:cubicBezTo>
                    <a:pt x="194" y="171"/>
                    <a:pt x="187" y="173"/>
                    <a:pt x="181" y="177"/>
                  </a:cubicBezTo>
                  <a:cubicBezTo>
                    <a:pt x="179" y="157"/>
                    <a:pt x="179" y="157"/>
                    <a:pt x="179" y="157"/>
                  </a:cubicBezTo>
                  <a:cubicBezTo>
                    <a:pt x="204" y="157"/>
                    <a:pt x="204" y="157"/>
                    <a:pt x="204" y="157"/>
                  </a:cubicBezTo>
                  <a:cubicBezTo>
                    <a:pt x="209" y="157"/>
                    <a:pt x="212" y="153"/>
                    <a:pt x="212" y="149"/>
                  </a:cubicBezTo>
                  <a:cubicBezTo>
                    <a:pt x="212" y="144"/>
                    <a:pt x="209" y="141"/>
                    <a:pt x="204" y="141"/>
                  </a:cubicBezTo>
                  <a:cubicBezTo>
                    <a:pt x="178" y="141"/>
                    <a:pt x="178" y="141"/>
                    <a:pt x="178" y="141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204" y="107"/>
                    <a:pt x="204" y="107"/>
                    <a:pt x="204" y="107"/>
                  </a:cubicBezTo>
                  <a:cubicBezTo>
                    <a:pt x="209" y="107"/>
                    <a:pt x="212" y="103"/>
                    <a:pt x="212" y="99"/>
                  </a:cubicBezTo>
                  <a:cubicBezTo>
                    <a:pt x="212" y="28"/>
                    <a:pt x="212" y="28"/>
                    <a:pt x="212" y="28"/>
                  </a:cubicBezTo>
                  <a:cubicBezTo>
                    <a:pt x="212" y="24"/>
                    <a:pt x="209" y="20"/>
                    <a:pt x="204" y="20"/>
                  </a:cubicBezTo>
                  <a:cubicBezTo>
                    <a:pt x="200" y="20"/>
                    <a:pt x="196" y="24"/>
                    <a:pt x="196" y="28"/>
                  </a:cubicBezTo>
                  <a:cubicBezTo>
                    <a:pt x="196" y="45"/>
                    <a:pt x="196" y="45"/>
                    <a:pt x="196" y="45"/>
                  </a:cubicBezTo>
                  <a:cubicBezTo>
                    <a:pt x="171" y="45"/>
                    <a:pt x="171" y="45"/>
                    <a:pt x="171" y="45"/>
                  </a:cubicBezTo>
                  <a:cubicBezTo>
                    <a:pt x="168" y="7"/>
                    <a:pt x="168" y="7"/>
                    <a:pt x="168" y="7"/>
                  </a:cubicBezTo>
                  <a:cubicBezTo>
                    <a:pt x="168" y="3"/>
                    <a:pt x="165" y="0"/>
                    <a:pt x="160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3"/>
                    <a:pt x="120" y="7"/>
                  </a:cubicBezTo>
                  <a:cubicBezTo>
                    <a:pt x="117" y="45"/>
                    <a:pt x="117" y="45"/>
                    <a:pt x="117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28"/>
                    <a:pt x="92" y="28"/>
                    <a:pt x="92" y="28"/>
                  </a:cubicBezTo>
                  <a:cubicBezTo>
                    <a:pt x="92" y="24"/>
                    <a:pt x="89" y="20"/>
                    <a:pt x="84" y="20"/>
                  </a:cubicBezTo>
                  <a:cubicBezTo>
                    <a:pt x="80" y="20"/>
                    <a:pt x="76" y="24"/>
                    <a:pt x="76" y="28"/>
                  </a:cubicBezTo>
                  <a:cubicBezTo>
                    <a:pt x="76" y="99"/>
                    <a:pt x="76" y="99"/>
                    <a:pt x="76" y="99"/>
                  </a:cubicBezTo>
                  <a:cubicBezTo>
                    <a:pt x="76" y="103"/>
                    <a:pt x="80" y="107"/>
                    <a:pt x="84" y="107"/>
                  </a:cubicBezTo>
                  <a:cubicBezTo>
                    <a:pt x="113" y="107"/>
                    <a:pt x="113" y="107"/>
                    <a:pt x="113" y="107"/>
                  </a:cubicBezTo>
                  <a:cubicBezTo>
                    <a:pt x="110" y="141"/>
                    <a:pt x="110" y="141"/>
                    <a:pt x="110" y="141"/>
                  </a:cubicBezTo>
                  <a:lnTo>
                    <a:pt x="84" y="141"/>
                  </a:lnTo>
                  <a:close/>
                  <a:moveTo>
                    <a:pt x="159" y="331"/>
                  </a:moveTo>
                  <a:cubicBezTo>
                    <a:pt x="159" y="332"/>
                    <a:pt x="159" y="332"/>
                    <a:pt x="159" y="333"/>
                  </a:cubicBezTo>
                  <a:cubicBezTo>
                    <a:pt x="110" y="373"/>
                    <a:pt x="110" y="373"/>
                    <a:pt x="110" y="373"/>
                  </a:cubicBezTo>
                  <a:cubicBezTo>
                    <a:pt x="113" y="331"/>
                    <a:pt x="113" y="331"/>
                    <a:pt x="113" y="331"/>
                  </a:cubicBezTo>
                  <a:lnTo>
                    <a:pt x="159" y="331"/>
                  </a:lnTo>
                  <a:close/>
                  <a:moveTo>
                    <a:pt x="121" y="211"/>
                  </a:moveTo>
                  <a:cubicBezTo>
                    <a:pt x="154" y="211"/>
                    <a:pt x="154" y="211"/>
                    <a:pt x="154" y="211"/>
                  </a:cubicBezTo>
                  <a:cubicBezTo>
                    <a:pt x="119" y="243"/>
                    <a:pt x="119" y="243"/>
                    <a:pt x="119" y="243"/>
                  </a:cubicBezTo>
                  <a:lnTo>
                    <a:pt x="121" y="211"/>
                  </a:lnTo>
                  <a:close/>
                  <a:moveTo>
                    <a:pt x="103" y="468"/>
                  </a:moveTo>
                  <a:cubicBezTo>
                    <a:pt x="169" y="468"/>
                    <a:pt x="169" y="468"/>
                    <a:pt x="169" y="468"/>
                  </a:cubicBezTo>
                  <a:cubicBezTo>
                    <a:pt x="99" y="520"/>
                    <a:pt x="99" y="520"/>
                    <a:pt x="99" y="520"/>
                  </a:cubicBezTo>
                  <a:lnTo>
                    <a:pt x="103" y="468"/>
                  </a:lnTo>
                  <a:close/>
                  <a:moveTo>
                    <a:pt x="118" y="452"/>
                  </a:moveTo>
                  <a:cubicBezTo>
                    <a:pt x="181" y="404"/>
                    <a:pt x="181" y="404"/>
                    <a:pt x="181" y="404"/>
                  </a:cubicBezTo>
                  <a:cubicBezTo>
                    <a:pt x="184" y="452"/>
                    <a:pt x="184" y="452"/>
                    <a:pt x="184" y="452"/>
                  </a:cubicBezTo>
                  <a:lnTo>
                    <a:pt x="118" y="452"/>
                  </a:lnTo>
                  <a:close/>
                  <a:moveTo>
                    <a:pt x="186" y="475"/>
                  </a:moveTo>
                  <a:cubicBezTo>
                    <a:pt x="190" y="527"/>
                    <a:pt x="190" y="527"/>
                    <a:pt x="190" y="527"/>
                  </a:cubicBezTo>
                  <a:cubicBezTo>
                    <a:pt x="114" y="527"/>
                    <a:pt x="114" y="527"/>
                    <a:pt x="114" y="527"/>
                  </a:cubicBezTo>
                  <a:lnTo>
                    <a:pt x="186" y="475"/>
                  </a:lnTo>
                  <a:close/>
                  <a:moveTo>
                    <a:pt x="98" y="543"/>
                  </a:moveTo>
                  <a:cubicBezTo>
                    <a:pt x="174" y="543"/>
                    <a:pt x="174" y="543"/>
                    <a:pt x="174" y="543"/>
                  </a:cubicBezTo>
                  <a:cubicBezTo>
                    <a:pt x="94" y="599"/>
                    <a:pt x="94" y="599"/>
                    <a:pt x="94" y="599"/>
                  </a:cubicBezTo>
                  <a:lnTo>
                    <a:pt x="98" y="543"/>
                  </a:lnTo>
                  <a:close/>
                  <a:moveTo>
                    <a:pt x="191" y="549"/>
                  </a:moveTo>
                  <a:cubicBezTo>
                    <a:pt x="195" y="606"/>
                    <a:pt x="195" y="606"/>
                    <a:pt x="195" y="606"/>
                  </a:cubicBezTo>
                  <a:cubicBezTo>
                    <a:pt x="109" y="606"/>
                    <a:pt x="109" y="606"/>
                    <a:pt x="109" y="606"/>
                  </a:cubicBezTo>
                  <a:lnTo>
                    <a:pt x="191" y="549"/>
                  </a:lnTo>
                  <a:close/>
                  <a:moveTo>
                    <a:pt x="105" y="444"/>
                  </a:moveTo>
                  <a:cubicBezTo>
                    <a:pt x="108" y="398"/>
                    <a:pt x="108" y="398"/>
                    <a:pt x="108" y="398"/>
                  </a:cubicBezTo>
                  <a:cubicBezTo>
                    <a:pt x="165" y="398"/>
                    <a:pt x="165" y="398"/>
                    <a:pt x="165" y="398"/>
                  </a:cubicBezTo>
                  <a:lnTo>
                    <a:pt x="105" y="444"/>
                  </a:lnTo>
                  <a:close/>
                  <a:moveTo>
                    <a:pt x="117" y="269"/>
                  </a:moveTo>
                  <a:cubicBezTo>
                    <a:pt x="158" y="269"/>
                    <a:pt x="158" y="269"/>
                    <a:pt x="158" y="269"/>
                  </a:cubicBezTo>
                  <a:cubicBezTo>
                    <a:pt x="115" y="306"/>
                    <a:pt x="115" y="306"/>
                    <a:pt x="115" y="306"/>
                  </a:cubicBezTo>
                  <a:lnTo>
                    <a:pt x="117" y="269"/>
                  </a:lnTo>
                  <a:close/>
                  <a:moveTo>
                    <a:pt x="130" y="253"/>
                  </a:moveTo>
                  <a:cubicBezTo>
                    <a:pt x="159" y="226"/>
                    <a:pt x="159" y="226"/>
                    <a:pt x="159" y="226"/>
                  </a:cubicBezTo>
                  <a:cubicBezTo>
                    <a:pt x="161" y="233"/>
                    <a:pt x="165" y="239"/>
                    <a:pt x="169" y="244"/>
                  </a:cubicBezTo>
                  <a:cubicBezTo>
                    <a:pt x="170" y="253"/>
                    <a:pt x="170" y="253"/>
                    <a:pt x="170" y="253"/>
                  </a:cubicBezTo>
                  <a:lnTo>
                    <a:pt x="130" y="253"/>
                  </a:lnTo>
                  <a:close/>
                  <a:moveTo>
                    <a:pt x="163" y="195"/>
                  </a:moveTo>
                  <a:cubicBezTo>
                    <a:pt x="133" y="195"/>
                    <a:pt x="133" y="195"/>
                    <a:pt x="133" y="195"/>
                  </a:cubicBezTo>
                  <a:cubicBezTo>
                    <a:pt x="164" y="166"/>
                    <a:pt x="164" y="166"/>
                    <a:pt x="164" y="166"/>
                  </a:cubicBezTo>
                  <a:cubicBezTo>
                    <a:pt x="165" y="190"/>
                    <a:pt x="165" y="190"/>
                    <a:pt x="165" y="190"/>
                  </a:cubicBezTo>
                  <a:cubicBezTo>
                    <a:pt x="164" y="192"/>
                    <a:pt x="164" y="193"/>
                    <a:pt x="163" y="195"/>
                  </a:cubicBezTo>
                  <a:close/>
                  <a:moveTo>
                    <a:pt x="123" y="184"/>
                  </a:moveTo>
                  <a:cubicBezTo>
                    <a:pt x="125" y="157"/>
                    <a:pt x="125" y="157"/>
                    <a:pt x="125" y="157"/>
                  </a:cubicBezTo>
                  <a:cubicBezTo>
                    <a:pt x="151" y="157"/>
                    <a:pt x="151" y="157"/>
                    <a:pt x="151" y="157"/>
                  </a:cubicBezTo>
                  <a:lnTo>
                    <a:pt x="123" y="184"/>
                  </a:lnTo>
                  <a:close/>
                  <a:moveTo>
                    <a:pt x="87" y="694"/>
                  </a:moveTo>
                  <a:cubicBezTo>
                    <a:pt x="92" y="622"/>
                    <a:pt x="92" y="622"/>
                    <a:pt x="92" y="622"/>
                  </a:cubicBezTo>
                  <a:cubicBezTo>
                    <a:pt x="196" y="622"/>
                    <a:pt x="196" y="622"/>
                    <a:pt x="196" y="622"/>
                  </a:cubicBezTo>
                  <a:cubicBezTo>
                    <a:pt x="202" y="694"/>
                    <a:pt x="202" y="694"/>
                    <a:pt x="202" y="694"/>
                  </a:cubicBezTo>
                  <a:lnTo>
                    <a:pt x="87" y="694"/>
                  </a:lnTo>
                  <a:close/>
                  <a:moveTo>
                    <a:pt x="179" y="382"/>
                  </a:moveTo>
                  <a:cubicBezTo>
                    <a:pt x="122" y="382"/>
                    <a:pt x="122" y="382"/>
                    <a:pt x="122" y="382"/>
                  </a:cubicBezTo>
                  <a:cubicBezTo>
                    <a:pt x="166" y="347"/>
                    <a:pt x="166" y="347"/>
                    <a:pt x="166" y="347"/>
                  </a:cubicBezTo>
                  <a:cubicBezTo>
                    <a:pt x="169" y="351"/>
                    <a:pt x="173" y="355"/>
                    <a:pt x="177" y="358"/>
                  </a:cubicBezTo>
                  <a:lnTo>
                    <a:pt x="179" y="382"/>
                  </a:lnTo>
                  <a:close/>
                  <a:moveTo>
                    <a:pt x="229" y="322"/>
                  </a:moveTo>
                  <a:cubicBezTo>
                    <a:pt x="229" y="337"/>
                    <a:pt x="216" y="349"/>
                    <a:pt x="201" y="349"/>
                  </a:cubicBezTo>
                  <a:cubicBezTo>
                    <a:pt x="186" y="349"/>
                    <a:pt x="174" y="337"/>
                    <a:pt x="174" y="322"/>
                  </a:cubicBezTo>
                  <a:cubicBezTo>
                    <a:pt x="174" y="307"/>
                    <a:pt x="186" y="294"/>
                    <a:pt x="201" y="294"/>
                  </a:cubicBezTo>
                  <a:cubicBezTo>
                    <a:pt x="216" y="294"/>
                    <a:pt x="229" y="307"/>
                    <a:pt x="229" y="322"/>
                  </a:cubicBezTo>
                  <a:close/>
                  <a:moveTo>
                    <a:pt x="158" y="315"/>
                  </a:moveTo>
                  <a:cubicBezTo>
                    <a:pt x="126" y="315"/>
                    <a:pt x="126" y="315"/>
                    <a:pt x="126" y="315"/>
                  </a:cubicBezTo>
                  <a:cubicBezTo>
                    <a:pt x="172" y="276"/>
                    <a:pt x="172" y="276"/>
                    <a:pt x="172" y="276"/>
                  </a:cubicBezTo>
                  <a:cubicBezTo>
                    <a:pt x="173" y="289"/>
                    <a:pt x="173" y="289"/>
                    <a:pt x="173" y="289"/>
                  </a:cubicBezTo>
                  <a:cubicBezTo>
                    <a:pt x="165" y="296"/>
                    <a:pt x="160" y="305"/>
                    <a:pt x="158" y="315"/>
                  </a:cubicBezTo>
                  <a:close/>
                  <a:moveTo>
                    <a:pt x="201" y="187"/>
                  </a:moveTo>
                  <a:cubicBezTo>
                    <a:pt x="216" y="187"/>
                    <a:pt x="229" y="200"/>
                    <a:pt x="229" y="215"/>
                  </a:cubicBezTo>
                  <a:cubicBezTo>
                    <a:pt x="229" y="230"/>
                    <a:pt x="216" y="242"/>
                    <a:pt x="201" y="242"/>
                  </a:cubicBezTo>
                  <a:cubicBezTo>
                    <a:pt x="186" y="242"/>
                    <a:pt x="174" y="230"/>
                    <a:pt x="174" y="215"/>
                  </a:cubicBezTo>
                  <a:cubicBezTo>
                    <a:pt x="174" y="200"/>
                    <a:pt x="186" y="187"/>
                    <a:pt x="201" y="187"/>
                  </a:cubicBezTo>
                  <a:close/>
                  <a:moveTo>
                    <a:pt x="196" y="61"/>
                  </a:moveTo>
                  <a:cubicBezTo>
                    <a:pt x="196" y="91"/>
                    <a:pt x="196" y="91"/>
                    <a:pt x="196" y="91"/>
                  </a:cubicBezTo>
                  <a:cubicBezTo>
                    <a:pt x="174" y="91"/>
                    <a:pt x="174" y="91"/>
                    <a:pt x="174" y="91"/>
                  </a:cubicBezTo>
                  <a:cubicBezTo>
                    <a:pt x="172" y="61"/>
                    <a:pt x="172" y="61"/>
                    <a:pt x="172" y="61"/>
                  </a:cubicBezTo>
                  <a:lnTo>
                    <a:pt x="196" y="61"/>
                  </a:lnTo>
                  <a:close/>
                  <a:moveTo>
                    <a:pt x="158" y="91"/>
                  </a:moveTo>
                  <a:cubicBezTo>
                    <a:pt x="130" y="91"/>
                    <a:pt x="130" y="91"/>
                    <a:pt x="130" y="91"/>
                  </a:cubicBezTo>
                  <a:cubicBezTo>
                    <a:pt x="132" y="61"/>
                    <a:pt x="132" y="61"/>
                    <a:pt x="132" y="61"/>
                  </a:cubicBezTo>
                  <a:cubicBezTo>
                    <a:pt x="156" y="61"/>
                    <a:pt x="156" y="61"/>
                    <a:pt x="156" y="61"/>
                  </a:cubicBezTo>
                  <a:lnTo>
                    <a:pt x="158" y="91"/>
                  </a:lnTo>
                  <a:close/>
                  <a:moveTo>
                    <a:pt x="135" y="16"/>
                  </a:moveTo>
                  <a:cubicBezTo>
                    <a:pt x="153" y="16"/>
                    <a:pt x="153" y="16"/>
                    <a:pt x="153" y="16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33" y="45"/>
                    <a:pt x="133" y="45"/>
                    <a:pt x="133" y="45"/>
                  </a:cubicBezTo>
                  <a:lnTo>
                    <a:pt x="135" y="16"/>
                  </a:lnTo>
                  <a:close/>
                  <a:moveTo>
                    <a:pt x="92" y="91"/>
                  </a:moveTo>
                  <a:cubicBezTo>
                    <a:pt x="92" y="61"/>
                    <a:pt x="92" y="61"/>
                    <a:pt x="92" y="61"/>
                  </a:cubicBezTo>
                  <a:cubicBezTo>
                    <a:pt x="116" y="61"/>
                    <a:pt x="116" y="61"/>
                    <a:pt x="116" y="61"/>
                  </a:cubicBezTo>
                  <a:cubicBezTo>
                    <a:pt x="114" y="91"/>
                    <a:pt x="114" y="91"/>
                    <a:pt x="114" y="91"/>
                  </a:cubicBezTo>
                  <a:lnTo>
                    <a:pt x="92" y="91"/>
                  </a:lnTo>
                  <a:close/>
                  <a:moveTo>
                    <a:pt x="129" y="107"/>
                  </a:moveTo>
                  <a:cubicBezTo>
                    <a:pt x="159" y="107"/>
                    <a:pt x="159" y="107"/>
                    <a:pt x="159" y="107"/>
                  </a:cubicBezTo>
                  <a:cubicBezTo>
                    <a:pt x="162" y="141"/>
                    <a:pt x="162" y="141"/>
                    <a:pt x="162" y="141"/>
                  </a:cubicBezTo>
                  <a:cubicBezTo>
                    <a:pt x="126" y="141"/>
                    <a:pt x="126" y="141"/>
                    <a:pt x="126" y="141"/>
                  </a:cubicBezTo>
                  <a:lnTo>
                    <a:pt x="129" y="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97" name="Freeform 259"/>
            <p:cNvSpPr>
              <a:spLocks/>
            </p:cNvSpPr>
            <p:nvPr/>
          </p:nvSpPr>
          <p:spPr bwMode="auto">
            <a:xfrm>
              <a:off x="6172201" y="1093788"/>
              <a:ext cx="50800" cy="73025"/>
            </a:xfrm>
            <a:custGeom>
              <a:avLst/>
              <a:gdLst>
                <a:gd name="T0" fmla="*/ 38 w 53"/>
                <a:gd name="T1" fmla="*/ 75 h 77"/>
                <a:gd name="T2" fmla="*/ 44 w 53"/>
                <a:gd name="T3" fmla="*/ 77 h 77"/>
                <a:gd name="T4" fmla="*/ 49 w 53"/>
                <a:gd name="T5" fmla="*/ 75 h 77"/>
                <a:gd name="T6" fmla="*/ 50 w 53"/>
                <a:gd name="T7" fmla="*/ 64 h 77"/>
                <a:gd name="T8" fmla="*/ 16 w 53"/>
                <a:gd name="T9" fmla="*/ 6 h 77"/>
                <a:gd name="T10" fmla="*/ 6 w 53"/>
                <a:gd name="T11" fmla="*/ 1 h 77"/>
                <a:gd name="T12" fmla="*/ 1 w 53"/>
                <a:gd name="T13" fmla="*/ 11 h 77"/>
                <a:gd name="T14" fmla="*/ 38 w 53"/>
                <a:gd name="T15" fmla="*/ 7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77">
                  <a:moveTo>
                    <a:pt x="38" y="75"/>
                  </a:moveTo>
                  <a:cubicBezTo>
                    <a:pt x="40" y="77"/>
                    <a:pt x="42" y="77"/>
                    <a:pt x="44" y="77"/>
                  </a:cubicBezTo>
                  <a:cubicBezTo>
                    <a:pt x="46" y="77"/>
                    <a:pt x="48" y="77"/>
                    <a:pt x="49" y="75"/>
                  </a:cubicBezTo>
                  <a:cubicBezTo>
                    <a:pt x="53" y="72"/>
                    <a:pt x="53" y="67"/>
                    <a:pt x="50" y="64"/>
                  </a:cubicBezTo>
                  <a:cubicBezTo>
                    <a:pt x="35" y="47"/>
                    <a:pt x="23" y="27"/>
                    <a:pt x="16" y="6"/>
                  </a:cubicBezTo>
                  <a:cubicBezTo>
                    <a:pt x="15" y="2"/>
                    <a:pt x="11" y="0"/>
                    <a:pt x="6" y="1"/>
                  </a:cubicBezTo>
                  <a:cubicBezTo>
                    <a:pt x="2" y="2"/>
                    <a:pt x="0" y="7"/>
                    <a:pt x="1" y="11"/>
                  </a:cubicBezTo>
                  <a:cubicBezTo>
                    <a:pt x="8" y="35"/>
                    <a:pt x="21" y="57"/>
                    <a:pt x="38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98" name="Freeform 260"/>
            <p:cNvSpPr>
              <a:spLocks/>
            </p:cNvSpPr>
            <p:nvPr/>
          </p:nvSpPr>
          <p:spPr bwMode="auto">
            <a:xfrm>
              <a:off x="6432551" y="1093788"/>
              <a:ext cx="50800" cy="73025"/>
            </a:xfrm>
            <a:custGeom>
              <a:avLst/>
              <a:gdLst>
                <a:gd name="T0" fmla="*/ 15 w 53"/>
                <a:gd name="T1" fmla="*/ 75 h 77"/>
                <a:gd name="T2" fmla="*/ 52 w 53"/>
                <a:gd name="T3" fmla="*/ 11 h 77"/>
                <a:gd name="T4" fmla="*/ 46 w 53"/>
                <a:gd name="T5" fmla="*/ 1 h 77"/>
                <a:gd name="T6" fmla="*/ 36 w 53"/>
                <a:gd name="T7" fmla="*/ 6 h 77"/>
                <a:gd name="T8" fmla="*/ 3 w 53"/>
                <a:gd name="T9" fmla="*/ 64 h 77"/>
                <a:gd name="T10" fmla="*/ 3 w 53"/>
                <a:gd name="T11" fmla="*/ 75 h 77"/>
                <a:gd name="T12" fmla="*/ 9 w 53"/>
                <a:gd name="T13" fmla="*/ 77 h 77"/>
                <a:gd name="T14" fmla="*/ 15 w 53"/>
                <a:gd name="T15" fmla="*/ 7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77">
                  <a:moveTo>
                    <a:pt x="15" y="75"/>
                  </a:moveTo>
                  <a:cubicBezTo>
                    <a:pt x="31" y="57"/>
                    <a:pt x="44" y="35"/>
                    <a:pt x="52" y="11"/>
                  </a:cubicBezTo>
                  <a:cubicBezTo>
                    <a:pt x="53" y="7"/>
                    <a:pt x="51" y="2"/>
                    <a:pt x="46" y="1"/>
                  </a:cubicBezTo>
                  <a:cubicBezTo>
                    <a:pt x="42" y="0"/>
                    <a:pt x="38" y="2"/>
                    <a:pt x="36" y="6"/>
                  </a:cubicBezTo>
                  <a:cubicBezTo>
                    <a:pt x="30" y="27"/>
                    <a:pt x="18" y="47"/>
                    <a:pt x="3" y="64"/>
                  </a:cubicBezTo>
                  <a:cubicBezTo>
                    <a:pt x="0" y="67"/>
                    <a:pt x="0" y="72"/>
                    <a:pt x="3" y="75"/>
                  </a:cubicBezTo>
                  <a:cubicBezTo>
                    <a:pt x="5" y="77"/>
                    <a:pt x="7" y="77"/>
                    <a:pt x="9" y="77"/>
                  </a:cubicBezTo>
                  <a:cubicBezTo>
                    <a:pt x="11" y="77"/>
                    <a:pt x="13" y="77"/>
                    <a:pt x="15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99" name="Freeform 261"/>
            <p:cNvSpPr>
              <a:spLocks/>
            </p:cNvSpPr>
            <p:nvPr/>
          </p:nvSpPr>
          <p:spPr bwMode="auto">
            <a:xfrm>
              <a:off x="6172201" y="949325"/>
              <a:ext cx="42863" cy="66675"/>
            </a:xfrm>
            <a:custGeom>
              <a:avLst/>
              <a:gdLst>
                <a:gd name="T0" fmla="*/ 9 w 46"/>
                <a:gd name="T1" fmla="*/ 69 h 69"/>
                <a:gd name="T2" fmla="*/ 16 w 46"/>
                <a:gd name="T3" fmla="*/ 64 h 69"/>
                <a:gd name="T4" fmla="*/ 43 w 46"/>
                <a:gd name="T5" fmla="*/ 14 h 69"/>
                <a:gd name="T6" fmla="*/ 42 w 46"/>
                <a:gd name="T7" fmla="*/ 3 h 69"/>
                <a:gd name="T8" fmla="*/ 30 w 46"/>
                <a:gd name="T9" fmla="*/ 4 h 69"/>
                <a:gd name="T10" fmla="*/ 1 w 46"/>
                <a:gd name="T11" fmla="*/ 59 h 69"/>
                <a:gd name="T12" fmla="*/ 6 w 46"/>
                <a:gd name="T13" fmla="*/ 69 h 69"/>
                <a:gd name="T14" fmla="*/ 9 w 46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69">
                  <a:moveTo>
                    <a:pt x="9" y="69"/>
                  </a:moveTo>
                  <a:cubicBezTo>
                    <a:pt x="12" y="69"/>
                    <a:pt x="15" y="67"/>
                    <a:pt x="16" y="64"/>
                  </a:cubicBezTo>
                  <a:cubicBezTo>
                    <a:pt x="22" y="46"/>
                    <a:pt x="31" y="29"/>
                    <a:pt x="43" y="14"/>
                  </a:cubicBezTo>
                  <a:cubicBezTo>
                    <a:pt x="46" y="11"/>
                    <a:pt x="45" y="6"/>
                    <a:pt x="42" y="3"/>
                  </a:cubicBezTo>
                  <a:cubicBezTo>
                    <a:pt x="38" y="0"/>
                    <a:pt x="33" y="1"/>
                    <a:pt x="30" y="4"/>
                  </a:cubicBezTo>
                  <a:cubicBezTo>
                    <a:pt x="17" y="21"/>
                    <a:pt x="7" y="39"/>
                    <a:pt x="1" y="59"/>
                  </a:cubicBezTo>
                  <a:cubicBezTo>
                    <a:pt x="0" y="63"/>
                    <a:pt x="2" y="68"/>
                    <a:pt x="6" y="69"/>
                  </a:cubicBezTo>
                  <a:cubicBezTo>
                    <a:pt x="7" y="69"/>
                    <a:pt x="8" y="69"/>
                    <a:pt x="9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00" name="Freeform 262"/>
            <p:cNvSpPr>
              <a:spLocks/>
            </p:cNvSpPr>
            <p:nvPr/>
          </p:nvSpPr>
          <p:spPr bwMode="auto">
            <a:xfrm>
              <a:off x="6438901" y="949325"/>
              <a:ext cx="44450" cy="66675"/>
            </a:xfrm>
            <a:custGeom>
              <a:avLst/>
              <a:gdLst>
                <a:gd name="T0" fmla="*/ 37 w 46"/>
                <a:gd name="T1" fmla="*/ 69 h 69"/>
                <a:gd name="T2" fmla="*/ 39 w 46"/>
                <a:gd name="T3" fmla="*/ 69 h 69"/>
                <a:gd name="T4" fmla="*/ 44 w 46"/>
                <a:gd name="T5" fmla="*/ 59 h 69"/>
                <a:gd name="T6" fmla="*/ 15 w 46"/>
                <a:gd name="T7" fmla="*/ 4 h 69"/>
                <a:gd name="T8" fmla="*/ 4 w 46"/>
                <a:gd name="T9" fmla="*/ 3 h 69"/>
                <a:gd name="T10" fmla="*/ 3 w 46"/>
                <a:gd name="T11" fmla="*/ 14 h 69"/>
                <a:gd name="T12" fmla="*/ 29 w 46"/>
                <a:gd name="T13" fmla="*/ 64 h 69"/>
                <a:gd name="T14" fmla="*/ 37 w 46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69">
                  <a:moveTo>
                    <a:pt x="37" y="69"/>
                  </a:moveTo>
                  <a:cubicBezTo>
                    <a:pt x="38" y="69"/>
                    <a:pt x="38" y="69"/>
                    <a:pt x="39" y="69"/>
                  </a:cubicBezTo>
                  <a:cubicBezTo>
                    <a:pt x="43" y="68"/>
                    <a:pt x="46" y="63"/>
                    <a:pt x="44" y="59"/>
                  </a:cubicBezTo>
                  <a:cubicBezTo>
                    <a:pt x="38" y="39"/>
                    <a:pt x="28" y="21"/>
                    <a:pt x="15" y="4"/>
                  </a:cubicBezTo>
                  <a:cubicBezTo>
                    <a:pt x="12" y="1"/>
                    <a:pt x="7" y="0"/>
                    <a:pt x="4" y="3"/>
                  </a:cubicBezTo>
                  <a:cubicBezTo>
                    <a:pt x="1" y="6"/>
                    <a:pt x="0" y="11"/>
                    <a:pt x="3" y="14"/>
                  </a:cubicBezTo>
                  <a:cubicBezTo>
                    <a:pt x="15" y="29"/>
                    <a:pt x="24" y="46"/>
                    <a:pt x="29" y="64"/>
                  </a:cubicBezTo>
                  <a:cubicBezTo>
                    <a:pt x="30" y="67"/>
                    <a:pt x="33" y="69"/>
                    <a:pt x="37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01" name="Freeform 263"/>
            <p:cNvSpPr>
              <a:spLocks noEditPoints="1"/>
            </p:cNvSpPr>
            <p:nvPr/>
          </p:nvSpPr>
          <p:spPr bwMode="auto">
            <a:xfrm>
              <a:off x="6280151" y="998538"/>
              <a:ext cx="93663" cy="93663"/>
            </a:xfrm>
            <a:custGeom>
              <a:avLst/>
              <a:gdLst>
                <a:gd name="T0" fmla="*/ 49 w 98"/>
                <a:gd name="T1" fmla="*/ 99 h 99"/>
                <a:gd name="T2" fmla="*/ 98 w 98"/>
                <a:gd name="T3" fmla="*/ 50 h 99"/>
                <a:gd name="T4" fmla="*/ 49 w 98"/>
                <a:gd name="T5" fmla="*/ 0 h 99"/>
                <a:gd name="T6" fmla="*/ 0 w 98"/>
                <a:gd name="T7" fmla="*/ 50 h 99"/>
                <a:gd name="T8" fmla="*/ 49 w 98"/>
                <a:gd name="T9" fmla="*/ 99 h 99"/>
                <a:gd name="T10" fmla="*/ 49 w 98"/>
                <a:gd name="T11" fmla="*/ 16 h 99"/>
                <a:gd name="T12" fmla="*/ 82 w 98"/>
                <a:gd name="T13" fmla="*/ 50 h 99"/>
                <a:gd name="T14" fmla="*/ 49 w 98"/>
                <a:gd name="T15" fmla="*/ 83 h 99"/>
                <a:gd name="T16" fmla="*/ 16 w 98"/>
                <a:gd name="T17" fmla="*/ 50 h 99"/>
                <a:gd name="T18" fmla="*/ 49 w 98"/>
                <a:gd name="T19" fmla="*/ 16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" h="99">
                  <a:moveTo>
                    <a:pt x="49" y="99"/>
                  </a:moveTo>
                  <a:cubicBezTo>
                    <a:pt x="76" y="99"/>
                    <a:pt x="98" y="77"/>
                    <a:pt x="98" y="50"/>
                  </a:cubicBezTo>
                  <a:cubicBezTo>
                    <a:pt x="98" y="22"/>
                    <a:pt x="76" y="0"/>
                    <a:pt x="49" y="0"/>
                  </a:cubicBezTo>
                  <a:cubicBezTo>
                    <a:pt x="22" y="0"/>
                    <a:pt x="0" y="22"/>
                    <a:pt x="0" y="50"/>
                  </a:cubicBezTo>
                  <a:cubicBezTo>
                    <a:pt x="0" y="77"/>
                    <a:pt x="22" y="99"/>
                    <a:pt x="49" y="99"/>
                  </a:cubicBezTo>
                  <a:close/>
                  <a:moveTo>
                    <a:pt x="49" y="16"/>
                  </a:moveTo>
                  <a:cubicBezTo>
                    <a:pt x="67" y="16"/>
                    <a:pt x="82" y="31"/>
                    <a:pt x="82" y="50"/>
                  </a:cubicBezTo>
                  <a:cubicBezTo>
                    <a:pt x="82" y="68"/>
                    <a:pt x="67" y="83"/>
                    <a:pt x="49" y="83"/>
                  </a:cubicBezTo>
                  <a:cubicBezTo>
                    <a:pt x="31" y="83"/>
                    <a:pt x="16" y="68"/>
                    <a:pt x="16" y="50"/>
                  </a:cubicBezTo>
                  <a:cubicBezTo>
                    <a:pt x="16" y="31"/>
                    <a:pt x="31" y="16"/>
                    <a:pt x="49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02" name="Freeform 264"/>
            <p:cNvSpPr>
              <a:spLocks noEditPoints="1"/>
            </p:cNvSpPr>
            <p:nvPr/>
          </p:nvSpPr>
          <p:spPr bwMode="auto">
            <a:xfrm>
              <a:off x="6215063" y="1112838"/>
              <a:ext cx="223838" cy="90488"/>
            </a:xfrm>
            <a:custGeom>
              <a:avLst/>
              <a:gdLst>
                <a:gd name="T0" fmla="*/ 9 w 233"/>
                <a:gd name="T1" fmla="*/ 95 h 95"/>
                <a:gd name="T2" fmla="*/ 225 w 233"/>
                <a:gd name="T3" fmla="*/ 95 h 95"/>
                <a:gd name="T4" fmla="*/ 232 w 233"/>
                <a:gd name="T5" fmla="*/ 91 h 95"/>
                <a:gd name="T6" fmla="*/ 232 w 233"/>
                <a:gd name="T7" fmla="*/ 83 h 95"/>
                <a:gd name="T8" fmla="*/ 211 w 233"/>
                <a:gd name="T9" fmla="*/ 35 h 95"/>
                <a:gd name="T10" fmla="*/ 156 w 233"/>
                <a:gd name="T11" fmla="*/ 0 h 95"/>
                <a:gd name="T12" fmla="*/ 78 w 233"/>
                <a:gd name="T13" fmla="*/ 0 h 95"/>
                <a:gd name="T14" fmla="*/ 23 w 233"/>
                <a:gd name="T15" fmla="*/ 35 h 95"/>
                <a:gd name="T16" fmla="*/ 1 w 233"/>
                <a:gd name="T17" fmla="*/ 83 h 95"/>
                <a:gd name="T18" fmla="*/ 2 w 233"/>
                <a:gd name="T19" fmla="*/ 91 h 95"/>
                <a:gd name="T20" fmla="*/ 9 w 233"/>
                <a:gd name="T21" fmla="*/ 95 h 95"/>
                <a:gd name="T22" fmla="*/ 38 w 233"/>
                <a:gd name="T23" fmla="*/ 42 h 95"/>
                <a:gd name="T24" fmla="*/ 78 w 233"/>
                <a:gd name="T25" fmla="*/ 16 h 95"/>
                <a:gd name="T26" fmla="*/ 156 w 233"/>
                <a:gd name="T27" fmla="*/ 16 h 95"/>
                <a:gd name="T28" fmla="*/ 196 w 233"/>
                <a:gd name="T29" fmla="*/ 42 h 95"/>
                <a:gd name="T30" fmla="*/ 213 w 233"/>
                <a:gd name="T31" fmla="*/ 79 h 95"/>
                <a:gd name="T32" fmla="*/ 21 w 233"/>
                <a:gd name="T33" fmla="*/ 79 h 95"/>
                <a:gd name="T34" fmla="*/ 38 w 233"/>
                <a:gd name="T35" fmla="*/ 4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3" h="95">
                  <a:moveTo>
                    <a:pt x="9" y="95"/>
                  </a:moveTo>
                  <a:cubicBezTo>
                    <a:pt x="225" y="95"/>
                    <a:pt x="225" y="95"/>
                    <a:pt x="225" y="95"/>
                  </a:cubicBezTo>
                  <a:cubicBezTo>
                    <a:pt x="228" y="95"/>
                    <a:pt x="230" y="93"/>
                    <a:pt x="232" y="91"/>
                  </a:cubicBezTo>
                  <a:cubicBezTo>
                    <a:pt x="233" y="89"/>
                    <a:pt x="233" y="86"/>
                    <a:pt x="232" y="83"/>
                  </a:cubicBezTo>
                  <a:cubicBezTo>
                    <a:pt x="211" y="35"/>
                    <a:pt x="211" y="35"/>
                    <a:pt x="211" y="35"/>
                  </a:cubicBezTo>
                  <a:cubicBezTo>
                    <a:pt x="201" y="14"/>
                    <a:pt x="179" y="0"/>
                    <a:pt x="15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54" y="0"/>
                    <a:pt x="33" y="14"/>
                    <a:pt x="23" y="35"/>
                  </a:cubicBezTo>
                  <a:cubicBezTo>
                    <a:pt x="1" y="83"/>
                    <a:pt x="1" y="83"/>
                    <a:pt x="1" y="83"/>
                  </a:cubicBezTo>
                  <a:cubicBezTo>
                    <a:pt x="0" y="86"/>
                    <a:pt x="0" y="89"/>
                    <a:pt x="2" y="91"/>
                  </a:cubicBezTo>
                  <a:cubicBezTo>
                    <a:pt x="3" y="93"/>
                    <a:pt x="6" y="95"/>
                    <a:pt x="9" y="95"/>
                  </a:cubicBezTo>
                  <a:close/>
                  <a:moveTo>
                    <a:pt x="38" y="42"/>
                  </a:moveTo>
                  <a:cubicBezTo>
                    <a:pt x="45" y="26"/>
                    <a:pt x="60" y="16"/>
                    <a:pt x="78" y="16"/>
                  </a:cubicBezTo>
                  <a:cubicBezTo>
                    <a:pt x="156" y="16"/>
                    <a:pt x="156" y="16"/>
                    <a:pt x="156" y="16"/>
                  </a:cubicBezTo>
                  <a:cubicBezTo>
                    <a:pt x="173" y="16"/>
                    <a:pt x="189" y="26"/>
                    <a:pt x="196" y="42"/>
                  </a:cubicBezTo>
                  <a:cubicBezTo>
                    <a:pt x="213" y="79"/>
                    <a:pt x="213" y="79"/>
                    <a:pt x="213" y="79"/>
                  </a:cubicBezTo>
                  <a:cubicBezTo>
                    <a:pt x="21" y="79"/>
                    <a:pt x="21" y="79"/>
                    <a:pt x="21" y="79"/>
                  </a:cubicBezTo>
                  <a:lnTo>
                    <a:pt x="38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03" name="Freeform 265"/>
            <p:cNvSpPr>
              <a:spLocks noEditPoints="1"/>
            </p:cNvSpPr>
            <p:nvPr/>
          </p:nvSpPr>
          <p:spPr bwMode="auto">
            <a:xfrm>
              <a:off x="6138863" y="1023938"/>
              <a:ext cx="61913" cy="61913"/>
            </a:xfrm>
            <a:custGeom>
              <a:avLst/>
              <a:gdLst>
                <a:gd name="T0" fmla="*/ 0 w 65"/>
                <a:gd name="T1" fmla="*/ 8 h 64"/>
                <a:gd name="T2" fmla="*/ 0 w 65"/>
                <a:gd name="T3" fmla="*/ 56 h 64"/>
                <a:gd name="T4" fmla="*/ 8 w 65"/>
                <a:gd name="T5" fmla="*/ 64 h 64"/>
                <a:gd name="T6" fmla="*/ 57 w 65"/>
                <a:gd name="T7" fmla="*/ 64 h 64"/>
                <a:gd name="T8" fmla="*/ 65 w 65"/>
                <a:gd name="T9" fmla="*/ 56 h 64"/>
                <a:gd name="T10" fmla="*/ 65 w 65"/>
                <a:gd name="T11" fmla="*/ 8 h 64"/>
                <a:gd name="T12" fmla="*/ 57 w 65"/>
                <a:gd name="T13" fmla="*/ 0 h 64"/>
                <a:gd name="T14" fmla="*/ 8 w 65"/>
                <a:gd name="T15" fmla="*/ 0 h 64"/>
                <a:gd name="T16" fmla="*/ 0 w 65"/>
                <a:gd name="T17" fmla="*/ 8 h 64"/>
                <a:gd name="T18" fmla="*/ 16 w 65"/>
                <a:gd name="T19" fmla="*/ 16 h 64"/>
                <a:gd name="T20" fmla="*/ 49 w 65"/>
                <a:gd name="T21" fmla="*/ 16 h 64"/>
                <a:gd name="T22" fmla="*/ 49 w 65"/>
                <a:gd name="T23" fmla="*/ 48 h 64"/>
                <a:gd name="T24" fmla="*/ 16 w 65"/>
                <a:gd name="T25" fmla="*/ 48 h 64"/>
                <a:gd name="T26" fmla="*/ 16 w 65"/>
                <a:gd name="T27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4">
                  <a:moveTo>
                    <a:pt x="0" y="8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4"/>
                    <a:pt x="8" y="64"/>
                  </a:cubicBezTo>
                  <a:cubicBezTo>
                    <a:pt x="57" y="64"/>
                    <a:pt x="57" y="64"/>
                    <a:pt x="57" y="64"/>
                  </a:cubicBezTo>
                  <a:cubicBezTo>
                    <a:pt x="61" y="64"/>
                    <a:pt x="65" y="61"/>
                    <a:pt x="65" y="56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65" y="3"/>
                    <a:pt x="61" y="0"/>
                    <a:pt x="5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lose/>
                  <a:moveTo>
                    <a:pt x="16" y="16"/>
                  </a:moveTo>
                  <a:cubicBezTo>
                    <a:pt x="49" y="16"/>
                    <a:pt x="49" y="16"/>
                    <a:pt x="49" y="16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16" y="48"/>
                    <a:pt x="16" y="48"/>
                    <a:pt x="16" y="48"/>
                  </a:cubicBez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04" name="Freeform 266"/>
            <p:cNvSpPr>
              <a:spLocks noEditPoints="1"/>
            </p:cNvSpPr>
            <p:nvPr/>
          </p:nvSpPr>
          <p:spPr bwMode="auto">
            <a:xfrm>
              <a:off x="6216651" y="887413"/>
              <a:ext cx="61913" cy="60325"/>
            </a:xfrm>
            <a:custGeom>
              <a:avLst/>
              <a:gdLst>
                <a:gd name="T0" fmla="*/ 56 w 64"/>
                <a:gd name="T1" fmla="*/ 64 h 64"/>
                <a:gd name="T2" fmla="*/ 64 w 64"/>
                <a:gd name="T3" fmla="*/ 56 h 64"/>
                <a:gd name="T4" fmla="*/ 64 w 64"/>
                <a:gd name="T5" fmla="*/ 8 h 64"/>
                <a:gd name="T6" fmla="*/ 56 w 64"/>
                <a:gd name="T7" fmla="*/ 0 h 64"/>
                <a:gd name="T8" fmla="*/ 8 w 64"/>
                <a:gd name="T9" fmla="*/ 0 h 64"/>
                <a:gd name="T10" fmla="*/ 0 w 64"/>
                <a:gd name="T11" fmla="*/ 8 h 64"/>
                <a:gd name="T12" fmla="*/ 0 w 64"/>
                <a:gd name="T13" fmla="*/ 56 h 64"/>
                <a:gd name="T14" fmla="*/ 8 w 64"/>
                <a:gd name="T15" fmla="*/ 64 h 64"/>
                <a:gd name="T16" fmla="*/ 56 w 64"/>
                <a:gd name="T17" fmla="*/ 64 h 64"/>
                <a:gd name="T18" fmla="*/ 16 w 64"/>
                <a:gd name="T19" fmla="*/ 16 h 64"/>
                <a:gd name="T20" fmla="*/ 48 w 64"/>
                <a:gd name="T21" fmla="*/ 16 h 64"/>
                <a:gd name="T22" fmla="*/ 48 w 64"/>
                <a:gd name="T23" fmla="*/ 48 h 64"/>
                <a:gd name="T24" fmla="*/ 16 w 64"/>
                <a:gd name="T25" fmla="*/ 48 h 64"/>
                <a:gd name="T26" fmla="*/ 16 w 64"/>
                <a:gd name="T27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56" y="64"/>
                  </a:moveTo>
                  <a:cubicBezTo>
                    <a:pt x="61" y="64"/>
                    <a:pt x="64" y="61"/>
                    <a:pt x="64" y="5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3"/>
                    <a:pt x="61" y="0"/>
                    <a:pt x="5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3" y="64"/>
                    <a:pt x="8" y="64"/>
                  </a:cubicBezTo>
                  <a:lnTo>
                    <a:pt x="56" y="64"/>
                  </a:lnTo>
                  <a:close/>
                  <a:moveTo>
                    <a:pt x="16" y="16"/>
                  </a:moveTo>
                  <a:cubicBezTo>
                    <a:pt x="48" y="16"/>
                    <a:pt x="48" y="16"/>
                    <a:pt x="48" y="16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16" y="48"/>
                    <a:pt x="16" y="48"/>
                    <a:pt x="16" y="48"/>
                  </a:cubicBez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05" name="Freeform 267"/>
            <p:cNvSpPr>
              <a:spLocks noEditPoints="1"/>
            </p:cNvSpPr>
            <p:nvPr/>
          </p:nvSpPr>
          <p:spPr bwMode="auto">
            <a:xfrm>
              <a:off x="6376988" y="887413"/>
              <a:ext cx="61913" cy="60325"/>
            </a:xfrm>
            <a:custGeom>
              <a:avLst/>
              <a:gdLst>
                <a:gd name="T0" fmla="*/ 57 w 65"/>
                <a:gd name="T1" fmla="*/ 64 h 64"/>
                <a:gd name="T2" fmla="*/ 65 w 65"/>
                <a:gd name="T3" fmla="*/ 56 h 64"/>
                <a:gd name="T4" fmla="*/ 65 w 65"/>
                <a:gd name="T5" fmla="*/ 8 h 64"/>
                <a:gd name="T6" fmla="*/ 57 w 65"/>
                <a:gd name="T7" fmla="*/ 0 h 64"/>
                <a:gd name="T8" fmla="*/ 8 w 65"/>
                <a:gd name="T9" fmla="*/ 0 h 64"/>
                <a:gd name="T10" fmla="*/ 0 w 65"/>
                <a:gd name="T11" fmla="*/ 8 h 64"/>
                <a:gd name="T12" fmla="*/ 0 w 65"/>
                <a:gd name="T13" fmla="*/ 56 h 64"/>
                <a:gd name="T14" fmla="*/ 8 w 65"/>
                <a:gd name="T15" fmla="*/ 64 h 64"/>
                <a:gd name="T16" fmla="*/ 57 w 65"/>
                <a:gd name="T17" fmla="*/ 64 h 64"/>
                <a:gd name="T18" fmla="*/ 16 w 65"/>
                <a:gd name="T19" fmla="*/ 16 h 64"/>
                <a:gd name="T20" fmla="*/ 49 w 65"/>
                <a:gd name="T21" fmla="*/ 16 h 64"/>
                <a:gd name="T22" fmla="*/ 49 w 65"/>
                <a:gd name="T23" fmla="*/ 48 h 64"/>
                <a:gd name="T24" fmla="*/ 16 w 65"/>
                <a:gd name="T25" fmla="*/ 48 h 64"/>
                <a:gd name="T26" fmla="*/ 16 w 65"/>
                <a:gd name="T27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4">
                  <a:moveTo>
                    <a:pt x="57" y="64"/>
                  </a:moveTo>
                  <a:cubicBezTo>
                    <a:pt x="61" y="64"/>
                    <a:pt x="65" y="61"/>
                    <a:pt x="65" y="56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65" y="3"/>
                    <a:pt x="61" y="0"/>
                    <a:pt x="5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4"/>
                    <a:pt x="8" y="64"/>
                  </a:cubicBezTo>
                  <a:lnTo>
                    <a:pt x="57" y="64"/>
                  </a:lnTo>
                  <a:close/>
                  <a:moveTo>
                    <a:pt x="16" y="16"/>
                  </a:moveTo>
                  <a:cubicBezTo>
                    <a:pt x="49" y="16"/>
                    <a:pt x="49" y="16"/>
                    <a:pt x="49" y="16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16" y="48"/>
                    <a:pt x="16" y="48"/>
                    <a:pt x="16" y="48"/>
                  </a:cubicBez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06" name="Freeform 268"/>
            <p:cNvSpPr>
              <a:spLocks noEditPoints="1"/>
            </p:cNvSpPr>
            <p:nvPr/>
          </p:nvSpPr>
          <p:spPr bwMode="auto">
            <a:xfrm>
              <a:off x="6453188" y="1023938"/>
              <a:ext cx="61913" cy="61913"/>
            </a:xfrm>
            <a:custGeom>
              <a:avLst/>
              <a:gdLst>
                <a:gd name="T0" fmla="*/ 64 w 64"/>
                <a:gd name="T1" fmla="*/ 56 h 64"/>
                <a:gd name="T2" fmla="*/ 64 w 64"/>
                <a:gd name="T3" fmla="*/ 8 h 64"/>
                <a:gd name="T4" fmla="*/ 56 w 64"/>
                <a:gd name="T5" fmla="*/ 0 h 64"/>
                <a:gd name="T6" fmla="*/ 8 w 64"/>
                <a:gd name="T7" fmla="*/ 0 h 64"/>
                <a:gd name="T8" fmla="*/ 0 w 64"/>
                <a:gd name="T9" fmla="*/ 8 h 64"/>
                <a:gd name="T10" fmla="*/ 0 w 64"/>
                <a:gd name="T11" fmla="*/ 56 h 64"/>
                <a:gd name="T12" fmla="*/ 8 w 64"/>
                <a:gd name="T13" fmla="*/ 64 h 64"/>
                <a:gd name="T14" fmla="*/ 56 w 64"/>
                <a:gd name="T15" fmla="*/ 64 h 64"/>
                <a:gd name="T16" fmla="*/ 64 w 64"/>
                <a:gd name="T17" fmla="*/ 56 h 64"/>
                <a:gd name="T18" fmla="*/ 48 w 64"/>
                <a:gd name="T19" fmla="*/ 48 h 64"/>
                <a:gd name="T20" fmla="*/ 16 w 64"/>
                <a:gd name="T21" fmla="*/ 48 h 64"/>
                <a:gd name="T22" fmla="*/ 16 w 64"/>
                <a:gd name="T23" fmla="*/ 16 h 64"/>
                <a:gd name="T24" fmla="*/ 48 w 64"/>
                <a:gd name="T25" fmla="*/ 16 h 64"/>
                <a:gd name="T26" fmla="*/ 48 w 64"/>
                <a:gd name="T27" fmla="*/ 4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64" y="56"/>
                  </a:moveTo>
                  <a:cubicBezTo>
                    <a:pt x="64" y="8"/>
                    <a:pt x="64" y="8"/>
                    <a:pt x="64" y="8"/>
                  </a:cubicBezTo>
                  <a:cubicBezTo>
                    <a:pt x="64" y="3"/>
                    <a:pt x="61" y="0"/>
                    <a:pt x="5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3" y="64"/>
                    <a:pt x="8" y="64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61" y="64"/>
                    <a:pt x="64" y="61"/>
                    <a:pt x="64" y="56"/>
                  </a:cubicBezTo>
                  <a:close/>
                  <a:moveTo>
                    <a:pt x="48" y="48"/>
                  </a:moveTo>
                  <a:cubicBezTo>
                    <a:pt x="16" y="48"/>
                    <a:pt x="16" y="48"/>
                    <a:pt x="16" y="48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48" y="16"/>
                    <a:pt x="48" y="16"/>
                    <a:pt x="48" y="16"/>
                  </a:cubicBezTo>
                  <a:lnTo>
                    <a:pt x="48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07" name="Freeform 269"/>
            <p:cNvSpPr>
              <a:spLocks/>
            </p:cNvSpPr>
            <p:nvPr/>
          </p:nvSpPr>
          <p:spPr bwMode="auto">
            <a:xfrm>
              <a:off x="6288088" y="892175"/>
              <a:ext cx="79375" cy="20638"/>
            </a:xfrm>
            <a:custGeom>
              <a:avLst/>
              <a:gdLst>
                <a:gd name="T0" fmla="*/ 9 w 82"/>
                <a:gd name="T1" fmla="*/ 20 h 21"/>
                <a:gd name="T2" fmla="*/ 10 w 82"/>
                <a:gd name="T3" fmla="*/ 20 h 21"/>
                <a:gd name="T4" fmla="*/ 71 w 82"/>
                <a:gd name="T5" fmla="*/ 20 h 21"/>
                <a:gd name="T6" fmla="*/ 81 w 82"/>
                <a:gd name="T7" fmla="*/ 13 h 21"/>
                <a:gd name="T8" fmla="*/ 74 w 82"/>
                <a:gd name="T9" fmla="*/ 4 h 21"/>
                <a:gd name="T10" fmla="*/ 7 w 82"/>
                <a:gd name="T11" fmla="*/ 4 h 21"/>
                <a:gd name="T12" fmla="*/ 1 w 82"/>
                <a:gd name="T13" fmla="*/ 13 h 21"/>
                <a:gd name="T14" fmla="*/ 9 w 82"/>
                <a:gd name="T15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21">
                  <a:moveTo>
                    <a:pt x="9" y="20"/>
                  </a:moveTo>
                  <a:cubicBezTo>
                    <a:pt x="9" y="20"/>
                    <a:pt x="10" y="20"/>
                    <a:pt x="10" y="20"/>
                  </a:cubicBezTo>
                  <a:cubicBezTo>
                    <a:pt x="30" y="16"/>
                    <a:pt x="51" y="16"/>
                    <a:pt x="71" y="20"/>
                  </a:cubicBezTo>
                  <a:cubicBezTo>
                    <a:pt x="76" y="21"/>
                    <a:pt x="80" y="18"/>
                    <a:pt x="81" y="13"/>
                  </a:cubicBezTo>
                  <a:cubicBezTo>
                    <a:pt x="82" y="9"/>
                    <a:pt x="79" y="5"/>
                    <a:pt x="74" y="4"/>
                  </a:cubicBezTo>
                  <a:cubicBezTo>
                    <a:pt x="52" y="0"/>
                    <a:pt x="29" y="0"/>
                    <a:pt x="7" y="4"/>
                  </a:cubicBezTo>
                  <a:cubicBezTo>
                    <a:pt x="3" y="5"/>
                    <a:pt x="0" y="9"/>
                    <a:pt x="1" y="13"/>
                  </a:cubicBezTo>
                  <a:cubicBezTo>
                    <a:pt x="2" y="17"/>
                    <a:pt x="5" y="20"/>
                    <a:pt x="9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08" name="Freeform 270"/>
            <p:cNvSpPr>
              <a:spLocks noEditPoints="1"/>
            </p:cNvSpPr>
            <p:nvPr/>
          </p:nvSpPr>
          <p:spPr bwMode="auto">
            <a:xfrm>
              <a:off x="5278438" y="1377950"/>
              <a:ext cx="76200" cy="76200"/>
            </a:xfrm>
            <a:custGeom>
              <a:avLst/>
              <a:gdLst>
                <a:gd name="T0" fmla="*/ 39 w 79"/>
                <a:gd name="T1" fmla="*/ 80 h 80"/>
                <a:gd name="T2" fmla="*/ 79 w 79"/>
                <a:gd name="T3" fmla="*/ 40 h 80"/>
                <a:gd name="T4" fmla="*/ 39 w 79"/>
                <a:gd name="T5" fmla="*/ 0 h 80"/>
                <a:gd name="T6" fmla="*/ 0 w 79"/>
                <a:gd name="T7" fmla="*/ 40 h 80"/>
                <a:gd name="T8" fmla="*/ 39 w 79"/>
                <a:gd name="T9" fmla="*/ 80 h 80"/>
                <a:gd name="T10" fmla="*/ 16 w 79"/>
                <a:gd name="T11" fmla="*/ 40 h 80"/>
                <a:gd name="T12" fmla="*/ 39 w 79"/>
                <a:gd name="T13" fmla="*/ 16 h 80"/>
                <a:gd name="T14" fmla="*/ 63 w 79"/>
                <a:gd name="T15" fmla="*/ 40 h 80"/>
                <a:gd name="T16" fmla="*/ 39 w 79"/>
                <a:gd name="T17" fmla="*/ 64 h 80"/>
                <a:gd name="T18" fmla="*/ 16 w 79"/>
                <a:gd name="T19" fmla="*/ 4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80">
                  <a:moveTo>
                    <a:pt x="39" y="80"/>
                  </a:moveTo>
                  <a:cubicBezTo>
                    <a:pt x="62" y="80"/>
                    <a:pt x="79" y="62"/>
                    <a:pt x="79" y="40"/>
                  </a:cubicBezTo>
                  <a:cubicBezTo>
                    <a:pt x="79" y="18"/>
                    <a:pt x="62" y="0"/>
                    <a:pt x="39" y="0"/>
                  </a:cubicBezTo>
                  <a:cubicBezTo>
                    <a:pt x="17" y="0"/>
                    <a:pt x="0" y="18"/>
                    <a:pt x="0" y="40"/>
                  </a:cubicBezTo>
                  <a:cubicBezTo>
                    <a:pt x="0" y="62"/>
                    <a:pt x="17" y="80"/>
                    <a:pt x="39" y="80"/>
                  </a:cubicBezTo>
                  <a:close/>
                  <a:moveTo>
                    <a:pt x="16" y="40"/>
                  </a:moveTo>
                  <a:cubicBezTo>
                    <a:pt x="16" y="27"/>
                    <a:pt x="26" y="16"/>
                    <a:pt x="39" y="16"/>
                  </a:cubicBezTo>
                  <a:cubicBezTo>
                    <a:pt x="53" y="16"/>
                    <a:pt x="63" y="27"/>
                    <a:pt x="63" y="40"/>
                  </a:cubicBezTo>
                  <a:cubicBezTo>
                    <a:pt x="63" y="53"/>
                    <a:pt x="53" y="64"/>
                    <a:pt x="39" y="64"/>
                  </a:cubicBezTo>
                  <a:cubicBezTo>
                    <a:pt x="26" y="64"/>
                    <a:pt x="16" y="53"/>
                    <a:pt x="1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09" name="Freeform 271"/>
            <p:cNvSpPr>
              <a:spLocks noEditPoints="1"/>
            </p:cNvSpPr>
            <p:nvPr/>
          </p:nvSpPr>
          <p:spPr bwMode="auto">
            <a:xfrm>
              <a:off x="5649913" y="1585913"/>
              <a:ext cx="52388" cy="52388"/>
            </a:xfrm>
            <a:custGeom>
              <a:avLst/>
              <a:gdLst>
                <a:gd name="T0" fmla="*/ 29 w 55"/>
                <a:gd name="T1" fmla="*/ 54 h 54"/>
                <a:gd name="T2" fmla="*/ 43 w 55"/>
                <a:gd name="T3" fmla="*/ 50 h 54"/>
                <a:gd name="T4" fmla="*/ 54 w 55"/>
                <a:gd name="T5" fmla="*/ 33 h 54"/>
                <a:gd name="T6" fmla="*/ 50 w 55"/>
                <a:gd name="T7" fmla="*/ 14 h 54"/>
                <a:gd name="T8" fmla="*/ 14 w 55"/>
                <a:gd name="T9" fmla="*/ 8 h 54"/>
                <a:gd name="T10" fmla="*/ 8 w 55"/>
                <a:gd name="T11" fmla="*/ 43 h 54"/>
                <a:gd name="T12" fmla="*/ 24 w 55"/>
                <a:gd name="T13" fmla="*/ 54 h 54"/>
                <a:gd name="T14" fmla="*/ 29 w 55"/>
                <a:gd name="T15" fmla="*/ 54 h 54"/>
                <a:gd name="T16" fmla="*/ 21 w 55"/>
                <a:gd name="T17" fmla="*/ 34 h 54"/>
                <a:gd name="T18" fmla="*/ 23 w 55"/>
                <a:gd name="T19" fmla="*/ 21 h 54"/>
                <a:gd name="T20" fmla="*/ 29 w 55"/>
                <a:gd name="T21" fmla="*/ 19 h 54"/>
                <a:gd name="T22" fmla="*/ 37 w 55"/>
                <a:gd name="T23" fmla="*/ 23 h 54"/>
                <a:gd name="T24" fmla="*/ 38 w 55"/>
                <a:gd name="T25" fmla="*/ 31 h 54"/>
                <a:gd name="T26" fmla="*/ 34 w 55"/>
                <a:gd name="T27" fmla="*/ 37 h 54"/>
                <a:gd name="T28" fmla="*/ 34 w 55"/>
                <a:gd name="T29" fmla="*/ 37 h 54"/>
                <a:gd name="T30" fmla="*/ 27 w 55"/>
                <a:gd name="T31" fmla="*/ 38 h 54"/>
                <a:gd name="T32" fmla="*/ 21 w 55"/>
                <a:gd name="T33" fmla="*/ 3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" h="54">
                  <a:moveTo>
                    <a:pt x="29" y="54"/>
                  </a:moveTo>
                  <a:cubicBezTo>
                    <a:pt x="34" y="54"/>
                    <a:pt x="39" y="53"/>
                    <a:pt x="43" y="50"/>
                  </a:cubicBezTo>
                  <a:cubicBezTo>
                    <a:pt x="49" y="46"/>
                    <a:pt x="53" y="40"/>
                    <a:pt x="54" y="33"/>
                  </a:cubicBezTo>
                  <a:cubicBezTo>
                    <a:pt x="55" y="27"/>
                    <a:pt x="54" y="20"/>
                    <a:pt x="50" y="14"/>
                  </a:cubicBezTo>
                  <a:cubicBezTo>
                    <a:pt x="42" y="3"/>
                    <a:pt x="26" y="0"/>
                    <a:pt x="14" y="8"/>
                  </a:cubicBezTo>
                  <a:cubicBezTo>
                    <a:pt x="3" y="16"/>
                    <a:pt x="0" y="32"/>
                    <a:pt x="8" y="43"/>
                  </a:cubicBezTo>
                  <a:cubicBezTo>
                    <a:pt x="11" y="49"/>
                    <a:pt x="17" y="53"/>
                    <a:pt x="24" y="54"/>
                  </a:cubicBezTo>
                  <a:cubicBezTo>
                    <a:pt x="26" y="54"/>
                    <a:pt x="27" y="54"/>
                    <a:pt x="29" y="54"/>
                  </a:cubicBezTo>
                  <a:close/>
                  <a:moveTo>
                    <a:pt x="21" y="34"/>
                  </a:moveTo>
                  <a:cubicBezTo>
                    <a:pt x="18" y="30"/>
                    <a:pt x="19" y="24"/>
                    <a:pt x="23" y="21"/>
                  </a:cubicBezTo>
                  <a:cubicBezTo>
                    <a:pt x="25" y="20"/>
                    <a:pt x="27" y="19"/>
                    <a:pt x="29" y="19"/>
                  </a:cubicBezTo>
                  <a:cubicBezTo>
                    <a:pt x="32" y="19"/>
                    <a:pt x="35" y="21"/>
                    <a:pt x="37" y="23"/>
                  </a:cubicBezTo>
                  <a:cubicBezTo>
                    <a:pt x="38" y="25"/>
                    <a:pt x="39" y="28"/>
                    <a:pt x="38" y="31"/>
                  </a:cubicBezTo>
                  <a:cubicBezTo>
                    <a:pt x="38" y="33"/>
                    <a:pt x="36" y="35"/>
                    <a:pt x="34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8"/>
                    <a:pt x="29" y="39"/>
                    <a:pt x="27" y="38"/>
                  </a:cubicBezTo>
                  <a:cubicBezTo>
                    <a:pt x="24" y="38"/>
                    <a:pt x="22" y="36"/>
                    <a:pt x="21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10" name="Freeform 272"/>
            <p:cNvSpPr>
              <a:spLocks noEditPoints="1"/>
            </p:cNvSpPr>
            <p:nvPr/>
          </p:nvSpPr>
          <p:spPr bwMode="auto">
            <a:xfrm>
              <a:off x="5516563" y="1390650"/>
              <a:ext cx="53975" cy="50800"/>
            </a:xfrm>
            <a:custGeom>
              <a:avLst/>
              <a:gdLst>
                <a:gd name="T0" fmla="*/ 41 w 56"/>
                <a:gd name="T1" fmla="*/ 47 h 52"/>
                <a:gd name="T2" fmla="*/ 48 w 56"/>
                <a:gd name="T3" fmla="*/ 12 h 52"/>
                <a:gd name="T4" fmla="*/ 31 w 56"/>
                <a:gd name="T5" fmla="*/ 1 h 52"/>
                <a:gd name="T6" fmla="*/ 12 w 56"/>
                <a:gd name="T7" fmla="*/ 5 h 52"/>
                <a:gd name="T8" fmla="*/ 2 w 56"/>
                <a:gd name="T9" fmla="*/ 21 h 52"/>
                <a:gd name="T10" fmla="*/ 6 w 56"/>
                <a:gd name="T11" fmla="*/ 40 h 52"/>
                <a:gd name="T12" fmla="*/ 27 w 56"/>
                <a:gd name="T13" fmla="*/ 52 h 52"/>
                <a:gd name="T14" fmla="*/ 41 w 56"/>
                <a:gd name="T15" fmla="*/ 47 h 52"/>
                <a:gd name="T16" fmla="*/ 32 w 56"/>
                <a:gd name="T17" fmla="*/ 34 h 52"/>
                <a:gd name="T18" fmla="*/ 19 w 56"/>
                <a:gd name="T19" fmla="*/ 31 h 52"/>
                <a:gd name="T20" fmla="*/ 17 w 56"/>
                <a:gd name="T21" fmla="*/ 24 h 52"/>
                <a:gd name="T22" fmla="*/ 21 w 56"/>
                <a:gd name="T23" fmla="*/ 18 h 52"/>
                <a:gd name="T24" fmla="*/ 27 w 56"/>
                <a:gd name="T25" fmla="*/ 16 h 52"/>
                <a:gd name="T26" fmla="*/ 28 w 56"/>
                <a:gd name="T27" fmla="*/ 17 h 52"/>
                <a:gd name="T28" fmla="*/ 35 w 56"/>
                <a:gd name="T29" fmla="*/ 21 h 52"/>
                <a:gd name="T30" fmla="*/ 32 w 56"/>
                <a:gd name="T31" fmla="*/ 3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" h="52">
                  <a:moveTo>
                    <a:pt x="41" y="47"/>
                  </a:moveTo>
                  <a:cubicBezTo>
                    <a:pt x="53" y="39"/>
                    <a:pt x="56" y="23"/>
                    <a:pt x="48" y="12"/>
                  </a:cubicBezTo>
                  <a:cubicBezTo>
                    <a:pt x="44" y="6"/>
                    <a:pt x="38" y="2"/>
                    <a:pt x="31" y="1"/>
                  </a:cubicBezTo>
                  <a:cubicBezTo>
                    <a:pt x="25" y="0"/>
                    <a:pt x="18" y="1"/>
                    <a:pt x="12" y="5"/>
                  </a:cubicBezTo>
                  <a:cubicBezTo>
                    <a:pt x="7" y="9"/>
                    <a:pt x="3" y="15"/>
                    <a:pt x="2" y="21"/>
                  </a:cubicBezTo>
                  <a:cubicBezTo>
                    <a:pt x="0" y="28"/>
                    <a:pt x="2" y="35"/>
                    <a:pt x="6" y="40"/>
                  </a:cubicBezTo>
                  <a:cubicBezTo>
                    <a:pt x="11" y="48"/>
                    <a:pt x="19" y="52"/>
                    <a:pt x="27" y="52"/>
                  </a:cubicBezTo>
                  <a:cubicBezTo>
                    <a:pt x="32" y="52"/>
                    <a:pt x="37" y="50"/>
                    <a:pt x="41" y="47"/>
                  </a:cubicBezTo>
                  <a:close/>
                  <a:moveTo>
                    <a:pt x="32" y="34"/>
                  </a:moveTo>
                  <a:cubicBezTo>
                    <a:pt x="28" y="37"/>
                    <a:pt x="22" y="36"/>
                    <a:pt x="19" y="31"/>
                  </a:cubicBezTo>
                  <a:cubicBezTo>
                    <a:pt x="17" y="29"/>
                    <a:pt x="17" y="27"/>
                    <a:pt x="17" y="24"/>
                  </a:cubicBezTo>
                  <a:cubicBezTo>
                    <a:pt x="18" y="22"/>
                    <a:pt x="19" y="20"/>
                    <a:pt x="21" y="18"/>
                  </a:cubicBezTo>
                  <a:cubicBezTo>
                    <a:pt x="23" y="17"/>
                    <a:pt x="25" y="16"/>
                    <a:pt x="27" y="16"/>
                  </a:cubicBezTo>
                  <a:cubicBezTo>
                    <a:pt x="27" y="16"/>
                    <a:pt x="28" y="16"/>
                    <a:pt x="28" y="17"/>
                  </a:cubicBezTo>
                  <a:cubicBezTo>
                    <a:pt x="31" y="17"/>
                    <a:pt x="33" y="18"/>
                    <a:pt x="35" y="21"/>
                  </a:cubicBezTo>
                  <a:cubicBezTo>
                    <a:pt x="38" y="25"/>
                    <a:pt x="37" y="31"/>
                    <a:pt x="32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11" name="Freeform 273"/>
            <p:cNvSpPr>
              <a:spLocks noEditPoints="1"/>
            </p:cNvSpPr>
            <p:nvPr/>
          </p:nvSpPr>
          <p:spPr bwMode="auto">
            <a:xfrm>
              <a:off x="5240338" y="1339850"/>
              <a:ext cx="495300" cy="379413"/>
            </a:xfrm>
            <a:custGeom>
              <a:avLst/>
              <a:gdLst>
                <a:gd name="T0" fmla="*/ 466 w 518"/>
                <a:gd name="T1" fmla="*/ 371 h 397"/>
                <a:gd name="T2" fmla="*/ 481 w 518"/>
                <a:gd name="T3" fmla="*/ 355 h 397"/>
                <a:gd name="T4" fmla="*/ 489 w 518"/>
                <a:gd name="T5" fmla="*/ 337 h 397"/>
                <a:gd name="T6" fmla="*/ 515 w 518"/>
                <a:gd name="T7" fmla="*/ 297 h 397"/>
                <a:gd name="T8" fmla="*/ 468 w 518"/>
                <a:gd name="T9" fmla="*/ 229 h 397"/>
                <a:gd name="T10" fmla="*/ 372 w 518"/>
                <a:gd name="T11" fmla="*/ 97 h 397"/>
                <a:gd name="T12" fmla="*/ 326 w 518"/>
                <a:gd name="T13" fmla="*/ 22 h 397"/>
                <a:gd name="T14" fmla="*/ 272 w 518"/>
                <a:gd name="T15" fmla="*/ 41 h 397"/>
                <a:gd name="T16" fmla="*/ 136 w 518"/>
                <a:gd name="T17" fmla="*/ 24 h 397"/>
                <a:gd name="T18" fmla="*/ 79 w 518"/>
                <a:gd name="T19" fmla="*/ 0 h 397"/>
                <a:gd name="T20" fmla="*/ 0 w 518"/>
                <a:gd name="T21" fmla="*/ 80 h 397"/>
                <a:gd name="T22" fmla="*/ 49 w 518"/>
                <a:gd name="T23" fmla="*/ 154 h 397"/>
                <a:gd name="T24" fmla="*/ 76 w 518"/>
                <a:gd name="T25" fmla="*/ 275 h 397"/>
                <a:gd name="T26" fmla="*/ 76 w 518"/>
                <a:gd name="T27" fmla="*/ 291 h 397"/>
                <a:gd name="T28" fmla="*/ 78 w 518"/>
                <a:gd name="T29" fmla="*/ 342 h 397"/>
                <a:gd name="T30" fmla="*/ 60 w 518"/>
                <a:gd name="T31" fmla="*/ 350 h 397"/>
                <a:gd name="T32" fmla="*/ 68 w 518"/>
                <a:gd name="T33" fmla="*/ 397 h 397"/>
                <a:gd name="T34" fmla="*/ 230 w 518"/>
                <a:gd name="T35" fmla="*/ 389 h 397"/>
                <a:gd name="T36" fmla="*/ 222 w 518"/>
                <a:gd name="T37" fmla="*/ 342 h 397"/>
                <a:gd name="T38" fmla="*/ 212 w 518"/>
                <a:gd name="T39" fmla="*/ 291 h 397"/>
                <a:gd name="T40" fmla="*/ 221 w 518"/>
                <a:gd name="T41" fmla="*/ 283 h 397"/>
                <a:gd name="T42" fmla="*/ 195 w 518"/>
                <a:gd name="T43" fmla="*/ 275 h 397"/>
                <a:gd name="T44" fmla="*/ 272 w 518"/>
                <a:gd name="T45" fmla="*/ 119 h 397"/>
                <a:gd name="T46" fmla="*/ 312 w 518"/>
                <a:gd name="T47" fmla="*/ 139 h 397"/>
                <a:gd name="T48" fmla="*/ 409 w 518"/>
                <a:gd name="T49" fmla="*/ 320 h 397"/>
                <a:gd name="T50" fmla="*/ 427 w 518"/>
                <a:gd name="T51" fmla="*/ 347 h 397"/>
                <a:gd name="T52" fmla="*/ 450 w 518"/>
                <a:gd name="T53" fmla="*/ 355 h 397"/>
                <a:gd name="T54" fmla="*/ 458 w 518"/>
                <a:gd name="T55" fmla="*/ 379 h 397"/>
                <a:gd name="T56" fmla="*/ 258 w 518"/>
                <a:gd name="T57" fmla="*/ 69 h 397"/>
                <a:gd name="T58" fmla="*/ 150 w 518"/>
                <a:gd name="T59" fmla="*/ 118 h 397"/>
                <a:gd name="T60" fmla="*/ 150 w 518"/>
                <a:gd name="T61" fmla="*/ 42 h 397"/>
                <a:gd name="T62" fmla="*/ 16 w 518"/>
                <a:gd name="T63" fmla="*/ 80 h 397"/>
                <a:gd name="T64" fmla="*/ 79 w 518"/>
                <a:gd name="T65" fmla="*/ 16 h 397"/>
                <a:gd name="T66" fmla="*/ 125 w 518"/>
                <a:gd name="T67" fmla="*/ 35 h 397"/>
                <a:gd name="T68" fmla="*/ 79 w 518"/>
                <a:gd name="T69" fmla="*/ 144 h 397"/>
                <a:gd name="T70" fmla="*/ 16 w 518"/>
                <a:gd name="T71" fmla="*/ 80 h 397"/>
                <a:gd name="T72" fmla="*/ 214 w 518"/>
                <a:gd name="T73" fmla="*/ 358 h 397"/>
                <a:gd name="T74" fmla="*/ 76 w 518"/>
                <a:gd name="T75" fmla="*/ 381 h 397"/>
                <a:gd name="T76" fmla="*/ 86 w 518"/>
                <a:gd name="T77" fmla="*/ 358 h 397"/>
                <a:gd name="T78" fmla="*/ 94 w 518"/>
                <a:gd name="T79" fmla="*/ 291 h 397"/>
                <a:gd name="T80" fmla="*/ 196 w 518"/>
                <a:gd name="T81" fmla="*/ 350 h 397"/>
                <a:gd name="T82" fmla="*/ 104 w 518"/>
                <a:gd name="T83" fmla="*/ 275 h 397"/>
                <a:gd name="T84" fmla="*/ 79 w 518"/>
                <a:gd name="T85" fmla="*/ 160 h 397"/>
                <a:gd name="T86" fmla="*/ 178 w 518"/>
                <a:gd name="T87" fmla="*/ 275 h 397"/>
                <a:gd name="T88" fmla="*/ 281 w 518"/>
                <a:gd name="T89" fmla="*/ 104 h 397"/>
                <a:gd name="T90" fmla="*/ 292 w 518"/>
                <a:gd name="T91" fmla="*/ 45 h 397"/>
                <a:gd name="T92" fmla="*/ 324 w 518"/>
                <a:gd name="T93" fmla="*/ 38 h 397"/>
                <a:gd name="T94" fmla="*/ 340 w 518"/>
                <a:gd name="T95" fmla="*/ 115 h 397"/>
                <a:gd name="T96" fmla="*/ 281 w 518"/>
                <a:gd name="T97" fmla="*/ 104 h 397"/>
                <a:gd name="T98" fmla="*/ 349 w 518"/>
                <a:gd name="T99" fmla="*/ 128 h 397"/>
                <a:gd name="T100" fmla="*/ 443 w 518"/>
                <a:gd name="T101" fmla="*/ 230 h 397"/>
                <a:gd name="T102" fmla="*/ 410 w 518"/>
                <a:gd name="T103" fmla="*/ 253 h 397"/>
                <a:gd name="T104" fmla="*/ 438 w 518"/>
                <a:gd name="T105" fmla="*/ 325 h 397"/>
                <a:gd name="T106" fmla="*/ 433 w 518"/>
                <a:gd name="T107" fmla="*/ 252 h 397"/>
                <a:gd name="T108" fmla="*/ 493 w 518"/>
                <a:gd name="T109" fmla="*/ 263 h 397"/>
                <a:gd name="T110" fmla="*/ 482 w 518"/>
                <a:gd name="T111" fmla="*/ 322 h 397"/>
                <a:gd name="T112" fmla="*/ 473 w 518"/>
                <a:gd name="T113" fmla="*/ 332 h 397"/>
                <a:gd name="T114" fmla="*/ 443 w 518"/>
                <a:gd name="T115" fmla="*/ 339 h 397"/>
                <a:gd name="T116" fmla="*/ 438 w 518"/>
                <a:gd name="T117" fmla="*/ 325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18" h="397">
                  <a:moveTo>
                    <a:pt x="458" y="379"/>
                  </a:moveTo>
                  <a:cubicBezTo>
                    <a:pt x="462" y="379"/>
                    <a:pt x="466" y="376"/>
                    <a:pt x="466" y="371"/>
                  </a:cubicBezTo>
                  <a:cubicBezTo>
                    <a:pt x="466" y="355"/>
                    <a:pt x="466" y="355"/>
                    <a:pt x="466" y="355"/>
                  </a:cubicBezTo>
                  <a:cubicBezTo>
                    <a:pt x="481" y="355"/>
                    <a:pt x="481" y="355"/>
                    <a:pt x="481" y="355"/>
                  </a:cubicBezTo>
                  <a:cubicBezTo>
                    <a:pt x="485" y="355"/>
                    <a:pt x="489" y="351"/>
                    <a:pt x="489" y="347"/>
                  </a:cubicBezTo>
                  <a:cubicBezTo>
                    <a:pt x="489" y="337"/>
                    <a:pt x="489" y="337"/>
                    <a:pt x="489" y="337"/>
                  </a:cubicBezTo>
                  <a:cubicBezTo>
                    <a:pt x="489" y="336"/>
                    <a:pt x="490" y="336"/>
                    <a:pt x="491" y="335"/>
                  </a:cubicBezTo>
                  <a:cubicBezTo>
                    <a:pt x="504" y="326"/>
                    <a:pt x="513" y="313"/>
                    <a:pt x="515" y="297"/>
                  </a:cubicBezTo>
                  <a:cubicBezTo>
                    <a:pt x="518" y="282"/>
                    <a:pt x="515" y="266"/>
                    <a:pt x="506" y="253"/>
                  </a:cubicBezTo>
                  <a:cubicBezTo>
                    <a:pt x="497" y="241"/>
                    <a:pt x="484" y="232"/>
                    <a:pt x="468" y="229"/>
                  </a:cubicBezTo>
                  <a:cubicBezTo>
                    <a:pt x="466" y="229"/>
                    <a:pt x="464" y="228"/>
                    <a:pt x="462" y="228"/>
                  </a:cubicBezTo>
                  <a:cubicBezTo>
                    <a:pt x="372" y="97"/>
                    <a:pt x="372" y="97"/>
                    <a:pt x="372" y="97"/>
                  </a:cubicBezTo>
                  <a:cubicBezTo>
                    <a:pt x="377" y="81"/>
                    <a:pt x="375" y="62"/>
                    <a:pt x="364" y="47"/>
                  </a:cubicBezTo>
                  <a:cubicBezTo>
                    <a:pt x="355" y="34"/>
                    <a:pt x="342" y="25"/>
                    <a:pt x="326" y="22"/>
                  </a:cubicBezTo>
                  <a:cubicBezTo>
                    <a:pt x="311" y="19"/>
                    <a:pt x="295" y="23"/>
                    <a:pt x="282" y="32"/>
                  </a:cubicBezTo>
                  <a:cubicBezTo>
                    <a:pt x="279" y="34"/>
                    <a:pt x="275" y="37"/>
                    <a:pt x="272" y="41"/>
                  </a:cubicBezTo>
                  <a:cubicBezTo>
                    <a:pt x="137" y="24"/>
                    <a:pt x="137" y="24"/>
                    <a:pt x="137" y="24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21" y="8"/>
                    <a:pt x="101" y="0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58" y="0"/>
                    <a:pt x="38" y="8"/>
                    <a:pt x="23" y="24"/>
                  </a:cubicBezTo>
                  <a:cubicBezTo>
                    <a:pt x="8" y="39"/>
                    <a:pt x="0" y="59"/>
                    <a:pt x="0" y="80"/>
                  </a:cubicBezTo>
                  <a:cubicBezTo>
                    <a:pt x="0" y="101"/>
                    <a:pt x="8" y="121"/>
                    <a:pt x="23" y="136"/>
                  </a:cubicBezTo>
                  <a:cubicBezTo>
                    <a:pt x="31" y="144"/>
                    <a:pt x="39" y="150"/>
                    <a:pt x="49" y="154"/>
                  </a:cubicBezTo>
                  <a:cubicBezTo>
                    <a:pt x="87" y="275"/>
                    <a:pt x="87" y="275"/>
                    <a:pt x="87" y="275"/>
                  </a:cubicBezTo>
                  <a:cubicBezTo>
                    <a:pt x="76" y="275"/>
                    <a:pt x="76" y="275"/>
                    <a:pt x="76" y="275"/>
                  </a:cubicBezTo>
                  <a:cubicBezTo>
                    <a:pt x="72" y="275"/>
                    <a:pt x="68" y="278"/>
                    <a:pt x="68" y="283"/>
                  </a:cubicBezTo>
                  <a:cubicBezTo>
                    <a:pt x="68" y="287"/>
                    <a:pt x="72" y="291"/>
                    <a:pt x="76" y="291"/>
                  </a:cubicBezTo>
                  <a:cubicBezTo>
                    <a:pt x="78" y="291"/>
                    <a:pt x="78" y="291"/>
                    <a:pt x="78" y="291"/>
                  </a:cubicBezTo>
                  <a:cubicBezTo>
                    <a:pt x="78" y="342"/>
                    <a:pt x="78" y="342"/>
                    <a:pt x="78" y="342"/>
                  </a:cubicBezTo>
                  <a:cubicBezTo>
                    <a:pt x="68" y="342"/>
                    <a:pt x="68" y="342"/>
                    <a:pt x="68" y="342"/>
                  </a:cubicBezTo>
                  <a:cubicBezTo>
                    <a:pt x="63" y="342"/>
                    <a:pt x="60" y="346"/>
                    <a:pt x="60" y="350"/>
                  </a:cubicBezTo>
                  <a:cubicBezTo>
                    <a:pt x="60" y="389"/>
                    <a:pt x="60" y="389"/>
                    <a:pt x="60" y="389"/>
                  </a:cubicBezTo>
                  <a:cubicBezTo>
                    <a:pt x="60" y="394"/>
                    <a:pt x="63" y="397"/>
                    <a:pt x="68" y="397"/>
                  </a:cubicBezTo>
                  <a:cubicBezTo>
                    <a:pt x="222" y="397"/>
                    <a:pt x="222" y="397"/>
                    <a:pt x="222" y="397"/>
                  </a:cubicBezTo>
                  <a:cubicBezTo>
                    <a:pt x="226" y="397"/>
                    <a:pt x="230" y="394"/>
                    <a:pt x="230" y="389"/>
                  </a:cubicBezTo>
                  <a:cubicBezTo>
                    <a:pt x="230" y="350"/>
                    <a:pt x="230" y="350"/>
                    <a:pt x="230" y="350"/>
                  </a:cubicBezTo>
                  <a:cubicBezTo>
                    <a:pt x="230" y="346"/>
                    <a:pt x="226" y="342"/>
                    <a:pt x="222" y="342"/>
                  </a:cubicBezTo>
                  <a:cubicBezTo>
                    <a:pt x="212" y="342"/>
                    <a:pt x="212" y="342"/>
                    <a:pt x="212" y="342"/>
                  </a:cubicBezTo>
                  <a:cubicBezTo>
                    <a:pt x="212" y="291"/>
                    <a:pt x="212" y="291"/>
                    <a:pt x="212" y="291"/>
                  </a:cubicBezTo>
                  <a:cubicBezTo>
                    <a:pt x="213" y="291"/>
                    <a:pt x="213" y="291"/>
                    <a:pt x="213" y="291"/>
                  </a:cubicBezTo>
                  <a:cubicBezTo>
                    <a:pt x="218" y="291"/>
                    <a:pt x="221" y="287"/>
                    <a:pt x="221" y="283"/>
                  </a:cubicBezTo>
                  <a:cubicBezTo>
                    <a:pt x="221" y="278"/>
                    <a:pt x="218" y="275"/>
                    <a:pt x="213" y="275"/>
                  </a:cubicBezTo>
                  <a:cubicBezTo>
                    <a:pt x="195" y="275"/>
                    <a:pt x="195" y="275"/>
                    <a:pt x="195" y="275"/>
                  </a:cubicBezTo>
                  <a:cubicBezTo>
                    <a:pt x="151" y="134"/>
                    <a:pt x="151" y="134"/>
                    <a:pt x="151" y="134"/>
                  </a:cubicBezTo>
                  <a:cubicBezTo>
                    <a:pt x="272" y="119"/>
                    <a:pt x="272" y="119"/>
                    <a:pt x="272" y="119"/>
                  </a:cubicBezTo>
                  <a:cubicBezTo>
                    <a:pt x="281" y="129"/>
                    <a:pt x="292" y="135"/>
                    <a:pt x="305" y="138"/>
                  </a:cubicBezTo>
                  <a:cubicBezTo>
                    <a:pt x="307" y="138"/>
                    <a:pt x="310" y="138"/>
                    <a:pt x="312" y="139"/>
                  </a:cubicBezTo>
                  <a:cubicBezTo>
                    <a:pt x="402" y="269"/>
                    <a:pt x="402" y="269"/>
                    <a:pt x="402" y="269"/>
                  </a:cubicBezTo>
                  <a:cubicBezTo>
                    <a:pt x="397" y="286"/>
                    <a:pt x="399" y="305"/>
                    <a:pt x="409" y="320"/>
                  </a:cubicBezTo>
                  <a:cubicBezTo>
                    <a:pt x="414" y="327"/>
                    <a:pt x="420" y="332"/>
                    <a:pt x="427" y="337"/>
                  </a:cubicBezTo>
                  <a:cubicBezTo>
                    <a:pt x="427" y="347"/>
                    <a:pt x="427" y="347"/>
                    <a:pt x="427" y="347"/>
                  </a:cubicBezTo>
                  <a:cubicBezTo>
                    <a:pt x="427" y="351"/>
                    <a:pt x="430" y="355"/>
                    <a:pt x="435" y="355"/>
                  </a:cubicBezTo>
                  <a:cubicBezTo>
                    <a:pt x="450" y="355"/>
                    <a:pt x="450" y="355"/>
                    <a:pt x="450" y="355"/>
                  </a:cubicBezTo>
                  <a:cubicBezTo>
                    <a:pt x="450" y="371"/>
                    <a:pt x="450" y="371"/>
                    <a:pt x="450" y="371"/>
                  </a:cubicBezTo>
                  <a:cubicBezTo>
                    <a:pt x="450" y="376"/>
                    <a:pt x="453" y="379"/>
                    <a:pt x="458" y="379"/>
                  </a:cubicBezTo>
                  <a:close/>
                  <a:moveTo>
                    <a:pt x="262" y="56"/>
                  </a:moveTo>
                  <a:cubicBezTo>
                    <a:pt x="260" y="60"/>
                    <a:pt x="259" y="65"/>
                    <a:pt x="258" y="69"/>
                  </a:cubicBezTo>
                  <a:cubicBezTo>
                    <a:pt x="256" y="81"/>
                    <a:pt x="257" y="93"/>
                    <a:pt x="262" y="104"/>
                  </a:cubicBezTo>
                  <a:cubicBezTo>
                    <a:pt x="150" y="118"/>
                    <a:pt x="150" y="118"/>
                    <a:pt x="150" y="118"/>
                  </a:cubicBezTo>
                  <a:cubicBezTo>
                    <a:pt x="156" y="107"/>
                    <a:pt x="159" y="94"/>
                    <a:pt x="159" y="80"/>
                  </a:cubicBezTo>
                  <a:cubicBezTo>
                    <a:pt x="159" y="67"/>
                    <a:pt x="156" y="54"/>
                    <a:pt x="150" y="42"/>
                  </a:cubicBezTo>
                  <a:lnTo>
                    <a:pt x="262" y="56"/>
                  </a:lnTo>
                  <a:close/>
                  <a:moveTo>
                    <a:pt x="16" y="80"/>
                  </a:moveTo>
                  <a:cubicBezTo>
                    <a:pt x="16" y="63"/>
                    <a:pt x="22" y="47"/>
                    <a:pt x="34" y="35"/>
                  </a:cubicBezTo>
                  <a:cubicBezTo>
                    <a:pt x="46" y="23"/>
                    <a:pt x="62" y="16"/>
                    <a:pt x="79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97" y="16"/>
                    <a:pt x="113" y="23"/>
                    <a:pt x="125" y="35"/>
                  </a:cubicBezTo>
                  <a:cubicBezTo>
                    <a:pt x="137" y="47"/>
                    <a:pt x="143" y="63"/>
                    <a:pt x="143" y="80"/>
                  </a:cubicBezTo>
                  <a:cubicBezTo>
                    <a:pt x="143" y="115"/>
                    <a:pt x="115" y="144"/>
                    <a:pt x="79" y="144"/>
                  </a:cubicBezTo>
                  <a:cubicBezTo>
                    <a:pt x="62" y="144"/>
                    <a:pt x="46" y="137"/>
                    <a:pt x="34" y="125"/>
                  </a:cubicBezTo>
                  <a:cubicBezTo>
                    <a:pt x="22" y="113"/>
                    <a:pt x="16" y="97"/>
                    <a:pt x="16" y="80"/>
                  </a:cubicBezTo>
                  <a:close/>
                  <a:moveTo>
                    <a:pt x="204" y="358"/>
                  </a:moveTo>
                  <a:cubicBezTo>
                    <a:pt x="214" y="358"/>
                    <a:pt x="214" y="358"/>
                    <a:pt x="214" y="358"/>
                  </a:cubicBezTo>
                  <a:cubicBezTo>
                    <a:pt x="214" y="381"/>
                    <a:pt x="214" y="381"/>
                    <a:pt x="214" y="381"/>
                  </a:cubicBezTo>
                  <a:cubicBezTo>
                    <a:pt x="76" y="381"/>
                    <a:pt x="76" y="381"/>
                    <a:pt x="76" y="381"/>
                  </a:cubicBezTo>
                  <a:cubicBezTo>
                    <a:pt x="76" y="358"/>
                    <a:pt x="76" y="358"/>
                    <a:pt x="76" y="358"/>
                  </a:cubicBezTo>
                  <a:cubicBezTo>
                    <a:pt x="86" y="358"/>
                    <a:pt x="86" y="358"/>
                    <a:pt x="86" y="358"/>
                  </a:cubicBezTo>
                  <a:cubicBezTo>
                    <a:pt x="90" y="358"/>
                    <a:pt x="94" y="355"/>
                    <a:pt x="94" y="350"/>
                  </a:cubicBezTo>
                  <a:cubicBezTo>
                    <a:pt x="94" y="291"/>
                    <a:pt x="94" y="291"/>
                    <a:pt x="94" y="291"/>
                  </a:cubicBezTo>
                  <a:cubicBezTo>
                    <a:pt x="196" y="291"/>
                    <a:pt x="196" y="291"/>
                    <a:pt x="196" y="291"/>
                  </a:cubicBezTo>
                  <a:cubicBezTo>
                    <a:pt x="196" y="350"/>
                    <a:pt x="196" y="350"/>
                    <a:pt x="196" y="350"/>
                  </a:cubicBezTo>
                  <a:cubicBezTo>
                    <a:pt x="196" y="355"/>
                    <a:pt x="200" y="358"/>
                    <a:pt x="204" y="358"/>
                  </a:cubicBezTo>
                  <a:close/>
                  <a:moveTo>
                    <a:pt x="104" y="275"/>
                  </a:moveTo>
                  <a:cubicBezTo>
                    <a:pt x="67" y="159"/>
                    <a:pt x="67" y="159"/>
                    <a:pt x="67" y="159"/>
                  </a:cubicBezTo>
                  <a:cubicBezTo>
                    <a:pt x="71" y="159"/>
                    <a:pt x="75" y="160"/>
                    <a:pt x="79" y="160"/>
                  </a:cubicBezTo>
                  <a:cubicBezTo>
                    <a:pt x="101" y="160"/>
                    <a:pt x="120" y="151"/>
                    <a:pt x="135" y="137"/>
                  </a:cubicBezTo>
                  <a:cubicBezTo>
                    <a:pt x="178" y="275"/>
                    <a:pt x="178" y="275"/>
                    <a:pt x="178" y="275"/>
                  </a:cubicBezTo>
                  <a:lnTo>
                    <a:pt x="104" y="275"/>
                  </a:lnTo>
                  <a:close/>
                  <a:moveTo>
                    <a:pt x="281" y="104"/>
                  </a:moveTo>
                  <a:cubicBezTo>
                    <a:pt x="274" y="95"/>
                    <a:pt x="272" y="83"/>
                    <a:pt x="274" y="72"/>
                  </a:cubicBezTo>
                  <a:cubicBezTo>
                    <a:pt x="276" y="61"/>
                    <a:pt x="282" y="51"/>
                    <a:pt x="292" y="45"/>
                  </a:cubicBezTo>
                  <a:cubicBezTo>
                    <a:pt x="299" y="40"/>
                    <a:pt x="307" y="37"/>
                    <a:pt x="316" y="37"/>
                  </a:cubicBezTo>
                  <a:cubicBezTo>
                    <a:pt x="318" y="37"/>
                    <a:pt x="321" y="37"/>
                    <a:pt x="324" y="38"/>
                  </a:cubicBezTo>
                  <a:cubicBezTo>
                    <a:pt x="335" y="40"/>
                    <a:pt x="345" y="46"/>
                    <a:pt x="351" y="56"/>
                  </a:cubicBezTo>
                  <a:cubicBezTo>
                    <a:pt x="364" y="75"/>
                    <a:pt x="359" y="102"/>
                    <a:pt x="340" y="115"/>
                  </a:cubicBezTo>
                  <a:cubicBezTo>
                    <a:pt x="331" y="122"/>
                    <a:pt x="319" y="124"/>
                    <a:pt x="308" y="122"/>
                  </a:cubicBezTo>
                  <a:cubicBezTo>
                    <a:pt x="297" y="120"/>
                    <a:pt x="287" y="114"/>
                    <a:pt x="281" y="104"/>
                  </a:cubicBezTo>
                  <a:close/>
                  <a:moveTo>
                    <a:pt x="330" y="137"/>
                  </a:moveTo>
                  <a:cubicBezTo>
                    <a:pt x="337" y="135"/>
                    <a:pt x="343" y="132"/>
                    <a:pt x="349" y="128"/>
                  </a:cubicBezTo>
                  <a:cubicBezTo>
                    <a:pt x="355" y="124"/>
                    <a:pt x="360" y="119"/>
                    <a:pt x="364" y="114"/>
                  </a:cubicBezTo>
                  <a:cubicBezTo>
                    <a:pt x="443" y="230"/>
                    <a:pt x="443" y="230"/>
                    <a:pt x="443" y="230"/>
                  </a:cubicBezTo>
                  <a:cubicBezTo>
                    <a:pt x="437" y="232"/>
                    <a:pt x="430" y="234"/>
                    <a:pt x="424" y="238"/>
                  </a:cubicBezTo>
                  <a:cubicBezTo>
                    <a:pt x="419" y="242"/>
                    <a:pt x="414" y="247"/>
                    <a:pt x="410" y="253"/>
                  </a:cubicBezTo>
                  <a:lnTo>
                    <a:pt x="330" y="137"/>
                  </a:lnTo>
                  <a:close/>
                  <a:moveTo>
                    <a:pt x="438" y="325"/>
                  </a:moveTo>
                  <a:cubicBezTo>
                    <a:pt x="432" y="322"/>
                    <a:pt x="426" y="317"/>
                    <a:pt x="422" y="311"/>
                  </a:cubicBezTo>
                  <a:cubicBezTo>
                    <a:pt x="409" y="292"/>
                    <a:pt x="414" y="265"/>
                    <a:pt x="433" y="252"/>
                  </a:cubicBezTo>
                  <a:cubicBezTo>
                    <a:pt x="443" y="245"/>
                    <a:pt x="454" y="243"/>
                    <a:pt x="465" y="245"/>
                  </a:cubicBezTo>
                  <a:cubicBezTo>
                    <a:pt x="477" y="247"/>
                    <a:pt x="486" y="253"/>
                    <a:pt x="493" y="263"/>
                  </a:cubicBezTo>
                  <a:cubicBezTo>
                    <a:pt x="499" y="272"/>
                    <a:pt x="502" y="283"/>
                    <a:pt x="500" y="295"/>
                  </a:cubicBezTo>
                  <a:cubicBezTo>
                    <a:pt x="498" y="306"/>
                    <a:pt x="491" y="316"/>
                    <a:pt x="482" y="322"/>
                  </a:cubicBezTo>
                  <a:cubicBezTo>
                    <a:pt x="481" y="323"/>
                    <a:pt x="479" y="324"/>
                    <a:pt x="477" y="325"/>
                  </a:cubicBezTo>
                  <a:cubicBezTo>
                    <a:pt x="474" y="326"/>
                    <a:pt x="473" y="329"/>
                    <a:pt x="473" y="332"/>
                  </a:cubicBezTo>
                  <a:cubicBezTo>
                    <a:pt x="473" y="339"/>
                    <a:pt x="473" y="339"/>
                    <a:pt x="473" y="339"/>
                  </a:cubicBezTo>
                  <a:cubicBezTo>
                    <a:pt x="443" y="339"/>
                    <a:pt x="443" y="339"/>
                    <a:pt x="443" y="339"/>
                  </a:cubicBezTo>
                  <a:cubicBezTo>
                    <a:pt x="443" y="332"/>
                    <a:pt x="443" y="332"/>
                    <a:pt x="443" y="332"/>
                  </a:cubicBezTo>
                  <a:cubicBezTo>
                    <a:pt x="443" y="329"/>
                    <a:pt x="441" y="326"/>
                    <a:pt x="438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12" name="Freeform 274"/>
            <p:cNvSpPr>
              <a:spLocks noEditPoints="1"/>
            </p:cNvSpPr>
            <p:nvPr/>
          </p:nvSpPr>
          <p:spPr bwMode="auto">
            <a:xfrm>
              <a:off x="5710238" y="1143000"/>
              <a:ext cx="544513" cy="420688"/>
            </a:xfrm>
            <a:custGeom>
              <a:avLst/>
              <a:gdLst>
                <a:gd name="T0" fmla="*/ 165 w 569"/>
                <a:gd name="T1" fmla="*/ 424 h 440"/>
                <a:gd name="T2" fmla="*/ 143 w 569"/>
                <a:gd name="T3" fmla="*/ 273 h 440"/>
                <a:gd name="T4" fmla="*/ 353 w 569"/>
                <a:gd name="T5" fmla="*/ 171 h 440"/>
                <a:gd name="T6" fmla="*/ 337 w 569"/>
                <a:gd name="T7" fmla="*/ 180 h 440"/>
                <a:gd name="T8" fmla="*/ 291 w 569"/>
                <a:gd name="T9" fmla="*/ 251 h 440"/>
                <a:gd name="T10" fmla="*/ 231 w 569"/>
                <a:gd name="T11" fmla="*/ 358 h 440"/>
                <a:gd name="T12" fmla="*/ 491 w 569"/>
                <a:gd name="T13" fmla="*/ 358 h 440"/>
                <a:gd name="T14" fmla="*/ 431 w 569"/>
                <a:gd name="T15" fmla="*/ 251 h 440"/>
                <a:gd name="T16" fmla="*/ 385 w 569"/>
                <a:gd name="T17" fmla="*/ 180 h 440"/>
                <a:gd name="T18" fmla="*/ 369 w 569"/>
                <a:gd name="T19" fmla="*/ 171 h 440"/>
                <a:gd name="T20" fmla="*/ 432 w 569"/>
                <a:gd name="T21" fmla="*/ 119 h 440"/>
                <a:gd name="T22" fmla="*/ 410 w 569"/>
                <a:gd name="T23" fmla="*/ 87 h 440"/>
                <a:gd name="T24" fmla="*/ 143 w 569"/>
                <a:gd name="T25" fmla="*/ 39 h 440"/>
                <a:gd name="T26" fmla="*/ 143 w 569"/>
                <a:gd name="T27" fmla="*/ 33 h 440"/>
                <a:gd name="T28" fmla="*/ 127 w 569"/>
                <a:gd name="T29" fmla="*/ 8 h 440"/>
                <a:gd name="T30" fmla="*/ 101 w 569"/>
                <a:gd name="T31" fmla="*/ 33 h 440"/>
                <a:gd name="T32" fmla="*/ 8 w 569"/>
                <a:gd name="T33" fmla="*/ 85 h 440"/>
                <a:gd name="T34" fmla="*/ 8 w 569"/>
                <a:gd name="T35" fmla="*/ 127 h 440"/>
                <a:gd name="T36" fmla="*/ 82 w 569"/>
                <a:gd name="T37" fmla="*/ 286 h 440"/>
                <a:gd name="T38" fmla="*/ 57 w 569"/>
                <a:gd name="T39" fmla="*/ 424 h 440"/>
                <a:gd name="T40" fmla="*/ 561 w 569"/>
                <a:gd name="T41" fmla="*/ 440 h 440"/>
                <a:gd name="T42" fmla="*/ 292 w 569"/>
                <a:gd name="T43" fmla="*/ 350 h 440"/>
                <a:gd name="T44" fmla="*/ 292 w 569"/>
                <a:gd name="T45" fmla="*/ 267 h 440"/>
                <a:gd name="T46" fmla="*/ 322 w 569"/>
                <a:gd name="T47" fmla="*/ 350 h 440"/>
                <a:gd name="T48" fmla="*/ 338 w 569"/>
                <a:gd name="T49" fmla="*/ 267 h 440"/>
                <a:gd name="T50" fmla="*/ 338 w 569"/>
                <a:gd name="T51" fmla="*/ 350 h 440"/>
                <a:gd name="T52" fmla="*/ 383 w 569"/>
                <a:gd name="T53" fmla="*/ 267 h 440"/>
                <a:gd name="T54" fmla="*/ 369 w 569"/>
                <a:gd name="T55" fmla="*/ 267 h 440"/>
                <a:gd name="T56" fmla="*/ 414 w 569"/>
                <a:gd name="T57" fmla="*/ 350 h 440"/>
                <a:gd name="T58" fmla="*/ 430 w 569"/>
                <a:gd name="T59" fmla="*/ 267 h 440"/>
                <a:gd name="T60" fmla="*/ 430 w 569"/>
                <a:gd name="T61" fmla="*/ 350 h 440"/>
                <a:gd name="T62" fmla="*/ 361 w 569"/>
                <a:gd name="T63" fmla="*/ 222 h 440"/>
                <a:gd name="T64" fmla="*/ 368 w 569"/>
                <a:gd name="T65" fmla="*/ 187 h 440"/>
                <a:gd name="T66" fmla="*/ 354 w 569"/>
                <a:gd name="T67" fmla="*/ 187 h 440"/>
                <a:gd name="T68" fmla="*/ 261 w 569"/>
                <a:gd name="T69" fmla="*/ 267 h 440"/>
                <a:gd name="T70" fmla="*/ 247 w 569"/>
                <a:gd name="T71" fmla="*/ 267 h 440"/>
                <a:gd name="T72" fmla="*/ 460 w 569"/>
                <a:gd name="T73" fmla="*/ 267 h 440"/>
                <a:gd name="T74" fmla="*/ 289 w 569"/>
                <a:gd name="T75" fmla="*/ 85 h 440"/>
                <a:gd name="T76" fmla="*/ 289 w 569"/>
                <a:gd name="T77" fmla="*/ 85 h 440"/>
                <a:gd name="T78" fmla="*/ 127 w 569"/>
                <a:gd name="T79" fmla="*/ 45 h 440"/>
                <a:gd name="T80" fmla="*/ 117 w 569"/>
                <a:gd name="T81" fmla="*/ 41 h 440"/>
                <a:gd name="T82" fmla="*/ 101 w 569"/>
                <a:gd name="T83" fmla="*/ 85 h 440"/>
                <a:gd name="T84" fmla="*/ 16 w 569"/>
                <a:gd name="T85" fmla="*/ 101 h 440"/>
                <a:gd name="T86" fmla="*/ 16 w 569"/>
                <a:gd name="T87" fmla="*/ 111 h 440"/>
                <a:gd name="T88" fmla="*/ 113 w 569"/>
                <a:gd name="T89" fmla="*/ 283 h 440"/>
                <a:gd name="T90" fmla="*/ 127 w 569"/>
                <a:gd name="T91" fmla="*/ 127 h 440"/>
                <a:gd name="T92" fmla="*/ 149 w 569"/>
                <a:gd name="T93" fmla="*/ 296 h 440"/>
                <a:gd name="T94" fmla="*/ 95 w 569"/>
                <a:gd name="T95" fmla="*/ 29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69" h="440">
                  <a:moveTo>
                    <a:pt x="569" y="432"/>
                  </a:moveTo>
                  <a:cubicBezTo>
                    <a:pt x="569" y="428"/>
                    <a:pt x="565" y="424"/>
                    <a:pt x="561" y="424"/>
                  </a:cubicBezTo>
                  <a:cubicBezTo>
                    <a:pt x="165" y="424"/>
                    <a:pt x="165" y="424"/>
                    <a:pt x="165" y="424"/>
                  </a:cubicBezTo>
                  <a:cubicBezTo>
                    <a:pt x="165" y="292"/>
                    <a:pt x="165" y="292"/>
                    <a:pt x="165" y="292"/>
                  </a:cubicBezTo>
                  <a:cubicBezTo>
                    <a:pt x="165" y="290"/>
                    <a:pt x="164" y="287"/>
                    <a:pt x="162" y="286"/>
                  </a:cubicBezTo>
                  <a:cubicBezTo>
                    <a:pt x="143" y="273"/>
                    <a:pt x="143" y="273"/>
                    <a:pt x="143" y="273"/>
                  </a:cubicBezTo>
                  <a:cubicBezTo>
                    <a:pt x="143" y="127"/>
                    <a:pt x="143" y="127"/>
                    <a:pt x="143" y="127"/>
                  </a:cubicBezTo>
                  <a:cubicBezTo>
                    <a:pt x="353" y="127"/>
                    <a:pt x="353" y="127"/>
                    <a:pt x="353" y="127"/>
                  </a:cubicBezTo>
                  <a:cubicBezTo>
                    <a:pt x="353" y="171"/>
                    <a:pt x="353" y="171"/>
                    <a:pt x="353" y="171"/>
                  </a:cubicBezTo>
                  <a:cubicBezTo>
                    <a:pt x="345" y="171"/>
                    <a:pt x="345" y="171"/>
                    <a:pt x="345" y="171"/>
                  </a:cubicBezTo>
                  <a:cubicBezTo>
                    <a:pt x="342" y="171"/>
                    <a:pt x="340" y="172"/>
                    <a:pt x="338" y="173"/>
                  </a:cubicBezTo>
                  <a:cubicBezTo>
                    <a:pt x="337" y="175"/>
                    <a:pt x="336" y="178"/>
                    <a:pt x="337" y="180"/>
                  </a:cubicBezTo>
                  <a:cubicBezTo>
                    <a:pt x="341" y="206"/>
                    <a:pt x="341" y="206"/>
                    <a:pt x="341" y="206"/>
                  </a:cubicBezTo>
                  <a:cubicBezTo>
                    <a:pt x="341" y="209"/>
                    <a:pt x="344" y="212"/>
                    <a:pt x="346" y="213"/>
                  </a:cubicBezTo>
                  <a:cubicBezTo>
                    <a:pt x="291" y="251"/>
                    <a:pt x="291" y="251"/>
                    <a:pt x="291" y="251"/>
                  </a:cubicBezTo>
                  <a:cubicBezTo>
                    <a:pt x="239" y="251"/>
                    <a:pt x="239" y="251"/>
                    <a:pt x="239" y="251"/>
                  </a:cubicBezTo>
                  <a:cubicBezTo>
                    <a:pt x="234" y="251"/>
                    <a:pt x="231" y="255"/>
                    <a:pt x="231" y="259"/>
                  </a:cubicBezTo>
                  <a:cubicBezTo>
                    <a:pt x="231" y="358"/>
                    <a:pt x="231" y="358"/>
                    <a:pt x="231" y="358"/>
                  </a:cubicBezTo>
                  <a:cubicBezTo>
                    <a:pt x="231" y="362"/>
                    <a:pt x="234" y="366"/>
                    <a:pt x="239" y="366"/>
                  </a:cubicBezTo>
                  <a:cubicBezTo>
                    <a:pt x="483" y="366"/>
                    <a:pt x="483" y="366"/>
                    <a:pt x="483" y="366"/>
                  </a:cubicBezTo>
                  <a:cubicBezTo>
                    <a:pt x="487" y="366"/>
                    <a:pt x="491" y="362"/>
                    <a:pt x="491" y="358"/>
                  </a:cubicBezTo>
                  <a:cubicBezTo>
                    <a:pt x="491" y="259"/>
                    <a:pt x="491" y="259"/>
                    <a:pt x="491" y="259"/>
                  </a:cubicBezTo>
                  <a:cubicBezTo>
                    <a:pt x="491" y="255"/>
                    <a:pt x="487" y="251"/>
                    <a:pt x="483" y="251"/>
                  </a:cubicBezTo>
                  <a:cubicBezTo>
                    <a:pt x="431" y="251"/>
                    <a:pt x="431" y="251"/>
                    <a:pt x="431" y="251"/>
                  </a:cubicBezTo>
                  <a:cubicBezTo>
                    <a:pt x="376" y="213"/>
                    <a:pt x="376" y="213"/>
                    <a:pt x="376" y="213"/>
                  </a:cubicBezTo>
                  <a:cubicBezTo>
                    <a:pt x="378" y="212"/>
                    <a:pt x="380" y="209"/>
                    <a:pt x="381" y="206"/>
                  </a:cubicBezTo>
                  <a:cubicBezTo>
                    <a:pt x="385" y="180"/>
                    <a:pt x="385" y="180"/>
                    <a:pt x="385" y="180"/>
                  </a:cubicBezTo>
                  <a:cubicBezTo>
                    <a:pt x="385" y="178"/>
                    <a:pt x="385" y="175"/>
                    <a:pt x="383" y="173"/>
                  </a:cubicBezTo>
                  <a:cubicBezTo>
                    <a:pt x="382" y="172"/>
                    <a:pt x="380" y="171"/>
                    <a:pt x="377" y="171"/>
                  </a:cubicBezTo>
                  <a:cubicBezTo>
                    <a:pt x="369" y="171"/>
                    <a:pt x="369" y="171"/>
                    <a:pt x="369" y="171"/>
                  </a:cubicBezTo>
                  <a:cubicBezTo>
                    <a:pt x="369" y="127"/>
                    <a:pt x="369" y="127"/>
                    <a:pt x="369" y="127"/>
                  </a:cubicBezTo>
                  <a:cubicBezTo>
                    <a:pt x="424" y="127"/>
                    <a:pt x="424" y="127"/>
                    <a:pt x="424" y="127"/>
                  </a:cubicBezTo>
                  <a:cubicBezTo>
                    <a:pt x="429" y="127"/>
                    <a:pt x="432" y="124"/>
                    <a:pt x="432" y="119"/>
                  </a:cubicBezTo>
                  <a:cubicBezTo>
                    <a:pt x="432" y="112"/>
                    <a:pt x="432" y="112"/>
                    <a:pt x="432" y="112"/>
                  </a:cubicBezTo>
                  <a:cubicBezTo>
                    <a:pt x="432" y="110"/>
                    <a:pt x="431" y="108"/>
                    <a:pt x="430" y="107"/>
                  </a:cubicBezTo>
                  <a:cubicBezTo>
                    <a:pt x="410" y="87"/>
                    <a:pt x="410" y="87"/>
                    <a:pt x="410" y="87"/>
                  </a:cubicBezTo>
                  <a:cubicBezTo>
                    <a:pt x="408" y="86"/>
                    <a:pt x="406" y="85"/>
                    <a:pt x="404" y="85"/>
                  </a:cubicBezTo>
                  <a:cubicBezTo>
                    <a:pt x="369" y="85"/>
                    <a:pt x="369" y="85"/>
                    <a:pt x="369" y="85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3" y="33"/>
                    <a:pt x="143" y="33"/>
                    <a:pt x="143" y="33"/>
                  </a:cubicBezTo>
                  <a:cubicBezTo>
                    <a:pt x="143" y="33"/>
                    <a:pt x="143" y="33"/>
                    <a:pt x="143" y="33"/>
                  </a:cubicBezTo>
                  <a:cubicBezTo>
                    <a:pt x="143" y="33"/>
                    <a:pt x="143" y="33"/>
                    <a:pt x="143" y="33"/>
                  </a:cubicBezTo>
                  <a:cubicBezTo>
                    <a:pt x="143" y="8"/>
                    <a:pt x="143" y="8"/>
                    <a:pt x="143" y="8"/>
                  </a:cubicBezTo>
                  <a:cubicBezTo>
                    <a:pt x="143" y="4"/>
                    <a:pt x="139" y="0"/>
                    <a:pt x="135" y="0"/>
                  </a:cubicBezTo>
                  <a:cubicBezTo>
                    <a:pt x="131" y="0"/>
                    <a:pt x="127" y="4"/>
                    <a:pt x="127" y="8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4" y="25"/>
                    <a:pt x="101" y="29"/>
                    <a:pt x="101" y="33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4" y="85"/>
                    <a:pt x="0" y="89"/>
                    <a:pt x="0" y="93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24"/>
                    <a:pt x="4" y="127"/>
                    <a:pt x="8" y="127"/>
                  </a:cubicBezTo>
                  <a:cubicBezTo>
                    <a:pt x="101" y="127"/>
                    <a:pt x="101" y="127"/>
                    <a:pt x="101" y="127"/>
                  </a:cubicBezTo>
                  <a:cubicBezTo>
                    <a:pt x="101" y="273"/>
                    <a:pt x="101" y="273"/>
                    <a:pt x="101" y="273"/>
                  </a:cubicBezTo>
                  <a:cubicBezTo>
                    <a:pt x="82" y="286"/>
                    <a:pt x="82" y="286"/>
                    <a:pt x="82" y="286"/>
                  </a:cubicBezTo>
                  <a:cubicBezTo>
                    <a:pt x="80" y="287"/>
                    <a:pt x="79" y="290"/>
                    <a:pt x="79" y="292"/>
                  </a:cubicBezTo>
                  <a:cubicBezTo>
                    <a:pt x="79" y="424"/>
                    <a:pt x="79" y="424"/>
                    <a:pt x="79" y="424"/>
                  </a:cubicBezTo>
                  <a:cubicBezTo>
                    <a:pt x="57" y="424"/>
                    <a:pt x="57" y="424"/>
                    <a:pt x="57" y="424"/>
                  </a:cubicBezTo>
                  <a:cubicBezTo>
                    <a:pt x="53" y="424"/>
                    <a:pt x="49" y="428"/>
                    <a:pt x="49" y="432"/>
                  </a:cubicBezTo>
                  <a:cubicBezTo>
                    <a:pt x="49" y="436"/>
                    <a:pt x="53" y="440"/>
                    <a:pt x="57" y="440"/>
                  </a:cubicBezTo>
                  <a:cubicBezTo>
                    <a:pt x="561" y="440"/>
                    <a:pt x="561" y="440"/>
                    <a:pt x="561" y="440"/>
                  </a:cubicBezTo>
                  <a:cubicBezTo>
                    <a:pt x="565" y="440"/>
                    <a:pt x="569" y="436"/>
                    <a:pt x="569" y="432"/>
                  </a:cubicBezTo>
                  <a:close/>
                  <a:moveTo>
                    <a:pt x="292" y="267"/>
                  </a:moveTo>
                  <a:cubicBezTo>
                    <a:pt x="292" y="350"/>
                    <a:pt x="292" y="350"/>
                    <a:pt x="292" y="350"/>
                  </a:cubicBezTo>
                  <a:cubicBezTo>
                    <a:pt x="277" y="350"/>
                    <a:pt x="277" y="350"/>
                    <a:pt x="277" y="350"/>
                  </a:cubicBezTo>
                  <a:cubicBezTo>
                    <a:pt x="277" y="267"/>
                    <a:pt x="277" y="267"/>
                    <a:pt x="277" y="267"/>
                  </a:cubicBezTo>
                  <a:lnTo>
                    <a:pt x="292" y="267"/>
                  </a:lnTo>
                  <a:close/>
                  <a:moveTo>
                    <a:pt x="308" y="267"/>
                  </a:moveTo>
                  <a:cubicBezTo>
                    <a:pt x="322" y="267"/>
                    <a:pt x="322" y="267"/>
                    <a:pt x="322" y="267"/>
                  </a:cubicBezTo>
                  <a:cubicBezTo>
                    <a:pt x="322" y="350"/>
                    <a:pt x="322" y="350"/>
                    <a:pt x="322" y="350"/>
                  </a:cubicBezTo>
                  <a:cubicBezTo>
                    <a:pt x="308" y="350"/>
                    <a:pt x="308" y="350"/>
                    <a:pt x="308" y="350"/>
                  </a:cubicBezTo>
                  <a:lnTo>
                    <a:pt x="308" y="267"/>
                  </a:lnTo>
                  <a:close/>
                  <a:moveTo>
                    <a:pt x="338" y="267"/>
                  </a:moveTo>
                  <a:cubicBezTo>
                    <a:pt x="353" y="267"/>
                    <a:pt x="353" y="267"/>
                    <a:pt x="353" y="267"/>
                  </a:cubicBezTo>
                  <a:cubicBezTo>
                    <a:pt x="353" y="350"/>
                    <a:pt x="353" y="350"/>
                    <a:pt x="353" y="350"/>
                  </a:cubicBezTo>
                  <a:cubicBezTo>
                    <a:pt x="338" y="350"/>
                    <a:pt x="338" y="350"/>
                    <a:pt x="338" y="350"/>
                  </a:cubicBezTo>
                  <a:lnTo>
                    <a:pt x="338" y="267"/>
                  </a:lnTo>
                  <a:close/>
                  <a:moveTo>
                    <a:pt x="369" y="267"/>
                  </a:moveTo>
                  <a:cubicBezTo>
                    <a:pt x="383" y="267"/>
                    <a:pt x="383" y="267"/>
                    <a:pt x="383" y="267"/>
                  </a:cubicBezTo>
                  <a:cubicBezTo>
                    <a:pt x="383" y="350"/>
                    <a:pt x="383" y="350"/>
                    <a:pt x="383" y="350"/>
                  </a:cubicBezTo>
                  <a:cubicBezTo>
                    <a:pt x="369" y="350"/>
                    <a:pt x="369" y="350"/>
                    <a:pt x="369" y="350"/>
                  </a:cubicBezTo>
                  <a:lnTo>
                    <a:pt x="369" y="267"/>
                  </a:lnTo>
                  <a:close/>
                  <a:moveTo>
                    <a:pt x="399" y="267"/>
                  </a:moveTo>
                  <a:cubicBezTo>
                    <a:pt x="414" y="267"/>
                    <a:pt x="414" y="267"/>
                    <a:pt x="414" y="267"/>
                  </a:cubicBezTo>
                  <a:cubicBezTo>
                    <a:pt x="414" y="350"/>
                    <a:pt x="414" y="350"/>
                    <a:pt x="414" y="350"/>
                  </a:cubicBezTo>
                  <a:cubicBezTo>
                    <a:pt x="399" y="350"/>
                    <a:pt x="399" y="350"/>
                    <a:pt x="399" y="350"/>
                  </a:cubicBezTo>
                  <a:lnTo>
                    <a:pt x="399" y="267"/>
                  </a:lnTo>
                  <a:close/>
                  <a:moveTo>
                    <a:pt x="430" y="267"/>
                  </a:moveTo>
                  <a:cubicBezTo>
                    <a:pt x="444" y="267"/>
                    <a:pt x="444" y="267"/>
                    <a:pt x="444" y="267"/>
                  </a:cubicBezTo>
                  <a:cubicBezTo>
                    <a:pt x="444" y="350"/>
                    <a:pt x="444" y="350"/>
                    <a:pt x="444" y="350"/>
                  </a:cubicBezTo>
                  <a:cubicBezTo>
                    <a:pt x="430" y="350"/>
                    <a:pt x="430" y="350"/>
                    <a:pt x="430" y="350"/>
                  </a:cubicBezTo>
                  <a:lnTo>
                    <a:pt x="430" y="267"/>
                  </a:lnTo>
                  <a:close/>
                  <a:moveTo>
                    <a:pt x="319" y="251"/>
                  </a:moveTo>
                  <a:cubicBezTo>
                    <a:pt x="361" y="222"/>
                    <a:pt x="361" y="222"/>
                    <a:pt x="361" y="222"/>
                  </a:cubicBezTo>
                  <a:cubicBezTo>
                    <a:pt x="403" y="251"/>
                    <a:pt x="403" y="251"/>
                    <a:pt x="403" y="251"/>
                  </a:cubicBezTo>
                  <a:lnTo>
                    <a:pt x="319" y="251"/>
                  </a:lnTo>
                  <a:close/>
                  <a:moveTo>
                    <a:pt x="368" y="187"/>
                  </a:moveTo>
                  <a:cubicBezTo>
                    <a:pt x="366" y="197"/>
                    <a:pt x="366" y="197"/>
                    <a:pt x="366" y="197"/>
                  </a:cubicBezTo>
                  <a:cubicBezTo>
                    <a:pt x="356" y="197"/>
                    <a:pt x="356" y="197"/>
                    <a:pt x="356" y="197"/>
                  </a:cubicBezTo>
                  <a:cubicBezTo>
                    <a:pt x="354" y="187"/>
                    <a:pt x="354" y="187"/>
                    <a:pt x="354" y="187"/>
                  </a:cubicBezTo>
                  <a:lnTo>
                    <a:pt x="368" y="187"/>
                  </a:lnTo>
                  <a:close/>
                  <a:moveTo>
                    <a:pt x="247" y="267"/>
                  </a:moveTo>
                  <a:cubicBezTo>
                    <a:pt x="261" y="267"/>
                    <a:pt x="261" y="267"/>
                    <a:pt x="261" y="267"/>
                  </a:cubicBezTo>
                  <a:cubicBezTo>
                    <a:pt x="261" y="350"/>
                    <a:pt x="261" y="350"/>
                    <a:pt x="261" y="350"/>
                  </a:cubicBezTo>
                  <a:cubicBezTo>
                    <a:pt x="247" y="350"/>
                    <a:pt x="247" y="350"/>
                    <a:pt x="247" y="350"/>
                  </a:cubicBezTo>
                  <a:lnTo>
                    <a:pt x="247" y="267"/>
                  </a:lnTo>
                  <a:close/>
                  <a:moveTo>
                    <a:pt x="475" y="350"/>
                  </a:moveTo>
                  <a:cubicBezTo>
                    <a:pt x="460" y="350"/>
                    <a:pt x="460" y="350"/>
                    <a:pt x="460" y="350"/>
                  </a:cubicBezTo>
                  <a:cubicBezTo>
                    <a:pt x="460" y="267"/>
                    <a:pt x="460" y="267"/>
                    <a:pt x="460" y="267"/>
                  </a:cubicBezTo>
                  <a:cubicBezTo>
                    <a:pt x="475" y="267"/>
                    <a:pt x="475" y="267"/>
                    <a:pt x="475" y="267"/>
                  </a:cubicBezTo>
                  <a:lnTo>
                    <a:pt x="475" y="350"/>
                  </a:lnTo>
                  <a:close/>
                  <a:moveTo>
                    <a:pt x="289" y="85"/>
                  </a:moveTo>
                  <a:cubicBezTo>
                    <a:pt x="143" y="85"/>
                    <a:pt x="143" y="85"/>
                    <a:pt x="143" y="85"/>
                  </a:cubicBezTo>
                  <a:cubicBezTo>
                    <a:pt x="143" y="55"/>
                    <a:pt x="143" y="55"/>
                    <a:pt x="143" y="55"/>
                  </a:cubicBezTo>
                  <a:lnTo>
                    <a:pt x="289" y="85"/>
                  </a:lnTo>
                  <a:close/>
                  <a:moveTo>
                    <a:pt x="127" y="41"/>
                  </a:move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85"/>
                    <a:pt x="127" y="85"/>
                    <a:pt x="127" y="85"/>
                  </a:cubicBezTo>
                  <a:cubicBezTo>
                    <a:pt x="117" y="85"/>
                    <a:pt x="117" y="85"/>
                    <a:pt x="117" y="85"/>
                  </a:cubicBezTo>
                  <a:cubicBezTo>
                    <a:pt x="117" y="41"/>
                    <a:pt x="117" y="41"/>
                    <a:pt x="117" y="41"/>
                  </a:cubicBezTo>
                  <a:lnTo>
                    <a:pt x="127" y="41"/>
                  </a:lnTo>
                  <a:close/>
                  <a:moveTo>
                    <a:pt x="101" y="59"/>
                  </a:moveTo>
                  <a:cubicBezTo>
                    <a:pt x="101" y="85"/>
                    <a:pt x="101" y="85"/>
                    <a:pt x="101" y="85"/>
                  </a:cubicBezTo>
                  <a:cubicBezTo>
                    <a:pt x="52" y="85"/>
                    <a:pt x="52" y="85"/>
                    <a:pt x="52" y="85"/>
                  </a:cubicBezTo>
                  <a:lnTo>
                    <a:pt x="101" y="59"/>
                  </a:lnTo>
                  <a:close/>
                  <a:moveTo>
                    <a:pt x="16" y="101"/>
                  </a:moveTo>
                  <a:cubicBezTo>
                    <a:pt x="401" y="101"/>
                    <a:pt x="401" y="101"/>
                    <a:pt x="401" y="101"/>
                  </a:cubicBezTo>
                  <a:cubicBezTo>
                    <a:pt x="411" y="111"/>
                    <a:pt x="411" y="111"/>
                    <a:pt x="411" y="111"/>
                  </a:cubicBezTo>
                  <a:cubicBezTo>
                    <a:pt x="16" y="111"/>
                    <a:pt x="16" y="111"/>
                    <a:pt x="16" y="111"/>
                  </a:cubicBezTo>
                  <a:lnTo>
                    <a:pt x="16" y="101"/>
                  </a:lnTo>
                  <a:close/>
                  <a:moveTo>
                    <a:pt x="95" y="296"/>
                  </a:moveTo>
                  <a:cubicBezTo>
                    <a:pt x="113" y="283"/>
                    <a:pt x="113" y="283"/>
                    <a:pt x="113" y="283"/>
                  </a:cubicBezTo>
                  <a:cubicBezTo>
                    <a:pt x="116" y="282"/>
                    <a:pt x="117" y="279"/>
                    <a:pt x="117" y="277"/>
                  </a:cubicBezTo>
                  <a:cubicBezTo>
                    <a:pt x="117" y="127"/>
                    <a:pt x="117" y="127"/>
                    <a:pt x="117" y="127"/>
                  </a:cubicBezTo>
                  <a:cubicBezTo>
                    <a:pt x="127" y="127"/>
                    <a:pt x="127" y="127"/>
                    <a:pt x="127" y="127"/>
                  </a:cubicBezTo>
                  <a:cubicBezTo>
                    <a:pt x="127" y="277"/>
                    <a:pt x="127" y="277"/>
                    <a:pt x="127" y="277"/>
                  </a:cubicBezTo>
                  <a:cubicBezTo>
                    <a:pt x="127" y="279"/>
                    <a:pt x="128" y="282"/>
                    <a:pt x="130" y="283"/>
                  </a:cubicBezTo>
                  <a:cubicBezTo>
                    <a:pt x="149" y="296"/>
                    <a:pt x="149" y="296"/>
                    <a:pt x="149" y="296"/>
                  </a:cubicBezTo>
                  <a:cubicBezTo>
                    <a:pt x="149" y="424"/>
                    <a:pt x="149" y="424"/>
                    <a:pt x="149" y="424"/>
                  </a:cubicBezTo>
                  <a:cubicBezTo>
                    <a:pt x="95" y="424"/>
                    <a:pt x="95" y="424"/>
                    <a:pt x="95" y="424"/>
                  </a:cubicBezTo>
                  <a:lnTo>
                    <a:pt x="95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13" name="Freeform 275"/>
            <p:cNvSpPr>
              <a:spLocks noEditPoints="1"/>
            </p:cNvSpPr>
            <p:nvPr/>
          </p:nvSpPr>
          <p:spPr bwMode="auto">
            <a:xfrm>
              <a:off x="6092826" y="1616075"/>
              <a:ext cx="161925" cy="161925"/>
            </a:xfrm>
            <a:custGeom>
              <a:avLst/>
              <a:gdLst>
                <a:gd name="T0" fmla="*/ 85 w 169"/>
                <a:gd name="T1" fmla="*/ 169 h 169"/>
                <a:gd name="T2" fmla="*/ 144 w 169"/>
                <a:gd name="T3" fmla="*/ 145 h 169"/>
                <a:gd name="T4" fmla="*/ 145 w 169"/>
                <a:gd name="T5" fmla="*/ 144 h 169"/>
                <a:gd name="T6" fmla="*/ 145 w 169"/>
                <a:gd name="T7" fmla="*/ 144 h 169"/>
                <a:gd name="T8" fmla="*/ 169 w 169"/>
                <a:gd name="T9" fmla="*/ 84 h 169"/>
                <a:gd name="T10" fmla="*/ 145 w 169"/>
                <a:gd name="T11" fmla="*/ 25 h 169"/>
                <a:gd name="T12" fmla="*/ 145 w 169"/>
                <a:gd name="T13" fmla="*/ 24 h 169"/>
                <a:gd name="T14" fmla="*/ 144 w 169"/>
                <a:gd name="T15" fmla="*/ 24 h 169"/>
                <a:gd name="T16" fmla="*/ 85 w 169"/>
                <a:gd name="T17" fmla="*/ 0 h 169"/>
                <a:gd name="T18" fmla="*/ 0 w 169"/>
                <a:gd name="T19" fmla="*/ 84 h 169"/>
                <a:gd name="T20" fmla="*/ 0 w 169"/>
                <a:gd name="T21" fmla="*/ 84 h 169"/>
                <a:gd name="T22" fmla="*/ 0 w 169"/>
                <a:gd name="T23" fmla="*/ 84 h 169"/>
                <a:gd name="T24" fmla="*/ 0 w 169"/>
                <a:gd name="T25" fmla="*/ 84 h 169"/>
                <a:gd name="T26" fmla="*/ 85 w 169"/>
                <a:gd name="T27" fmla="*/ 169 h 169"/>
                <a:gd name="T28" fmla="*/ 17 w 169"/>
                <a:gd name="T29" fmla="*/ 92 h 169"/>
                <a:gd name="T30" fmla="*/ 81 w 169"/>
                <a:gd name="T31" fmla="*/ 92 h 169"/>
                <a:gd name="T32" fmla="*/ 127 w 169"/>
                <a:gd name="T33" fmla="*/ 138 h 169"/>
                <a:gd name="T34" fmla="*/ 85 w 169"/>
                <a:gd name="T35" fmla="*/ 153 h 169"/>
                <a:gd name="T36" fmla="*/ 17 w 169"/>
                <a:gd name="T37" fmla="*/ 92 h 169"/>
                <a:gd name="T38" fmla="*/ 93 w 169"/>
                <a:gd name="T39" fmla="*/ 16 h 169"/>
                <a:gd name="T40" fmla="*/ 127 w 169"/>
                <a:gd name="T41" fmla="*/ 31 h 169"/>
                <a:gd name="T42" fmla="*/ 93 w 169"/>
                <a:gd name="T43" fmla="*/ 65 h 169"/>
                <a:gd name="T44" fmla="*/ 93 w 169"/>
                <a:gd name="T45" fmla="*/ 16 h 169"/>
                <a:gd name="T46" fmla="*/ 139 w 169"/>
                <a:gd name="T47" fmla="*/ 127 h 169"/>
                <a:gd name="T48" fmla="*/ 96 w 169"/>
                <a:gd name="T49" fmla="*/ 84 h 169"/>
                <a:gd name="T50" fmla="*/ 139 w 169"/>
                <a:gd name="T51" fmla="*/ 42 h 169"/>
                <a:gd name="T52" fmla="*/ 153 w 169"/>
                <a:gd name="T53" fmla="*/ 84 h 169"/>
                <a:gd name="T54" fmla="*/ 139 w 169"/>
                <a:gd name="T55" fmla="*/ 127 h 169"/>
                <a:gd name="T56" fmla="*/ 77 w 169"/>
                <a:gd name="T57" fmla="*/ 16 h 169"/>
                <a:gd name="T58" fmla="*/ 77 w 169"/>
                <a:gd name="T59" fmla="*/ 76 h 169"/>
                <a:gd name="T60" fmla="*/ 17 w 169"/>
                <a:gd name="T61" fmla="*/ 76 h 169"/>
                <a:gd name="T62" fmla="*/ 77 w 169"/>
                <a:gd name="T63" fmla="*/ 16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9" h="169">
                  <a:moveTo>
                    <a:pt x="85" y="169"/>
                  </a:moveTo>
                  <a:cubicBezTo>
                    <a:pt x="108" y="169"/>
                    <a:pt x="129" y="160"/>
                    <a:pt x="144" y="145"/>
                  </a:cubicBezTo>
                  <a:cubicBezTo>
                    <a:pt x="144" y="145"/>
                    <a:pt x="144" y="144"/>
                    <a:pt x="145" y="144"/>
                  </a:cubicBezTo>
                  <a:cubicBezTo>
                    <a:pt x="145" y="144"/>
                    <a:pt x="145" y="144"/>
                    <a:pt x="145" y="144"/>
                  </a:cubicBezTo>
                  <a:cubicBezTo>
                    <a:pt x="160" y="128"/>
                    <a:pt x="169" y="107"/>
                    <a:pt x="169" y="84"/>
                  </a:cubicBezTo>
                  <a:cubicBezTo>
                    <a:pt x="169" y="61"/>
                    <a:pt x="160" y="40"/>
                    <a:pt x="145" y="25"/>
                  </a:cubicBezTo>
                  <a:cubicBezTo>
                    <a:pt x="145" y="25"/>
                    <a:pt x="145" y="25"/>
                    <a:pt x="145" y="24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29" y="9"/>
                    <a:pt x="108" y="0"/>
                    <a:pt x="85" y="0"/>
                  </a:cubicBezTo>
                  <a:cubicBezTo>
                    <a:pt x="38" y="0"/>
                    <a:pt x="0" y="38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131"/>
                    <a:pt x="38" y="169"/>
                    <a:pt x="85" y="169"/>
                  </a:cubicBezTo>
                  <a:close/>
                  <a:moveTo>
                    <a:pt x="17" y="92"/>
                  </a:moveTo>
                  <a:cubicBezTo>
                    <a:pt x="81" y="92"/>
                    <a:pt x="81" y="92"/>
                    <a:pt x="81" y="92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16" y="147"/>
                    <a:pt x="101" y="153"/>
                    <a:pt x="85" y="153"/>
                  </a:cubicBezTo>
                  <a:cubicBezTo>
                    <a:pt x="50" y="153"/>
                    <a:pt x="21" y="126"/>
                    <a:pt x="17" y="92"/>
                  </a:cubicBezTo>
                  <a:close/>
                  <a:moveTo>
                    <a:pt x="93" y="16"/>
                  </a:moveTo>
                  <a:cubicBezTo>
                    <a:pt x="106" y="18"/>
                    <a:pt x="118" y="23"/>
                    <a:pt x="127" y="31"/>
                  </a:cubicBezTo>
                  <a:cubicBezTo>
                    <a:pt x="93" y="65"/>
                    <a:pt x="93" y="65"/>
                    <a:pt x="93" y="65"/>
                  </a:cubicBezTo>
                  <a:lnTo>
                    <a:pt x="93" y="16"/>
                  </a:lnTo>
                  <a:close/>
                  <a:moveTo>
                    <a:pt x="139" y="127"/>
                  </a:moveTo>
                  <a:cubicBezTo>
                    <a:pt x="96" y="84"/>
                    <a:pt x="96" y="84"/>
                    <a:pt x="96" y="84"/>
                  </a:cubicBezTo>
                  <a:cubicBezTo>
                    <a:pt x="139" y="42"/>
                    <a:pt x="139" y="42"/>
                    <a:pt x="139" y="42"/>
                  </a:cubicBezTo>
                  <a:cubicBezTo>
                    <a:pt x="148" y="54"/>
                    <a:pt x="153" y="68"/>
                    <a:pt x="153" y="84"/>
                  </a:cubicBezTo>
                  <a:cubicBezTo>
                    <a:pt x="153" y="100"/>
                    <a:pt x="148" y="115"/>
                    <a:pt x="139" y="127"/>
                  </a:cubicBezTo>
                  <a:close/>
                  <a:moveTo>
                    <a:pt x="77" y="16"/>
                  </a:moveTo>
                  <a:cubicBezTo>
                    <a:pt x="77" y="76"/>
                    <a:pt x="77" y="76"/>
                    <a:pt x="77" y="76"/>
                  </a:cubicBezTo>
                  <a:cubicBezTo>
                    <a:pt x="17" y="76"/>
                    <a:pt x="17" y="76"/>
                    <a:pt x="17" y="76"/>
                  </a:cubicBezTo>
                  <a:cubicBezTo>
                    <a:pt x="20" y="45"/>
                    <a:pt x="45" y="20"/>
                    <a:pt x="7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14" name="Freeform 276"/>
            <p:cNvSpPr>
              <a:spLocks noEditPoints="1"/>
            </p:cNvSpPr>
            <p:nvPr/>
          </p:nvSpPr>
          <p:spPr bwMode="auto">
            <a:xfrm>
              <a:off x="6623051" y="1481138"/>
              <a:ext cx="128588" cy="268288"/>
            </a:xfrm>
            <a:custGeom>
              <a:avLst/>
              <a:gdLst>
                <a:gd name="T0" fmla="*/ 67 w 134"/>
                <a:gd name="T1" fmla="*/ 280 h 280"/>
                <a:gd name="T2" fmla="*/ 100 w 134"/>
                <a:gd name="T3" fmla="*/ 246 h 280"/>
                <a:gd name="T4" fmla="*/ 100 w 134"/>
                <a:gd name="T5" fmla="*/ 121 h 280"/>
                <a:gd name="T6" fmla="*/ 134 w 134"/>
                <a:gd name="T7" fmla="*/ 63 h 280"/>
                <a:gd name="T8" fmla="*/ 92 w 134"/>
                <a:gd name="T9" fmla="*/ 1 h 280"/>
                <a:gd name="T10" fmla="*/ 85 w 134"/>
                <a:gd name="T11" fmla="*/ 1 h 280"/>
                <a:gd name="T12" fmla="*/ 81 w 134"/>
                <a:gd name="T13" fmla="*/ 8 h 280"/>
                <a:gd name="T14" fmla="*/ 81 w 134"/>
                <a:gd name="T15" fmla="*/ 62 h 280"/>
                <a:gd name="T16" fmla="*/ 53 w 134"/>
                <a:gd name="T17" fmla="*/ 62 h 280"/>
                <a:gd name="T18" fmla="*/ 53 w 134"/>
                <a:gd name="T19" fmla="*/ 8 h 280"/>
                <a:gd name="T20" fmla="*/ 49 w 134"/>
                <a:gd name="T21" fmla="*/ 1 h 280"/>
                <a:gd name="T22" fmla="*/ 42 w 134"/>
                <a:gd name="T23" fmla="*/ 1 h 280"/>
                <a:gd name="T24" fmla="*/ 0 w 134"/>
                <a:gd name="T25" fmla="*/ 63 h 280"/>
                <a:gd name="T26" fmla="*/ 33 w 134"/>
                <a:gd name="T27" fmla="*/ 121 h 280"/>
                <a:gd name="T28" fmla="*/ 33 w 134"/>
                <a:gd name="T29" fmla="*/ 246 h 280"/>
                <a:gd name="T30" fmla="*/ 67 w 134"/>
                <a:gd name="T31" fmla="*/ 280 h 280"/>
                <a:gd name="T32" fmla="*/ 16 w 134"/>
                <a:gd name="T33" fmla="*/ 63 h 280"/>
                <a:gd name="T34" fmla="*/ 37 w 134"/>
                <a:gd name="T35" fmla="*/ 22 h 280"/>
                <a:gd name="T36" fmla="*/ 37 w 134"/>
                <a:gd name="T37" fmla="*/ 70 h 280"/>
                <a:gd name="T38" fmla="*/ 45 w 134"/>
                <a:gd name="T39" fmla="*/ 78 h 280"/>
                <a:gd name="T40" fmla="*/ 89 w 134"/>
                <a:gd name="T41" fmla="*/ 78 h 280"/>
                <a:gd name="T42" fmla="*/ 97 w 134"/>
                <a:gd name="T43" fmla="*/ 70 h 280"/>
                <a:gd name="T44" fmla="*/ 97 w 134"/>
                <a:gd name="T45" fmla="*/ 22 h 280"/>
                <a:gd name="T46" fmla="*/ 118 w 134"/>
                <a:gd name="T47" fmla="*/ 63 h 280"/>
                <a:gd name="T48" fmla="*/ 89 w 134"/>
                <a:gd name="T49" fmla="*/ 109 h 280"/>
                <a:gd name="T50" fmla="*/ 84 w 134"/>
                <a:gd name="T51" fmla="*/ 117 h 280"/>
                <a:gd name="T52" fmla="*/ 84 w 134"/>
                <a:gd name="T53" fmla="*/ 246 h 280"/>
                <a:gd name="T54" fmla="*/ 67 w 134"/>
                <a:gd name="T55" fmla="*/ 264 h 280"/>
                <a:gd name="T56" fmla="*/ 49 w 134"/>
                <a:gd name="T57" fmla="*/ 246 h 280"/>
                <a:gd name="T58" fmla="*/ 49 w 134"/>
                <a:gd name="T59" fmla="*/ 117 h 280"/>
                <a:gd name="T60" fmla="*/ 45 w 134"/>
                <a:gd name="T61" fmla="*/ 109 h 280"/>
                <a:gd name="T62" fmla="*/ 16 w 134"/>
                <a:gd name="T63" fmla="*/ 63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4" h="280">
                  <a:moveTo>
                    <a:pt x="67" y="280"/>
                  </a:moveTo>
                  <a:cubicBezTo>
                    <a:pt x="85" y="280"/>
                    <a:pt x="100" y="265"/>
                    <a:pt x="100" y="246"/>
                  </a:cubicBezTo>
                  <a:cubicBezTo>
                    <a:pt x="100" y="121"/>
                    <a:pt x="100" y="121"/>
                    <a:pt x="100" y="121"/>
                  </a:cubicBezTo>
                  <a:cubicBezTo>
                    <a:pt x="121" y="109"/>
                    <a:pt x="134" y="87"/>
                    <a:pt x="134" y="63"/>
                  </a:cubicBezTo>
                  <a:cubicBezTo>
                    <a:pt x="134" y="36"/>
                    <a:pt x="118" y="11"/>
                    <a:pt x="92" y="1"/>
                  </a:cubicBezTo>
                  <a:cubicBezTo>
                    <a:pt x="90" y="0"/>
                    <a:pt x="87" y="0"/>
                    <a:pt x="85" y="1"/>
                  </a:cubicBezTo>
                  <a:cubicBezTo>
                    <a:pt x="82" y="3"/>
                    <a:pt x="81" y="5"/>
                    <a:pt x="81" y="8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3" y="5"/>
                    <a:pt x="51" y="3"/>
                    <a:pt x="49" y="1"/>
                  </a:cubicBezTo>
                  <a:cubicBezTo>
                    <a:pt x="47" y="0"/>
                    <a:pt x="44" y="0"/>
                    <a:pt x="42" y="1"/>
                  </a:cubicBezTo>
                  <a:cubicBezTo>
                    <a:pt x="16" y="11"/>
                    <a:pt x="0" y="35"/>
                    <a:pt x="0" y="63"/>
                  </a:cubicBezTo>
                  <a:cubicBezTo>
                    <a:pt x="0" y="87"/>
                    <a:pt x="13" y="109"/>
                    <a:pt x="33" y="121"/>
                  </a:cubicBezTo>
                  <a:cubicBezTo>
                    <a:pt x="33" y="246"/>
                    <a:pt x="33" y="246"/>
                    <a:pt x="33" y="246"/>
                  </a:cubicBezTo>
                  <a:cubicBezTo>
                    <a:pt x="33" y="265"/>
                    <a:pt x="48" y="280"/>
                    <a:pt x="67" y="280"/>
                  </a:cubicBezTo>
                  <a:close/>
                  <a:moveTo>
                    <a:pt x="16" y="63"/>
                  </a:moveTo>
                  <a:cubicBezTo>
                    <a:pt x="16" y="46"/>
                    <a:pt x="24" y="31"/>
                    <a:pt x="37" y="22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7" y="75"/>
                    <a:pt x="40" y="78"/>
                    <a:pt x="45" y="78"/>
                  </a:cubicBezTo>
                  <a:cubicBezTo>
                    <a:pt x="89" y="78"/>
                    <a:pt x="89" y="78"/>
                    <a:pt x="89" y="78"/>
                  </a:cubicBezTo>
                  <a:cubicBezTo>
                    <a:pt x="93" y="78"/>
                    <a:pt x="97" y="75"/>
                    <a:pt x="97" y="70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110" y="31"/>
                    <a:pt x="118" y="46"/>
                    <a:pt x="118" y="63"/>
                  </a:cubicBezTo>
                  <a:cubicBezTo>
                    <a:pt x="118" y="83"/>
                    <a:pt x="107" y="101"/>
                    <a:pt x="89" y="109"/>
                  </a:cubicBezTo>
                  <a:cubicBezTo>
                    <a:pt x="86" y="111"/>
                    <a:pt x="84" y="113"/>
                    <a:pt x="84" y="117"/>
                  </a:cubicBezTo>
                  <a:cubicBezTo>
                    <a:pt x="84" y="246"/>
                    <a:pt x="84" y="246"/>
                    <a:pt x="84" y="246"/>
                  </a:cubicBezTo>
                  <a:cubicBezTo>
                    <a:pt x="84" y="256"/>
                    <a:pt x="76" y="264"/>
                    <a:pt x="67" y="264"/>
                  </a:cubicBezTo>
                  <a:cubicBezTo>
                    <a:pt x="57" y="264"/>
                    <a:pt x="49" y="256"/>
                    <a:pt x="49" y="246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3"/>
                    <a:pt x="48" y="111"/>
                    <a:pt x="45" y="109"/>
                  </a:cubicBezTo>
                  <a:cubicBezTo>
                    <a:pt x="27" y="101"/>
                    <a:pt x="16" y="83"/>
                    <a:pt x="16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grpSp>
          <p:nvGrpSpPr>
            <p:cNvPr id="815" name="Group 814"/>
            <p:cNvGrpSpPr/>
            <p:nvPr/>
          </p:nvGrpSpPr>
          <p:grpSpPr>
            <a:xfrm>
              <a:off x="5924318" y="1917912"/>
              <a:ext cx="261938" cy="214313"/>
              <a:chOff x="5715001" y="1951038"/>
              <a:chExt cx="261938" cy="214313"/>
            </a:xfrm>
            <a:grpFill/>
          </p:grpSpPr>
          <p:sp>
            <p:nvSpPr>
              <p:cNvPr id="1126" name="Freeform 277"/>
              <p:cNvSpPr>
                <a:spLocks noEditPoints="1"/>
              </p:cNvSpPr>
              <p:nvPr/>
            </p:nvSpPr>
            <p:spPr bwMode="auto">
              <a:xfrm>
                <a:off x="5715001" y="1951038"/>
                <a:ext cx="261938" cy="214313"/>
              </a:xfrm>
              <a:custGeom>
                <a:avLst/>
                <a:gdLst>
                  <a:gd name="T0" fmla="*/ 0 w 275"/>
                  <a:gd name="T1" fmla="*/ 59 h 223"/>
                  <a:gd name="T2" fmla="*/ 0 w 275"/>
                  <a:gd name="T3" fmla="*/ 201 h 223"/>
                  <a:gd name="T4" fmla="*/ 23 w 275"/>
                  <a:gd name="T5" fmla="*/ 223 h 223"/>
                  <a:gd name="T6" fmla="*/ 253 w 275"/>
                  <a:gd name="T7" fmla="*/ 223 h 223"/>
                  <a:gd name="T8" fmla="*/ 275 w 275"/>
                  <a:gd name="T9" fmla="*/ 201 h 223"/>
                  <a:gd name="T10" fmla="*/ 275 w 275"/>
                  <a:gd name="T11" fmla="*/ 59 h 223"/>
                  <a:gd name="T12" fmla="*/ 253 w 275"/>
                  <a:gd name="T13" fmla="*/ 36 h 223"/>
                  <a:gd name="T14" fmla="*/ 181 w 275"/>
                  <a:gd name="T15" fmla="*/ 36 h 223"/>
                  <a:gd name="T16" fmla="*/ 181 w 275"/>
                  <a:gd name="T17" fmla="*/ 8 h 223"/>
                  <a:gd name="T18" fmla="*/ 173 w 275"/>
                  <a:gd name="T19" fmla="*/ 0 h 223"/>
                  <a:gd name="T20" fmla="*/ 103 w 275"/>
                  <a:gd name="T21" fmla="*/ 0 h 223"/>
                  <a:gd name="T22" fmla="*/ 95 w 275"/>
                  <a:gd name="T23" fmla="*/ 8 h 223"/>
                  <a:gd name="T24" fmla="*/ 95 w 275"/>
                  <a:gd name="T25" fmla="*/ 36 h 223"/>
                  <a:gd name="T26" fmla="*/ 23 w 275"/>
                  <a:gd name="T27" fmla="*/ 36 h 223"/>
                  <a:gd name="T28" fmla="*/ 0 w 275"/>
                  <a:gd name="T29" fmla="*/ 59 h 223"/>
                  <a:gd name="T30" fmla="*/ 259 w 275"/>
                  <a:gd name="T31" fmla="*/ 59 h 223"/>
                  <a:gd name="T32" fmla="*/ 259 w 275"/>
                  <a:gd name="T33" fmla="*/ 201 h 223"/>
                  <a:gd name="T34" fmla="*/ 253 w 275"/>
                  <a:gd name="T35" fmla="*/ 207 h 223"/>
                  <a:gd name="T36" fmla="*/ 23 w 275"/>
                  <a:gd name="T37" fmla="*/ 207 h 223"/>
                  <a:gd name="T38" fmla="*/ 16 w 275"/>
                  <a:gd name="T39" fmla="*/ 201 h 223"/>
                  <a:gd name="T40" fmla="*/ 16 w 275"/>
                  <a:gd name="T41" fmla="*/ 59 h 223"/>
                  <a:gd name="T42" fmla="*/ 23 w 275"/>
                  <a:gd name="T43" fmla="*/ 52 h 223"/>
                  <a:gd name="T44" fmla="*/ 253 w 275"/>
                  <a:gd name="T45" fmla="*/ 52 h 223"/>
                  <a:gd name="T46" fmla="*/ 259 w 275"/>
                  <a:gd name="T47" fmla="*/ 59 h 223"/>
                  <a:gd name="T48" fmla="*/ 111 w 275"/>
                  <a:gd name="T49" fmla="*/ 16 h 223"/>
                  <a:gd name="T50" fmla="*/ 165 w 275"/>
                  <a:gd name="T51" fmla="*/ 16 h 223"/>
                  <a:gd name="T52" fmla="*/ 165 w 275"/>
                  <a:gd name="T53" fmla="*/ 36 h 223"/>
                  <a:gd name="T54" fmla="*/ 111 w 275"/>
                  <a:gd name="T55" fmla="*/ 36 h 223"/>
                  <a:gd name="T56" fmla="*/ 111 w 275"/>
                  <a:gd name="T57" fmla="*/ 16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75" h="223">
                    <a:moveTo>
                      <a:pt x="0" y="59"/>
                    </a:moveTo>
                    <a:cubicBezTo>
                      <a:pt x="0" y="201"/>
                      <a:pt x="0" y="201"/>
                      <a:pt x="0" y="201"/>
                    </a:cubicBezTo>
                    <a:cubicBezTo>
                      <a:pt x="0" y="213"/>
                      <a:pt x="10" y="223"/>
                      <a:pt x="23" y="223"/>
                    </a:cubicBezTo>
                    <a:cubicBezTo>
                      <a:pt x="253" y="223"/>
                      <a:pt x="253" y="223"/>
                      <a:pt x="253" y="223"/>
                    </a:cubicBezTo>
                    <a:cubicBezTo>
                      <a:pt x="265" y="223"/>
                      <a:pt x="275" y="213"/>
                      <a:pt x="275" y="201"/>
                    </a:cubicBezTo>
                    <a:cubicBezTo>
                      <a:pt x="275" y="59"/>
                      <a:pt x="275" y="59"/>
                      <a:pt x="275" y="59"/>
                    </a:cubicBezTo>
                    <a:cubicBezTo>
                      <a:pt x="275" y="46"/>
                      <a:pt x="265" y="36"/>
                      <a:pt x="253" y="36"/>
                    </a:cubicBezTo>
                    <a:cubicBezTo>
                      <a:pt x="181" y="36"/>
                      <a:pt x="181" y="36"/>
                      <a:pt x="181" y="36"/>
                    </a:cubicBezTo>
                    <a:cubicBezTo>
                      <a:pt x="181" y="8"/>
                      <a:pt x="181" y="8"/>
                      <a:pt x="181" y="8"/>
                    </a:cubicBezTo>
                    <a:cubicBezTo>
                      <a:pt x="181" y="4"/>
                      <a:pt x="177" y="0"/>
                      <a:pt x="173" y="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98" y="0"/>
                      <a:pt x="95" y="4"/>
                      <a:pt x="95" y="8"/>
                    </a:cubicBezTo>
                    <a:cubicBezTo>
                      <a:pt x="95" y="36"/>
                      <a:pt x="95" y="36"/>
                      <a:pt x="95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10" y="36"/>
                      <a:pt x="0" y="46"/>
                      <a:pt x="0" y="59"/>
                    </a:cubicBezTo>
                    <a:close/>
                    <a:moveTo>
                      <a:pt x="259" y="59"/>
                    </a:moveTo>
                    <a:cubicBezTo>
                      <a:pt x="259" y="201"/>
                      <a:pt x="259" y="201"/>
                      <a:pt x="259" y="201"/>
                    </a:cubicBezTo>
                    <a:cubicBezTo>
                      <a:pt x="259" y="204"/>
                      <a:pt x="256" y="207"/>
                      <a:pt x="253" y="207"/>
                    </a:cubicBezTo>
                    <a:cubicBezTo>
                      <a:pt x="23" y="207"/>
                      <a:pt x="23" y="207"/>
                      <a:pt x="23" y="207"/>
                    </a:cubicBezTo>
                    <a:cubicBezTo>
                      <a:pt x="19" y="207"/>
                      <a:pt x="16" y="204"/>
                      <a:pt x="16" y="201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6" y="55"/>
                      <a:pt x="19" y="52"/>
                      <a:pt x="23" y="52"/>
                    </a:cubicBezTo>
                    <a:cubicBezTo>
                      <a:pt x="253" y="52"/>
                      <a:pt x="253" y="52"/>
                      <a:pt x="253" y="52"/>
                    </a:cubicBezTo>
                    <a:cubicBezTo>
                      <a:pt x="256" y="52"/>
                      <a:pt x="259" y="55"/>
                      <a:pt x="259" y="59"/>
                    </a:cubicBezTo>
                    <a:close/>
                    <a:moveTo>
                      <a:pt x="111" y="16"/>
                    </a:moveTo>
                    <a:cubicBezTo>
                      <a:pt x="165" y="16"/>
                      <a:pt x="165" y="16"/>
                      <a:pt x="165" y="16"/>
                    </a:cubicBezTo>
                    <a:cubicBezTo>
                      <a:pt x="165" y="36"/>
                      <a:pt x="165" y="36"/>
                      <a:pt x="165" y="36"/>
                    </a:cubicBezTo>
                    <a:cubicBezTo>
                      <a:pt x="111" y="36"/>
                      <a:pt x="111" y="36"/>
                      <a:pt x="111" y="36"/>
                    </a:cubicBezTo>
                    <a:lnTo>
                      <a:pt x="111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/>
              </a:p>
            </p:txBody>
          </p:sp>
          <p:sp>
            <p:nvSpPr>
              <p:cNvPr id="1127" name="Freeform 278"/>
              <p:cNvSpPr>
                <a:spLocks/>
              </p:cNvSpPr>
              <p:nvPr/>
            </p:nvSpPr>
            <p:spPr bwMode="auto">
              <a:xfrm>
                <a:off x="5738813" y="1963738"/>
                <a:ext cx="36513" cy="15875"/>
              </a:xfrm>
              <a:custGeom>
                <a:avLst/>
                <a:gdLst>
                  <a:gd name="T0" fmla="*/ 0 w 38"/>
                  <a:gd name="T1" fmla="*/ 8 h 16"/>
                  <a:gd name="T2" fmla="*/ 8 w 38"/>
                  <a:gd name="T3" fmla="*/ 16 h 16"/>
                  <a:gd name="T4" fmla="*/ 30 w 38"/>
                  <a:gd name="T5" fmla="*/ 16 h 16"/>
                  <a:gd name="T6" fmla="*/ 38 w 38"/>
                  <a:gd name="T7" fmla="*/ 8 h 16"/>
                  <a:gd name="T8" fmla="*/ 30 w 38"/>
                  <a:gd name="T9" fmla="*/ 0 h 16"/>
                  <a:gd name="T10" fmla="*/ 8 w 38"/>
                  <a:gd name="T11" fmla="*/ 0 h 16"/>
                  <a:gd name="T12" fmla="*/ 0 w 38"/>
                  <a:gd name="T13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6">
                    <a:moveTo>
                      <a:pt x="0" y="8"/>
                    </a:moveTo>
                    <a:cubicBezTo>
                      <a:pt x="0" y="13"/>
                      <a:pt x="3" y="16"/>
                      <a:pt x="8" y="16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4" y="16"/>
                      <a:pt x="38" y="13"/>
                      <a:pt x="38" y="8"/>
                    </a:cubicBezTo>
                    <a:cubicBezTo>
                      <a:pt x="38" y="4"/>
                      <a:pt x="34" y="0"/>
                      <a:pt x="3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4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/>
              </a:p>
            </p:txBody>
          </p:sp>
          <p:sp>
            <p:nvSpPr>
              <p:cNvPr id="1128" name="Freeform 279"/>
              <p:cNvSpPr>
                <a:spLocks/>
              </p:cNvSpPr>
              <p:nvPr/>
            </p:nvSpPr>
            <p:spPr bwMode="auto">
              <a:xfrm>
                <a:off x="5916613" y="1963738"/>
                <a:ext cx="36513" cy="15875"/>
              </a:xfrm>
              <a:custGeom>
                <a:avLst/>
                <a:gdLst>
                  <a:gd name="T0" fmla="*/ 8 w 38"/>
                  <a:gd name="T1" fmla="*/ 0 h 16"/>
                  <a:gd name="T2" fmla="*/ 0 w 38"/>
                  <a:gd name="T3" fmla="*/ 8 h 16"/>
                  <a:gd name="T4" fmla="*/ 8 w 38"/>
                  <a:gd name="T5" fmla="*/ 16 h 16"/>
                  <a:gd name="T6" fmla="*/ 30 w 38"/>
                  <a:gd name="T7" fmla="*/ 16 h 16"/>
                  <a:gd name="T8" fmla="*/ 38 w 38"/>
                  <a:gd name="T9" fmla="*/ 8 h 16"/>
                  <a:gd name="T10" fmla="*/ 30 w 38"/>
                  <a:gd name="T11" fmla="*/ 0 h 16"/>
                  <a:gd name="T12" fmla="*/ 8 w 38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6">
                    <a:moveTo>
                      <a:pt x="8" y="0"/>
                    </a:moveTo>
                    <a:cubicBezTo>
                      <a:pt x="3" y="0"/>
                      <a:pt x="0" y="4"/>
                      <a:pt x="0" y="8"/>
                    </a:cubicBezTo>
                    <a:cubicBezTo>
                      <a:pt x="0" y="13"/>
                      <a:pt x="3" y="16"/>
                      <a:pt x="8" y="16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4" y="16"/>
                      <a:pt x="38" y="13"/>
                      <a:pt x="38" y="8"/>
                    </a:cubicBezTo>
                    <a:cubicBezTo>
                      <a:pt x="38" y="4"/>
                      <a:pt x="34" y="0"/>
                      <a:pt x="30" y="0"/>
                    </a:cubicBez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/>
              </a:p>
            </p:txBody>
          </p:sp>
        </p:grpSp>
        <p:sp>
          <p:nvSpPr>
            <p:cNvPr id="816" name="Freeform 284"/>
            <p:cNvSpPr>
              <a:spLocks noEditPoints="1"/>
            </p:cNvSpPr>
            <p:nvPr/>
          </p:nvSpPr>
          <p:spPr bwMode="auto">
            <a:xfrm>
              <a:off x="6299201" y="1401763"/>
              <a:ext cx="282575" cy="393700"/>
            </a:xfrm>
            <a:custGeom>
              <a:avLst/>
              <a:gdLst>
                <a:gd name="T0" fmla="*/ 41 w 295"/>
                <a:gd name="T1" fmla="*/ 412 h 412"/>
                <a:gd name="T2" fmla="*/ 254 w 295"/>
                <a:gd name="T3" fmla="*/ 412 h 412"/>
                <a:gd name="T4" fmla="*/ 295 w 295"/>
                <a:gd name="T5" fmla="*/ 371 h 412"/>
                <a:gd name="T6" fmla="*/ 295 w 295"/>
                <a:gd name="T7" fmla="*/ 41 h 412"/>
                <a:gd name="T8" fmla="*/ 254 w 295"/>
                <a:gd name="T9" fmla="*/ 0 h 412"/>
                <a:gd name="T10" fmla="*/ 41 w 295"/>
                <a:gd name="T11" fmla="*/ 0 h 412"/>
                <a:gd name="T12" fmla="*/ 0 w 295"/>
                <a:gd name="T13" fmla="*/ 41 h 412"/>
                <a:gd name="T14" fmla="*/ 0 w 295"/>
                <a:gd name="T15" fmla="*/ 371 h 412"/>
                <a:gd name="T16" fmla="*/ 41 w 295"/>
                <a:gd name="T17" fmla="*/ 412 h 412"/>
                <a:gd name="T18" fmla="*/ 279 w 295"/>
                <a:gd name="T19" fmla="*/ 351 h 412"/>
                <a:gd name="T20" fmla="*/ 16 w 295"/>
                <a:gd name="T21" fmla="*/ 351 h 412"/>
                <a:gd name="T22" fmla="*/ 16 w 295"/>
                <a:gd name="T23" fmla="*/ 61 h 412"/>
                <a:gd name="T24" fmla="*/ 279 w 295"/>
                <a:gd name="T25" fmla="*/ 61 h 412"/>
                <a:gd name="T26" fmla="*/ 279 w 295"/>
                <a:gd name="T27" fmla="*/ 351 h 412"/>
                <a:gd name="T28" fmla="*/ 254 w 295"/>
                <a:gd name="T29" fmla="*/ 396 h 412"/>
                <a:gd name="T30" fmla="*/ 41 w 295"/>
                <a:gd name="T31" fmla="*/ 396 h 412"/>
                <a:gd name="T32" fmla="*/ 16 w 295"/>
                <a:gd name="T33" fmla="*/ 371 h 412"/>
                <a:gd name="T34" fmla="*/ 16 w 295"/>
                <a:gd name="T35" fmla="*/ 367 h 412"/>
                <a:gd name="T36" fmla="*/ 279 w 295"/>
                <a:gd name="T37" fmla="*/ 367 h 412"/>
                <a:gd name="T38" fmla="*/ 279 w 295"/>
                <a:gd name="T39" fmla="*/ 371 h 412"/>
                <a:gd name="T40" fmla="*/ 254 w 295"/>
                <a:gd name="T41" fmla="*/ 396 h 412"/>
                <a:gd name="T42" fmla="*/ 41 w 295"/>
                <a:gd name="T43" fmla="*/ 16 h 412"/>
                <a:gd name="T44" fmla="*/ 254 w 295"/>
                <a:gd name="T45" fmla="*/ 16 h 412"/>
                <a:gd name="T46" fmla="*/ 279 w 295"/>
                <a:gd name="T47" fmla="*/ 41 h 412"/>
                <a:gd name="T48" fmla="*/ 279 w 295"/>
                <a:gd name="T49" fmla="*/ 45 h 412"/>
                <a:gd name="T50" fmla="*/ 16 w 295"/>
                <a:gd name="T51" fmla="*/ 45 h 412"/>
                <a:gd name="T52" fmla="*/ 16 w 295"/>
                <a:gd name="T53" fmla="*/ 41 h 412"/>
                <a:gd name="T54" fmla="*/ 41 w 295"/>
                <a:gd name="T55" fmla="*/ 16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5" h="412">
                  <a:moveTo>
                    <a:pt x="41" y="412"/>
                  </a:moveTo>
                  <a:cubicBezTo>
                    <a:pt x="254" y="412"/>
                    <a:pt x="254" y="412"/>
                    <a:pt x="254" y="412"/>
                  </a:cubicBezTo>
                  <a:cubicBezTo>
                    <a:pt x="276" y="412"/>
                    <a:pt x="295" y="393"/>
                    <a:pt x="295" y="371"/>
                  </a:cubicBezTo>
                  <a:cubicBezTo>
                    <a:pt x="295" y="41"/>
                    <a:pt x="295" y="41"/>
                    <a:pt x="295" y="41"/>
                  </a:cubicBezTo>
                  <a:cubicBezTo>
                    <a:pt x="295" y="19"/>
                    <a:pt x="276" y="0"/>
                    <a:pt x="254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18" y="0"/>
                    <a:pt x="0" y="19"/>
                    <a:pt x="0" y="41"/>
                  </a:cubicBezTo>
                  <a:cubicBezTo>
                    <a:pt x="0" y="371"/>
                    <a:pt x="0" y="371"/>
                    <a:pt x="0" y="371"/>
                  </a:cubicBezTo>
                  <a:cubicBezTo>
                    <a:pt x="0" y="393"/>
                    <a:pt x="18" y="412"/>
                    <a:pt x="41" y="412"/>
                  </a:cubicBezTo>
                  <a:close/>
                  <a:moveTo>
                    <a:pt x="279" y="351"/>
                  </a:moveTo>
                  <a:cubicBezTo>
                    <a:pt x="16" y="351"/>
                    <a:pt x="16" y="351"/>
                    <a:pt x="16" y="351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279" y="61"/>
                    <a:pt x="279" y="61"/>
                    <a:pt x="279" y="61"/>
                  </a:cubicBezTo>
                  <a:lnTo>
                    <a:pt x="279" y="351"/>
                  </a:lnTo>
                  <a:close/>
                  <a:moveTo>
                    <a:pt x="254" y="396"/>
                  </a:moveTo>
                  <a:cubicBezTo>
                    <a:pt x="41" y="396"/>
                    <a:pt x="41" y="396"/>
                    <a:pt x="41" y="396"/>
                  </a:cubicBezTo>
                  <a:cubicBezTo>
                    <a:pt x="27" y="396"/>
                    <a:pt x="16" y="384"/>
                    <a:pt x="16" y="371"/>
                  </a:cubicBezTo>
                  <a:cubicBezTo>
                    <a:pt x="16" y="367"/>
                    <a:pt x="16" y="367"/>
                    <a:pt x="16" y="367"/>
                  </a:cubicBezTo>
                  <a:cubicBezTo>
                    <a:pt x="279" y="367"/>
                    <a:pt x="279" y="367"/>
                    <a:pt x="279" y="367"/>
                  </a:cubicBezTo>
                  <a:cubicBezTo>
                    <a:pt x="279" y="371"/>
                    <a:pt x="279" y="371"/>
                    <a:pt x="279" y="371"/>
                  </a:cubicBezTo>
                  <a:cubicBezTo>
                    <a:pt x="279" y="384"/>
                    <a:pt x="268" y="396"/>
                    <a:pt x="254" y="396"/>
                  </a:cubicBezTo>
                  <a:close/>
                  <a:moveTo>
                    <a:pt x="41" y="16"/>
                  </a:moveTo>
                  <a:cubicBezTo>
                    <a:pt x="254" y="16"/>
                    <a:pt x="254" y="16"/>
                    <a:pt x="254" y="16"/>
                  </a:cubicBezTo>
                  <a:cubicBezTo>
                    <a:pt x="268" y="16"/>
                    <a:pt x="279" y="28"/>
                    <a:pt x="279" y="41"/>
                  </a:cubicBezTo>
                  <a:cubicBezTo>
                    <a:pt x="279" y="45"/>
                    <a:pt x="279" y="45"/>
                    <a:pt x="279" y="45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28"/>
                    <a:pt x="27" y="16"/>
                    <a:pt x="41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17" name="Freeform 285"/>
            <p:cNvSpPr>
              <a:spLocks noEditPoints="1"/>
            </p:cNvSpPr>
            <p:nvPr/>
          </p:nvSpPr>
          <p:spPr bwMode="auto">
            <a:xfrm>
              <a:off x="6345238" y="1511300"/>
              <a:ext cx="190500" cy="68263"/>
            </a:xfrm>
            <a:custGeom>
              <a:avLst/>
              <a:gdLst>
                <a:gd name="T0" fmla="*/ 8 w 199"/>
                <a:gd name="T1" fmla="*/ 72 h 72"/>
                <a:gd name="T2" fmla="*/ 190 w 199"/>
                <a:gd name="T3" fmla="*/ 72 h 72"/>
                <a:gd name="T4" fmla="*/ 198 w 199"/>
                <a:gd name="T5" fmla="*/ 67 h 72"/>
                <a:gd name="T6" fmla="*/ 195 w 199"/>
                <a:gd name="T7" fmla="*/ 58 h 72"/>
                <a:gd name="T8" fmla="*/ 104 w 199"/>
                <a:gd name="T9" fmla="*/ 1 h 72"/>
                <a:gd name="T10" fmla="*/ 95 w 199"/>
                <a:gd name="T11" fmla="*/ 1 h 72"/>
                <a:gd name="T12" fmla="*/ 4 w 199"/>
                <a:gd name="T13" fmla="*/ 58 h 72"/>
                <a:gd name="T14" fmla="*/ 1 w 199"/>
                <a:gd name="T15" fmla="*/ 67 h 72"/>
                <a:gd name="T16" fmla="*/ 8 w 199"/>
                <a:gd name="T17" fmla="*/ 72 h 72"/>
                <a:gd name="T18" fmla="*/ 99 w 199"/>
                <a:gd name="T19" fmla="*/ 17 h 72"/>
                <a:gd name="T20" fmla="*/ 162 w 199"/>
                <a:gd name="T21" fmla="*/ 56 h 72"/>
                <a:gd name="T22" fmla="*/ 36 w 199"/>
                <a:gd name="T23" fmla="*/ 56 h 72"/>
                <a:gd name="T24" fmla="*/ 99 w 199"/>
                <a:gd name="T25" fmla="*/ 1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9" h="72">
                  <a:moveTo>
                    <a:pt x="8" y="72"/>
                  </a:moveTo>
                  <a:cubicBezTo>
                    <a:pt x="190" y="72"/>
                    <a:pt x="190" y="72"/>
                    <a:pt x="190" y="72"/>
                  </a:cubicBezTo>
                  <a:cubicBezTo>
                    <a:pt x="194" y="72"/>
                    <a:pt x="197" y="70"/>
                    <a:pt x="198" y="67"/>
                  </a:cubicBezTo>
                  <a:cubicBezTo>
                    <a:pt x="199" y="63"/>
                    <a:pt x="198" y="60"/>
                    <a:pt x="195" y="58"/>
                  </a:cubicBezTo>
                  <a:cubicBezTo>
                    <a:pt x="104" y="1"/>
                    <a:pt x="104" y="1"/>
                    <a:pt x="104" y="1"/>
                  </a:cubicBezTo>
                  <a:cubicBezTo>
                    <a:pt x="101" y="0"/>
                    <a:pt x="98" y="0"/>
                    <a:pt x="95" y="1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1" y="60"/>
                    <a:pt x="0" y="63"/>
                    <a:pt x="1" y="67"/>
                  </a:cubicBezTo>
                  <a:cubicBezTo>
                    <a:pt x="2" y="70"/>
                    <a:pt x="5" y="72"/>
                    <a:pt x="8" y="72"/>
                  </a:cubicBezTo>
                  <a:close/>
                  <a:moveTo>
                    <a:pt x="99" y="17"/>
                  </a:moveTo>
                  <a:cubicBezTo>
                    <a:pt x="162" y="56"/>
                    <a:pt x="162" y="56"/>
                    <a:pt x="162" y="56"/>
                  </a:cubicBezTo>
                  <a:cubicBezTo>
                    <a:pt x="36" y="56"/>
                    <a:pt x="36" y="56"/>
                    <a:pt x="36" y="56"/>
                  </a:cubicBezTo>
                  <a:lnTo>
                    <a:pt x="99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18" name="Freeform 286"/>
            <p:cNvSpPr>
              <a:spLocks/>
            </p:cNvSpPr>
            <p:nvPr/>
          </p:nvSpPr>
          <p:spPr bwMode="auto">
            <a:xfrm>
              <a:off x="6345238" y="1670050"/>
              <a:ext cx="190500" cy="15875"/>
            </a:xfrm>
            <a:custGeom>
              <a:avLst/>
              <a:gdLst>
                <a:gd name="T0" fmla="*/ 190 w 198"/>
                <a:gd name="T1" fmla="*/ 0 h 16"/>
                <a:gd name="T2" fmla="*/ 8 w 198"/>
                <a:gd name="T3" fmla="*/ 0 h 16"/>
                <a:gd name="T4" fmla="*/ 0 w 198"/>
                <a:gd name="T5" fmla="*/ 8 h 16"/>
                <a:gd name="T6" fmla="*/ 8 w 198"/>
                <a:gd name="T7" fmla="*/ 16 h 16"/>
                <a:gd name="T8" fmla="*/ 190 w 198"/>
                <a:gd name="T9" fmla="*/ 16 h 16"/>
                <a:gd name="T10" fmla="*/ 198 w 198"/>
                <a:gd name="T11" fmla="*/ 8 h 16"/>
                <a:gd name="T12" fmla="*/ 190 w 198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16">
                  <a:moveTo>
                    <a:pt x="190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190" y="16"/>
                    <a:pt x="190" y="16"/>
                    <a:pt x="190" y="16"/>
                  </a:cubicBezTo>
                  <a:cubicBezTo>
                    <a:pt x="195" y="16"/>
                    <a:pt x="198" y="12"/>
                    <a:pt x="198" y="8"/>
                  </a:cubicBezTo>
                  <a:cubicBezTo>
                    <a:pt x="198" y="3"/>
                    <a:pt x="195" y="0"/>
                    <a:pt x="19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19" name="Freeform 287"/>
            <p:cNvSpPr>
              <a:spLocks/>
            </p:cNvSpPr>
            <p:nvPr/>
          </p:nvSpPr>
          <p:spPr bwMode="auto">
            <a:xfrm>
              <a:off x="6499226" y="1589088"/>
              <a:ext cx="14288" cy="71438"/>
            </a:xfrm>
            <a:custGeom>
              <a:avLst/>
              <a:gdLst>
                <a:gd name="T0" fmla="*/ 16 w 16"/>
                <a:gd name="T1" fmla="*/ 67 h 75"/>
                <a:gd name="T2" fmla="*/ 16 w 16"/>
                <a:gd name="T3" fmla="*/ 8 h 75"/>
                <a:gd name="T4" fmla="*/ 8 w 16"/>
                <a:gd name="T5" fmla="*/ 0 h 75"/>
                <a:gd name="T6" fmla="*/ 0 w 16"/>
                <a:gd name="T7" fmla="*/ 8 h 75"/>
                <a:gd name="T8" fmla="*/ 0 w 16"/>
                <a:gd name="T9" fmla="*/ 67 h 75"/>
                <a:gd name="T10" fmla="*/ 8 w 16"/>
                <a:gd name="T11" fmla="*/ 75 h 75"/>
                <a:gd name="T12" fmla="*/ 16 w 16"/>
                <a:gd name="T13" fmla="*/ 6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5">
                  <a:moveTo>
                    <a:pt x="16" y="67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2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2"/>
                    <a:pt x="4" y="75"/>
                    <a:pt x="8" y="75"/>
                  </a:cubicBezTo>
                  <a:cubicBezTo>
                    <a:pt x="12" y="75"/>
                    <a:pt x="16" y="72"/>
                    <a:pt x="16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20" name="Freeform 288"/>
            <p:cNvSpPr>
              <a:spLocks/>
            </p:cNvSpPr>
            <p:nvPr/>
          </p:nvSpPr>
          <p:spPr bwMode="auto">
            <a:xfrm>
              <a:off x="6465888" y="1589088"/>
              <a:ext cx="15875" cy="71438"/>
            </a:xfrm>
            <a:custGeom>
              <a:avLst/>
              <a:gdLst>
                <a:gd name="T0" fmla="*/ 16 w 16"/>
                <a:gd name="T1" fmla="*/ 67 h 75"/>
                <a:gd name="T2" fmla="*/ 16 w 16"/>
                <a:gd name="T3" fmla="*/ 8 h 75"/>
                <a:gd name="T4" fmla="*/ 8 w 16"/>
                <a:gd name="T5" fmla="*/ 0 h 75"/>
                <a:gd name="T6" fmla="*/ 0 w 16"/>
                <a:gd name="T7" fmla="*/ 8 h 75"/>
                <a:gd name="T8" fmla="*/ 0 w 16"/>
                <a:gd name="T9" fmla="*/ 67 h 75"/>
                <a:gd name="T10" fmla="*/ 8 w 16"/>
                <a:gd name="T11" fmla="*/ 75 h 75"/>
                <a:gd name="T12" fmla="*/ 16 w 16"/>
                <a:gd name="T13" fmla="*/ 6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5">
                  <a:moveTo>
                    <a:pt x="16" y="67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2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2"/>
                    <a:pt x="3" y="75"/>
                    <a:pt x="8" y="75"/>
                  </a:cubicBezTo>
                  <a:cubicBezTo>
                    <a:pt x="12" y="75"/>
                    <a:pt x="16" y="72"/>
                    <a:pt x="16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21" name="Freeform 289"/>
            <p:cNvSpPr>
              <a:spLocks/>
            </p:cNvSpPr>
            <p:nvPr/>
          </p:nvSpPr>
          <p:spPr bwMode="auto">
            <a:xfrm>
              <a:off x="6432551" y="1589088"/>
              <a:ext cx="15875" cy="71438"/>
            </a:xfrm>
            <a:custGeom>
              <a:avLst/>
              <a:gdLst>
                <a:gd name="T0" fmla="*/ 16 w 16"/>
                <a:gd name="T1" fmla="*/ 67 h 75"/>
                <a:gd name="T2" fmla="*/ 16 w 16"/>
                <a:gd name="T3" fmla="*/ 8 h 75"/>
                <a:gd name="T4" fmla="*/ 8 w 16"/>
                <a:gd name="T5" fmla="*/ 0 h 75"/>
                <a:gd name="T6" fmla="*/ 0 w 16"/>
                <a:gd name="T7" fmla="*/ 8 h 75"/>
                <a:gd name="T8" fmla="*/ 0 w 16"/>
                <a:gd name="T9" fmla="*/ 67 h 75"/>
                <a:gd name="T10" fmla="*/ 8 w 16"/>
                <a:gd name="T11" fmla="*/ 75 h 75"/>
                <a:gd name="T12" fmla="*/ 16 w 16"/>
                <a:gd name="T13" fmla="*/ 6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5">
                  <a:moveTo>
                    <a:pt x="16" y="67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2"/>
                    <a:pt x="4" y="75"/>
                    <a:pt x="8" y="75"/>
                  </a:cubicBezTo>
                  <a:cubicBezTo>
                    <a:pt x="13" y="75"/>
                    <a:pt x="16" y="72"/>
                    <a:pt x="16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22" name="Freeform 290"/>
            <p:cNvSpPr>
              <a:spLocks/>
            </p:cNvSpPr>
            <p:nvPr/>
          </p:nvSpPr>
          <p:spPr bwMode="auto">
            <a:xfrm>
              <a:off x="6400801" y="1589088"/>
              <a:ext cx="14288" cy="71438"/>
            </a:xfrm>
            <a:custGeom>
              <a:avLst/>
              <a:gdLst>
                <a:gd name="T0" fmla="*/ 16 w 16"/>
                <a:gd name="T1" fmla="*/ 67 h 75"/>
                <a:gd name="T2" fmla="*/ 16 w 16"/>
                <a:gd name="T3" fmla="*/ 8 h 75"/>
                <a:gd name="T4" fmla="*/ 8 w 16"/>
                <a:gd name="T5" fmla="*/ 0 h 75"/>
                <a:gd name="T6" fmla="*/ 0 w 16"/>
                <a:gd name="T7" fmla="*/ 8 h 75"/>
                <a:gd name="T8" fmla="*/ 0 w 16"/>
                <a:gd name="T9" fmla="*/ 67 h 75"/>
                <a:gd name="T10" fmla="*/ 8 w 16"/>
                <a:gd name="T11" fmla="*/ 75 h 75"/>
                <a:gd name="T12" fmla="*/ 16 w 16"/>
                <a:gd name="T13" fmla="*/ 6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5">
                  <a:moveTo>
                    <a:pt x="16" y="67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2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2"/>
                    <a:pt x="4" y="75"/>
                    <a:pt x="8" y="75"/>
                  </a:cubicBezTo>
                  <a:cubicBezTo>
                    <a:pt x="12" y="75"/>
                    <a:pt x="16" y="72"/>
                    <a:pt x="16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23" name="Freeform 291"/>
            <p:cNvSpPr>
              <a:spLocks/>
            </p:cNvSpPr>
            <p:nvPr/>
          </p:nvSpPr>
          <p:spPr bwMode="auto">
            <a:xfrm>
              <a:off x="6367463" y="1589088"/>
              <a:ext cx="15875" cy="71438"/>
            </a:xfrm>
            <a:custGeom>
              <a:avLst/>
              <a:gdLst>
                <a:gd name="T0" fmla="*/ 16 w 16"/>
                <a:gd name="T1" fmla="*/ 67 h 75"/>
                <a:gd name="T2" fmla="*/ 16 w 16"/>
                <a:gd name="T3" fmla="*/ 8 h 75"/>
                <a:gd name="T4" fmla="*/ 8 w 16"/>
                <a:gd name="T5" fmla="*/ 0 h 75"/>
                <a:gd name="T6" fmla="*/ 0 w 16"/>
                <a:gd name="T7" fmla="*/ 8 h 75"/>
                <a:gd name="T8" fmla="*/ 0 w 16"/>
                <a:gd name="T9" fmla="*/ 67 h 75"/>
                <a:gd name="T10" fmla="*/ 8 w 16"/>
                <a:gd name="T11" fmla="*/ 75 h 75"/>
                <a:gd name="T12" fmla="*/ 16 w 16"/>
                <a:gd name="T13" fmla="*/ 6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5">
                  <a:moveTo>
                    <a:pt x="16" y="67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2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2"/>
                    <a:pt x="3" y="75"/>
                    <a:pt x="8" y="75"/>
                  </a:cubicBezTo>
                  <a:cubicBezTo>
                    <a:pt x="12" y="75"/>
                    <a:pt x="16" y="72"/>
                    <a:pt x="16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24" name="Freeform 292"/>
            <p:cNvSpPr>
              <a:spLocks/>
            </p:cNvSpPr>
            <p:nvPr/>
          </p:nvSpPr>
          <p:spPr bwMode="auto">
            <a:xfrm>
              <a:off x="6664326" y="1843088"/>
              <a:ext cx="261938" cy="120650"/>
            </a:xfrm>
            <a:custGeom>
              <a:avLst/>
              <a:gdLst>
                <a:gd name="T0" fmla="*/ 263 w 273"/>
                <a:gd name="T1" fmla="*/ 75 h 126"/>
                <a:gd name="T2" fmla="*/ 25 w 273"/>
                <a:gd name="T3" fmla="*/ 107 h 126"/>
                <a:gd name="T4" fmla="*/ 106 w 273"/>
                <a:gd name="T5" fmla="*/ 32 h 126"/>
                <a:gd name="T6" fmla="*/ 169 w 273"/>
                <a:gd name="T7" fmla="*/ 18 h 126"/>
                <a:gd name="T8" fmla="*/ 264 w 273"/>
                <a:gd name="T9" fmla="*/ 25 h 126"/>
                <a:gd name="T10" fmla="*/ 272 w 273"/>
                <a:gd name="T11" fmla="*/ 17 h 126"/>
                <a:gd name="T12" fmla="*/ 265 w 273"/>
                <a:gd name="T13" fmla="*/ 9 h 126"/>
                <a:gd name="T14" fmla="*/ 170 w 273"/>
                <a:gd name="T15" fmla="*/ 2 h 126"/>
                <a:gd name="T16" fmla="*/ 98 w 273"/>
                <a:gd name="T17" fmla="*/ 18 h 126"/>
                <a:gd name="T18" fmla="*/ 2 w 273"/>
                <a:gd name="T19" fmla="*/ 113 h 126"/>
                <a:gd name="T20" fmla="*/ 1 w 273"/>
                <a:gd name="T21" fmla="*/ 122 h 126"/>
                <a:gd name="T22" fmla="*/ 8 w 273"/>
                <a:gd name="T23" fmla="*/ 126 h 126"/>
                <a:gd name="T24" fmla="*/ 9 w 273"/>
                <a:gd name="T25" fmla="*/ 126 h 126"/>
                <a:gd name="T26" fmla="*/ 265 w 273"/>
                <a:gd name="T27" fmla="*/ 91 h 126"/>
                <a:gd name="T28" fmla="*/ 272 w 273"/>
                <a:gd name="T29" fmla="*/ 82 h 126"/>
                <a:gd name="T30" fmla="*/ 263 w 273"/>
                <a:gd name="T31" fmla="*/ 7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3" h="126">
                  <a:moveTo>
                    <a:pt x="263" y="75"/>
                  </a:moveTo>
                  <a:cubicBezTo>
                    <a:pt x="25" y="107"/>
                    <a:pt x="25" y="107"/>
                    <a:pt x="25" y="107"/>
                  </a:cubicBezTo>
                  <a:cubicBezTo>
                    <a:pt x="47" y="79"/>
                    <a:pt x="77" y="47"/>
                    <a:pt x="106" y="32"/>
                  </a:cubicBezTo>
                  <a:cubicBezTo>
                    <a:pt x="133" y="17"/>
                    <a:pt x="153" y="17"/>
                    <a:pt x="169" y="18"/>
                  </a:cubicBezTo>
                  <a:cubicBezTo>
                    <a:pt x="184" y="19"/>
                    <a:pt x="240" y="23"/>
                    <a:pt x="264" y="25"/>
                  </a:cubicBezTo>
                  <a:cubicBezTo>
                    <a:pt x="268" y="25"/>
                    <a:pt x="272" y="22"/>
                    <a:pt x="272" y="17"/>
                  </a:cubicBezTo>
                  <a:cubicBezTo>
                    <a:pt x="273" y="13"/>
                    <a:pt x="269" y="9"/>
                    <a:pt x="265" y="9"/>
                  </a:cubicBezTo>
                  <a:cubicBezTo>
                    <a:pt x="236" y="7"/>
                    <a:pt x="184" y="3"/>
                    <a:pt x="170" y="2"/>
                  </a:cubicBezTo>
                  <a:cubicBezTo>
                    <a:pt x="147" y="0"/>
                    <a:pt x="126" y="3"/>
                    <a:pt x="98" y="18"/>
                  </a:cubicBezTo>
                  <a:cubicBezTo>
                    <a:pt x="60" y="39"/>
                    <a:pt x="22" y="82"/>
                    <a:pt x="2" y="113"/>
                  </a:cubicBezTo>
                  <a:cubicBezTo>
                    <a:pt x="0" y="116"/>
                    <a:pt x="0" y="119"/>
                    <a:pt x="1" y="122"/>
                  </a:cubicBezTo>
                  <a:cubicBezTo>
                    <a:pt x="3" y="124"/>
                    <a:pt x="5" y="126"/>
                    <a:pt x="8" y="126"/>
                  </a:cubicBezTo>
                  <a:cubicBezTo>
                    <a:pt x="9" y="126"/>
                    <a:pt x="9" y="126"/>
                    <a:pt x="9" y="126"/>
                  </a:cubicBezTo>
                  <a:cubicBezTo>
                    <a:pt x="265" y="91"/>
                    <a:pt x="265" y="91"/>
                    <a:pt x="265" y="91"/>
                  </a:cubicBezTo>
                  <a:cubicBezTo>
                    <a:pt x="270" y="90"/>
                    <a:pt x="273" y="86"/>
                    <a:pt x="272" y="82"/>
                  </a:cubicBezTo>
                  <a:cubicBezTo>
                    <a:pt x="272" y="78"/>
                    <a:pt x="268" y="74"/>
                    <a:pt x="263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25" name="Freeform 293"/>
            <p:cNvSpPr>
              <a:spLocks noEditPoints="1"/>
            </p:cNvSpPr>
            <p:nvPr/>
          </p:nvSpPr>
          <p:spPr bwMode="auto">
            <a:xfrm>
              <a:off x="6357938" y="1787525"/>
              <a:ext cx="876300" cy="285750"/>
            </a:xfrm>
            <a:custGeom>
              <a:avLst/>
              <a:gdLst>
                <a:gd name="T0" fmla="*/ 909 w 916"/>
                <a:gd name="T1" fmla="*/ 91 h 299"/>
                <a:gd name="T2" fmla="*/ 184 w 916"/>
                <a:gd name="T3" fmla="*/ 101 h 299"/>
                <a:gd name="T4" fmla="*/ 165 w 916"/>
                <a:gd name="T5" fmla="*/ 130 h 299"/>
                <a:gd name="T6" fmla="*/ 141 w 916"/>
                <a:gd name="T7" fmla="*/ 200 h 299"/>
                <a:gd name="T8" fmla="*/ 7 w 916"/>
                <a:gd name="T9" fmla="*/ 263 h 299"/>
                <a:gd name="T10" fmla="*/ 8 w 916"/>
                <a:gd name="T11" fmla="*/ 279 h 299"/>
                <a:gd name="T12" fmla="*/ 208 w 916"/>
                <a:gd name="T13" fmla="*/ 241 h 299"/>
                <a:gd name="T14" fmla="*/ 188 w 916"/>
                <a:gd name="T15" fmla="*/ 283 h 299"/>
                <a:gd name="T16" fmla="*/ 190 w 916"/>
                <a:gd name="T17" fmla="*/ 299 h 299"/>
                <a:gd name="T18" fmla="*/ 910 w 916"/>
                <a:gd name="T19" fmla="*/ 106 h 299"/>
                <a:gd name="T20" fmla="*/ 735 w 916"/>
                <a:gd name="T21" fmla="*/ 137 h 299"/>
                <a:gd name="T22" fmla="*/ 805 w 916"/>
                <a:gd name="T23" fmla="*/ 90 h 299"/>
                <a:gd name="T24" fmla="*/ 735 w 916"/>
                <a:gd name="T25" fmla="*/ 137 h 299"/>
                <a:gd name="T26" fmla="*/ 626 w 916"/>
                <a:gd name="T27" fmla="*/ 145 h 299"/>
                <a:gd name="T28" fmla="*/ 710 w 916"/>
                <a:gd name="T29" fmla="*/ 125 h 299"/>
                <a:gd name="T30" fmla="*/ 626 w 916"/>
                <a:gd name="T31" fmla="*/ 129 h 299"/>
                <a:gd name="T32" fmla="*/ 654 w 916"/>
                <a:gd name="T33" fmla="*/ 89 h 299"/>
                <a:gd name="T34" fmla="*/ 663 w 916"/>
                <a:gd name="T35" fmla="*/ 81 h 299"/>
                <a:gd name="T36" fmla="*/ 626 w 916"/>
                <a:gd name="T37" fmla="*/ 71 h 299"/>
                <a:gd name="T38" fmla="*/ 719 w 916"/>
                <a:gd name="T39" fmla="*/ 77 h 299"/>
                <a:gd name="T40" fmla="*/ 626 w 916"/>
                <a:gd name="T41" fmla="*/ 166 h 299"/>
                <a:gd name="T42" fmla="*/ 409 w 916"/>
                <a:gd name="T43" fmla="*/ 27 h 299"/>
                <a:gd name="T44" fmla="*/ 334 w 916"/>
                <a:gd name="T45" fmla="*/ 77 h 299"/>
                <a:gd name="T46" fmla="*/ 206 w 916"/>
                <a:gd name="T47" fmla="*/ 144 h 299"/>
                <a:gd name="T48" fmla="*/ 197 w 916"/>
                <a:gd name="T49" fmla="*/ 110 h 299"/>
                <a:gd name="T50" fmla="*/ 156 w 916"/>
                <a:gd name="T51" fmla="*/ 193 h 299"/>
                <a:gd name="T52" fmla="*/ 204 w 916"/>
                <a:gd name="T53" fmla="*/ 160 h 299"/>
                <a:gd name="T54" fmla="*/ 331 w 916"/>
                <a:gd name="T55" fmla="*/ 101 h 299"/>
                <a:gd name="T56" fmla="*/ 507 w 916"/>
                <a:gd name="T57" fmla="*/ 43 h 299"/>
                <a:gd name="T58" fmla="*/ 610 w 916"/>
                <a:gd name="T59" fmla="*/ 59 h 299"/>
                <a:gd name="T60" fmla="*/ 610 w 916"/>
                <a:gd name="T61" fmla="*/ 77 h 299"/>
                <a:gd name="T62" fmla="*/ 610 w 916"/>
                <a:gd name="T63" fmla="*/ 79 h 299"/>
                <a:gd name="T64" fmla="*/ 610 w 916"/>
                <a:gd name="T65" fmla="*/ 139 h 299"/>
                <a:gd name="T66" fmla="*/ 610 w 916"/>
                <a:gd name="T67" fmla="*/ 170 h 299"/>
                <a:gd name="T68" fmla="*/ 402 w 916"/>
                <a:gd name="T69" fmla="*/ 226 h 299"/>
                <a:gd name="T70" fmla="*/ 821 w 916"/>
                <a:gd name="T71" fmla="*/ 93 h 299"/>
                <a:gd name="T72" fmla="*/ 821 w 916"/>
                <a:gd name="T73" fmla="*/ 113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16" h="299">
                  <a:moveTo>
                    <a:pt x="916" y="98"/>
                  </a:moveTo>
                  <a:cubicBezTo>
                    <a:pt x="916" y="94"/>
                    <a:pt x="913" y="91"/>
                    <a:pt x="909" y="91"/>
                  </a:cubicBezTo>
                  <a:cubicBezTo>
                    <a:pt x="804" y="74"/>
                    <a:pt x="459" y="19"/>
                    <a:pt x="411" y="12"/>
                  </a:cubicBezTo>
                  <a:cubicBezTo>
                    <a:pt x="340" y="0"/>
                    <a:pt x="243" y="18"/>
                    <a:pt x="184" y="101"/>
                  </a:cubicBezTo>
                  <a:cubicBezTo>
                    <a:pt x="176" y="111"/>
                    <a:pt x="170" y="121"/>
                    <a:pt x="165" y="130"/>
                  </a:cubicBezTo>
                  <a:cubicBezTo>
                    <a:pt x="165" y="130"/>
                    <a:pt x="165" y="130"/>
                    <a:pt x="165" y="130"/>
                  </a:cubicBezTo>
                  <a:cubicBezTo>
                    <a:pt x="144" y="167"/>
                    <a:pt x="139" y="193"/>
                    <a:pt x="139" y="194"/>
                  </a:cubicBezTo>
                  <a:cubicBezTo>
                    <a:pt x="139" y="196"/>
                    <a:pt x="140" y="199"/>
                    <a:pt x="141" y="200"/>
                  </a:cubicBezTo>
                  <a:cubicBezTo>
                    <a:pt x="152" y="212"/>
                    <a:pt x="165" y="222"/>
                    <a:pt x="180" y="230"/>
                  </a:cubicBezTo>
                  <a:cubicBezTo>
                    <a:pt x="7" y="263"/>
                    <a:pt x="7" y="263"/>
                    <a:pt x="7" y="263"/>
                  </a:cubicBezTo>
                  <a:cubicBezTo>
                    <a:pt x="3" y="264"/>
                    <a:pt x="0" y="268"/>
                    <a:pt x="1" y="272"/>
                  </a:cubicBezTo>
                  <a:cubicBezTo>
                    <a:pt x="1" y="276"/>
                    <a:pt x="5" y="279"/>
                    <a:pt x="8" y="279"/>
                  </a:cubicBezTo>
                  <a:cubicBezTo>
                    <a:pt x="9" y="279"/>
                    <a:pt x="9" y="279"/>
                    <a:pt x="10" y="278"/>
                  </a:cubicBezTo>
                  <a:cubicBezTo>
                    <a:pt x="208" y="241"/>
                    <a:pt x="208" y="241"/>
                    <a:pt x="208" y="241"/>
                  </a:cubicBezTo>
                  <a:cubicBezTo>
                    <a:pt x="236" y="249"/>
                    <a:pt x="267" y="253"/>
                    <a:pt x="298" y="253"/>
                  </a:cubicBezTo>
                  <a:cubicBezTo>
                    <a:pt x="188" y="283"/>
                    <a:pt x="188" y="283"/>
                    <a:pt x="188" y="283"/>
                  </a:cubicBezTo>
                  <a:cubicBezTo>
                    <a:pt x="184" y="284"/>
                    <a:pt x="181" y="289"/>
                    <a:pt x="182" y="293"/>
                  </a:cubicBezTo>
                  <a:cubicBezTo>
                    <a:pt x="183" y="296"/>
                    <a:pt x="187" y="299"/>
                    <a:pt x="190" y="299"/>
                  </a:cubicBezTo>
                  <a:cubicBezTo>
                    <a:pt x="191" y="299"/>
                    <a:pt x="192" y="299"/>
                    <a:pt x="192" y="299"/>
                  </a:cubicBezTo>
                  <a:cubicBezTo>
                    <a:pt x="910" y="106"/>
                    <a:pt x="910" y="106"/>
                    <a:pt x="910" y="106"/>
                  </a:cubicBezTo>
                  <a:cubicBezTo>
                    <a:pt x="913" y="105"/>
                    <a:pt x="916" y="102"/>
                    <a:pt x="916" y="98"/>
                  </a:cubicBezTo>
                  <a:close/>
                  <a:moveTo>
                    <a:pt x="735" y="137"/>
                  </a:moveTo>
                  <a:cubicBezTo>
                    <a:pt x="735" y="79"/>
                    <a:pt x="735" y="79"/>
                    <a:pt x="735" y="79"/>
                  </a:cubicBezTo>
                  <a:cubicBezTo>
                    <a:pt x="759" y="83"/>
                    <a:pt x="783" y="87"/>
                    <a:pt x="805" y="90"/>
                  </a:cubicBezTo>
                  <a:cubicBezTo>
                    <a:pt x="805" y="118"/>
                    <a:pt x="805" y="118"/>
                    <a:pt x="805" y="118"/>
                  </a:cubicBezTo>
                  <a:lnTo>
                    <a:pt x="735" y="137"/>
                  </a:lnTo>
                  <a:close/>
                  <a:moveTo>
                    <a:pt x="626" y="166"/>
                  </a:moveTo>
                  <a:cubicBezTo>
                    <a:pt x="626" y="145"/>
                    <a:pt x="626" y="145"/>
                    <a:pt x="626" y="145"/>
                  </a:cubicBezTo>
                  <a:cubicBezTo>
                    <a:pt x="703" y="134"/>
                    <a:pt x="703" y="134"/>
                    <a:pt x="703" y="134"/>
                  </a:cubicBezTo>
                  <a:cubicBezTo>
                    <a:pt x="707" y="134"/>
                    <a:pt x="710" y="130"/>
                    <a:pt x="710" y="125"/>
                  </a:cubicBezTo>
                  <a:cubicBezTo>
                    <a:pt x="709" y="121"/>
                    <a:pt x="705" y="118"/>
                    <a:pt x="701" y="119"/>
                  </a:cubicBezTo>
                  <a:cubicBezTo>
                    <a:pt x="626" y="129"/>
                    <a:pt x="626" y="129"/>
                    <a:pt x="626" y="129"/>
                  </a:cubicBezTo>
                  <a:cubicBezTo>
                    <a:pt x="626" y="87"/>
                    <a:pt x="626" y="87"/>
                    <a:pt x="626" y="87"/>
                  </a:cubicBezTo>
                  <a:cubicBezTo>
                    <a:pt x="654" y="89"/>
                    <a:pt x="654" y="89"/>
                    <a:pt x="654" y="89"/>
                  </a:cubicBezTo>
                  <a:cubicBezTo>
                    <a:pt x="654" y="89"/>
                    <a:pt x="655" y="89"/>
                    <a:pt x="655" y="89"/>
                  </a:cubicBezTo>
                  <a:cubicBezTo>
                    <a:pt x="659" y="89"/>
                    <a:pt x="663" y="86"/>
                    <a:pt x="663" y="81"/>
                  </a:cubicBezTo>
                  <a:cubicBezTo>
                    <a:pt x="663" y="77"/>
                    <a:pt x="660" y="73"/>
                    <a:pt x="655" y="73"/>
                  </a:cubicBezTo>
                  <a:cubicBezTo>
                    <a:pt x="626" y="71"/>
                    <a:pt x="626" y="71"/>
                    <a:pt x="626" y="71"/>
                  </a:cubicBezTo>
                  <a:cubicBezTo>
                    <a:pt x="626" y="62"/>
                    <a:pt x="626" y="62"/>
                    <a:pt x="626" y="62"/>
                  </a:cubicBezTo>
                  <a:cubicBezTo>
                    <a:pt x="657" y="67"/>
                    <a:pt x="688" y="72"/>
                    <a:pt x="719" y="77"/>
                  </a:cubicBezTo>
                  <a:cubicBezTo>
                    <a:pt x="719" y="141"/>
                    <a:pt x="719" y="141"/>
                    <a:pt x="719" y="141"/>
                  </a:cubicBezTo>
                  <a:lnTo>
                    <a:pt x="626" y="166"/>
                  </a:lnTo>
                  <a:close/>
                  <a:moveTo>
                    <a:pt x="197" y="110"/>
                  </a:moveTo>
                  <a:cubicBezTo>
                    <a:pt x="268" y="11"/>
                    <a:pt x="386" y="24"/>
                    <a:pt x="409" y="27"/>
                  </a:cubicBezTo>
                  <a:cubicBezTo>
                    <a:pt x="413" y="28"/>
                    <a:pt x="418" y="29"/>
                    <a:pt x="426" y="30"/>
                  </a:cubicBezTo>
                  <a:cubicBezTo>
                    <a:pt x="396" y="37"/>
                    <a:pt x="364" y="50"/>
                    <a:pt x="334" y="77"/>
                  </a:cubicBezTo>
                  <a:cubicBezTo>
                    <a:pt x="329" y="81"/>
                    <a:pt x="325" y="85"/>
                    <a:pt x="320" y="89"/>
                  </a:cubicBezTo>
                  <a:cubicBezTo>
                    <a:pt x="290" y="117"/>
                    <a:pt x="256" y="148"/>
                    <a:pt x="206" y="144"/>
                  </a:cubicBezTo>
                  <a:cubicBezTo>
                    <a:pt x="193" y="142"/>
                    <a:pt x="186" y="138"/>
                    <a:pt x="181" y="134"/>
                  </a:cubicBezTo>
                  <a:cubicBezTo>
                    <a:pt x="186" y="126"/>
                    <a:pt x="191" y="118"/>
                    <a:pt x="197" y="110"/>
                  </a:cubicBezTo>
                  <a:close/>
                  <a:moveTo>
                    <a:pt x="402" y="226"/>
                  </a:moveTo>
                  <a:cubicBezTo>
                    <a:pt x="332" y="244"/>
                    <a:pt x="206" y="246"/>
                    <a:pt x="156" y="193"/>
                  </a:cubicBezTo>
                  <a:cubicBezTo>
                    <a:pt x="157" y="186"/>
                    <a:pt x="162" y="170"/>
                    <a:pt x="173" y="148"/>
                  </a:cubicBezTo>
                  <a:cubicBezTo>
                    <a:pt x="180" y="153"/>
                    <a:pt x="190" y="158"/>
                    <a:pt x="204" y="160"/>
                  </a:cubicBezTo>
                  <a:cubicBezTo>
                    <a:pt x="208" y="160"/>
                    <a:pt x="212" y="160"/>
                    <a:pt x="216" y="160"/>
                  </a:cubicBezTo>
                  <a:cubicBezTo>
                    <a:pt x="267" y="160"/>
                    <a:pt x="302" y="128"/>
                    <a:pt x="331" y="101"/>
                  </a:cubicBezTo>
                  <a:cubicBezTo>
                    <a:pt x="335" y="97"/>
                    <a:pt x="340" y="93"/>
                    <a:pt x="344" y="89"/>
                  </a:cubicBezTo>
                  <a:cubicBezTo>
                    <a:pt x="404" y="36"/>
                    <a:pt x="472" y="37"/>
                    <a:pt x="507" y="43"/>
                  </a:cubicBezTo>
                  <a:cubicBezTo>
                    <a:pt x="507" y="43"/>
                    <a:pt x="507" y="43"/>
                    <a:pt x="507" y="43"/>
                  </a:cubicBezTo>
                  <a:cubicBezTo>
                    <a:pt x="538" y="48"/>
                    <a:pt x="573" y="53"/>
                    <a:pt x="610" y="59"/>
                  </a:cubicBezTo>
                  <a:cubicBezTo>
                    <a:pt x="610" y="59"/>
                    <a:pt x="610" y="60"/>
                    <a:pt x="610" y="60"/>
                  </a:cubicBezTo>
                  <a:cubicBezTo>
                    <a:pt x="610" y="77"/>
                    <a:pt x="610" y="77"/>
                    <a:pt x="610" y="77"/>
                  </a:cubicBezTo>
                  <a:cubicBezTo>
                    <a:pt x="610" y="77"/>
                    <a:pt x="610" y="77"/>
                    <a:pt x="610" y="77"/>
                  </a:cubicBezTo>
                  <a:cubicBezTo>
                    <a:pt x="610" y="78"/>
                    <a:pt x="610" y="78"/>
                    <a:pt x="610" y="79"/>
                  </a:cubicBezTo>
                  <a:cubicBezTo>
                    <a:pt x="610" y="137"/>
                    <a:pt x="610" y="137"/>
                    <a:pt x="610" y="137"/>
                  </a:cubicBezTo>
                  <a:cubicBezTo>
                    <a:pt x="610" y="138"/>
                    <a:pt x="610" y="138"/>
                    <a:pt x="610" y="139"/>
                  </a:cubicBezTo>
                  <a:cubicBezTo>
                    <a:pt x="610" y="169"/>
                    <a:pt x="610" y="169"/>
                    <a:pt x="610" y="169"/>
                  </a:cubicBezTo>
                  <a:cubicBezTo>
                    <a:pt x="610" y="169"/>
                    <a:pt x="610" y="170"/>
                    <a:pt x="610" y="170"/>
                  </a:cubicBezTo>
                  <a:cubicBezTo>
                    <a:pt x="403" y="226"/>
                    <a:pt x="403" y="226"/>
                    <a:pt x="403" y="226"/>
                  </a:cubicBezTo>
                  <a:cubicBezTo>
                    <a:pt x="402" y="226"/>
                    <a:pt x="402" y="226"/>
                    <a:pt x="402" y="226"/>
                  </a:cubicBezTo>
                  <a:close/>
                  <a:moveTo>
                    <a:pt x="821" y="113"/>
                  </a:moveTo>
                  <a:cubicBezTo>
                    <a:pt x="821" y="93"/>
                    <a:pt x="821" y="93"/>
                    <a:pt x="821" y="93"/>
                  </a:cubicBezTo>
                  <a:cubicBezTo>
                    <a:pt x="839" y="96"/>
                    <a:pt x="855" y="98"/>
                    <a:pt x="869" y="101"/>
                  </a:cubicBezTo>
                  <a:lnTo>
                    <a:pt x="821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26" name="Freeform 294"/>
            <p:cNvSpPr>
              <a:spLocks noEditPoints="1"/>
            </p:cNvSpPr>
            <p:nvPr/>
          </p:nvSpPr>
          <p:spPr bwMode="auto">
            <a:xfrm>
              <a:off x="5873751" y="909638"/>
              <a:ext cx="236538" cy="238125"/>
            </a:xfrm>
            <a:custGeom>
              <a:avLst/>
              <a:gdLst>
                <a:gd name="T0" fmla="*/ 169 w 247"/>
                <a:gd name="T1" fmla="*/ 0 h 250"/>
                <a:gd name="T2" fmla="*/ 36 w 247"/>
                <a:gd name="T3" fmla="*/ 0 h 250"/>
                <a:gd name="T4" fmla="*/ 28 w 247"/>
                <a:gd name="T5" fmla="*/ 8 h 250"/>
                <a:gd name="T6" fmla="*/ 28 w 247"/>
                <a:gd name="T7" fmla="*/ 234 h 250"/>
                <a:gd name="T8" fmla="*/ 8 w 247"/>
                <a:gd name="T9" fmla="*/ 234 h 250"/>
                <a:gd name="T10" fmla="*/ 0 w 247"/>
                <a:gd name="T11" fmla="*/ 242 h 250"/>
                <a:gd name="T12" fmla="*/ 8 w 247"/>
                <a:gd name="T13" fmla="*/ 250 h 250"/>
                <a:gd name="T14" fmla="*/ 239 w 247"/>
                <a:gd name="T15" fmla="*/ 250 h 250"/>
                <a:gd name="T16" fmla="*/ 247 w 247"/>
                <a:gd name="T17" fmla="*/ 242 h 250"/>
                <a:gd name="T18" fmla="*/ 239 w 247"/>
                <a:gd name="T19" fmla="*/ 234 h 250"/>
                <a:gd name="T20" fmla="*/ 220 w 247"/>
                <a:gd name="T21" fmla="*/ 234 h 250"/>
                <a:gd name="T22" fmla="*/ 220 w 247"/>
                <a:gd name="T23" fmla="*/ 118 h 250"/>
                <a:gd name="T24" fmla="*/ 216 w 247"/>
                <a:gd name="T25" fmla="*/ 111 h 250"/>
                <a:gd name="T26" fmla="*/ 177 w 247"/>
                <a:gd name="T27" fmla="*/ 88 h 250"/>
                <a:gd name="T28" fmla="*/ 177 w 247"/>
                <a:gd name="T29" fmla="*/ 8 h 250"/>
                <a:gd name="T30" fmla="*/ 169 w 247"/>
                <a:gd name="T31" fmla="*/ 0 h 250"/>
                <a:gd name="T32" fmla="*/ 44 w 247"/>
                <a:gd name="T33" fmla="*/ 16 h 250"/>
                <a:gd name="T34" fmla="*/ 161 w 247"/>
                <a:gd name="T35" fmla="*/ 16 h 250"/>
                <a:gd name="T36" fmla="*/ 161 w 247"/>
                <a:gd name="T37" fmla="*/ 234 h 250"/>
                <a:gd name="T38" fmla="*/ 136 w 247"/>
                <a:gd name="T39" fmla="*/ 234 h 250"/>
                <a:gd name="T40" fmla="*/ 136 w 247"/>
                <a:gd name="T41" fmla="*/ 194 h 250"/>
                <a:gd name="T42" fmla="*/ 128 w 247"/>
                <a:gd name="T43" fmla="*/ 186 h 250"/>
                <a:gd name="T44" fmla="*/ 78 w 247"/>
                <a:gd name="T45" fmla="*/ 186 h 250"/>
                <a:gd name="T46" fmla="*/ 70 w 247"/>
                <a:gd name="T47" fmla="*/ 194 h 250"/>
                <a:gd name="T48" fmla="*/ 70 w 247"/>
                <a:gd name="T49" fmla="*/ 234 h 250"/>
                <a:gd name="T50" fmla="*/ 44 w 247"/>
                <a:gd name="T51" fmla="*/ 234 h 250"/>
                <a:gd name="T52" fmla="*/ 44 w 247"/>
                <a:gd name="T53" fmla="*/ 16 h 250"/>
                <a:gd name="T54" fmla="*/ 120 w 247"/>
                <a:gd name="T55" fmla="*/ 234 h 250"/>
                <a:gd name="T56" fmla="*/ 86 w 247"/>
                <a:gd name="T57" fmla="*/ 234 h 250"/>
                <a:gd name="T58" fmla="*/ 86 w 247"/>
                <a:gd name="T59" fmla="*/ 202 h 250"/>
                <a:gd name="T60" fmla="*/ 120 w 247"/>
                <a:gd name="T61" fmla="*/ 202 h 250"/>
                <a:gd name="T62" fmla="*/ 120 w 247"/>
                <a:gd name="T63" fmla="*/ 234 h 250"/>
                <a:gd name="T64" fmla="*/ 204 w 247"/>
                <a:gd name="T65" fmla="*/ 122 h 250"/>
                <a:gd name="T66" fmla="*/ 204 w 247"/>
                <a:gd name="T67" fmla="*/ 234 h 250"/>
                <a:gd name="T68" fmla="*/ 177 w 247"/>
                <a:gd name="T69" fmla="*/ 234 h 250"/>
                <a:gd name="T70" fmla="*/ 177 w 247"/>
                <a:gd name="T71" fmla="*/ 107 h 250"/>
                <a:gd name="T72" fmla="*/ 204 w 247"/>
                <a:gd name="T73" fmla="*/ 122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7" h="250">
                  <a:moveTo>
                    <a:pt x="169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32" y="0"/>
                    <a:pt x="28" y="4"/>
                    <a:pt x="28" y="8"/>
                  </a:cubicBezTo>
                  <a:cubicBezTo>
                    <a:pt x="28" y="234"/>
                    <a:pt x="28" y="234"/>
                    <a:pt x="28" y="234"/>
                  </a:cubicBezTo>
                  <a:cubicBezTo>
                    <a:pt x="8" y="234"/>
                    <a:pt x="8" y="234"/>
                    <a:pt x="8" y="234"/>
                  </a:cubicBezTo>
                  <a:cubicBezTo>
                    <a:pt x="4" y="234"/>
                    <a:pt x="0" y="237"/>
                    <a:pt x="0" y="242"/>
                  </a:cubicBezTo>
                  <a:cubicBezTo>
                    <a:pt x="0" y="246"/>
                    <a:pt x="4" y="250"/>
                    <a:pt x="8" y="250"/>
                  </a:cubicBezTo>
                  <a:cubicBezTo>
                    <a:pt x="239" y="250"/>
                    <a:pt x="239" y="250"/>
                    <a:pt x="239" y="250"/>
                  </a:cubicBezTo>
                  <a:cubicBezTo>
                    <a:pt x="244" y="250"/>
                    <a:pt x="247" y="246"/>
                    <a:pt x="247" y="242"/>
                  </a:cubicBezTo>
                  <a:cubicBezTo>
                    <a:pt x="247" y="237"/>
                    <a:pt x="244" y="234"/>
                    <a:pt x="239" y="234"/>
                  </a:cubicBezTo>
                  <a:cubicBezTo>
                    <a:pt x="220" y="234"/>
                    <a:pt x="220" y="234"/>
                    <a:pt x="220" y="234"/>
                  </a:cubicBezTo>
                  <a:cubicBezTo>
                    <a:pt x="220" y="118"/>
                    <a:pt x="220" y="118"/>
                    <a:pt x="220" y="118"/>
                  </a:cubicBezTo>
                  <a:cubicBezTo>
                    <a:pt x="220" y="115"/>
                    <a:pt x="218" y="112"/>
                    <a:pt x="216" y="111"/>
                  </a:cubicBezTo>
                  <a:cubicBezTo>
                    <a:pt x="177" y="88"/>
                    <a:pt x="177" y="88"/>
                    <a:pt x="177" y="88"/>
                  </a:cubicBezTo>
                  <a:cubicBezTo>
                    <a:pt x="177" y="8"/>
                    <a:pt x="177" y="8"/>
                    <a:pt x="177" y="8"/>
                  </a:cubicBezTo>
                  <a:cubicBezTo>
                    <a:pt x="177" y="4"/>
                    <a:pt x="174" y="0"/>
                    <a:pt x="169" y="0"/>
                  </a:cubicBezTo>
                  <a:close/>
                  <a:moveTo>
                    <a:pt x="44" y="16"/>
                  </a:moveTo>
                  <a:cubicBezTo>
                    <a:pt x="161" y="16"/>
                    <a:pt x="161" y="16"/>
                    <a:pt x="161" y="16"/>
                  </a:cubicBezTo>
                  <a:cubicBezTo>
                    <a:pt x="161" y="234"/>
                    <a:pt x="161" y="234"/>
                    <a:pt x="161" y="234"/>
                  </a:cubicBezTo>
                  <a:cubicBezTo>
                    <a:pt x="136" y="234"/>
                    <a:pt x="136" y="234"/>
                    <a:pt x="136" y="234"/>
                  </a:cubicBezTo>
                  <a:cubicBezTo>
                    <a:pt x="136" y="194"/>
                    <a:pt x="136" y="194"/>
                    <a:pt x="136" y="194"/>
                  </a:cubicBezTo>
                  <a:cubicBezTo>
                    <a:pt x="136" y="190"/>
                    <a:pt x="132" y="186"/>
                    <a:pt x="128" y="186"/>
                  </a:cubicBezTo>
                  <a:cubicBezTo>
                    <a:pt x="78" y="186"/>
                    <a:pt x="78" y="186"/>
                    <a:pt x="78" y="186"/>
                  </a:cubicBezTo>
                  <a:cubicBezTo>
                    <a:pt x="73" y="186"/>
                    <a:pt x="70" y="190"/>
                    <a:pt x="70" y="194"/>
                  </a:cubicBezTo>
                  <a:cubicBezTo>
                    <a:pt x="70" y="234"/>
                    <a:pt x="70" y="234"/>
                    <a:pt x="70" y="234"/>
                  </a:cubicBezTo>
                  <a:cubicBezTo>
                    <a:pt x="44" y="234"/>
                    <a:pt x="44" y="234"/>
                    <a:pt x="44" y="234"/>
                  </a:cubicBezTo>
                  <a:lnTo>
                    <a:pt x="44" y="16"/>
                  </a:lnTo>
                  <a:close/>
                  <a:moveTo>
                    <a:pt x="120" y="234"/>
                  </a:moveTo>
                  <a:cubicBezTo>
                    <a:pt x="86" y="234"/>
                    <a:pt x="86" y="234"/>
                    <a:pt x="86" y="234"/>
                  </a:cubicBezTo>
                  <a:cubicBezTo>
                    <a:pt x="86" y="202"/>
                    <a:pt x="86" y="202"/>
                    <a:pt x="86" y="202"/>
                  </a:cubicBezTo>
                  <a:cubicBezTo>
                    <a:pt x="120" y="202"/>
                    <a:pt x="120" y="202"/>
                    <a:pt x="120" y="202"/>
                  </a:cubicBezTo>
                  <a:lnTo>
                    <a:pt x="120" y="234"/>
                  </a:lnTo>
                  <a:close/>
                  <a:moveTo>
                    <a:pt x="204" y="122"/>
                  </a:moveTo>
                  <a:cubicBezTo>
                    <a:pt x="204" y="234"/>
                    <a:pt x="204" y="234"/>
                    <a:pt x="204" y="234"/>
                  </a:cubicBezTo>
                  <a:cubicBezTo>
                    <a:pt x="177" y="234"/>
                    <a:pt x="177" y="234"/>
                    <a:pt x="177" y="234"/>
                  </a:cubicBezTo>
                  <a:cubicBezTo>
                    <a:pt x="177" y="107"/>
                    <a:pt x="177" y="107"/>
                    <a:pt x="177" y="107"/>
                  </a:cubicBezTo>
                  <a:lnTo>
                    <a:pt x="204" y="1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27" name="Freeform 295"/>
            <p:cNvSpPr>
              <a:spLocks noEditPoints="1"/>
            </p:cNvSpPr>
            <p:nvPr/>
          </p:nvSpPr>
          <p:spPr bwMode="auto">
            <a:xfrm>
              <a:off x="6881813" y="258763"/>
              <a:ext cx="96838" cy="96838"/>
            </a:xfrm>
            <a:custGeom>
              <a:avLst/>
              <a:gdLst>
                <a:gd name="T0" fmla="*/ 58 w 101"/>
                <a:gd name="T1" fmla="*/ 7 h 101"/>
                <a:gd name="T2" fmla="*/ 50 w 101"/>
                <a:gd name="T3" fmla="*/ 0 h 101"/>
                <a:gd name="T4" fmla="*/ 43 w 101"/>
                <a:gd name="T5" fmla="*/ 7 h 101"/>
                <a:gd name="T6" fmla="*/ 7 w 101"/>
                <a:gd name="T7" fmla="*/ 43 h 101"/>
                <a:gd name="T8" fmla="*/ 0 w 101"/>
                <a:gd name="T9" fmla="*/ 50 h 101"/>
                <a:gd name="T10" fmla="*/ 7 w 101"/>
                <a:gd name="T11" fmla="*/ 58 h 101"/>
                <a:gd name="T12" fmla="*/ 43 w 101"/>
                <a:gd name="T13" fmla="*/ 94 h 101"/>
                <a:gd name="T14" fmla="*/ 50 w 101"/>
                <a:gd name="T15" fmla="*/ 101 h 101"/>
                <a:gd name="T16" fmla="*/ 58 w 101"/>
                <a:gd name="T17" fmla="*/ 94 h 101"/>
                <a:gd name="T18" fmla="*/ 94 w 101"/>
                <a:gd name="T19" fmla="*/ 58 h 101"/>
                <a:gd name="T20" fmla="*/ 101 w 101"/>
                <a:gd name="T21" fmla="*/ 50 h 101"/>
                <a:gd name="T22" fmla="*/ 94 w 101"/>
                <a:gd name="T23" fmla="*/ 43 h 101"/>
                <a:gd name="T24" fmla="*/ 58 w 101"/>
                <a:gd name="T25" fmla="*/ 7 h 101"/>
                <a:gd name="T26" fmla="*/ 50 w 101"/>
                <a:gd name="T27" fmla="*/ 66 h 101"/>
                <a:gd name="T28" fmla="*/ 34 w 101"/>
                <a:gd name="T29" fmla="*/ 50 h 101"/>
                <a:gd name="T30" fmla="*/ 50 w 101"/>
                <a:gd name="T31" fmla="*/ 34 h 101"/>
                <a:gd name="T32" fmla="*/ 67 w 101"/>
                <a:gd name="T33" fmla="*/ 50 h 101"/>
                <a:gd name="T34" fmla="*/ 50 w 101"/>
                <a:gd name="T35" fmla="*/ 6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101">
                  <a:moveTo>
                    <a:pt x="58" y="7"/>
                  </a:moveTo>
                  <a:cubicBezTo>
                    <a:pt x="58" y="3"/>
                    <a:pt x="54" y="0"/>
                    <a:pt x="50" y="0"/>
                  </a:cubicBezTo>
                  <a:cubicBezTo>
                    <a:pt x="46" y="0"/>
                    <a:pt x="43" y="3"/>
                    <a:pt x="43" y="7"/>
                  </a:cubicBezTo>
                  <a:cubicBezTo>
                    <a:pt x="43" y="28"/>
                    <a:pt x="28" y="43"/>
                    <a:pt x="7" y="43"/>
                  </a:cubicBezTo>
                  <a:cubicBezTo>
                    <a:pt x="3" y="43"/>
                    <a:pt x="0" y="46"/>
                    <a:pt x="0" y="50"/>
                  </a:cubicBezTo>
                  <a:cubicBezTo>
                    <a:pt x="0" y="54"/>
                    <a:pt x="3" y="58"/>
                    <a:pt x="7" y="58"/>
                  </a:cubicBezTo>
                  <a:cubicBezTo>
                    <a:pt x="28" y="58"/>
                    <a:pt x="43" y="73"/>
                    <a:pt x="43" y="94"/>
                  </a:cubicBezTo>
                  <a:cubicBezTo>
                    <a:pt x="43" y="98"/>
                    <a:pt x="46" y="101"/>
                    <a:pt x="50" y="101"/>
                  </a:cubicBezTo>
                  <a:cubicBezTo>
                    <a:pt x="54" y="101"/>
                    <a:pt x="58" y="98"/>
                    <a:pt x="58" y="94"/>
                  </a:cubicBezTo>
                  <a:cubicBezTo>
                    <a:pt x="58" y="73"/>
                    <a:pt x="73" y="58"/>
                    <a:pt x="94" y="58"/>
                  </a:cubicBezTo>
                  <a:cubicBezTo>
                    <a:pt x="98" y="58"/>
                    <a:pt x="101" y="54"/>
                    <a:pt x="101" y="50"/>
                  </a:cubicBezTo>
                  <a:cubicBezTo>
                    <a:pt x="101" y="46"/>
                    <a:pt x="98" y="43"/>
                    <a:pt x="94" y="43"/>
                  </a:cubicBezTo>
                  <a:cubicBezTo>
                    <a:pt x="73" y="43"/>
                    <a:pt x="58" y="28"/>
                    <a:pt x="58" y="7"/>
                  </a:cubicBezTo>
                  <a:close/>
                  <a:moveTo>
                    <a:pt x="50" y="66"/>
                  </a:moveTo>
                  <a:cubicBezTo>
                    <a:pt x="46" y="60"/>
                    <a:pt x="41" y="54"/>
                    <a:pt x="34" y="50"/>
                  </a:cubicBezTo>
                  <a:cubicBezTo>
                    <a:pt x="41" y="46"/>
                    <a:pt x="46" y="41"/>
                    <a:pt x="50" y="34"/>
                  </a:cubicBezTo>
                  <a:cubicBezTo>
                    <a:pt x="54" y="41"/>
                    <a:pt x="60" y="46"/>
                    <a:pt x="67" y="50"/>
                  </a:cubicBezTo>
                  <a:cubicBezTo>
                    <a:pt x="60" y="54"/>
                    <a:pt x="54" y="60"/>
                    <a:pt x="50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28" name="Freeform 296"/>
            <p:cNvSpPr>
              <a:spLocks noEditPoints="1"/>
            </p:cNvSpPr>
            <p:nvPr/>
          </p:nvSpPr>
          <p:spPr bwMode="auto">
            <a:xfrm>
              <a:off x="5346701" y="1754188"/>
              <a:ext cx="96838" cy="96838"/>
            </a:xfrm>
            <a:custGeom>
              <a:avLst/>
              <a:gdLst>
                <a:gd name="T0" fmla="*/ 58 w 101"/>
                <a:gd name="T1" fmla="*/ 7 h 101"/>
                <a:gd name="T2" fmla="*/ 51 w 101"/>
                <a:gd name="T3" fmla="*/ 0 h 101"/>
                <a:gd name="T4" fmla="*/ 43 w 101"/>
                <a:gd name="T5" fmla="*/ 7 h 101"/>
                <a:gd name="T6" fmla="*/ 7 w 101"/>
                <a:gd name="T7" fmla="*/ 43 h 101"/>
                <a:gd name="T8" fmla="*/ 0 w 101"/>
                <a:gd name="T9" fmla="*/ 50 h 101"/>
                <a:gd name="T10" fmla="*/ 7 w 101"/>
                <a:gd name="T11" fmla="*/ 58 h 101"/>
                <a:gd name="T12" fmla="*/ 43 w 101"/>
                <a:gd name="T13" fmla="*/ 93 h 101"/>
                <a:gd name="T14" fmla="*/ 51 w 101"/>
                <a:gd name="T15" fmla="*/ 101 h 101"/>
                <a:gd name="T16" fmla="*/ 58 w 101"/>
                <a:gd name="T17" fmla="*/ 93 h 101"/>
                <a:gd name="T18" fmla="*/ 94 w 101"/>
                <a:gd name="T19" fmla="*/ 58 h 101"/>
                <a:gd name="T20" fmla="*/ 101 w 101"/>
                <a:gd name="T21" fmla="*/ 50 h 101"/>
                <a:gd name="T22" fmla="*/ 94 w 101"/>
                <a:gd name="T23" fmla="*/ 43 h 101"/>
                <a:gd name="T24" fmla="*/ 58 w 101"/>
                <a:gd name="T25" fmla="*/ 7 h 101"/>
                <a:gd name="T26" fmla="*/ 51 w 101"/>
                <a:gd name="T27" fmla="*/ 66 h 101"/>
                <a:gd name="T28" fmla="*/ 35 w 101"/>
                <a:gd name="T29" fmla="*/ 50 h 101"/>
                <a:gd name="T30" fmla="*/ 51 w 101"/>
                <a:gd name="T31" fmla="*/ 34 h 101"/>
                <a:gd name="T32" fmla="*/ 67 w 101"/>
                <a:gd name="T33" fmla="*/ 50 h 101"/>
                <a:gd name="T34" fmla="*/ 51 w 101"/>
                <a:gd name="T35" fmla="*/ 6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101">
                  <a:moveTo>
                    <a:pt x="58" y="7"/>
                  </a:moveTo>
                  <a:cubicBezTo>
                    <a:pt x="58" y="3"/>
                    <a:pt x="55" y="0"/>
                    <a:pt x="51" y="0"/>
                  </a:cubicBezTo>
                  <a:cubicBezTo>
                    <a:pt x="47" y="0"/>
                    <a:pt x="43" y="3"/>
                    <a:pt x="43" y="7"/>
                  </a:cubicBezTo>
                  <a:cubicBezTo>
                    <a:pt x="43" y="28"/>
                    <a:pt x="28" y="43"/>
                    <a:pt x="7" y="43"/>
                  </a:cubicBezTo>
                  <a:cubicBezTo>
                    <a:pt x="3" y="43"/>
                    <a:pt x="0" y="46"/>
                    <a:pt x="0" y="50"/>
                  </a:cubicBezTo>
                  <a:cubicBezTo>
                    <a:pt x="0" y="54"/>
                    <a:pt x="3" y="58"/>
                    <a:pt x="7" y="58"/>
                  </a:cubicBezTo>
                  <a:cubicBezTo>
                    <a:pt x="28" y="58"/>
                    <a:pt x="43" y="73"/>
                    <a:pt x="43" y="93"/>
                  </a:cubicBezTo>
                  <a:cubicBezTo>
                    <a:pt x="43" y="97"/>
                    <a:pt x="47" y="101"/>
                    <a:pt x="51" y="101"/>
                  </a:cubicBezTo>
                  <a:cubicBezTo>
                    <a:pt x="55" y="101"/>
                    <a:pt x="58" y="97"/>
                    <a:pt x="58" y="93"/>
                  </a:cubicBezTo>
                  <a:cubicBezTo>
                    <a:pt x="58" y="73"/>
                    <a:pt x="73" y="58"/>
                    <a:pt x="94" y="58"/>
                  </a:cubicBezTo>
                  <a:cubicBezTo>
                    <a:pt x="98" y="58"/>
                    <a:pt x="101" y="54"/>
                    <a:pt x="101" y="50"/>
                  </a:cubicBezTo>
                  <a:cubicBezTo>
                    <a:pt x="101" y="46"/>
                    <a:pt x="98" y="43"/>
                    <a:pt x="94" y="43"/>
                  </a:cubicBezTo>
                  <a:cubicBezTo>
                    <a:pt x="73" y="43"/>
                    <a:pt x="58" y="28"/>
                    <a:pt x="58" y="7"/>
                  </a:cubicBezTo>
                  <a:close/>
                  <a:moveTo>
                    <a:pt x="51" y="66"/>
                  </a:moveTo>
                  <a:cubicBezTo>
                    <a:pt x="47" y="60"/>
                    <a:pt x="41" y="54"/>
                    <a:pt x="35" y="50"/>
                  </a:cubicBezTo>
                  <a:cubicBezTo>
                    <a:pt x="41" y="46"/>
                    <a:pt x="47" y="41"/>
                    <a:pt x="51" y="34"/>
                  </a:cubicBezTo>
                  <a:cubicBezTo>
                    <a:pt x="55" y="41"/>
                    <a:pt x="60" y="46"/>
                    <a:pt x="67" y="50"/>
                  </a:cubicBezTo>
                  <a:cubicBezTo>
                    <a:pt x="60" y="54"/>
                    <a:pt x="55" y="60"/>
                    <a:pt x="51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29" name="Freeform 297"/>
            <p:cNvSpPr>
              <a:spLocks noEditPoints="1"/>
            </p:cNvSpPr>
            <p:nvPr/>
          </p:nvSpPr>
          <p:spPr bwMode="auto">
            <a:xfrm>
              <a:off x="6350001" y="1865313"/>
              <a:ext cx="96838" cy="96838"/>
            </a:xfrm>
            <a:custGeom>
              <a:avLst/>
              <a:gdLst>
                <a:gd name="T0" fmla="*/ 8 w 102"/>
                <a:gd name="T1" fmla="*/ 58 h 101"/>
                <a:gd name="T2" fmla="*/ 44 w 102"/>
                <a:gd name="T3" fmla="*/ 94 h 101"/>
                <a:gd name="T4" fmla="*/ 51 w 102"/>
                <a:gd name="T5" fmla="*/ 101 h 101"/>
                <a:gd name="T6" fmla="*/ 58 w 102"/>
                <a:gd name="T7" fmla="*/ 94 h 101"/>
                <a:gd name="T8" fmla="*/ 94 w 102"/>
                <a:gd name="T9" fmla="*/ 58 h 101"/>
                <a:gd name="T10" fmla="*/ 102 w 102"/>
                <a:gd name="T11" fmla="*/ 50 h 101"/>
                <a:gd name="T12" fmla="*/ 94 w 102"/>
                <a:gd name="T13" fmla="*/ 43 h 101"/>
                <a:gd name="T14" fmla="*/ 58 w 102"/>
                <a:gd name="T15" fmla="*/ 7 h 101"/>
                <a:gd name="T16" fmla="*/ 51 w 102"/>
                <a:gd name="T17" fmla="*/ 0 h 101"/>
                <a:gd name="T18" fmla="*/ 44 w 102"/>
                <a:gd name="T19" fmla="*/ 7 h 101"/>
                <a:gd name="T20" fmla="*/ 8 w 102"/>
                <a:gd name="T21" fmla="*/ 43 h 101"/>
                <a:gd name="T22" fmla="*/ 0 w 102"/>
                <a:gd name="T23" fmla="*/ 50 h 101"/>
                <a:gd name="T24" fmla="*/ 8 w 102"/>
                <a:gd name="T25" fmla="*/ 58 h 101"/>
                <a:gd name="T26" fmla="*/ 51 w 102"/>
                <a:gd name="T27" fmla="*/ 34 h 101"/>
                <a:gd name="T28" fmla="*/ 67 w 102"/>
                <a:gd name="T29" fmla="*/ 50 h 101"/>
                <a:gd name="T30" fmla="*/ 51 w 102"/>
                <a:gd name="T31" fmla="*/ 66 h 101"/>
                <a:gd name="T32" fmla="*/ 35 w 102"/>
                <a:gd name="T33" fmla="*/ 50 h 101"/>
                <a:gd name="T34" fmla="*/ 51 w 102"/>
                <a:gd name="T35" fmla="*/ 34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2" h="101">
                  <a:moveTo>
                    <a:pt x="8" y="58"/>
                  </a:moveTo>
                  <a:cubicBezTo>
                    <a:pt x="29" y="58"/>
                    <a:pt x="44" y="73"/>
                    <a:pt x="44" y="94"/>
                  </a:cubicBezTo>
                  <a:cubicBezTo>
                    <a:pt x="44" y="98"/>
                    <a:pt x="47" y="101"/>
                    <a:pt x="51" y="101"/>
                  </a:cubicBezTo>
                  <a:cubicBezTo>
                    <a:pt x="55" y="101"/>
                    <a:pt x="58" y="98"/>
                    <a:pt x="58" y="94"/>
                  </a:cubicBezTo>
                  <a:cubicBezTo>
                    <a:pt x="58" y="73"/>
                    <a:pt x="73" y="58"/>
                    <a:pt x="94" y="58"/>
                  </a:cubicBezTo>
                  <a:cubicBezTo>
                    <a:pt x="98" y="58"/>
                    <a:pt x="102" y="54"/>
                    <a:pt x="102" y="50"/>
                  </a:cubicBezTo>
                  <a:cubicBezTo>
                    <a:pt x="102" y="46"/>
                    <a:pt x="98" y="43"/>
                    <a:pt x="94" y="43"/>
                  </a:cubicBezTo>
                  <a:cubicBezTo>
                    <a:pt x="73" y="43"/>
                    <a:pt x="58" y="28"/>
                    <a:pt x="58" y="7"/>
                  </a:cubicBezTo>
                  <a:cubicBezTo>
                    <a:pt x="58" y="3"/>
                    <a:pt x="55" y="0"/>
                    <a:pt x="51" y="0"/>
                  </a:cubicBezTo>
                  <a:cubicBezTo>
                    <a:pt x="47" y="0"/>
                    <a:pt x="44" y="3"/>
                    <a:pt x="44" y="7"/>
                  </a:cubicBezTo>
                  <a:cubicBezTo>
                    <a:pt x="44" y="28"/>
                    <a:pt x="29" y="43"/>
                    <a:pt x="8" y="43"/>
                  </a:cubicBezTo>
                  <a:cubicBezTo>
                    <a:pt x="4" y="43"/>
                    <a:pt x="0" y="46"/>
                    <a:pt x="0" y="50"/>
                  </a:cubicBezTo>
                  <a:cubicBezTo>
                    <a:pt x="0" y="54"/>
                    <a:pt x="4" y="58"/>
                    <a:pt x="8" y="58"/>
                  </a:cubicBezTo>
                  <a:close/>
                  <a:moveTo>
                    <a:pt x="51" y="34"/>
                  </a:moveTo>
                  <a:cubicBezTo>
                    <a:pt x="55" y="41"/>
                    <a:pt x="61" y="46"/>
                    <a:pt x="67" y="50"/>
                  </a:cubicBezTo>
                  <a:cubicBezTo>
                    <a:pt x="61" y="54"/>
                    <a:pt x="55" y="60"/>
                    <a:pt x="51" y="66"/>
                  </a:cubicBezTo>
                  <a:cubicBezTo>
                    <a:pt x="47" y="60"/>
                    <a:pt x="41" y="54"/>
                    <a:pt x="35" y="50"/>
                  </a:cubicBezTo>
                  <a:cubicBezTo>
                    <a:pt x="41" y="46"/>
                    <a:pt x="47" y="41"/>
                    <a:pt x="51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30" name="Freeform 298"/>
            <p:cNvSpPr>
              <a:spLocks noEditPoints="1"/>
            </p:cNvSpPr>
            <p:nvPr/>
          </p:nvSpPr>
          <p:spPr bwMode="auto">
            <a:xfrm>
              <a:off x="6807201" y="1681163"/>
              <a:ext cx="96838" cy="98425"/>
            </a:xfrm>
            <a:custGeom>
              <a:avLst/>
              <a:gdLst>
                <a:gd name="T0" fmla="*/ 43 w 101"/>
                <a:gd name="T1" fmla="*/ 94 h 102"/>
                <a:gd name="T2" fmla="*/ 50 w 101"/>
                <a:gd name="T3" fmla="*/ 102 h 102"/>
                <a:gd name="T4" fmla="*/ 58 w 101"/>
                <a:gd name="T5" fmla="*/ 94 h 102"/>
                <a:gd name="T6" fmla="*/ 93 w 101"/>
                <a:gd name="T7" fmla="*/ 58 h 102"/>
                <a:gd name="T8" fmla="*/ 101 w 101"/>
                <a:gd name="T9" fmla="*/ 51 h 102"/>
                <a:gd name="T10" fmla="*/ 93 w 101"/>
                <a:gd name="T11" fmla="*/ 44 h 102"/>
                <a:gd name="T12" fmla="*/ 58 w 101"/>
                <a:gd name="T13" fmla="*/ 8 h 102"/>
                <a:gd name="T14" fmla="*/ 50 w 101"/>
                <a:gd name="T15" fmla="*/ 0 h 102"/>
                <a:gd name="T16" fmla="*/ 43 w 101"/>
                <a:gd name="T17" fmla="*/ 8 h 102"/>
                <a:gd name="T18" fmla="*/ 7 w 101"/>
                <a:gd name="T19" fmla="*/ 44 h 102"/>
                <a:gd name="T20" fmla="*/ 0 w 101"/>
                <a:gd name="T21" fmla="*/ 51 h 102"/>
                <a:gd name="T22" fmla="*/ 7 w 101"/>
                <a:gd name="T23" fmla="*/ 58 h 102"/>
                <a:gd name="T24" fmla="*/ 43 w 101"/>
                <a:gd name="T25" fmla="*/ 94 h 102"/>
                <a:gd name="T26" fmla="*/ 50 w 101"/>
                <a:gd name="T27" fmla="*/ 35 h 102"/>
                <a:gd name="T28" fmla="*/ 66 w 101"/>
                <a:gd name="T29" fmla="*/ 51 h 102"/>
                <a:gd name="T30" fmla="*/ 50 w 101"/>
                <a:gd name="T31" fmla="*/ 67 h 102"/>
                <a:gd name="T32" fmla="*/ 34 w 101"/>
                <a:gd name="T33" fmla="*/ 51 h 102"/>
                <a:gd name="T34" fmla="*/ 50 w 101"/>
                <a:gd name="T35" fmla="*/ 3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102">
                  <a:moveTo>
                    <a:pt x="43" y="94"/>
                  </a:moveTo>
                  <a:cubicBezTo>
                    <a:pt x="43" y="98"/>
                    <a:pt x="46" y="102"/>
                    <a:pt x="50" y="102"/>
                  </a:cubicBezTo>
                  <a:cubicBezTo>
                    <a:pt x="54" y="102"/>
                    <a:pt x="58" y="98"/>
                    <a:pt x="58" y="94"/>
                  </a:cubicBezTo>
                  <a:cubicBezTo>
                    <a:pt x="58" y="73"/>
                    <a:pt x="73" y="58"/>
                    <a:pt x="93" y="58"/>
                  </a:cubicBezTo>
                  <a:cubicBezTo>
                    <a:pt x="98" y="58"/>
                    <a:pt x="101" y="55"/>
                    <a:pt x="101" y="51"/>
                  </a:cubicBezTo>
                  <a:cubicBezTo>
                    <a:pt x="101" y="47"/>
                    <a:pt x="98" y="44"/>
                    <a:pt x="93" y="44"/>
                  </a:cubicBezTo>
                  <a:cubicBezTo>
                    <a:pt x="73" y="44"/>
                    <a:pt x="58" y="29"/>
                    <a:pt x="58" y="8"/>
                  </a:cubicBezTo>
                  <a:cubicBezTo>
                    <a:pt x="58" y="4"/>
                    <a:pt x="54" y="0"/>
                    <a:pt x="50" y="0"/>
                  </a:cubicBezTo>
                  <a:cubicBezTo>
                    <a:pt x="46" y="0"/>
                    <a:pt x="43" y="4"/>
                    <a:pt x="43" y="8"/>
                  </a:cubicBezTo>
                  <a:cubicBezTo>
                    <a:pt x="43" y="29"/>
                    <a:pt x="28" y="44"/>
                    <a:pt x="7" y="44"/>
                  </a:cubicBezTo>
                  <a:cubicBezTo>
                    <a:pt x="3" y="44"/>
                    <a:pt x="0" y="47"/>
                    <a:pt x="0" y="51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28" y="58"/>
                    <a:pt x="43" y="73"/>
                    <a:pt x="43" y="94"/>
                  </a:cubicBezTo>
                  <a:close/>
                  <a:moveTo>
                    <a:pt x="50" y="35"/>
                  </a:moveTo>
                  <a:cubicBezTo>
                    <a:pt x="54" y="41"/>
                    <a:pt x="60" y="47"/>
                    <a:pt x="66" y="51"/>
                  </a:cubicBezTo>
                  <a:cubicBezTo>
                    <a:pt x="60" y="55"/>
                    <a:pt x="54" y="61"/>
                    <a:pt x="50" y="67"/>
                  </a:cubicBezTo>
                  <a:cubicBezTo>
                    <a:pt x="46" y="61"/>
                    <a:pt x="41" y="55"/>
                    <a:pt x="34" y="51"/>
                  </a:cubicBezTo>
                  <a:cubicBezTo>
                    <a:pt x="41" y="47"/>
                    <a:pt x="46" y="41"/>
                    <a:pt x="5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31" name="Freeform 299"/>
            <p:cNvSpPr>
              <a:spLocks noEditPoints="1"/>
            </p:cNvSpPr>
            <p:nvPr/>
          </p:nvSpPr>
          <p:spPr bwMode="auto">
            <a:xfrm>
              <a:off x="6807201" y="1127125"/>
              <a:ext cx="96838" cy="96838"/>
            </a:xfrm>
            <a:custGeom>
              <a:avLst/>
              <a:gdLst>
                <a:gd name="T0" fmla="*/ 101 w 101"/>
                <a:gd name="T1" fmla="*/ 51 h 101"/>
                <a:gd name="T2" fmla="*/ 93 w 101"/>
                <a:gd name="T3" fmla="*/ 43 h 101"/>
                <a:gd name="T4" fmla="*/ 58 w 101"/>
                <a:gd name="T5" fmla="*/ 7 h 101"/>
                <a:gd name="T6" fmla="*/ 50 w 101"/>
                <a:gd name="T7" fmla="*/ 0 h 101"/>
                <a:gd name="T8" fmla="*/ 43 w 101"/>
                <a:gd name="T9" fmla="*/ 7 h 101"/>
                <a:gd name="T10" fmla="*/ 7 w 101"/>
                <a:gd name="T11" fmla="*/ 43 h 101"/>
                <a:gd name="T12" fmla="*/ 0 w 101"/>
                <a:gd name="T13" fmla="*/ 51 h 101"/>
                <a:gd name="T14" fmla="*/ 7 w 101"/>
                <a:gd name="T15" fmla="*/ 58 h 101"/>
                <a:gd name="T16" fmla="*/ 43 w 101"/>
                <a:gd name="T17" fmla="*/ 94 h 101"/>
                <a:gd name="T18" fmla="*/ 50 w 101"/>
                <a:gd name="T19" fmla="*/ 101 h 101"/>
                <a:gd name="T20" fmla="*/ 58 w 101"/>
                <a:gd name="T21" fmla="*/ 94 h 101"/>
                <a:gd name="T22" fmla="*/ 93 w 101"/>
                <a:gd name="T23" fmla="*/ 58 h 101"/>
                <a:gd name="T24" fmla="*/ 101 w 101"/>
                <a:gd name="T25" fmla="*/ 51 h 101"/>
                <a:gd name="T26" fmla="*/ 50 w 101"/>
                <a:gd name="T27" fmla="*/ 67 h 101"/>
                <a:gd name="T28" fmla="*/ 34 w 101"/>
                <a:gd name="T29" fmla="*/ 51 h 101"/>
                <a:gd name="T30" fmla="*/ 50 w 101"/>
                <a:gd name="T31" fmla="*/ 34 h 101"/>
                <a:gd name="T32" fmla="*/ 66 w 101"/>
                <a:gd name="T33" fmla="*/ 51 h 101"/>
                <a:gd name="T34" fmla="*/ 50 w 101"/>
                <a:gd name="T35" fmla="*/ 6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101">
                  <a:moveTo>
                    <a:pt x="101" y="51"/>
                  </a:moveTo>
                  <a:cubicBezTo>
                    <a:pt x="101" y="46"/>
                    <a:pt x="98" y="43"/>
                    <a:pt x="93" y="43"/>
                  </a:cubicBezTo>
                  <a:cubicBezTo>
                    <a:pt x="73" y="43"/>
                    <a:pt x="58" y="28"/>
                    <a:pt x="58" y="7"/>
                  </a:cubicBezTo>
                  <a:cubicBezTo>
                    <a:pt x="58" y="3"/>
                    <a:pt x="54" y="0"/>
                    <a:pt x="50" y="0"/>
                  </a:cubicBezTo>
                  <a:cubicBezTo>
                    <a:pt x="46" y="0"/>
                    <a:pt x="43" y="3"/>
                    <a:pt x="43" y="7"/>
                  </a:cubicBezTo>
                  <a:cubicBezTo>
                    <a:pt x="43" y="28"/>
                    <a:pt x="28" y="43"/>
                    <a:pt x="7" y="43"/>
                  </a:cubicBezTo>
                  <a:cubicBezTo>
                    <a:pt x="3" y="43"/>
                    <a:pt x="0" y="46"/>
                    <a:pt x="0" y="51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28" y="58"/>
                    <a:pt x="43" y="73"/>
                    <a:pt x="43" y="94"/>
                  </a:cubicBezTo>
                  <a:cubicBezTo>
                    <a:pt x="43" y="98"/>
                    <a:pt x="46" y="101"/>
                    <a:pt x="50" y="101"/>
                  </a:cubicBezTo>
                  <a:cubicBezTo>
                    <a:pt x="54" y="101"/>
                    <a:pt x="58" y="98"/>
                    <a:pt x="58" y="94"/>
                  </a:cubicBezTo>
                  <a:cubicBezTo>
                    <a:pt x="58" y="73"/>
                    <a:pt x="73" y="58"/>
                    <a:pt x="93" y="58"/>
                  </a:cubicBezTo>
                  <a:cubicBezTo>
                    <a:pt x="98" y="58"/>
                    <a:pt x="101" y="55"/>
                    <a:pt x="101" y="51"/>
                  </a:cubicBezTo>
                  <a:close/>
                  <a:moveTo>
                    <a:pt x="50" y="67"/>
                  </a:moveTo>
                  <a:cubicBezTo>
                    <a:pt x="46" y="60"/>
                    <a:pt x="41" y="55"/>
                    <a:pt x="34" y="51"/>
                  </a:cubicBezTo>
                  <a:cubicBezTo>
                    <a:pt x="41" y="47"/>
                    <a:pt x="46" y="41"/>
                    <a:pt x="50" y="34"/>
                  </a:cubicBezTo>
                  <a:cubicBezTo>
                    <a:pt x="54" y="41"/>
                    <a:pt x="60" y="47"/>
                    <a:pt x="66" y="51"/>
                  </a:cubicBezTo>
                  <a:cubicBezTo>
                    <a:pt x="60" y="55"/>
                    <a:pt x="54" y="60"/>
                    <a:pt x="50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32" name="Freeform 300"/>
            <p:cNvSpPr>
              <a:spLocks noEditPoints="1"/>
            </p:cNvSpPr>
            <p:nvPr/>
          </p:nvSpPr>
          <p:spPr bwMode="auto">
            <a:xfrm>
              <a:off x="5646738" y="1341438"/>
              <a:ext cx="96838" cy="96838"/>
            </a:xfrm>
            <a:custGeom>
              <a:avLst/>
              <a:gdLst>
                <a:gd name="T0" fmla="*/ 101 w 101"/>
                <a:gd name="T1" fmla="*/ 51 h 101"/>
                <a:gd name="T2" fmla="*/ 94 w 101"/>
                <a:gd name="T3" fmla="*/ 43 h 101"/>
                <a:gd name="T4" fmla="*/ 58 w 101"/>
                <a:gd name="T5" fmla="*/ 7 h 101"/>
                <a:gd name="T6" fmla="*/ 51 w 101"/>
                <a:gd name="T7" fmla="*/ 0 h 101"/>
                <a:gd name="T8" fmla="*/ 43 w 101"/>
                <a:gd name="T9" fmla="*/ 7 h 101"/>
                <a:gd name="T10" fmla="*/ 8 w 101"/>
                <a:gd name="T11" fmla="*/ 43 h 101"/>
                <a:gd name="T12" fmla="*/ 0 w 101"/>
                <a:gd name="T13" fmla="*/ 51 h 101"/>
                <a:gd name="T14" fmla="*/ 8 w 101"/>
                <a:gd name="T15" fmla="*/ 58 h 101"/>
                <a:gd name="T16" fmla="*/ 43 w 101"/>
                <a:gd name="T17" fmla="*/ 94 h 101"/>
                <a:gd name="T18" fmla="*/ 51 w 101"/>
                <a:gd name="T19" fmla="*/ 101 h 101"/>
                <a:gd name="T20" fmla="*/ 58 w 101"/>
                <a:gd name="T21" fmla="*/ 94 h 101"/>
                <a:gd name="T22" fmla="*/ 94 w 101"/>
                <a:gd name="T23" fmla="*/ 58 h 101"/>
                <a:gd name="T24" fmla="*/ 101 w 101"/>
                <a:gd name="T25" fmla="*/ 51 h 101"/>
                <a:gd name="T26" fmla="*/ 51 w 101"/>
                <a:gd name="T27" fmla="*/ 67 h 101"/>
                <a:gd name="T28" fmla="*/ 35 w 101"/>
                <a:gd name="T29" fmla="*/ 51 h 101"/>
                <a:gd name="T30" fmla="*/ 51 w 101"/>
                <a:gd name="T31" fmla="*/ 35 h 101"/>
                <a:gd name="T32" fmla="*/ 67 w 101"/>
                <a:gd name="T33" fmla="*/ 51 h 101"/>
                <a:gd name="T34" fmla="*/ 51 w 101"/>
                <a:gd name="T35" fmla="*/ 6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101">
                  <a:moveTo>
                    <a:pt x="101" y="51"/>
                  </a:moveTo>
                  <a:cubicBezTo>
                    <a:pt x="101" y="47"/>
                    <a:pt x="98" y="43"/>
                    <a:pt x="94" y="43"/>
                  </a:cubicBezTo>
                  <a:cubicBezTo>
                    <a:pt x="73" y="43"/>
                    <a:pt x="58" y="28"/>
                    <a:pt x="58" y="7"/>
                  </a:cubicBezTo>
                  <a:cubicBezTo>
                    <a:pt x="58" y="3"/>
                    <a:pt x="55" y="0"/>
                    <a:pt x="51" y="0"/>
                  </a:cubicBezTo>
                  <a:cubicBezTo>
                    <a:pt x="47" y="0"/>
                    <a:pt x="43" y="3"/>
                    <a:pt x="43" y="7"/>
                  </a:cubicBezTo>
                  <a:cubicBezTo>
                    <a:pt x="43" y="28"/>
                    <a:pt x="28" y="43"/>
                    <a:pt x="8" y="43"/>
                  </a:cubicBezTo>
                  <a:cubicBezTo>
                    <a:pt x="3" y="43"/>
                    <a:pt x="0" y="47"/>
                    <a:pt x="0" y="51"/>
                  </a:cubicBezTo>
                  <a:cubicBezTo>
                    <a:pt x="0" y="55"/>
                    <a:pt x="3" y="58"/>
                    <a:pt x="8" y="58"/>
                  </a:cubicBezTo>
                  <a:cubicBezTo>
                    <a:pt x="28" y="58"/>
                    <a:pt x="43" y="73"/>
                    <a:pt x="43" y="94"/>
                  </a:cubicBezTo>
                  <a:cubicBezTo>
                    <a:pt x="43" y="98"/>
                    <a:pt x="47" y="101"/>
                    <a:pt x="51" y="101"/>
                  </a:cubicBezTo>
                  <a:cubicBezTo>
                    <a:pt x="55" y="101"/>
                    <a:pt x="58" y="98"/>
                    <a:pt x="58" y="94"/>
                  </a:cubicBezTo>
                  <a:cubicBezTo>
                    <a:pt x="58" y="73"/>
                    <a:pt x="73" y="58"/>
                    <a:pt x="94" y="58"/>
                  </a:cubicBezTo>
                  <a:cubicBezTo>
                    <a:pt x="98" y="58"/>
                    <a:pt x="101" y="55"/>
                    <a:pt x="101" y="51"/>
                  </a:cubicBezTo>
                  <a:close/>
                  <a:moveTo>
                    <a:pt x="51" y="67"/>
                  </a:moveTo>
                  <a:cubicBezTo>
                    <a:pt x="47" y="60"/>
                    <a:pt x="41" y="55"/>
                    <a:pt x="35" y="51"/>
                  </a:cubicBezTo>
                  <a:cubicBezTo>
                    <a:pt x="41" y="47"/>
                    <a:pt x="47" y="41"/>
                    <a:pt x="51" y="35"/>
                  </a:cubicBezTo>
                  <a:cubicBezTo>
                    <a:pt x="55" y="41"/>
                    <a:pt x="60" y="47"/>
                    <a:pt x="67" y="51"/>
                  </a:cubicBezTo>
                  <a:cubicBezTo>
                    <a:pt x="60" y="55"/>
                    <a:pt x="55" y="60"/>
                    <a:pt x="51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33" name="Freeform 301"/>
            <p:cNvSpPr>
              <a:spLocks noEditPoints="1"/>
            </p:cNvSpPr>
            <p:nvPr/>
          </p:nvSpPr>
          <p:spPr bwMode="auto">
            <a:xfrm>
              <a:off x="5237163" y="1092200"/>
              <a:ext cx="96838" cy="96838"/>
            </a:xfrm>
            <a:custGeom>
              <a:avLst/>
              <a:gdLst>
                <a:gd name="T0" fmla="*/ 43 w 101"/>
                <a:gd name="T1" fmla="*/ 94 h 101"/>
                <a:gd name="T2" fmla="*/ 51 w 101"/>
                <a:gd name="T3" fmla="*/ 101 h 101"/>
                <a:gd name="T4" fmla="*/ 58 w 101"/>
                <a:gd name="T5" fmla="*/ 94 h 101"/>
                <a:gd name="T6" fmla="*/ 94 w 101"/>
                <a:gd name="T7" fmla="*/ 58 h 101"/>
                <a:gd name="T8" fmla="*/ 101 w 101"/>
                <a:gd name="T9" fmla="*/ 51 h 101"/>
                <a:gd name="T10" fmla="*/ 94 w 101"/>
                <a:gd name="T11" fmla="*/ 43 h 101"/>
                <a:gd name="T12" fmla="*/ 58 w 101"/>
                <a:gd name="T13" fmla="*/ 7 h 101"/>
                <a:gd name="T14" fmla="*/ 51 w 101"/>
                <a:gd name="T15" fmla="*/ 0 h 101"/>
                <a:gd name="T16" fmla="*/ 43 w 101"/>
                <a:gd name="T17" fmla="*/ 7 h 101"/>
                <a:gd name="T18" fmla="*/ 8 w 101"/>
                <a:gd name="T19" fmla="*/ 43 h 101"/>
                <a:gd name="T20" fmla="*/ 0 w 101"/>
                <a:gd name="T21" fmla="*/ 51 h 101"/>
                <a:gd name="T22" fmla="*/ 8 w 101"/>
                <a:gd name="T23" fmla="*/ 58 h 101"/>
                <a:gd name="T24" fmla="*/ 43 w 101"/>
                <a:gd name="T25" fmla="*/ 94 h 101"/>
                <a:gd name="T26" fmla="*/ 51 w 101"/>
                <a:gd name="T27" fmla="*/ 35 h 101"/>
                <a:gd name="T28" fmla="*/ 67 w 101"/>
                <a:gd name="T29" fmla="*/ 51 h 101"/>
                <a:gd name="T30" fmla="*/ 51 w 101"/>
                <a:gd name="T31" fmla="*/ 67 h 101"/>
                <a:gd name="T32" fmla="*/ 35 w 101"/>
                <a:gd name="T33" fmla="*/ 51 h 101"/>
                <a:gd name="T34" fmla="*/ 51 w 101"/>
                <a:gd name="T35" fmla="*/ 3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101">
                  <a:moveTo>
                    <a:pt x="43" y="94"/>
                  </a:moveTo>
                  <a:cubicBezTo>
                    <a:pt x="43" y="98"/>
                    <a:pt x="47" y="101"/>
                    <a:pt x="51" y="101"/>
                  </a:cubicBezTo>
                  <a:cubicBezTo>
                    <a:pt x="55" y="101"/>
                    <a:pt x="58" y="98"/>
                    <a:pt x="58" y="94"/>
                  </a:cubicBezTo>
                  <a:cubicBezTo>
                    <a:pt x="58" y="73"/>
                    <a:pt x="73" y="58"/>
                    <a:pt x="94" y="58"/>
                  </a:cubicBezTo>
                  <a:cubicBezTo>
                    <a:pt x="98" y="58"/>
                    <a:pt x="101" y="55"/>
                    <a:pt x="101" y="51"/>
                  </a:cubicBezTo>
                  <a:cubicBezTo>
                    <a:pt x="101" y="47"/>
                    <a:pt x="98" y="43"/>
                    <a:pt x="94" y="43"/>
                  </a:cubicBezTo>
                  <a:cubicBezTo>
                    <a:pt x="73" y="43"/>
                    <a:pt x="58" y="28"/>
                    <a:pt x="58" y="7"/>
                  </a:cubicBezTo>
                  <a:cubicBezTo>
                    <a:pt x="58" y="3"/>
                    <a:pt x="55" y="0"/>
                    <a:pt x="51" y="0"/>
                  </a:cubicBezTo>
                  <a:cubicBezTo>
                    <a:pt x="47" y="0"/>
                    <a:pt x="43" y="3"/>
                    <a:pt x="43" y="7"/>
                  </a:cubicBezTo>
                  <a:cubicBezTo>
                    <a:pt x="43" y="28"/>
                    <a:pt x="28" y="43"/>
                    <a:pt x="8" y="43"/>
                  </a:cubicBezTo>
                  <a:cubicBezTo>
                    <a:pt x="3" y="43"/>
                    <a:pt x="0" y="47"/>
                    <a:pt x="0" y="51"/>
                  </a:cubicBezTo>
                  <a:cubicBezTo>
                    <a:pt x="0" y="55"/>
                    <a:pt x="3" y="58"/>
                    <a:pt x="8" y="58"/>
                  </a:cubicBezTo>
                  <a:cubicBezTo>
                    <a:pt x="28" y="58"/>
                    <a:pt x="43" y="73"/>
                    <a:pt x="43" y="94"/>
                  </a:cubicBezTo>
                  <a:close/>
                  <a:moveTo>
                    <a:pt x="51" y="35"/>
                  </a:moveTo>
                  <a:cubicBezTo>
                    <a:pt x="55" y="41"/>
                    <a:pt x="60" y="47"/>
                    <a:pt x="67" y="51"/>
                  </a:cubicBezTo>
                  <a:cubicBezTo>
                    <a:pt x="60" y="55"/>
                    <a:pt x="55" y="60"/>
                    <a:pt x="51" y="67"/>
                  </a:cubicBezTo>
                  <a:cubicBezTo>
                    <a:pt x="47" y="60"/>
                    <a:pt x="41" y="55"/>
                    <a:pt x="35" y="51"/>
                  </a:cubicBezTo>
                  <a:cubicBezTo>
                    <a:pt x="41" y="47"/>
                    <a:pt x="47" y="41"/>
                    <a:pt x="5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34" name="Freeform 305"/>
            <p:cNvSpPr>
              <a:spLocks noEditPoints="1"/>
            </p:cNvSpPr>
            <p:nvPr/>
          </p:nvSpPr>
          <p:spPr bwMode="auto">
            <a:xfrm>
              <a:off x="5483226" y="777875"/>
              <a:ext cx="284163" cy="190500"/>
            </a:xfrm>
            <a:custGeom>
              <a:avLst/>
              <a:gdLst>
                <a:gd name="T0" fmla="*/ 275 w 296"/>
                <a:gd name="T1" fmla="*/ 43 h 200"/>
                <a:gd name="T2" fmla="*/ 296 w 296"/>
                <a:gd name="T3" fmla="*/ 22 h 200"/>
                <a:gd name="T4" fmla="*/ 275 w 296"/>
                <a:gd name="T5" fmla="*/ 0 h 200"/>
                <a:gd name="T6" fmla="*/ 254 w 296"/>
                <a:gd name="T7" fmla="*/ 22 h 200"/>
                <a:gd name="T8" fmla="*/ 257 w 296"/>
                <a:gd name="T9" fmla="*/ 32 h 200"/>
                <a:gd name="T10" fmla="*/ 196 w 296"/>
                <a:gd name="T11" fmla="*/ 114 h 200"/>
                <a:gd name="T12" fmla="*/ 190 w 296"/>
                <a:gd name="T13" fmla="*/ 113 h 200"/>
                <a:gd name="T14" fmla="*/ 176 w 296"/>
                <a:gd name="T15" fmla="*/ 118 h 200"/>
                <a:gd name="T16" fmla="*/ 127 w 296"/>
                <a:gd name="T17" fmla="*/ 95 h 200"/>
                <a:gd name="T18" fmla="*/ 127 w 296"/>
                <a:gd name="T19" fmla="*/ 94 h 200"/>
                <a:gd name="T20" fmla="*/ 106 w 296"/>
                <a:gd name="T21" fmla="*/ 72 h 200"/>
                <a:gd name="T22" fmla="*/ 84 w 296"/>
                <a:gd name="T23" fmla="*/ 94 h 200"/>
                <a:gd name="T24" fmla="*/ 86 w 296"/>
                <a:gd name="T25" fmla="*/ 102 h 200"/>
                <a:gd name="T26" fmla="*/ 29 w 296"/>
                <a:gd name="T27" fmla="*/ 159 h 200"/>
                <a:gd name="T28" fmla="*/ 21 w 296"/>
                <a:gd name="T29" fmla="*/ 157 h 200"/>
                <a:gd name="T30" fmla="*/ 0 w 296"/>
                <a:gd name="T31" fmla="*/ 179 h 200"/>
                <a:gd name="T32" fmla="*/ 21 w 296"/>
                <a:gd name="T33" fmla="*/ 200 h 200"/>
                <a:gd name="T34" fmla="*/ 42 w 296"/>
                <a:gd name="T35" fmla="*/ 179 h 200"/>
                <a:gd name="T36" fmla="*/ 40 w 296"/>
                <a:gd name="T37" fmla="*/ 170 h 200"/>
                <a:gd name="T38" fmla="*/ 97 w 296"/>
                <a:gd name="T39" fmla="*/ 113 h 200"/>
                <a:gd name="T40" fmla="*/ 106 w 296"/>
                <a:gd name="T41" fmla="*/ 115 h 200"/>
                <a:gd name="T42" fmla="*/ 120 w 296"/>
                <a:gd name="T43" fmla="*/ 109 h 200"/>
                <a:gd name="T44" fmla="*/ 169 w 296"/>
                <a:gd name="T45" fmla="*/ 133 h 200"/>
                <a:gd name="T46" fmla="*/ 169 w 296"/>
                <a:gd name="T47" fmla="*/ 134 h 200"/>
                <a:gd name="T48" fmla="*/ 190 w 296"/>
                <a:gd name="T49" fmla="*/ 155 h 200"/>
                <a:gd name="T50" fmla="*/ 212 w 296"/>
                <a:gd name="T51" fmla="*/ 134 h 200"/>
                <a:gd name="T52" fmla="*/ 208 w 296"/>
                <a:gd name="T53" fmla="*/ 123 h 200"/>
                <a:gd name="T54" fmla="*/ 270 w 296"/>
                <a:gd name="T55" fmla="*/ 42 h 200"/>
                <a:gd name="T56" fmla="*/ 275 w 296"/>
                <a:gd name="T57" fmla="*/ 43 h 200"/>
                <a:gd name="T58" fmla="*/ 275 w 296"/>
                <a:gd name="T59" fmla="*/ 15 h 200"/>
                <a:gd name="T60" fmla="*/ 281 w 296"/>
                <a:gd name="T61" fmla="*/ 22 h 200"/>
                <a:gd name="T62" fmla="*/ 275 w 296"/>
                <a:gd name="T63" fmla="*/ 28 h 200"/>
                <a:gd name="T64" fmla="*/ 269 w 296"/>
                <a:gd name="T65" fmla="*/ 22 h 200"/>
                <a:gd name="T66" fmla="*/ 275 w 296"/>
                <a:gd name="T67" fmla="*/ 15 h 200"/>
                <a:gd name="T68" fmla="*/ 21 w 296"/>
                <a:gd name="T69" fmla="*/ 185 h 200"/>
                <a:gd name="T70" fmla="*/ 14 w 296"/>
                <a:gd name="T71" fmla="*/ 179 h 200"/>
                <a:gd name="T72" fmla="*/ 21 w 296"/>
                <a:gd name="T73" fmla="*/ 172 h 200"/>
                <a:gd name="T74" fmla="*/ 27 w 296"/>
                <a:gd name="T75" fmla="*/ 179 h 200"/>
                <a:gd name="T76" fmla="*/ 21 w 296"/>
                <a:gd name="T77" fmla="*/ 185 h 200"/>
                <a:gd name="T78" fmla="*/ 106 w 296"/>
                <a:gd name="T79" fmla="*/ 100 h 200"/>
                <a:gd name="T80" fmla="*/ 99 w 296"/>
                <a:gd name="T81" fmla="*/ 94 h 200"/>
                <a:gd name="T82" fmla="*/ 106 w 296"/>
                <a:gd name="T83" fmla="*/ 87 h 200"/>
                <a:gd name="T84" fmla="*/ 112 w 296"/>
                <a:gd name="T85" fmla="*/ 94 h 200"/>
                <a:gd name="T86" fmla="*/ 106 w 296"/>
                <a:gd name="T87" fmla="*/ 100 h 200"/>
                <a:gd name="T88" fmla="*/ 190 w 296"/>
                <a:gd name="T89" fmla="*/ 141 h 200"/>
                <a:gd name="T90" fmla="*/ 184 w 296"/>
                <a:gd name="T91" fmla="*/ 134 h 200"/>
                <a:gd name="T92" fmla="*/ 190 w 296"/>
                <a:gd name="T93" fmla="*/ 128 h 200"/>
                <a:gd name="T94" fmla="*/ 197 w 296"/>
                <a:gd name="T95" fmla="*/ 134 h 200"/>
                <a:gd name="T96" fmla="*/ 190 w 296"/>
                <a:gd name="T97" fmla="*/ 141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6" h="200">
                  <a:moveTo>
                    <a:pt x="275" y="43"/>
                  </a:moveTo>
                  <a:cubicBezTo>
                    <a:pt x="287" y="43"/>
                    <a:pt x="296" y="33"/>
                    <a:pt x="296" y="22"/>
                  </a:cubicBezTo>
                  <a:cubicBezTo>
                    <a:pt x="296" y="10"/>
                    <a:pt x="287" y="0"/>
                    <a:pt x="275" y="0"/>
                  </a:cubicBezTo>
                  <a:cubicBezTo>
                    <a:pt x="263" y="0"/>
                    <a:pt x="254" y="10"/>
                    <a:pt x="254" y="22"/>
                  </a:cubicBezTo>
                  <a:cubicBezTo>
                    <a:pt x="254" y="26"/>
                    <a:pt x="255" y="29"/>
                    <a:pt x="257" y="32"/>
                  </a:cubicBezTo>
                  <a:cubicBezTo>
                    <a:pt x="196" y="114"/>
                    <a:pt x="196" y="114"/>
                    <a:pt x="196" y="114"/>
                  </a:cubicBezTo>
                  <a:cubicBezTo>
                    <a:pt x="194" y="113"/>
                    <a:pt x="192" y="113"/>
                    <a:pt x="190" y="113"/>
                  </a:cubicBezTo>
                  <a:cubicBezTo>
                    <a:pt x="185" y="113"/>
                    <a:pt x="180" y="115"/>
                    <a:pt x="176" y="118"/>
                  </a:cubicBezTo>
                  <a:cubicBezTo>
                    <a:pt x="127" y="95"/>
                    <a:pt x="127" y="95"/>
                    <a:pt x="127" y="95"/>
                  </a:cubicBezTo>
                  <a:cubicBezTo>
                    <a:pt x="127" y="94"/>
                    <a:pt x="127" y="94"/>
                    <a:pt x="127" y="94"/>
                  </a:cubicBezTo>
                  <a:cubicBezTo>
                    <a:pt x="127" y="82"/>
                    <a:pt x="117" y="72"/>
                    <a:pt x="106" y="72"/>
                  </a:cubicBezTo>
                  <a:cubicBezTo>
                    <a:pt x="94" y="72"/>
                    <a:pt x="84" y="82"/>
                    <a:pt x="84" y="94"/>
                  </a:cubicBezTo>
                  <a:cubicBezTo>
                    <a:pt x="84" y="97"/>
                    <a:pt x="85" y="99"/>
                    <a:pt x="86" y="102"/>
                  </a:cubicBezTo>
                  <a:cubicBezTo>
                    <a:pt x="29" y="159"/>
                    <a:pt x="29" y="159"/>
                    <a:pt x="29" y="159"/>
                  </a:cubicBezTo>
                  <a:cubicBezTo>
                    <a:pt x="26" y="158"/>
                    <a:pt x="24" y="157"/>
                    <a:pt x="21" y="157"/>
                  </a:cubicBezTo>
                  <a:cubicBezTo>
                    <a:pt x="9" y="157"/>
                    <a:pt x="0" y="167"/>
                    <a:pt x="0" y="179"/>
                  </a:cubicBezTo>
                  <a:cubicBezTo>
                    <a:pt x="0" y="190"/>
                    <a:pt x="9" y="200"/>
                    <a:pt x="21" y="200"/>
                  </a:cubicBezTo>
                  <a:cubicBezTo>
                    <a:pt x="32" y="200"/>
                    <a:pt x="42" y="190"/>
                    <a:pt x="42" y="179"/>
                  </a:cubicBezTo>
                  <a:cubicBezTo>
                    <a:pt x="42" y="176"/>
                    <a:pt x="41" y="173"/>
                    <a:pt x="40" y="170"/>
                  </a:cubicBezTo>
                  <a:cubicBezTo>
                    <a:pt x="97" y="113"/>
                    <a:pt x="97" y="113"/>
                    <a:pt x="97" y="113"/>
                  </a:cubicBezTo>
                  <a:cubicBezTo>
                    <a:pt x="100" y="114"/>
                    <a:pt x="103" y="115"/>
                    <a:pt x="106" y="115"/>
                  </a:cubicBezTo>
                  <a:cubicBezTo>
                    <a:pt x="111" y="115"/>
                    <a:pt x="116" y="113"/>
                    <a:pt x="120" y="109"/>
                  </a:cubicBezTo>
                  <a:cubicBezTo>
                    <a:pt x="169" y="133"/>
                    <a:pt x="169" y="133"/>
                    <a:pt x="169" y="133"/>
                  </a:cubicBezTo>
                  <a:cubicBezTo>
                    <a:pt x="169" y="133"/>
                    <a:pt x="169" y="134"/>
                    <a:pt x="169" y="134"/>
                  </a:cubicBezTo>
                  <a:cubicBezTo>
                    <a:pt x="169" y="146"/>
                    <a:pt x="179" y="155"/>
                    <a:pt x="190" y="155"/>
                  </a:cubicBezTo>
                  <a:cubicBezTo>
                    <a:pt x="202" y="155"/>
                    <a:pt x="212" y="146"/>
                    <a:pt x="212" y="134"/>
                  </a:cubicBezTo>
                  <a:cubicBezTo>
                    <a:pt x="212" y="130"/>
                    <a:pt x="210" y="127"/>
                    <a:pt x="208" y="123"/>
                  </a:cubicBezTo>
                  <a:cubicBezTo>
                    <a:pt x="270" y="42"/>
                    <a:pt x="270" y="42"/>
                    <a:pt x="270" y="42"/>
                  </a:cubicBezTo>
                  <a:cubicBezTo>
                    <a:pt x="271" y="42"/>
                    <a:pt x="273" y="43"/>
                    <a:pt x="275" y="43"/>
                  </a:cubicBezTo>
                  <a:close/>
                  <a:moveTo>
                    <a:pt x="275" y="15"/>
                  </a:moveTo>
                  <a:cubicBezTo>
                    <a:pt x="279" y="15"/>
                    <a:pt x="281" y="18"/>
                    <a:pt x="281" y="22"/>
                  </a:cubicBezTo>
                  <a:cubicBezTo>
                    <a:pt x="281" y="25"/>
                    <a:pt x="279" y="28"/>
                    <a:pt x="275" y="28"/>
                  </a:cubicBezTo>
                  <a:cubicBezTo>
                    <a:pt x="271" y="28"/>
                    <a:pt x="269" y="25"/>
                    <a:pt x="269" y="22"/>
                  </a:cubicBezTo>
                  <a:cubicBezTo>
                    <a:pt x="269" y="18"/>
                    <a:pt x="271" y="15"/>
                    <a:pt x="275" y="15"/>
                  </a:cubicBezTo>
                  <a:close/>
                  <a:moveTo>
                    <a:pt x="21" y="185"/>
                  </a:moveTo>
                  <a:cubicBezTo>
                    <a:pt x="17" y="185"/>
                    <a:pt x="14" y="182"/>
                    <a:pt x="14" y="179"/>
                  </a:cubicBezTo>
                  <a:cubicBezTo>
                    <a:pt x="14" y="175"/>
                    <a:pt x="17" y="172"/>
                    <a:pt x="21" y="172"/>
                  </a:cubicBezTo>
                  <a:cubicBezTo>
                    <a:pt x="24" y="172"/>
                    <a:pt x="27" y="175"/>
                    <a:pt x="27" y="179"/>
                  </a:cubicBezTo>
                  <a:cubicBezTo>
                    <a:pt x="27" y="182"/>
                    <a:pt x="24" y="185"/>
                    <a:pt x="21" y="185"/>
                  </a:cubicBezTo>
                  <a:close/>
                  <a:moveTo>
                    <a:pt x="106" y="100"/>
                  </a:moveTo>
                  <a:cubicBezTo>
                    <a:pt x="102" y="100"/>
                    <a:pt x="99" y="97"/>
                    <a:pt x="99" y="94"/>
                  </a:cubicBezTo>
                  <a:cubicBezTo>
                    <a:pt x="99" y="90"/>
                    <a:pt x="102" y="87"/>
                    <a:pt x="106" y="87"/>
                  </a:cubicBezTo>
                  <a:cubicBezTo>
                    <a:pt x="109" y="87"/>
                    <a:pt x="112" y="90"/>
                    <a:pt x="112" y="94"/>
                  </a:cubicBezTo>
                  <a:cubicBezTo>
                    <a:pt x="112" y="97"/>
                    <a:pt x="109" y="100"/>
                    <a:pt x="106" y="100"/>
                  </a:cubicBezTo>
                  <a:close/>
                  <a:moveTo>
                    <a:pt x="190" y="141"/>
                  </a:moveTo>
                  <a:cubicBezTo>
                    <a:pt x="187" y="141"/>
                    <a:pt x="184" y="138"/>
                    <a:pt x="184" y="134"/>
                  </a:cubicBezTo>
                  <a:cubicBezTo>
                    <a:pt x="184" y="131"/>
                    <a:pt x="187" y="128"/>
                    <a:pt x="190" y="128"/>
                  </a:cubicBezTo>
                  <a:cubicBezTo>
                    <a:pt x="194" y="128"/>
                    <a:pt x="197" y="131"/>
                    <a:pt x="197" y="134"/>
                  </a:cubicBezTo>
                  <a:cubicBezTo>
                    <a:pt x="197" y="138"/>
                    <a:pt x="194" y="141"/>
                    <a:pt x="190" y="1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35" name="Freeform 306"/>
            <p:cNvSpPr>
              <a:spLocks/>
            </p:cNvSpPr>
            <p:nvPr/>
          </p:nvSpPr>
          <p:spPr bwMode="auto">
            <a:xfrm>
              <a:off x="6583363" y="1955800"/>
              <a:ext cx="30163" cy="22225"/>
            </a:xfrm>
            <a:custGeom>
              <a:avLst/>
              <a:gdLst>
                <a:gd name="T0" fmla="*/ 14 w 31"/>
                <a:gd name="T1" fmla="*/ 2 h 23"/>
                <a:gd name="T2" fmla="*/ 2 w 31"/>
                <a:gd name="T3" fmla="*/ 15 h 23"/>
                <a:gd name="T4" fmla="*/ 18 w 31"/>
                <a:gd name="T5" fmla="*/ 21 h 23"/>
                <a:gd name="T6" fmla="*/ 30 w 31"/>
                <a:gd name="T7" fmla="*/ 8 h 23"/>
                <a:gd name="T8" fmla="*/ 14 w 31"/>
                <a:gd name="T9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3">
                  <a:moveTo>
                    <a:pt x="14" y="2"/>
                  </a:moveTo>
                  <a:cubicBezTo>
                    <a:pt x="6" y="4"/>
                    <a:pt x="0" y="9"/>
                    <a:pt x="2" y="15"/>
                  </a:cubicBezTo>
                  <a:cubicBezTo>
                    <a:pt x="3" y="20"/>
                    <a:pt x="10" y="23"/>
                    <a:pt x="18" y="21"/>
                  </a:cubicBezTo>
                  <a:cubicBezTo>
                    <a:pt x="26" y="19"/>
                    <a:pt x="31" y="14"/>
                    <a:pt x="30" y="8"/>
                  </a:cubicBezTo>
                  <a:cubicBezTo>
                    <a:pt x="29" y="3"/>
                    <a:pt x="21" y="0"/>
                    <a:pt x="1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36" name="Oval 308"/>
            <p:cNvSpPr>
              <a:spLocks noChangeArrowheads="1"/>
            </p:cNvSpPr>
            <p:nvPr/>
          </p:nvSpPr>
          <p:spPr bwMode="auto">
            <a:xfrm>
              <a:off x="6432551" y="1539875"/>
              <a:ext cx="17463" cy="190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37" name="Oval 309"/>
            <p:cNvSpPr>
              <a:spLocks noChangeArrowheads="1"/>
            </p:cNvSpPr>
            <p:nvPr/>
          </p:nvSpPr>
          <p:spPr bwMode="auto">
            <a:xfrm>
              <a:off x="5611813" y="706438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38" name="Oval 310"/>
            <p:cNvSpPr>
              <a:spLocks noChangeArrowheads="1"/>
            </p:cNvSpPr>
            <p:nvPr/>
          </p:nvSpPr>
          <p:spPr bwMode="auto">
            <a:xfrm>
              <a:off x="5942013" y="1047750"/>
              <a:ext cx="19050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39" name="Oval 311"/>
            <p:cNvSpPr>
              <a:spLocks noChangeArrowheads="1"/>
            </p:cNvSpPr>
            <p:nvPr/>
          </p:nvSpPr>
          <p:spPr bwMode="auto">
            <a:xfrm>
              <a:off x="5984876" y="1047750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40" name="Oval 312"/>
            <p:cNvSpPr>
              <a:spLocks noChangeArrowheads="1"/>
            </p:cNvSpPr>
            <p:nvPr/>
          </p:nvSpPr>
          <p:spPr bwMode="auto">
            <a:xfrm>
              <a:off x="5942013" y="1012825"/>
              <a:ext cx="19050" cy="190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41" name="Oval 313"/>
            <p:cNvSpPr>
              <a:spLocks noChangeArrowheads="1"/>
            </p:cNvSpPr>
            <p:nvPr/>
          </p:nvSpPr>
          <p:spPr bwMode="auto">
            <a:xfrm>
              <a:off x="5984876" y="1012825"/>
              <a:ext cx="17463" cy="190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42" name="Oval 314"/>
            <p:cNvSpPr>
              <a:spLocks noChangeArrowheads="1"/>
            </p:cNvSpPr>
            <p:nvPr/>
          </p:nvSpPr>
          <p:spPr bwMode="auto">
            <a:xfrm>
              <a:off x="5942013" y="979488"/>
              <a:ext cx="19050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43" name="Oval 315"/>
            <p:cNvSpPr>
              <a:spLocks noChangeArrowheads="1"/>
            </p:cNvSpPr>
            <p:nvPr/>
          </p:nvSpPr>
          <p:spPr bwMode="auto">
            <a:xfrm>
              <a:off x="5984876" y="979488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44" name="Oval 316"/>
            <p:cNvSpPr>
              <a:spLocks noChangeArrowheads="1"/>
            </p:cNvSpPr>
            <p:nvPr/>
          </p:nvSpPr>
          <p:spPr bwMode="auto">
            <a:xfrm>
              <a:off x="5942013" y="946150"/>
              <a:ext cx="19050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45" name="Oval 317"/>
            <p:cNvSpPr>
              <a:spLocks noChangeArrowheads="1"/>
            </p:cNvSpPr>
            <p:nvPr/>
          </p:nvSpPr>
          <p:spPr bwMode="auto">
            <a:xfrm>
              <a:off x="5984876" y="946150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46" name="Freeform 319"/>
            <p:cNvSpPr>
              <a:spLocks/>
            </p:cNvSpPr>
            <p:nvPr/>
          </p:nvSpPr>
          <p:spPr bwMode="auto">
            <a:xfrm>
              <a:off x="4819651" y="1308100"/>
              <a:ext cx="117475" cy="130175"/>
            </a:xfrm>
            <a:custGeom>
              <a:avLst/>
              <a:gdLst>
                <a:gd name="T0" fmla="*/ 77 w 123"/>
                <a:gd name="T1" fmla="*/ 136 h 136"/>
                <a:gd name="T2" fmla="*/ 121 w 123"/>
                <a:gd name="T3" fmla="*/ 117 h 136"/>
                <a:gd name="T4" fmla="*/ 123 w 123"/>
                <a:gd name="T5" fmla="*/ 111 h 136"/>
                <a:gd name="T6" fmla="*/ 119 w 123"/>
                <a:gd name="T7" fmla="*/ 105 h 136"/>
                <a:gd name="T8" fmla="*/ 109 w 123"/>
                <a:gd name="T9" fmla="*/ 106 h 136"/>
                <a:gd name="T10" fmla="*/ 77 w 123"/>
                <a:gd name="T11" fmla="*/ 120 h 136"/>
                <a:gd name="T12" fmla="*/ 35 w 123"/>
                <a:gd name="T13" fmla="*/ 86 h 136"/>
                <a:gd name="T14" fmla="*/ 87 w 123"/>
                <a:gd name="T15" fmla="*/ 86 h 136"/>
                <a:gd name="T16" fmla="*/ 93 w 123"/>
                <a:gd name="T17" fmla="*/ 80 h 136"/>
                <a:gd name="T18" fmla="*/ 87 w 123"/>
                <a:gd name="T19" fmla="*/ 74 h 136"/>
                <a:gd name="T20" fmla="*/ 34 w 123"/>
                <a:gd name="T21" fmla="*/ 74 h 136"/>
                <a:gd name="T22" fmla="*/ 33 w 123"/>
                <a:gd name="T23" fmla="*/ 68 h 136"/>
                <a:gd name="T24" fmla="*/ 34 w 123"/>
                <a:gd name="T25" fmla="*/ 61 h 136"/>
                <a:gd name="T26" fmla="*/ 87 w 123"/>
                <a:gd name="T27" fmla="*/ 61 h 136"/>
                <a:gd name="T28" fmla="*/ 93 w 123"/>
                <a:gd name="T29" fmla="*/ 55 h 136"/>
                <a:gd name="T30" fmla="*/ 87 w 123"/>
                <a:gd name="T31" fmla="*/ 49 h 136"/>
                <a:gd name="T32" fmla="*/ 35 w 123"/>
                <a:gd name="T33" fmla="*/ 49 h 136"/>
                <a:gd name="T34" fmla="*/ 77 w 123"/>
                <a:gd name="T35" fmla="*/ 15 h 136"/>
                <a:gd name="T36" fmla="*/ 109 w 123"/>
                <a:gd name="T37" fmla="*/ 29 h 136"/>
                <a:gd name="T38" fmla="*/ 119 w 123"/>
                <a:gd name="T39" fmla="*/ 30 h 136"/>
                <a:gd name="T40" fmla="*/ 122 w 123"/>
                <a:gd name="T41" fmla="*/ 24 h 136"/>
                <a:gd name="T42" fmla="*/ 120 w 123"/>
                <a:gd name="T43" fmla="*/ 18 h 136"/>
                <a:gd name="T44" fmla="*/ 77 w 123"/>
                <a:gd name="T45" fmla="*/ 0 h 136"/>
                <a:gd name="T46" fmla="*/ 18 w 123"/>
                <a:gd name="T47" fmla="*/ 49 h 136"/>
                <a:gd name="T48" fmla="*/ 6 w 123"/>
                <a:gd name="T49" fmla="*/ 49 h 136"/>
                <a:gd name="T50" fmla="*/ 0 w 123"/>
                <a:gd name="T51" fmla="*/ 55 h 136"/>
                <a:gd name="T52" fmla="*/ 6 w 123"/>
                <a:gd name="T53" fmla="*/ 61 h 136"/>
                <a:gd name="T54" fmla="*/ 16 w 123"/>
                <a:gd name="T55" fmla="*/ 61 h 136"/>
                <a:gd name="T56" fmla="*/ 16 w 123"/>
                <a:gd name="T57" fmla="*/ 68 h 136"/>
                <a:gd name="T58" fmla="*/ 16 w 123"/>
                <a:gd name="T59" fmla="*/ 74 h 136"/>
                <a:gd name="T60" fmla="*/ 6 w 123"/>
                <a:gd name="T61" fmla="*/ 74 h 136"/>
                <a:gd name="T62" fmla="*/ 0 w 123"/>
                <a:gd name="T63" fmla="*/ 80 h 136"/>
                <a:gd name="T64" fmla="*/ 6 w 123"/>
                <a:gd name="T65" fmla="*/ 86 h 136"/>
                <a:gd name="T66" fmla="*/ 18 w 123"/>
                <a:gd name="T67" fmla="*/ 86 h 136"/>
                <a:gd name="T68" fmla="*/ 77 w 123"/>
                <a:gd name="T69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3" h="136">
                  <a:moveTo>
                    <a:pt x="77" y="136"/>
                  </a:moveTo>
                  <a:cubicBezTo>
                    <a:pt x="95" y="136"/>
                    <a:pt x="109" y="129"/>
                    <a:pt x="121" y="117"/>
                  </a:cubicBezTo>
                  <a:cubicBezTo>
                    <a:pt x="122" y="115"/>
                    <a:pt x="123" y="113"/>
                    <a:pt x="123" y="111"/>
                  </a:cubicBezTo>
                  <a:cubicBezTo>
                    <a:pt x="122" y="109"/>
                    <a:pt x="121" y="106"/>
                    <a:pt x="119" y="105"/>
                  </a:cubicBezTo>
                  <a:cubicBezTo>
                    <a:pt x="116" y="103"/>
                    <a:pt x="111" y="103"/>
                    <a:pt x="109" y="106"/>
                  </a:cubicBezTo>
                  <a:cubicBezTo>
                    <a:pt x="101" y="115"/>
                    <a:pt x="90" y="120"/>
                    <a:pt x="77" y="120"/>
                  </a:cubicBezTo>
                  <a:cubicBezTo>
                    <a:pt x="57" y="120"/>
                    <a:pt x="41" y="107"/>
                    <a:pt x="35" y="86"/>
                  </a:cubicBezTo>
                  <a:cubicBezTo>
                    <a:pt x="87" y="86"/>
                    <a:pt x="87" y="86"/>
                    <a:pt x="87" y="86"/>
                  </a:cubicBezTo>
                  <a:cubicBezTo>
                    <a:pt x="90" y="86"/>
                    <a:pt x="93" y="84"/>
                    <a:pt x="93" y="80"/>
                  </a:cubicBezTo>
                  <a:cubicBezTo>
                    <a:pt x="93" y="77"/>
                    <a:pt x="90" y="74"/>
                    <a:pt x="87" y="74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33" y="72"/>
                    <a:pt x="33" y="70"/>
                    <a:pt x="33" y="68"/>
                  </a:cubicBezTo>
                  <a:cubicBezTo>
                    <a:pt x="33" y="65"/>
                    <a:pt x="33" y="63"/>
                    <a:pt x="34" y="61"/>
                  </a:cubicBezTo>
                  <a:cubicBezTo>
                    <a:pt x="87" y="61"/>
                    <a:pt x="87" y="61"/>
                    <a:pt x="87" y="61"/>
                  </a:cubicBezTo>
                  <a:cubicBezTo>
                    <a:pt x="90" y="61"/>
                    <a:pt x="93" y="58"/>
                    <a:pt x="93" y="55"/>
                  </a:cubicBezTo>
                  <a:cubicBezTo>
                    <a:pt x="93" y="52"/>
                    <a:pt x="90" y="49"/>
                    <a:pt x="87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41" y="28"/>
                    <a:pt x="57" y="15"/>
                    <a:pt x="77" y="15"/>
                  </a:cubicBezTo>
                  <a:cubicBezTo>
                    <a:pt x="90" y="15"/>
                    <a:pt x="101" y="20"/>
                    <a:pt x="109" y="29"/>
                  </a:cubicBezTo>
                  <a:cubicBezTo>
                    <a:pt x="111" y="32"/>
                    <a:pt x="116" y="32"/>
                    <a:pt x="119" y="30"/>
                  </a:cubicBezTo>
                  <a:cubicBezTo>
                    <a:pt x="121" y="29"/>
                    <a:pt x="122" y="26"/>
                    <a:pt x="122" y="24"/>
                  </a:cubicBezTo>
                  <a:cubicBezTo>
                    <a:pt x="123" y="22"/>
                    <a:pt x="122" y="20"/>
                    <a:pt x="120" y="18"/>
                  </a:cubicBezTo>
                  <a:cubicBezTo>
                    <a:pt x="109" y="6"/>
                    <a:pt x="95" y="0"/>
                    <a:pt x="77" y="0"/>
                  </a:cubicBezTo>
                  <a:cubicBezTo>
                    <a:pt x="48" y="0"/>
                    <a:pt x="25" y="18"/>
                    <a:pt x="18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2" y="49"/>
                    <a:pt x="0" y="52"/>
                    <a:pt x="0" y="55"/>
                  </a:cubicBezTo>
                  <a:cubicBezTo>
                    <a:pt x="0" y="58"/>
                    <a:pt x="2" y="61"/>
                    <a:pt x="6" y="61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16" y="63"/>
                    <a:pt x="16" y="65"/>
                    <a:pt x="16" y="68"/>
                  </a:cubicBezTo>
                  <a:cubicBezTo>
                    <a:pt x="16" y="70"/>
                    <a:pt x="16" y="72"/>
                    <a:pt x="16" y="74"/>
                  </a:cubicBezTo>
                  <a:cubicBezTo>
                    <a:pt x="6" y="74"/>
                    <a:pt x="6" y="74"/>
                    <a:pt x="6" y="74"/>
                  </a:cubicBezTo>
                  <a:cubicBezTo>
                    <a:pt x="2" y="74"/>
                    <a:pt x="0" y="77"/>
                    <a:pt x="0" y="80"/>
                  </a:cubicBezTo>
                  <a:cubicBezTo>
                    <a:pt x="0" y="84"/>
                    <a:pt x="2" y="86"/>
                    <a:pt x="6" y="86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25" y="117"/>
                    <a:pt x="48" y="136"/>
                    <a:pt x="77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47" name="Freeform 320"/>
            <p:cNvSpPr>
              <a:spLocks/>
            </p:cNvSpPr>
            <p:nvPr/>
          </p:nvSpPr>
          <p:spPr bwMode="auto">
            <a:xfrm>
              <a:off x="6556376" y="523875"/>
              <a:ext cx="87313" cy="127000"/>
            </a:xfrm>
            <a:custGeom>
              <a:avLst/>
              <a:gdLst>
                <a:gd name="T0" fmla="*/ 90 w 92"/>
                <a:gd name="T1" fmla="*/ 4 h 132"/>
                <a:gd name="T2" fmla="*/ 83 w 92"/>
                <a:gd name="T3" fmla="*/ 0 h 132"/>
                <a:gd name="T4" fmla="*/ 76 w 92"/>
                <a:gd name="T5" fmla="*/ 5 h 132"/>
                <a:gd name="T6" fmla="*/ 46 w 92"/>
                <a:gd name="T7" fmla="*/ 63 h 132"/>
                <a:gd name="T8" fmla="*/ 16 w 92"/>
                <a:gd name="T9" fmla="*/ 5 h 132"/>
                <a:gd name="T10" fmla="*/ 8 w 92"/>
                <a:gd name="T11" fmla="*/ 0 h 132"/>
                <a:gd name="T12" fmla="*/ 1 w 92"/>
                <a:gd name="T13" fmla="*/ 4 h 132"/>
                <a:gd name="T14" fmla="*/ 1 w 92"/>
                <a:gd name="T15" fmla="*/ 13 h 132"/>
                <a:gd name="T16" fmla="*/ 29 w 92"/>
                <a:gd name="T17" fmla="*/ 62 h 132"/>
                <a:gd name="T18" fmla="*/ 7 w 92"/>
                <a:gd name="T19" fmla="*/ 62 h 132"/>
                <a:gd name="T20" fmla="*/ 1 w 92"/>
                <a:gd name="T21" fmla="*/ 68 h 132"/>
                <a:gd name="T22" fmla="*/ 7 w 92"/>
                <a:gd name="T23" fmla="*/ 74 h 132"/>
                <a:gd name="T24" fmla="*/ 35 w 92"/>
                <a:gd name="T25" fmla="*/ 74 h 132"/>
                <a:gd name="T26" fmla="*/ 37 w 92"/>
                <a:gd name="T27" fmla="*/ 78 h 132"/>
                <a:gd name="T28" fmla="*/ 37 w 92"/>
                <a:gd name="T29" fmla="*/ 89 h 132"/>
                <a:gd name="T30" fmla="*/ 7 w 92"/>
                <a:gd name="T31" fmla="*/ 89 h 132"/>
                <a:gd name="T32" fmla="*/ 1 w 92"/>
                <a:gd name="T33" fmla="*/ 95 h 132"/>
                <a:gd name="T34" fmla="*/ 7 w 92"/>
                <a:gd name="T35" fmla="*/ 101 h 132"/>
                <a:gd name="T36" fmla="*/ 37 w 92"/>
                <a:gd name="T37" fmla="*/ 101 h 132"/>
                <a:gd name="T38" fmla="*/ 37 w 92"/>
                <a:gd name="T39" fmla="*/ 124 h 132"/>
                <a:gd name="T40" fmla="*/ 46 w 92"/>
                <a:gd name="T41" fmla="*/ 132 h 132"/>
                <a:gd name="T42" fmla="*/ 54 w 92"/>
                <a:gd name="T43" fmla="*/ 124 h 132"/>
                <a:gd name="T44" fmla="*/ 54 w 92"/>
                <a:gd name="T45" fmla="*/ 101 h 132"/>
                <a:gd name="T46" fmla="*/ 84 w 92"/>
                <a:gd name="T47" fmla="*/ 101 h 132"/>
                <a:gd name="T48" fmla="*/ 90 w 92"/>
                <a:gd name="T49" fmla="*/ 95 h 132"/>
                <a:gd name="T50" fmla="*/ 84 w 92"/>
                <a:gd name="T51" fmla="*/ 89 h 132"/>
                <a:gd name="T52" fmla="*/ 54 w 92"/>
                <a:gd name="T53" fmla="*/ 89 h 132"/>
                <a:gd name="T54" fmla="*/ 54 w 92"/>
                <a:gd name="T55" fmla="*/ 78 h 132"/>
                <a:gd name="T56" fmla="*/ 56 w 92"/>
                <a:gd name="T57" fmla="*/ 74 h 132"/>
                <a:gd name="T58" fmla="*/ 84 w 92"/>
                <a:gd name="T59" fmla="*/ 74 h 132"/>
                <a:gd name="T60" fmla="*/ 90 w 92"/>
                <a:gd name="T61" fmla="*/ 68 h 132"/>
                <a:gd name="T62" fmla="*/ 84 w 92"/>
                <a:gd name="T63" fmla="*/ 62 h 132"/>
                <a:gd name="T64" fmla="*/ 63 w 92"/>
                <a:gd name="T65" fmla="*/ 62 h 132"/>
                <a:gd name="T66" fmla="*/ 90 w 92"/>
                <a:gd name="T67" fmla="*/ 12 h 132"/>
                <a:gd name="T68" fmla="*/ 90 w 92"/>
                <a:gd name="T69" fmla="*/ 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" h="132">
                  <a:moveTo>
                    <a:pt x="90" y="4"/>
                  </a:moveTo>
                  <a:cubicBezTo>
                    <a:pt x="89" y="2"/>
                    <a:pt x="86" y="0"/>
                    <a:pt x="83" y="0"/>
                  </a:cubicBezTo>
                  <a:cubicBezTo>
                    <a:pt x="80" y="0"/>
                    <a:pt x="78" y="2"/>
                    <a:pt x="76" y="5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4" y="2"/>
                    <a:pt x="11" y="0"/>
                    <a:pt x="8" y="0"/>
                  </a:cubicBezTo>
                  <a:cubicBezTo>
                    <a:pt x="5" y="0"/>
                    <a:pt x="3" y="2"/>
                    <a:pt x="1" y="4"/>
                  </a:cubicBezTo>
                  <a:cubicBezTo>
                    <a:pt x="0" y="7"/>
                    <a:pt x="0" y="10"/>
                    <a:pt x="1" y="13"/>
                  </a:cubicBezTo>
                  <a:cubicBezTo>
                    <a:pt x="29" y="62"/>
                    <a:pt x="29" y="62"/>
                    <a:pt x="29" y="62"/>
                  </a:cubicBezTo>
                  <a:cubicBezTo>
                    <a:pt x="7" y="62"/>
                    <a:pt x="7" y="62"/>
                    <a:pt x="7" y="62"/>
                  </a:cubicBezTo>
                  <a:cubicBezTo>
                    <a:pt x="3" y="62"/>
                    <a:pt x="1" y="65"/>
                    <a:pt x="1" y="68"/>
                  </a:cubicBezTo>
                  <a:cubicBezTo>
                    <a:pt x="1" y="72"/>
                    <a:pt x="3" y="74"/>
                    <a:pt x="7" y="74"/>
                  </a:cubicBezTo>
                  <a:cubicBezTo>
                    <a:pt x="35" y="74"/>
                    <a:pt x="35" y="74"/>
                    <a:pt x="35" y="74"/>
                  </a:cubicBezTo>
                  <a:cubicBezTo>
                    <a:pt x="37" y="78"/>
                    <a:pt x="37" y="78"/>
                    <a:pt x="37" y="78"/>
                  </a:cubicBezTo>
                  <a:cubicBezTo>
                    <a:pt x="37" y="89"/>
                    <a:pt x="37" y="89"/>
                    <a:pt x="37" y="89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3" y="89"/>
                    <a:pt x="1" y="92"/>
                    <a:pt x="1" y="95"/>
                  </a:cubicBezTo>
                  <a:cubicBezTo>
                    <a:pt x="1" y="99"/>
                    <a:pt x="3" y="101"/>
                    <a:pt x="7" y="101"/>
                  </a:cubicBezTo>
                  <a:cubicBezTo>
                    <a:pt x="37" y="101"/>
                    <a:pt x="37" y="101"/>
                    <a:pt x="37" y="101"/>
                  </a:cubicBezTo>
                  <a:cubicBezTo>
                    <a:pt x="37" y="124"/>
                    <a:pt x="37" y="124"/>
                    <a:pt x="37" y="124"/>
                  </a:cubicBezTo>
                  <a:cubicBezTo>
                    <a:pt x="37" y="128"/>
                    <a:pt x="41" y="132"/>
                    <a:pt x="46" y="132"/>
                  </a:cubicBezTo>
                  <a:cubicBezTo>
                    <a:pt x="50" y="132"/>
                    <a:pt x="54" y="128"/>
                    <a:pt x="54" y="124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84" y="101"/>
                    <a:pt x="84" y="101"/>
                    <a:pt x="84" y="101"/>
                  </a:cubicBezTo>
                  <a:cubicBezTo>
                    <a:pt x="87" y="101"/>
                    <a:pt x="90" y="99"/>
                    <a:pt x="90" y="95"/>
                  </a:cubicBezTo>
                  <a:cubicBezTo>
                    <a:pt x="90" y="92"/>
                    <a:pt x="87" y="89"/>
                    <a:pt x="84" y="89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84" y="74"/>
                    <a:pt x="84" y="74"/>
                    <a:pt x="84" y="74"/>
                  </a:cubicBezTo>
                  <a:cubicBezTo>
                    <a:pt x="87" y="74"/>
                    <a:pt x="90" y="72"/>
                    <a:pt x="90" y="68"/>
                  </a:cubicBezTo>
                  <a:cubicBezTo>
                    <a:pt x="90" y="65"/>
                    <a:pt x="87" y="62"/>
                    <a:pt x="84" y="62"/>
                  </a:cubicBezTo>
                  <a:cubicBezTo>
                    <a:pt x="63" y="62"/>
                    <a:pt x="63" y="62"/>
                    <a:pt x="63" y="62"/>
                  </a:cubicBezTo>
                  <a:cubicBezTo>
                    <a:pt x="90" y="12"/>
                    <a:pt x="90" y="12"/>
                    <a:pt x="90" y="12"/>
                  </a:cubicBezTo>
                  <a:cubicBezTo>
                    <a:pt x="92" y="10"/>
                    <a:pt x="92" y="7"/>
                    <a:pt x="9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48" name="Freeform 321"/>
            <p:cNvSpPr>
              <a:spLocks noEditPoints="1"/>
            </p:cNvSpPr>
            <p:nvPr/>
          </p:nvSpPr>
          <p:spPr bwMode="auto">
            <a:xfrm>
              <a:off x="5300663" y="471488"/>
              <a:ext cx="93663" cy="160338"/>
            </a:xfrm>
            <a:custGeom>
              <a:avLst/>
              <a:gdLst>
                <a:gd name="T0" fmla="*/ 14 w 97"/>
                <a:gd name="T1" fmla="*/ 122 h 168"/>
                <a:gd name="T2" fmla="*/ 3 w 97"/>
                <a:gd name="T3" fmla="*/ 121 h 168"/>
                <a:gd name="T4" fmla="*/ 0 w 97"/>
                <a:gd name="T5" fmla="*/ 127 h 168"/>
                <a:gd name="T6" fmla="*/ 2 w 97"/>
                <a:gd name="T7" fmla="*/ 133 h 168"/>
                <a:gd name="T8" fmla="*/ 43 w 97"/>
                <a:gd name="T9" fmla="*/ 151 h 168"/>
                <a:gd name="T10" fmla="*/ 43 w 97"/>
                <a:gd name="T11" fmla="*/ 162 h 168"/>
                <a:gd name="T12" fmla="*/ 49 w 97"/>
                <a:gd name="T13" fmla="*/ 168 h 168"/>
                <a:gd name="T14" fmla="*/ 55 w 97"/>
                <a:gd name="T15" fmla="*/ 162 h 168"/>
                <a:gd name="T16" fmla="*/ 55 w 97"/>
                <a:gd name="T17" fmla="*/ 151 h 168"/>
                <a:gd name="T18" fmla="*/ 97 w 97"/>
                <a:gd name="T19" fmla="*/ 112 h 168"/>
                <a:gd name="T20" fmla="*/ 55 w 97"/>
                <a:gd name="T21" fmla="*/ 74 h 168"/>
                <a:gd name="T22" fmla="*/ 55 w 97"/>
                <a:gd name="T23" fmla="*/ 30 h 168"/>
                <a:gd name="T24" fmla="*/ 79 w 97"/>
                <a:gd name="T25" fmla="*/ 42 h 168"/>
                <a:gd name="T26" fmla="*/ 89 w 97"/>
                <a:gd name="T27" fmla="*/ 43 h 168"/>
                <a:gd name="T28" fmla="*/ 92 w 97"/>
                <a:gd name="T29" fmla="*/ 37 h 168"/>
                <a:gd name="T30" fmla="*/ 89 w 97"/>
                <a:gd name="T31" fmla="*/ 32 h 168"/>
                <a:gd name="T32" fmla="*/ 55 w 97"/>
                <a:gd name="T33" fmla="*/ 16 h 168"/>
                <a:gd name="T34" fmla="*/ 55 w 97"/>
                <a:gd name="T35" fmla="*/ 6 h 168"/>
                <a:gd name="T36" fmla="*/ 49 w 97"/>
                <a:gd name="T37" fmla="*/ 0 h 168"/>
                <a:gd name="T38" fmla="*/ 43 w 97"/>
                <a:gd name="T39" fmla="*/ 6 h 168"/>
                <a:gd name="T40" fmla="*/ 43 w 97"/>
                <a:gd name="T41" fmla="*/ 15 h 168"/>
                <a:gd name="T42" fmla="*/ 2 w 97"/>
                <a:gd name="T43" fmla="*/ 52 h 168"/>
                <a:gd name="T44" fmla="*/ 43 w 97"/>
                <a:gd name="T45" fmla="*/ 88 h 168"/>
                <a:gd name="T46" fmla="*/ 43 w 97"/>
                <a:gd name="T47" fmla="*/ 137 h 168"/>
                <a:gd name="T48" fmla="*/ 14 w 97"/>
                <a:gd name="T49" fmla="*/ 122 h 168"/>
                <a:gd name="T50" fmla="*/ 81 w 97"/>
                <a:gd name="T51" fmla="*/ 113 h 168"/>
                <a:gd name="T52" fmla="*/ 55 w 97"/>
                <a:gd name="T53" fmla="*/ 137 h 168"/>
                <a:gd name="T54" fmla="*/ 55 w 97"/>
                <a:gd name="T55" fmla="*/ 90 h 168"/>
                <a:gd name="T56" fmla="*/ 81 w 97"/>
                <a:gd name="T57" fmla="*/ 113 h 168"/>
                <a:gd name="T58" fmla="*/ 18 w 97"/>
                <a:gd name="T59" fmla="*/ 50 h 168"/>
                <a:gd name="T60" fmla="*/ 43 w 97"/>
                <a:gd name="T61" fmla="*/ 30 h 168"/>
                <a:gd name="T62" fmla="*/ 43 w 97"/>
                <a:gd name="T63" fmla="*/ 71 h 168"/>
                <a:gd name="T64" fmla="*/ 18 w 97"/>
                <a:gd name="T65" fmla="*/ 5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7" h="168">
                  <a:moveTo>
                    <a:pt x="14" y="122"/>
                  </a:moveTo>
                  <a:cubicBezTo>
                    <a:pt x="11" y="119"/>
                    <a:pt x="7" y="118"/>
                    <a:pt x="3" y="121"/>
                  </a:cubicBezTo>
                  <a:cubicBezTo>
                    <a:pt x="2" y="122"/>
                    <a:pt x="0" y="124"/>
                    <a:pt x="0" y="127"/>
                  </a:cubicBezTo>
                  <a:cubicBezTo>
                    <a:pt x="0" y="129"/>
                    <a:pt x="1" y="131"/>
                    <a:pt x="2" y="133"/>
                  </a:cubicBezTo>
                  <a:cubicBezTo>
                    <a:pt x="12" y="144"/>
                    <a:pt x="26" y="150"/>
                    <a:pt x="43" y="151"/>
                  </a:cubicBezTo>
                  <a:cubicBezTo>
                    <a:pt x="43" y="162"/>
                    <a:pt x="43" y="162"/>
                    <a:pt x="43" y="162"/>
                  </a:cubicBezTo>
                  <a:cubicBezTo>
                    <a:pt x="43" y="166"/>
                    <a:pt x="46" y="168"/>
                    <a:pt x="49" y="168"/>
                  </a:cubicBezTo>
                  <a:cubicBezTo>
                    <a:pt x="52" y="168"/>
                    <a:pt x="55" y="166"/>
                    <a:pt x="55" y="162"/>
                  </a:cubicBezTo>
                  <a:cubicBezTo>
                    <a:pt x="55" y="151"/>
                    <a:pt x="55" y="151"/>
                    <a:pt x="55" y="151"/>
                  </a:cubicBezTo>
                  <a:cubicBezTo>
                    <a:pt x="81" y="149"/>
                    <a:pt x="97" y="134"/>
                    <a:pt x="97" y="112"/>
                  </a:cubicBezTo>
                  <a:cubicBezTo>
                    <a:pt x="97" y="87"/>
                    <a:pt x="75" y="79"/>
                    <a:pt x="55" y="74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64" y="32"/>
                    <a:pt x="72" y="36"/>
                    <a:pt x="79" y="42"/>
                  </a:cubicBezTo>
                  <a:cubicBezTo>
                    <a:pt x="81" y="45"/>
                    <a:pt x="86" y="45"/>
                    <a:pt x="89" y="43"/>
                  </a:cubicBezTo>
                  <a:cubicBezTo>
                    <a:pt x="90" y="42"/>
                    <a:pt x="91" y="40"/>
                    <a:pt x="92" y="37"/>
                  </a:cubicBezTo>
                  <a:cubicBezTo>
                    <a:pt x="92" y="35"/>
                    <a:pt x="91" y="33"/>
                    <a:pt x="89" y="32"/>
                  </a:cubicBezTo>
                  <a:cubicBezTo>
                    <a:pt x="80" y="23"/>
                    <a:pt x="68" y="17"/>
                    <a:pt x="55" y="1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3"/>
                    <a:pt x="52" y="0"/>
                    <a:pt x="49" y="0"/>
                  </a:cubicBezTo>
                  <a:cubicBezTo>
                    <a:pt x="46" y="0"/>
                    <a:pt x="43" y="3"/>
                    <a:pt x="43" y="6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18" y="17"/>
                    <a:pt x="2" y="31"/>
                    <a:pt x="2" y="52"/>
                  </a:cubicBezTo>
                  <a:cubicBezTo>
                    <a:pt x="2" y="76"/>
                    <a:pt x="23" y="83"/>
                    <a:pt x="43" y="88"/>
                  </a:cubicBezTo>
                  <a:cubicBezTo>
                    <a:pt x="43" y="137"/>
                    <a:pt x="43" y="137"/>
                    <a:pt x="43" y="137"/>
                  </a:cubicBezTo>
                  <a:cubicBezTo>
                    <a:pt x="32" y="135"/>
                    <a:pt x="21" y="130"/>
                    <a:pt x="14" y="122"/>
                  </a:cubicBezTo>
                  <a:close/>
                  <a:moveTo>
                    <a:pt x="81" y="113"/>
                  </a:moveTo>
                  <a:cubicBezTo>
                    <a:pt x="81" y="126"/>
                    <a:pt x="71" y="135"/>
                    <a:pt x="55" y="137"/>
                  </a:cubicBezTo>
                  <a:cubicBezTo>
                    <a:pt x="55" y="90"/>
                    <a:pt x="55" y="90"/>
                    <a:pt x="55" y="90"/>
                  </a:cubicBezTo>
                  <a:cubicBezTo>
                    <a:pt x="72" y="95"/>
                    <a:pt x="81" y="100"/>
                    <a:pt x="81" y="113"/>
                  </a:cubicBezTo>
                  <a:close/>
                  <a:moveTo>
                    <a:pt x="18" y="50"/>
                  </a:moveTo>
                  <a:cubicBezTo>
                    <a:pt x="18" y="38"/>
                    <a:pt x="27" y="31"/>
                    <a:pt x="43" y="30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28" y="67"/>
                    <a:pt x="18" y="63"/>
                    <a:pt x="18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49" name="Freeform 325"/>
            <p:cNvSpPr>
              <a:spLocks noEditPoints="1"/>
            </p:cNvSpPr>
            <p:nvPr/>
          </p:nvSpPr>
          <p:spPr bwMode="auto">
            <a:xfrm>
              <a:off x="3484563" y="1704975"/>
              <a:ext cx="90488" cy="134938"/>
            </a:xfrm>
            <a:custGeom>
              <a:avLst/>
              <a:gdLst>
                <a:gd name="T0" fmla="*/ 92 w 94"/>
                <a:gd name="T1" fmla="*/ 12 h 141"/>
                <a:gd name="T2" fmla="*/ 88 w 94"/>
                <a:gd name="T3" fmla="*/ 2 h 141"/>
                <a:gd name="T4" fmla="*/ 78 w 94"/>
                <a:gd name="T5" fmla="*/ 4 h 141"/>
                <a:gd name="T6" fmla="*/ 9 w 94"/>
                <a:gd name="T7" fmla="*/ 98 h 141"/>
                <a:gd name="T8" fmla="*/ 7 w 94"/>
                <a:gd name="T9" fmla="*/ 101 h 141"/>
                <a:gd name="T10" fmla="*/ 18 w 94"/>
                <a:gd name="T11" fmla="*/ 138 h 141"/>
                <a:gd name="T12" fmla="*/ 19 w 94"/>
                <a:gd name="T13" fmla="*/ 138 h 141"/>
                <a:gd name="T14" fmla="*/ 31 w 94"/>
                <a:gd name="T15" fmla="*/ 141 h 141"/>
                <a:gd name="T16" fmla="*/ 55 w 94"/>
                <a:gd name="T17" fmla="*/ 126 h 141"/>
                <a:gd name="T18" fmla="*/ 57 w 94"/>
                <a:gd name="T19" fmla="*/ 122 h 141"/>
                <a:gd name="T20" fmla="*/ 88 w 94"/>
                <a:gd name="T21" fmla="*/ 26 h 141"/>
                <a:gd name="T22" fmla="*/ 92 w 94"/>
                <a:gd name="T23" fmla="*/ 12 h 141"/>
                <a:gd name="T24" fmla="*/ 42 w 94"/>
                <a:gd name="T25" fmla="*/ 117 h 141"/>
                <a:gd name="T26" fmla="*/ 49 w 94"/>
                <a:gd name="T27" fmla="*/ 120 h 141"/>
                <a:gd name="T28" fmla="*/ 42 w 94"/>
                <a:gd name="T29" fmla="*/ 117 h 141"/>
                <a:gd name="T30" fmla="*/ 41 w 94"/>
                <a:gd name="T31" fmla="*/ 119 h 141"/>
                <a:gd name="T32" fmla="*/ 26 w 94"/>
                <a:gd name="T33" fmla="*/ 124 h 141"/>
                <a:gd name="T34" fmla="*/ 26 w 94"/>
                <a:gd name="T35" fmla="*/ 124 h 141"/>
                <a:gd name="T36" fmla="*/ 21 w 94"/>
                <a:gd name="T37" fmla="*/ 109 h 141"/>
                <a:gd name="T38" fmla="*/ 22 w 94"/>
                <a:gd name="T39" fmla="*/ 107 h 141"/>
                <a:gd name="T40" fmla="*/ 62 w 94"/>
                <a:gd name="T41" fmla="*/ 53 h 141"/>
                <a:gd name="T42" fmla="*/ 42 w 94"/>
                <a:gd name="T43" fmla="*/ 11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41">
                  <a:moveTo>
                    <a:pt x="92" y="12"/>
                  </a:moveTo>
                  <a:cubicBezTo>
                    <a:pt x="94" y="8"/>
                    <a:pt x="92" y="4"/>
                    <a:pt x="88" y="2"/>
                  </a:cubicBezTo>
                  <a:cubicBezTo>
                    <a:pt x="85" y="0"/>
                    <a:pt x="81" y="1"/>
                    <a:pt x="78" y="4"/>
                  </a:cubicBezTo>
                  <a:cubicBezTo>
                    <a:pt x="78" y="5"/>
                    <a:pt x="10" y="96"/>
                    <a:pt x="9" y="98"/>
                  </a:cubicBezTo>
                  <a:cubicBezTo>
                    <a:pt x="8" y="99"/>
                    <a:pt x="7" y="100"/>
                    <a:pt x="7" y="101"/>
                  </a:cubicBezTo>
                  <a:cubicBezTo>
                    <a:pt x="0" y="115"/>
                    <a:pt x="5" y="131"/>
                    <a:pt x="18" y="138"/>
                  </a:cubicBezTo>
                  <a:cubicBezTo>
                    <a:pt x="18" y="138"/>
                    <a:pt x="19" y="138"/>
                    <a:pt x="19" y="138"/>
                  </a:cubicBezTo>
                  <a:cubicBezTo>
                    <a:pt x="23" y="140"/>
                    <a:pt x="27" y="141"/>
                    <a:pt x="31" y="141"/>
                  </a:cubicBezTo>
                  <a:cubicBezTo>
                    <a:pt x="41" y="141"/>
                    <a:pt x="50" y="136"/>
                    <a:pt x="55" y="126"/>
                  </a:cubicBezTo>
                  <a:cubicBezTo>
                    <a:pt x="56" y="125"/>
                    <a:pt x="56" y="124"/>
                    <a:pt x="57" y="122"/>
                  </a:cubicBezTo>
                  <a:cubicBezTo>
                    <a:pt x="57" y="121"/>
                    <a:pt x="73" y="73"/>
                    <a:pt x="88" y="26"/>
                  </a:cubicBezTo>
                  <a:lnTo>
                    <a:pt x="92" y="12"/>
                  </a:lnTo>
                  <a:close/>
                  <a:moveTo>
                    <a:pt x="42" y="117"/>
                  </a:moveTo>
                  <a:cubicBezTo>
                    <a:pt x="49" y="120"/>
                    <a:pt x="49" y="120"/>
                    <a:pt x="49" y="120"/>
                  </a:cubicBezTo>
                  <a:cubicBezTo>
                    <a:pt x="42" y="117"/>
                    <a:pt x="42" y="117"/>
                    <a:pt x="42" y="117"/>
                  </a:cubicBezTo>
                  <a:cubicBezTo>
                    <a:pt x="42" y="118"/>
                    <a:pt x="41" y="118"/>
                    <a:pt x="41" y="119"/>
                  </a:cubicBezTo>
                  <a:cubicBezTo>
                    <a:pt x="38" y="124"/>
                    <a:pt x="31" y="127"/>
                    <a:pt x="26" y="124"/>
                  </a:cubicBezTo>
                  <a:cubicBezTo>
                    <a:pt x="26" y="124"/>
                    <a:pt x="26" y="124"/>
                    <a:pt x="26" y="124"/>
                  </a:cubicBezTo>
                  <a:cubicBezTo>
                    <a:pt x="20" y="121"/>
                    <a:pt x="18" y="114"/>
                    <a:pt x="21" y="109"/>
                  </a:cubicBezTo>
                  <a:cubicBezTo>
                    <a:pt x="21" y="108"/>
                    <a:pt x="22" y="108"/>
                    <a:pt x="22" y="107"/>
                  </a:cubicBezTo>
                  <a:cubicBezTo>
                    <a:pt x="23" y="106"/>
                    <a:pt x="44" y="78"/>
                    <a:pt x="62" y="53"/>
                  </a:cubicBezTo>
                  <a:cubicBezTo>
                    <a:pt x="53" y="82"/>
                    <a:pt x="42" y="116"/>
                    <a:pt x="42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50" name="Freeform 326"/>
            <p:cNvSpPr>
              <a:spLocks noEditPoints="1"/>
            </p:cNvSpPr>
            <p:nvPr/>
          </p:nvSpPr>
          <p:spPr bwMode="auto">
            <a:xfrm>
              <a:off x="4613275" y="25400"/>
              <a:ext cx="219075" cy="320675"/>
            </a:xfrm>
            <a:custGeom>
              <a:avLst/>
              <a:gdLst>
                <a:gd name="T0" fmla="*/ 8 w 228"/>
                <a:gd name="T1" fmla="*/ 334 h 334"/>
                <a:gd name="T2" fmla="*/ 220 w 228"/>
                <a:gd name="T3" fmla="*/ 334 h 334"/>
                <a:gd name="T4" fmla="*/ 228 w 228"/>
                <a:gd name="T5" fmla="*/ 326 h 334"/>
                <a:gd name="T6" fmla="*/ 228 w 228"/>
                <a:gd name="T7" fmla="*/ 141 h 334"/>
                <a:gd name="T8" fmla="*/ 220 w 228"/>
                <a:gd name="T9" fmla="*/ 133 h 334"/>
                <a:gd name="T10" fmla="*/ 193 w 228"/>
                <a:gd name="T11" fmla="*/ 133 h 334"/>
                <a:gd name="T12" fmla="*/ 193 w 228"/>
                <a:gd name="T13" fmla="*/ 79 h 334"/>
                <a:gd name="T14" fmla="*/ 114 w 228"/>
                <a:gd name="T15" fmla="*/ 0 h 334"/>
                <a:gd name="T16" fmla="*/ 35 w 228"/>
                <a:gd name="T17" fmla="*/ 79 h 334"/>
                <a:gd name="T18" fmla="*/ 35 w 228"/>
                <a:gd name="T19" fmla="*/ 133 h 334"/>
                <a:gd name="T20" fmla="*/ 8 w 228"/>
                <a:gd name="T21" fmla="*/ 133 h 334"/>
                <a:gd name="T22" fmla="*/ 0 w 228"/>
                <a:gd name="T23" fmla="*/ 141 h 334"/>
                <a:gd name="T24" fmla="*/ 0 w 228"/>
                <a:gd name="T25" fmla="*/ 326 h 334"/>
                <a:gd name="T26" fmla="*/ 8 w 228"/>
                <a:gd name="T27" fmla="*/ 334 h 334"/>
                <a:gd name="T28" fmla="*/ 51 w 228"/>
                <a:gd name="T29" fmla="*/ 79 h 334"/>
                <a:gd name="T30" fmla="*/ 114 w 228"/>
                <a:gd name="T31" fmla="*/ 16 h 334"/>
                <a:gd name="T32" fmla="*/ 177 w 228"/>
                <a:gd name="T33" fmla="*/ 79 h 334"/>
                <a:gd name="T34" fmla="*/ 177 w 228"/>
                <a:gd name="T35" fmla="*/ 133 h 334"/>
                <a:gd name="T36" fmla="*/ 51 w 228"/>
                <a:gd name="T37" fmla="*/ 133 h 334"/>
                <a:gd name="T38" fmla="*/ 51 w 228"/>
                <a:gd name="T39" fmla="*/ 79 h 334"/>
                <a:gd name="T40" fmla="*/ 16 w 228"/>
                <a:gd name="T41" fmla="*/ 149 h 334"/>
                <a:gd name="T42" fmla="*/ 212 w 228"/>
                <a:gd name="T43" fmla="*/ 149 h 334"/>
                <a:gd name="T44" fmla="*/ 212 w 228"/>
                <a:gd name="T45" fmla="*/ 318 h 334"/>
                <a:gd name="T46" fmla="*/ 16 w 228"/>
                <a:gd name="T47" fmla="*/ 318 h 334"/>
                <a:gd name="T48" fmla="*/ 16 w 228"/>
                <a:gd name="T49" fmla="*/ 149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8" h="334">
                  <a:moveTo>
                    <a:pt x="8" y="334"/>
                  </a:moveTo>
                  <a:cubicBezTo>
                    <a:pt x="220" y="334"/>
                    <a:pt x="220" y="334"/>
                    <a:pt x="220" y="334"/>
                  </a:cubicBezTo>
                  <a:cubicBezTo>
                    <a:pt x="224" y="334"/>
                    <a:pt x="228" y="330"/>
                    <a:pt x="228" y="326"/>
                  </a:cubicBezTo>
                  <a:cubicBezTo>
                    <a:pt x="228" y="141"/>
                    <a:pt x="228" y="141"/>
                    <a:pt x="228" y="141"/>
                  </a:cubicBezTo>
                  <a:cubicBezTo>
                    <a:pt x="228" y="137"/>
                    <a:pt x="224" y="133"/>
                    <a:pt x="220" y="133"/>
                  </a:cubicBezTo>
                  <a:cubicBezTo>
                    <a:pt x="193" y="133"/>
                    <a:pt x="193" y="133"/>
                    <a:pt x="193" y="133"/>
                  </a:cubicBezTo>
                  <a:cubicBezTo>
                    <a:pt x="193" y="79"/>
                    <a:pt x="193" y="79"/>
                    <a:pt x="193" y="79"/>
                  </a:cubicBezTo>
                  <a:cubicBezTo>
                    <a:pt x="193" y="36"/>
                    <a:pt x="157" y="0"/>
                    <a:pt x="114" y="0"/>
                  </a:cubicBezTo>
                  <a:cubicBezTo>
                    <a:pt x="70" y="0"/>
                    <a:pt x="35" y="36"/>
                    <a:pt x="35" y="79"/>
                  </a:cubicBezTo>
                  <a:cubicBezTo>
                    <a:pt x="35" y="133"/>
                    <a:pt x="35" y="133"/>
                    <a:pt x="35" y="133"/>
                  </a:cubicBezTo>
                  <a:cubicBezTo>
                    <a:pt x="8" y="133"/>
                    <a:pt x="8" y="133"/>
                    <a:pt x="8" y="133"/>
                  </a:cubicBezTo>
                  <a:cubicBezTo>
                    <a:pt x="4" y="133"/>
                    <a:pt x="0" y="137"/>
                    <a:pt x="0" y="141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330"/>
                    <a:pt x="4" y="334"/>
                    <a:pt x="8" y="334"/>
                  </a:cubicBezTo>
                  <a:close/>
                  <a:moveTo>
                    <a:pt x="51" y="79"/>
                  </a:moveTo>
                  <a:cubicBezTo>
                    <a:pt x="51" y="44"/>
                    <a:pt x="79" y="16"/>
                    <a:pt x="114" y="16"/>
                  </a:cubicBezTo>
                  <a:cubicBezTo>
                    <a:pt x="148" y="16"/>
                    <a:pt x="177" y="44"/>
                    <a:pt x="177" y="79"/>
                  </a:cubicBezTo>
                  <a:cubicBezTo>
                    <a:pt x="177" y="133"/>
                    <a:pt x="177" y="133"/>
                    <a:pt x="177" y="133"/>
                  </a:cubicBezTo>
                  <a:cubicBezTo>
                    <a:pt x="51" y="133"/>
                    <a:pt x="51" y="133"/>
                    <a:pt x="51" y="133"/>
                  </a:cubicBezTo>
                  <a:lnTo>
                    <a:pt x="51" y="79"/>
                  </a:lnTo>
                  <a:close/>
                  <a:moveTo>
                    <a:pt x="16" y="149"/>
                  </a:moveTo>
                  <a:cubicBezTo>
                    <a:pt x="212" y="149"/>
                    <a:pt x="212" y="149"/>
                    <a:pt x="212" y="149"/>
                  </a:cubicBezTo>
                  <a:cubicBezTo>
                    <a:pt x="212" y="318"/>
                    <a:pt x="212" y="318"/>
                    <a:pt x="212" y="318"/>
                  </a:cubicBezTo>
                  <a:cubicBezTo>
                    <a:pt x="16" y="318"/>
                    <a:pt x="16" y="318"/>
                    <a:pt x="16" y="318"/>
                  </a:cubicBezTo>
                  <a:lnTo>
                    <a:pt x="16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51" name="Freeform 327"/>
            <p:cNvSpPr>
              <a:spLocks noEditPoints="1"/>
            </p:cNvSpPr>
            <p:nvPr/>
          </p:nvSpPr>
          <p:spPr bwMode="auto">
            <a:xfrm>
              <a:off x="4697413" y="203200"/>
              <a:ext cx="50800" cy="92075"/>
            </a:xfrm>
            <a:custGeom>
              <a:avLst/>
              <a:gdLst>
                <a:gd name="T0" fmla="*/ 27 w 54"/>
                <a:gd name="T1" fmla="*/ 0 h 96"/>
                <a:gd name="T2" fmla="*/ 0 w 54"/>
                <a:gd name="T3" fmla="*/ 28 h 96"/>
                <a:gd name="T4" fmla="*/ 19 w 54"/>
                <a:gd name="T5" fmla="*/ 54 h 96"/>
                <a:gd name="T6" fmla="*/ 19 w 54"/>
                <a:gd name="T7" fmla="*/ 88 h 96"/>
                <a:gd name="T8" fmla="*/ 27 w 54"/>
                <a:gd name="T9" fmla="*/ 96 h 96"/>
                <a:gd name="T10" fmla="*/ 35 w 54"/>
                <a:gd name="T11" fmla="*/ 88 h 96"/>
                <a:gd name="T12" fmla="*/ 35 w 54"/>
                <a:gd name="T13" fmla="*/ 54 h 96"/>
                <a:gd name="T14" fmla="*/ 54 w 54"/>
                <a:gd name="T15" fmla="*/ 28 h 96"/>
                <a:gd name="T16" fmla="*/ 27 w 54"/>
                <a:gd name="T17" fmla="*/ 0 h 96"/>
                <a:gd name="T18" fmla="*/ 27 w 54"/>
                <a:gd name="T19" fmla="*/ 39 h 96"/>
                <a:gd name="T20" fmla="*/ 16 w 54"/>
                <a:gd name="T21" fmla="*/ 28 h 96"/>
                <a:gd name="T22" fmla="*/ 27 w 54"/>
                <a:gd name="T23" fmla="*/ 16 h 96"/>
                <a:gd name="T24" fmla="*/ 38 w 54"/>
                <a:gd name="T25" fmla="*/ 28 h 96"/>
                <a:gd name="T26" fmla="*/ 27 w 54"/>
                <a:gd name="T27" fmla="*/ 3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" h="96">
                  <a:moveTo>
                    <a:pt x="27" y="0"/>
                  </a:moveTo>
                  <a:cubicBezTo>
                    <a:pt x="12" y="0"/>
                    <a:pt x="0" y="12"/>
                    <a:pt x="0" y="28"/>
                  </a:cubicBezTo>
                  <a:cubicBezTo>
                    <a:pt x="0" y="40"/>
                    <a:pt x="8" y="50"/>
                    <a:pt x="19" y="54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93"/>
                    <a:pt x="22" y="96"/>
                    <a:pt x="27" y="96"/>
                  </a:cubicBezTo>
                  <a:cubicBezTo>
                    <a:pt x="31" y="96"/>
                    <a:pt x="35" y="93"/>
                    <a:pt x="35" y="88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46" y="50"/>
                    <a:pt x="54" y="40"/>
                    <a:pt x="54" y="28"/>
                  </a:cubicBezTo>
                  <a:cubicBezTo>
                    <a:pt x="54" y="12"/>
                    <a:pt x="42" y="0"/>
                    <a:pt x="27" y="0"/>
                  </a:cubicBezTo>
                  <a:close/>
                  <a:moveTo>
                    <a:pt x="27" y="39"/>
                  </a:moveTo>
                  <a:cubicBezTo>
                    <a:pt x="21" y="39"/>
                    <a:pt x="16" y="34"/>
                    <a:pt x="16" y="28"/>
                  </a:cubicBezTo>
                  <a:cubicBezTo>
                    <a:pt x="16" y="21"/>
                    <a:pt x="21" y="16"/>
                    <a:pt x="27" y="16"/>
                  </a:cubicBezTo>
                  <a:cubicBezTo>
                    <a:pt x="33" y="16"/>
                    <a:pt x="38" y="21"/>
                    <a:pt x="38" y="28"/>
                  </a:cubicBezTo>
                  <a:cubicBezTo>
                    <a:pt x="38" y="34"/>
                    <a:pt x="33" y="39"/>
                    <a:pt x="27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52" name="Freeform 333"/>
            <p:cNvSpPr>
              <a:spLocks noEditPoints="1"/>
            </p:cNvSpPr>
            <p:nvPr/>
          </p:nvSpPr>
          <p:spPr bwMode="auto">
            <a:xfrm>
              <a:off x="4159250" y="928688"/>
              <a:ext cx="169863" cy="271463"/>
            </a:xfrm>
            <a:custGeom>
              <a:avLst/>
              <a:gdLst>
                <a:gd name="T0" fmla="*/ 98 w 177"/>
                <a:gd name="T1" fmla="*/ 9 h 284"/>
                <a:gd name="T2" fmla="*/ 96 w 177"/>
                <a:gd name="T3" fmla="*/ 4 h 284"/>
                <a:gd name="T4" fmla="*/ 89 w 177"/>
                <a:gd name="T5" fmla="*/ 0 h 284"/>
                <a:gd name="T6" fmla="*/ 89 w 177"/>
                <a:gd name="T7" fmla="*/ 0 h 284"/>
                <a:gd name="T8" fmla="*/ 82 w 177"/>
                <a:gd name="T9" fmla="*/ 4 h 284"/>
                <a:gd name="T10" fmla="*/ 80 w 177"/>
                <a:gd name="T11" fmla="*/ 8 h 284"/>
                <a:gd name="T12" fmla="*/ 8 w 177"/>
                <a:gd name="T13" fmla="*/ 159 h 284"/>
                <a:gd name="T14" fmla="*/ 0 w 177"/>
                <a:gd name="T15" fmla="*/ 195 h 284"/>
                <a:gd name="T16" fmla="*/ 89 w 177"/>
                <a:gd name="T17" fmla="*/ 284 h 284"/>
                <a:gd name="T18" fmla="*/ 177 w 177"/>
                <a:gd name="T19" fmla="*/ 195 h 284"/>
                <a:gd name="T20" fmla="*/ 169 w 177"/>
                <a:gd name="T21" fmla="*/ 159 h 284"/>
                <a:gd name="T22" fmla="*/ 169 w 177"/>
                <a:gd name="T23" fmla="*/ 159 h 284"/>
                <a:gd name="T24" fmla="*/ 98 w 177"/>
                <a:gd name="T25" fmla="*/ 9 h 284"/>
                <a:gd name="T26" fmla="*/ 89 w 177"/>
                <a:gd name="T27" fmla="*/ 268 h 284"/>
                <a:gd name="T28" fmla="*/ 16 w 177"/>
                <a:gd name="T29" fmla="*/ 195 h 284"/>
                <a:gd name="T30" fmla="*/ 23 w 177"/>
                <a:gd name="T31" fmla="*/ 165 h 284"/>
                <a:gd name="T32" fmla="*/ 89 w 177"/>
                <a:gd name="T33" fmla="*/ 26 h 284"/>
                <a:gd name="T34" fmla="*/ 155 w 177"/>
                <a:gd name="T35" fmla="*/ 165 h 284"/>
                <a:gd name="T36" fmla="*/ 161 w 177"/>
                <a:gd name="T37" fmla="*/ 195 h 284"/>
                <a:gd name="T38" fmla="*/ 89 w 177"/>
                <a:gd name="T39" fmla="*/ 268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7" h="284">
                  <a:moveTo>
                    <a:pt x="98" y="9"/>
                  </a:moveTo>
                  <a:cubicBezTo>
                    <a:pt x="96" y="4"/>
                    <a:pt x="96" y="4"/>
                    <a:pt x="96" y="4"/>
                  </a:cubicBezTo>
                  <a:cubicBezTo>
                    <a:pt x="95" y="2"/>
                    <a:pt x="92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6" y="0"/>
                    <a:pt x="83" y="1"/>
                    <a:pt x="82" y="4"/>
                  </a:cubicBezTo>
                  <a:cubicBezTo>
                    <a:pt x="81" y="5"/>
                    <a:pt x="80" y="7"/>
                    <a:pt x="80" y="8"/>
                  </a:cubicBezTo>
                  <a:cubicBezTo>
                    <a:pt x="77" y="13"/>
                    <a:pt x="23" y="126"/>
                    <a:pt x="8" y="159"/>
                  </a:cubicBezTo>
                  <a:cubicBezTo>
                    <a:pt x="3" y="171"/>
                    <a:pt x="0" y="183"/>
                    <a:pt x="0" y="195"/>
                  </a:cubicBezTo>
                  <a:cubicBezTo>
                    <a:pt x="0" y="244"/>
                    <a:pt x="40" y="284"/>
                    <a:pt x="89" y="284"/>
                  </a:cubicBezTo>
                  <a:cubicBezTo>
                    <a:pt x="138" y="284"/>
                    <a:pt x="177" y="244"/>
                    <a:pt x="177" y="195"/>
                  </a:cubicBezTo>
                  <a:cubicBezTo>
                    <a:pt x="177" y="183"/>
                    <a:pt x="175" y="171"/>
                    <a:pt x="169" y="159"/>
                  </a:cubicBezTo>
                  <a:cubicBezTo>
                    <a:pt x="169" y="159"/>
                    <a:pt x="169" y="159"/>
                    <a:pt x="169" y="159"/>
                  </a:cubicBezTo>
                  <a:cubicBezTo>
                    <a:pt x="155" y="126"/>
                    <a:pt x="100" y="13"/>
                    <a:pt x="98" y="9"/>
                  </a:cubicBezTo>
                  <a:close/>
                  <a:moveTo>
                    <a:pt x="89" y="268"/>
                  </a:moveTo>
                  <a:cubicBezTo>
                    <a:pt x="49" y="268"/>
                    <a:pt x="16" y="235"/>
                    <a:pt x="16" y="195"/>
                  </a:cubicBezTo>
                  <a:cubicBezTo>
                    <a:pt x="16" y="185"/>
                    <a:pt x="18" y="175"/>
                    <a:pt x="23" y="165"/>
                  </a:cubicBezTo>
                  <a:cubicBezTo>
                    <a:pt x="35" y="138"/>
                    <a:pt x="74" y="56"/>
                    <a:pt x="89" y="26"/>
                  </a:cubicBezTo>
                  <a:cubicBezTo>
                    <a:pt x="103" y="56"/>
                    <a:pt x="143" y="138"/>
                    <a:pt x="155" y="165"/>
                  </a:cubicBezTo>
                  <a:cubicBezTo>
                    <a:pt x="159" y="175"/>
                    <a:pt x="161" y="185"/>
                    <a:pt x="161" y="195"/>
                  </a:cubicBezTo>
                  <a:cubicBezTo>
                    <a:pt x="161" y="235"/>
                    <a:pt x="129" y="268"/>
                    <a:pt x="89" y="2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53" name="Freeform 334"/>
            <p:cNvSpPr>
              <a:spLocks/>
            </p:cNvSpPr>
            <p:nvPr/>
          </p:nvSpPr>
          <p:spPr bwMode="auto">
            <a:xfrm>
              <a:off x="4116388" y="1200150"/>
              <a:ext cx="255588" cy="69850"/>
            </a:xfrm>
            <a:custGeom>
              <a:avLst/>
              <a:gdLst>
                <a:gd name="T0" fmla="*/ 264 w 267"/>
                <a:gd name="T1" fmla="*/ 40 h 72"/>
                <a:gd name="T2" fmla="*/ 253 w 267"/>
                <a:gd name="T3" fmla="*/ 38 h 72"/>
                <a:gd name="T4" fmla="*/ 137 w 267"/>
                <a:gd name="T5" fmla="*/ 37 h 72"/>
                <a:gd name="T6" fmla="*/ 5 w 267"/>
                <a:gd name="T7" fmla="*/ 37 h 72"/>
                <a:gd name="T8" fmla="*/ 3 w 267"/>
                <a:gd name="T9" fmla="*/ 48 h 72"/>
                <a:gd name="T10" fmla="*/ 14 w 267"/>
                <a:gd name="T11" fmla="*/ 50 h 72"/>
                <a:gd name="T12" fmla="*/ 130 w 267"/>
                <a:gd name="T13" fmla="*/ 51 h 72"/>
                <a:gd name="T14" fmla="*/ 199 w 267"/>
                <a:gd name="T15" fmla="*/ 72 h 72"/>
                <a:gd name="T16" fmla="*/ 262 w 267"/>
                <a:gd name="T17" fmla="*/ 51 h 72"/>
                <a:gd name="T18" fmla="*/ 264 w 267"/>
                <a:gd name="T19" fmla="*/ 4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7" h="72">
                  <a:moveTo>
                    <a:pt x="264" y="40"/>
                  </a:moveTo>
                  <a:cubicBezTo>
                    <a:pt x="262" y="36"/>
                    <a:pt x="257" y="35"/>
                    <a:pt x="253" y="38"/>
                  </a:cubicBezTo>
                  <a:cubicBezTo>
                    <a:pt x="205" y="70"/>
                    <a:pt x="172" y="54"/>
                    <a:pt x="137" y="37"/>
                  </a:cubicBezTo>
                  <a:cubicBezTo>
                    <a:pt x="101" y="19"/>
                    <a:pt x="60" y="0"/>
                    <a:pt x="5" y="37"/>
                  </a:cubicBezTo>
                  <a:cubicBezTo>
                    <a:pt x="1" y="40"/>
                    <a:pt x="0" y="45"/>
                    <a:pt x="3" y="48"/>
                  </a:cubicBezTo>
                  <a:cubicBezTo>
                    <a:pt x="5" y="52"/>
                    <a:pt x="10" y="53"/>
                    <a:pt x="14" y="50"/>
                  </a:cubicBezTo>
                  <a:cubicBezTo>
                    <a:pt x="62" y="18"/>
                    <a:pt x="95" y="34"/>
                    <a:pt x="130" y="51"/>
                  </a:cubicBezTo>
                  <a:cubicBezTo>
                    <a:pt x="151" y="61"/>
                    <a:pt x="173" y="72"/>
                    <a:pt x="199" y="72"/>
                  </a:cubicBezTo>
                  <a:cubicBezTo>
                    <a:pt x="218" y="72"/>
                    <a:pt x="239" y="67"/>
                    <a:pt x="262" y="51"/>
                  </a:cubicBezTo>
                  <a:cubicBezTo>
                    <a:pt x="266" y="48"/>
                    <a:pt x="267" y="43"/>
                    <a:pt x="26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54" name="Freeform 335"/>
            <p:cNvSpPr>
              <a:spLocks/>
            </p:cNvSpPr>
            <p:nvPr/>
          </p:nvSpPr>
          <p:spPr bwMode="auto">
            <a:xfrm>
              <a:off x="4116388" y="1250950"/>
              <a:ext cx="255588" cy="69850"/>
            </a:xfrm>
            <a:custGeom>
              <a:avLst/>
              <a:gdLst>
                <a:gd name="T0" fmla="*/ 264 w 267"/>
                <a:gd name="T1" fmla="*/ 40 h 73"/>
                <a:gd name="T2" fmla="*/ 253 w 267"/>
                <a:gd name="T3" fmla="*/ 38 h 73"/>
                <a:gd name="T4" fmla="*/ 137 w 267"/>
                <a:gd name="T5" fmla="*/ 37 h 73"/>
                <a:gd name="T6" fmla="*/ 5 w 267"/>
                <a:gd name="T7" fmla="*/ 38 h 73"/>
                <a:gd name="T8" fmla="*/ 3 w 267"/>
                <a:gd name="T9" fmla="*/ 49 h 73"/>
                <a:gd name="T10" fmla="*/ 14 w 267"/>
                <a:gd name="T11" fmla="*/ 51 h 73"/>
                <a:gd name="T12" fmla="*/ 130 w 267"/>
                <a:gd name="T13" fmla="*/ 52 h 73"/>
                <a:gd name="T14" fmla="*/ 199 w 267"/>
                <a:gd name="T15" fmla="*/ 73 h 73"/>
                <a:gd name="T16" fmla="*/ 262 w 267"/>
                <a:gd name="T17" fmla="*/ 51 h 73"/>
                <a:gd name="T18" fmla="*/ 264 w 267"/>
                <a:gd name="T1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7" h="73">
                  <a:moveTo>
                    <a:pt x="264" y="40"/>
                  </a:moveTo>
                  <a:cubicBezTo>
                    <a:pt x="262" y="36"/>
                    <a:pt x="257" y="36"/>
                    <a:pt x="253" y="38"/>
                  </a:cubicBezTo>
                  <a:cubicBezTo>
                    <a:pt x="205" y="71"/>
                    <a:pt x="172" y="54"/>
                    <a:pt x="137" y="37"/>
                  </a:cubicBezTo>
                  <a:cubicBezTo>
                    <a:pt x="101" y="20"/>
                    <a:pt x="60" y="0"/>
                    <a:pt x="5" y="38"/>
                  </a:cubicBezTo>
                  <a:cubicBezTo>
                    <a:pt x="1" y="40"/>
                    <a:pt x="0" y="45"/>
                    <a:pt x="3" y="49"/>
                  </a:cubicBezTo>
                  <a:cubicBezTo>
                    <a:pt x="5" y="53"/>
                    <a:pt x="10" y="53"/>
                    <a:pt x="14" y="51"/>
                  </a:cubicBezTo>
                  <a:cubicBezTo>
                    <a:pt x="62" y="19"/>
                    <a:pt x="95" y="35"/>
                    <a:pt x="130" y="52"/>
                  </a:cubicBezTo>
                  <a:cubicBezTo>
                    <a:pt x="151" y="62"/>
                    <a:pt x="173" y="73"/>
                    <a:pt x="199" y="73"/>
                  </a:cubicBezTo>
                  <a:cubicBezTo>
                    <a:pt x="218" y="73"/>
                    <a:pt x="239" y="67"/>
                    <a:pt x="262" y="51"/>
                  </a:cubicBezTo>
                  <a:cubicBezTo>
                    <a:pt x="266" y="49"/>
                    <a:pt x="267" y="44"/>
                    <a:pt x="26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55" name="Freeform 336"/>
            <p:cNvSpPr>
              <a:spLocks/>
            </p:cNvSpPr>
            <p:nvPr/>
          </p:nvSpPr>
          <p:spPr bwMode="auto">
            <a:xfrm>
              <a:off x="4729163" y="1417638"/>
              <a:ext cx="111125" cy="138113"/>
            </a:xfrm>
            <a:custGeom>
              <a:avLst/>
              <a:gdLst>
                <a:gd name="T0" fmla="*/ 86 w 115"/>
                <a:gd name="T1" fmla="*/ 51 h 146"/>
                <a:gd name="T2" fmla="*/ 10 w 115"/>
                <a:gd name="T3" fmla="*/ 1 h 146"/>
                <a:gd name="T4" fmla="*/ 1 w 115"/>
                <a:gd name="T5" fmla="*/ 7 h 146"/>
                <a:gd name="T6" fmla="*/ 7 w 115"/>
                <a:gd name="T7" fmla="*/ 16 h 146"/>
                <a:gd name="T8" fmla="*/ 74 w 115"/>
                <a:gd name="T9" fmla="*/ 61 h 146"/>
                <a:gd name="T10" fmla="*/ 97 w 115"/>
                <a:gd name="T11" fmla="*/ 138 h 146"/>
                <a:gd name="T12" fmla="*/ 105 w 115"/>
                <a:gd name="T13" fmla="*/ 146 h 146"/>
                <a:gd name="T14" fmla="*/ 105 w 115"/>
                <a:gd name="T15" fmla="*/ 146 h 146"/>
                <a:gd name="T16" fmla="*/ 113 w 115"/>
                <a:gd name="T17" fmla="*/ 139 h 146"/>
                <a:gd name="T18" fmla="*/ 86 w 115"/>
                <a:gd name="T19" fmla="*/ 5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6">
                  <a:moveTo>
                    <a:pt x="86" y="51"/>
                  </a:moveTo>
                  <a:cubicBezTo>
                    <a:pt x="68" y="26"/>
                    <a:pt x="41" y="8"/>
                    <a:pt x="10" y="1"/>
                  </a:cubicBezTo>
                  <a:cubicBezTo>
                    <a:pt x="6" y="0"/>
                    <a:pt x="2" y="2"/>
                    <a:pt x="1" y="7"/>
                  </a:cubicBezTo>
                  <a:cubicBezTo>
                    <a:pt x="0" y="11"/>
                    <a:pt x="2" y="15"/>
                    <a:pt x="7" y="16"/>
                  </a:cubicBezTo>
                  <a:cubicBezTo>
                    <a:pt x="33" y="23"/>
                    <a:pt x="57" y="39"/>
                    <a:pt x="74" y="61"/>
                  </a:cubicBezTo>
                  <a:cubicBezTo>
                    <a:pt x="90" y="83"/>
                    <a:pt x="98" y="110"/>
                    <a:pt x="97" y="138"/>
                  </a:cubicBezTo>
                  <a:cubicBezTo>
                    <a:pt x="97" y="142"/>
                    <a:pt x="100" y="146"/>
                    <a:pt x="105" y="146"/>
                  </a:cubicBezTo>
                  <a:cubicBezTo>
                    <a:pt x="105" y="146"/>
                    <a:pt x="105" y="146"/>
                    <a:pt x="105" y="146"/>
                  </a:cubicBezTo>
                  <a:cubicBezTo>
                    <a:pt x="109" y="146"/>
                    <a:pt x="113" y="143"/>
                    <a:pt x="113" y="139"/>
                  </a:cubicBezTo>
                  <a:cubicBezTo>
                    <a:pt x="115" y="108"/>
                    <a:pt x="105" y="77"/>
                    <a:pt x="86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56" name="Freeform 337"/>
            <p:cNvSpPr>
              <a:spLocks/>
            </p:cNvSpPr>
            <p:nvPr/>
          </p:nvSpPr>
          <p:spPr bwMode="auto">
            <a:xfrm>
              <a:off x="4718050" y="1455738"/>
              <a:ext cx="80963" cy="100013"/>
            </a:xfrm>
            <a:custGeom>
              <a:avLst/>
              <a:gdLst>
                <a:gd name="T0" fmla="*/ 74 w 85"/>
                <a:gd name="T1" fmla="*/ 106 h 106"/>
                <a:gd name="T2" fmla="*/ 75 w 85"/>
                <a:gd name="T3" fmla="*/ 106 h 106"/>
                <a:gd name="T4" fmla="*/ 83 w 85"/>
                <a:gd name="T5" fmla="*/ 99 h 106"/>
                <a:gd name="T6" fmla="*/ 65 w 85"/>
                <a:gd name="T7" fmla="*/ 36 h 106"/>
                <a:gd name="T8" fmla="*/ 10 w 85"/>
                <a:gd name="T9" fmla="*/ 1 h 106"/>
                <a:gd name="T10" fmla="*/ 1 w 85"/>
                <a:gd name="T11" fmla="*/ 7 h 106"/>
                <a:gd name="T12" fmla="*/ 7 w 85"/>
                <a:gd name="T13" fmla="*/ 17 h 106"/>
                <a:gd name="T14" fmla="*/ 52 w 85"/>
                <a:gd name="T15" fmla="*/ 46 h 106"/>
                <a:gd name="T16" fmla="*/ 67 w 85"/>
                <a:gd name="T17" fmla="*/ 98 h 106"/>
                <a:gd name="T18" fmla="*/ 74 w 85"/>
                <a:gd name="T1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106">
                  <a:moveTo>
                    <a:pt x="74" y="106"/>
                  </a:moveTo>
                  <a:cubicBezTo>
                    <a:pt x="75" y="106"/>
                    <a:pt x="75" y="106"/>
                    <a:pt x="75" y="106"/>
                  </a:cubicBezTo>
                  <a:cubicBezTo>
                    <a:pt x="79" y="106"/>
                    <a:pt x="83" y="103"/>
                    <a:pt x="83" y="99"/>
                  </a:cubicBezTo>
                  <a:cubicBezTo>
                    <a:pt x="85" y="77"/>
                    <a:pt x="78" y="54"/>
                    <a:pt x="65" y="36"/>
                  </a:cubicBezTo>
                  <a:cubicBezTo>
                    <a:pt x="51" y="18"/>
                    <a:pt x="32" y="6"/>
                    <a:pt x="10" y="1"/>
                  </a:cubicBezTo>
                  <a:cubicBezTo>
                    <a:pt x="6" y="0"/>
                    <a:pt x="2" y="3"/>
                    <a:pt x="1" y="7"/>
                  </a:cubicBezTo>
                  <a:cubicBezTo>
                    <a:pt x="0" y="11"/>
                    <a:pt x="2" y="16"/>
                    <a:pt x="7" y="17"/>
                  </a:cubicBezTo>
                  <a:cubicBezTo>
                    <a:pt x="25" y="21"/>
                    <a:pt x="41" y="31"/>
                    <a:pt x="52" y="46"/>
                  </a:cubicBezTo>
                  <a:cubicBezTo>
                    <a:pt x="63" y="61"/>
                    <a:pt x="68" y="79"/>
                    <a:pt x="67" y="98"/>
                  </a:cubicBezTo>
                  <a:cubicBezTo>
                    <a:pt x="67" y="102"/>
                    <a:pt x="70" y="106"/>
                    <a:pt x="74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57" name="Freeform 338"/>
            <p:cNvSpPr>
              <a:spLocks/>
            </p:cNvSpPr>
            <p:nvPr/>
          </p:nvSpPr>
          <p:spPr bwMode="auto">
            <a:xfrm>
              <a:off x="4706938" y="1493838"/>
              <a:ext cx="52388" cy="61913"/>
            </a:xfrm>
            <a:custGeom>
              <a:avLst/>
              <a:gdLst>
                <a:gd name="T0" fmla="*/ 44 w 55"/>
                <a:gd name="T1" fmla="*/ 66 h 66"/>
                <a:gd name="T2" fmla="*/ 45 w 55"/>
                <a:gd name="T3" fmla="*/ 66 h 66"/>
                <a:gd name="T4" fmla="*/ 53 w 55"/>
                <a:gd name="T5" fmla="*/ 60 h 66"/>
                <a:gd name="T6" fmla="*/ 43 w 55"/>
                <a:gd name="T7" fmla="*/ 21 h 66"/>
                <a:gd name="T8" fmla="*/ 9 w 55"/>
                <a:gd name="T9" fmla="*/ 1 h 66"/>
                <a:gd name="T10" fmla="*/ 0 w 55"/>
                <a:gd name="T11" fmla="*/ 8 h 66"/>
                <a:gd name="T12" fmla="*/ 7 w 55"/>
                <a:gd name="T13" fmla="*/ 17 h 66"/>
                <a:gd name="T14" fmla="*/ 30 w 55"/>
                <a:gd name="T15" fmla="*/ 31 h 66"/>
                <a:gd name="T16" fmla="*/ 37 w 55"/>
                <a:gd name="T17" fmla="*/ 57 h 66"/>
                <a:gd name="T18" fmla="*/ 44 w 55"/>
                <a:gd name="T1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66">
                  <a:moveTo>
                    <a:pt x="44" y="66"/>
                  </a:moveTo>
                  <a:cubicBezTo>
                    <a:pt x="44" y="66"/>
                    <a:pt x="45" y="66"/>
                    <a:pt x="45" y="66"/>
                  </a:cubicBezTo>
                  <a:cubicBezTo>
                    <a:pt x="49" y="66"/>
                    <a:pt x="52" y="64"/>
                    <a:pt x="53" y="60"/>
                  </a:cubicBezTo>
                  <a:cubicBezTo>
                    <a:pt x="55" y="46"/>
                    <a:pt x="52" y="32"/>
                    <a:pt x="43" y="21"/>
                  </a:cubicBezTo>
                  <a:cubicBezTo>
                    <a:pt x="35" y="10"/>
                    <a:pt x="23" y="3"/>
                    <a:pt x="9" y="1"/>
                  </a:cubicBezTo>
                  <a:cubicBezTo>
                    <a:pt x="5" y="0"/>
                    <a:pt x="1" y="3"/>
                    <a:pt x="0" y="8"/>
                  </a:cubicBezTo>
                  <a:cubicBezTo>
                    <a:pt x="0" y="12"/>
                    <a:pt x="3" y="16"/>
                    <a:pt x="7" y="17"/>
                  </a:cubicBezTo>
                  <a:cubicBezTo>
                    <a:pt x="17" y="18"/>
                    <a:pt x="25" y="23"/>
                    <a:pt x="30" y="31"/>
                  </a:cubicBezTo>
                  <a:cubicBezTo>
                    <a:pt x="36" y="39"/>
                    <a:pt x="39" y="48"/>
                    <a:pt x="37" y="57"/>
                  </a:cubicBezTo>
                  <a:cubicBezTo>
                    <a:pt x="36" y="62"/>
                    <a:pt x="40" y="66"/>
                    <a:pt x="44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58" name="Freeform 339"/>
            <p:cNvSpPr>
              <a:spLocks noEditPoints="1"/>
            </p:cNvSpPr>
            <p:nvPr/>
          </p:nvSpPr>
          <p:spPr bwMode="auto">
            <a:xfrm>
              <a:off x="2459038" y="1131888"/>
              <a:ext cx="323850" cy="169863"/>
            </a:xfrm>
            <a:custGeom>
              <a:avLst/>
              <a:gdLst>
                <a:gd name="T0" fmla="*/ 170 w 339"/>
                <a:gd name="T1" fmla="*/ 177 h 177"/>
                <a:gd name="T2" fmla="*/ 170 w 339"/>
                <a:gd name="T3" fmla="*/ 177 h 177"/>
                <a:gd name="T4" fmla="*/ 170 w 339"/>
                <a:gd name="T5" fmla="*/ 177 h 177"/>
                <a:gd name="T6" fmla="*/ 339 w 339"/>
                <a:gd name="T7" fmla="*/ 8 h 177"/>
                <a:gd name="T8" fmla="*/ 331 w 339"/>
                <a:gd name="T9" fmla="*/ 0 h 177"/>
                <a:gd name="T10" fmla="*/ 170 w 339"/>
                <a:gd name="T11" fmla="*/ 118 h 177"/>
                <a:gd name="T12" fmla="*/ 8 w 339"/>
                <a:gd name="T13" fmla="*/ 0 h 177"/>
                <a:gd name="T14" fmla="*/ 0 w 339"/>
                <a:gd name="T15" fmla="*/ 8 h 177"/>
                <a:gd name="T16" fmla="*/ 170 w 339"/>
                <a:gd name="T17" fmla="*/ 177 h 177"/>
                <a:gd name="T18" fmla="*/ 323 w 339"/>
                <a:gd name="T19" fmla="*/ 16 h 177"/>
                <a:gd name="T20" fmla="*/ 178 w 339"/>
                <a:gd name="T21" fmla="*/ 161 h 177"/>
                <a:gd name="T22" fmla="*/ 323 w 339"/>
                <a:gd name="T23" fmla="*/ 16 h 177"/>
                <a:gd name="T24" fmla="*/ 161 w 339"/>
                <a:gd name="T25" fmla="*/ 161 h 177"/>
                <a:gd name="T26" fmla="*/ 16 w 339"/>
                <a:gd name="T27" fmla="*/ 16 h 177"/>
                <a:gd name="T28" fmla="*/ 161 w 339"/>
                <a:gd name="T29" fmla="*/ 161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9" h="177">
                  <a:moveTo>
                    <a:pt x="170" y="177"/>
                  </a:moveTo>
                  <a:cubicBezTo>
                    <a:pt x="170" y="177"/>
                    <a:pt x="170" y="177"/>
                    <a:pt x="170" y="177"/>
                  </a:cubicBezTo>
                  <a:cubicBezTo>
                    <a:pt x="170" y="177"/>
                    <a:pt x="170" y="177"/>
                    <a:pt x="170" y="177"/>
                  </a:cubicBezTo>
                  <a:cubicBezTo>
                    <a:pt x="263" y="177"/>
                    <a:pt x="339" y="101"/>
                    <a:pt x="339" y="8"/>
                  </a:cubicBezTo>
                  <a:cubicBezTo>
                    <a:pt x="339" y="3"/>
                    <a:pt x="336" y="0"/>
                    <a:pt x="331" y="0"/>
                  </a:cubicBezTo>
                  <a:cubicBezTo>
                    <a:pt x="256" y="0"/>
                    <a:pt x="191" y="49"/>
                    <a:pt x="170" y="118"/>
                  </a:cubicBezTo>
                  <a:cubicBezTo>
                    <a:pt x="148" y="49"/>
                    <a:pt x="83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101"/>
                    <a:pt x="76" y="177"/>
                    <a:pt x="170" y="177"/>
                  </a:cubicBezTo>
                  <a:close/>
                  <a:moveTo>
                    <a:pt x="323" y="16"/>
                  </a:moveTo>
                  <a:cubicBezTo>
                    <a:pt x="319" y="94"/>
                    <a:pt x="256" y="157"/>
                    <a:pt x="178" y="161"/>
                  </a:cubicBezTo>
                  <a:cubicBezTo>
                    <a:pt x="182" y="83"/>
                    <a:pt x="245" y="20"/>
                    <a:pt x="323" y="16"/>
                  </a:cubicBezTo>
                  <a:close/>
                  <a:moveTo>
                    <a:pt x="161" y="161"/>
                  </a:moveTo>
                  <a:cubicBezTo>
                    <a:pt x="83" y="157"/>
                    <a:pt x="20" y="94"/>
                    <a:pt x="16" y="16"/>
                  </a:cubicBezTo>
                  <a:cubicBezTo>
                    <a:pt x="94" y="20"/>
                    <a:pt x="157" y="83"/>
                    <a:pt x="161" y="1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59" name="Freeform 340"/>
            <p:cNvSpPr>
              <a:spLocks/>
            </p:cNvSpPr>
            <p:nvPr/>
          </p:nvSpPr>
          <p:spPr bwMode="auto">
            <a:xfrm>
              <a:off x="2613025" y="976313"/>
              <a:ext cx="15875" cy="39688"/>
            </a:xfrm>
            <a:custGeom>
              <a:avLst/>
              <a:gdLst>
                <a:gd name="T0" fmla="*/ 0 w 16"/>
                <a:gd name="T1" fmla="*/ 8 h 41"/>
                <a:gd name="T2" fmla="*/ 0 w 16"/>
                <a:gd name="T3" fmla="*/ 33 h 41"/>
                <a:gd name="T4" fmla="*/ 8 w 16"/>
                <a:gd name="T5" fmla="*/ 41 h 41"/>
                <a:gd name="T6" fmla="*/ 16 w 16"/>
                <a:gd name="T7" fmla="*/ 33 h 41"/>
                <a:gd name="T8" fmla="*/ 16 w 16"/>
                <a:gd name="T9" fmla="*/ 8 h 41"/>
                <a:gd name="T10" fmla="*/ 8 w 16"/>
                <a:gd name="T11" fmla="*/ 0 h 41"/>
                <a:gd name="T12" fmla="*/ 0 w 16"/>
                <a:gd name="T13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1">
                  <a:moveTo>
                    <a:pt x="0" y="8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7"/>
                    <a:pt x="3" y="41"/>
                    <a:pt x="8" y="41"/>
                  </a:cubicBezTo>
                  <a:cubicBezTo>
                    <a:pt x="12" y="41"/>
                    <a:pt x="16" y="37"/>
                    <a:pt x="16" y="33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2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60" name="Freeform 341"/>
            <p:cNvSpPr>
              <a:spLocks/>
            </p:cNvSpPr>
            <p:nvPr/>
          </p:nvSpPr>
          <p:spPr bwMode="auto">
            <a:xfrm>
              <a:off x="2571750" y="981075"/>
              <a:ext cx="23813" cy="39688"/>
            </a:xfrm>
            <a:custGeom>
              <a:avLst/>
              <a:gdLst>
                <a:gd name="T0" fmla="*/ 7 w 24"/>
                <a:gd name="T1" fmla="*/ 1 h 41"/>
                <a:gd name="T2" fmla="*/ 1 w 24"/>
                <a:gd name="T3" fmla="*/ 10 h 41"/>
                <a:gd name="T4" fmla="*/ 7 w 24"/>
                <a:gd name="T5" fmla="*/ 35 h 41"/>
                <a:gd name="T6" fmla="*/ 15 w 24"/>
                <a:gd name="T7" fmla="*/ 41 h 41"/>
                <a:gd name="T8" fmla="*/ 17 w 24"/>
                <a:gd name="T9" fmla="*/ 40 h 41"/>
                <a:gd name="T10" fmla="*/ 23 w 24"/>
                <a:gd name="T11" fmla="*/ 31 h 41"/>
                <a:gd name="T12" fmla="*/ 16 w 24"/>
                <a:gd name="T13" fmla="*/ 6 h 41"/>
                <a:gd name="T14" fmla="*/ 7 w 24"/>
                <a:gd name="T15" fmla="*/ 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41">
                  <a:moveTo>
                    <a:pt x="7" y="1"/>
                  </a:moveTo>
                  <a:cubicBezTo>
                    <a:pt x="2" y="2"/>
                    <a:pt x="0" y="6"/>
                    <a:pt x="1" y="10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8"/>
                    <a:pt x="12" y="41"/>
                    <a:pt x="15" y="41"/>
                  </a:cubicBezTo>
                  <a:cubicBezTo>
                    <a:pt x="16" y="41"/>
                    <a:pt x="17" y="41"/>
                    <a:pt x="17" y="40"/>
                  </a:cubicBezTo>
                  <a:cubicBezTo>
                    <a:pt x="22" y="39"/>
                    <a:pt x="24" y="35"/>
                    <a:pt x="23" y="31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5" y="2"/>
                    <a:pt x="11" y="0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61" name="Freeform 342"/>
            <p:cNvSpPr>
              <a:spLocks/>
            </p:cNvSpPr>
            <p:nvPr/>
          </p:nvSpPr>
          <p:spPr bwMode="auto">
            <a:xfrm>
              <a:off x="2535238" y="995363"/>
              <a:ext cx="28575" cy="38100"/>
            </a:xfrm>
            <a:custGeom>
              <a:avLst/>
              <a:gdLst>
                <a:gd name="T0" fmla="*/ 14 w 30"/>
                <a:gd name="T1" fmla="*/ 35 h 39"/>
                <a:gd name="T2" fmla="*/ 21 w 30"/>
                <a:gd name="T3" fmla="*/ 39 h 39"/>
                <a:gd name="T4" fmla="*/ 25 w 30"/>
                <a:gd name="T5" fmla="*/ 38 h 39"/>
                <a:gd name="T6" fmla="*/ 28 w 30"/>
                <a:gd name="T7" fmla="*/ 27 h 39"/>
                <a:gd name="T8" fmla="*/ 16 w 30"/>
                <a:gd name="T9" fmla="*/ 6 h 39"/>
                <a:gd name="T10" fmla="*/ 5 w 30"/>
                <a:gd name="T11" fmla="*/ 3 h 39"/>
                <a:gd name="T12" fmla="*/ 2 w 30"/>
                <a:gd name="T13" fmla="*/ 14 h 39"/>
                <a:gd name="T14" fmla="*/ 14 w 30"/>
                <a:gd name="T15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39">
                  <a:moveTo>
                    <a:pt x="14" y="35"/>
                  </a:moveTo>
                  <a:cubicBezTo>
                    <a:pt x="16" y="38"/>
                    <a:pt x="18" y="39"/>
                    <a:pt x="21" y="39"/>
                  </a:cubicBezTo>
                  <a:cubicBezTo>
                    <a:pt x="23" y="39"/>
                    <a:pt x="24" y="39"/>
                    <a:pt x="25" y="38"/>
                  </a:cubicBezTo>
                  <a:cubicBezTo>
                    <a:pt x="29" y="36"/>
                    <a:pt x="30" y="31"/>
                    <a:pt x="28" y="27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3" y="2"/>
                    <a:pt x="9" y="0"/>
                    <a:pt x="5" y="3"/>
                  </a:cubicBezTo>
                  <a:cubicBezTo>
                    <a:pt x="1" y="5"/>
                    <a:pt x="0" y="10"/>
                    <a:pt x="2" y="14"/>
                  </a:cubicBezTo>
                  <a:lnTo>
                    <a:pt x="14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62" name="Freeform 343"/>
            <p:cNvSpPr>
              <a:spLocks/>
            </p:cNvSpPr>
            <p:nvPr/>
          </p:nvSpPr>
          <p:spPr bwMode="auto">
            <a:xfrm>
              <a:off x="2501900" y="1022350"/>
              <a:ext cx="34925" cy="31750"/>
            </a:xfrm>
            <a:custGeom>
              <a:avLst/>
              <a:gdLst>
                <a:gd name="T0" fmla="*/ 27 w 36"/>
                <a:gd name="T1" fmla="*/ 34 h 34"/>
                <a:gd name="T2" fmla="*/ 33 w 36"/>
                <a:gd name="T3" fmla="*/ 32 h 34"/>
                <a:gd name="T4" fmla="*/ 33 w 36"/>
                <a:gd name="T5" fmla="*/ 20 h 34"/>
                <a:gd name="T6" fmla="*/ 15 w 36"/>
                <a:gd name="T7" fmla="*/ 3 h 34"/>
                <a:gd name="T8" fmla="*/ 4 w 36"/>
                <a:gd name="T9" fmla="*/ 3 h 34"/>
                <a:gd name="T10" fmla="*/ 4 w 36"/>
                <a:gd name="T11" fmla="*/ 14 h 34"/>
                <a:gd name="T12" fmla="*/ 21 w 36"/>
                <a:gd name="T13" fmla="*/ 32 h 34"/>
                <a:gd name="T14" fmla="*/ 27 w 36"/>
                <a:gd name="T1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4">
                  <a:moveTo>
                    <a:pt x="27" y="34"/>
                  </a:moveTo>
                  <a:cubicBezTo>
                    <a:pt x="29" y="34"/>
                    <a:pt x="31" y="33"/>
                    <a:pt x="33" y="32"/>
                  </a:cubicBezTo>
                  <a:cubicBezTo>
                    <a:pt x="36" y="29"/>
                    <a:pt x="36" y="23"/>
                    <a:pt x="33" y="20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0"/>
                    <a:pt x="7" y="0"/>
                    <a:pt x="4" y="3"/>
                  </a:cubicBezTo>
                  <a:cubicBezTo>
                    <a:pt x="0" y="6"/>
                    <a:pt x="0" y="11"/>
                    <a:pt x="4" y="14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5" y="34"/>
                    <a:pt x="2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63" name="Freeform 344"/>
            <p:cNvSpPr>
              <a:spLocks/>
            </p:cNvSpPr>
            <p:nvPr/>
          </p:nvSpPr>
          <p:spPr bwMode="auto">
            <a:xfrm>
              <a:off x="2478088" y="1054100"/>
              <a:ext cx="38100" cy="26988"/>
            </a:xfrm>
            <a:custGeom>
              <a:avLst/>
              <a:gdLst>
                <a:gd name="T0" fmla="*/ 31 w 40"/>
                <a:gd name="T1" fmla="*/ 29 h 29"/>
                <a:gd name="T2" fmla="*/ 38 w 40"/>
                <a:gd name="T3" fmla="*/ 25 h 29"/>
                <a:gd name="T4" fmla="*/ 35 w 40"/>
                <a:gd name="T5" fmla="*/ 14 h 29"/>
                <a:gd name="T6" fmla="*/ 14 w 40"/>
                <a:gd name="T7" fmla="*/ 2 h 29"/>
                <a:gd name="T8" fmla="*/ 3 w 40"/>
                <a:gd name="T9" fmla="*/ 5 h 29"/>
                <a:gd name="T10" fmla="*/ 6 w 40"/>
                <a:gd name="T11" fmla="*/ 16 h 29"/>
                <a:gd name="T12" fmla="*/ 27 w 40"/>
                <a:gd name="T13" fmla="*/ 28 h 29"/>
                <a:gd name="T14" fmla="*/ 31 w 40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29">
                  <a:moveTo>
                    <a:pt x="31" y="29"/>
                  </a:moveTo>
                  <a:cubicBezTo>
                    <a:pt x="34" y="29"/>
                    <a:pt x="37" y="28"/>
                    <a:pt x="38" y="25"/>
                  </a:cubicBezTo>
                  <a:cubicBezTo>
                    <a:pt x="40" y="21"/>
                    <a:pt x="39" y="17"/>
                    <a:pt x="35" y="14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0" y="0"/>
                    <a:pt x="5" y="1"/>
                    <a:pt x="3" y="5"/>
                  </a:cubicBezTo>
                  <a:cubicBezTo>
                    <a:pt x="0" y="9"/>
                    <a:pt x="2" y="14"/>
                    <a:pt x="6" y="16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8" y="29"/>
                    <a:pt x="30" y="29"/>
                    <a:pt x="3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64" name="Freeform 345"/>
            <p:cNvSpPr>
              <a:spLocks/>
            </p:cNvSpPr>
            <p:nvPr/>
          </p:nvSpPr>
          <p:spPr bwMode="auto">
            <a:xfrm>
              <a:off x="2462213" y="1090613"/>
              <a:ext cx="39688" cy="22225"/>
            </a:xfrm>
            <a:custGeom>
              <a:avLst/>
              <a:gdLst>
                <a:gd name="T0" fmla="*/ 7 w 42"/>
                <a:gd name="T1" fmla="*/ 17 h 23"/>
                <a:gd name="T2" fmla="*/ 31 w 42"/>
                <a:gd name="T3" fmla="*/ 23 h 23"/>
                <a:gd name="T4" fmla="*/ 34 w 42"/>
                <a:gd name="T5" fmla="*/ 23 h 23"/>
                <a:gd name="T6" fmla="*/ 41 w 42"/>
                <a:gd name="T7" fmla="*/ 17 h 23"/>
                <a:gd name="T8" fmla="*/ 36 w 42"/>
                <a:gd name="T9" fmla="*/ 8 h 23"/>
                <a:gd name="T10" fmla="*/ 11 w 42"/>
                <a:gd name="T11" fmla="*/ 1 h 23"/>
                <a:gd name="T12" fmla="*/ 2 w 42"/>
                <a:gd name="T13" fmla="*/ 7 h 23"/>
                <a:gd name="T14" fmla="*/ 7 w 42"/>
                <a:gd name="T15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23">
                  <a:moveTo>
                    <a:pt x="7" y="17"/>
                  </a:moveTo>
                  <a:cubicBezTo>
                    <a:pt x="31" y="23"/>
                    <a:pt x="31" y="23"/>
                    <a:pt x="31" y="23"/>
                  </a:cubicBezTo>
                  <a:cubicBezTo>
                    <a:pt x="32" y="23"/>
                    <a:pt x="33" y="23"/>
                    <a:pt x="34" y="23"/>
                  </a:cubicBezTo>
                  <a:cubicBezTo>
                    <a:pt x="37" y="23"/>
                    <a:pt x="40" y="21"/>
                    <a:pt x="41" y="17"/>
                  </a:cubicBezTo>
                  <a:cubicBezTo>
                    <a:pt x="42" y="13"/>
                    <a:pt x="40" y="9"/>
                    <a:pt x="36" y="8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7" y="0"/>
                    <a:pt x="3" y="2"/>
                    <a:pt x="2" y="7"/>
                  </a:cubicBezTo>
                  <a:cubicBezTo>
                    <a:pt x="0" y="11"/>
                    <a:pt x="3" y="15"/>
                    <a:pt x="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65" name="Freeform 346"/>
            <p:cNvSpPr>
              <a:spLocks/>
            </p:cNvSpPr>
            <p:nvPr/>
          </p:nvSpPr>
          <p:spPr bwMode="auto">
            <a:xfrm>
              <a:off x="2738438" y="1090613"/>
              <a:ext cx="39688" cy="22225"/>
            </a:xfrm>
            <a:custGeom>
              <a:avLst/>
              <a:gdLst>
                <a:gd name="T0" fmla="*/ 9 w 42"/>
                <a:gd name="T1" fmla="*/ 23 h 23"/>
                <a:gd name="T2" fmla="*/ 11 w 42"/>
                <a:gd name="T3" fmla="*/ 23 h 23"/>
                <a:gd name="T4" fmla="*/ 35 w 42"/>
                <a:gd name="T5" fmla="*/ 17 h 23"/>
                <a:gd name="T6" fmla="*/ 41 w 42"/>
                <a:gd name="T7" fmla="*/ 7 h 23"/>
                <a:gd name="T8" fmla="*/ 31 w 42"/>
                <a:gd name="T9" fmla="*/ 1 h 23"/>
                <a:gd name="T10" fmla="*/ 7 w 42"/>
                <a:gd name="T11" fmla="*/ 8 h 23"/>
                <a:gd name="T12" fmla="*/ 1 w 42"/>
                <a:gd name="T13" fmla="*/ 17 h 23"/>
                <a:gd name="T14" fmla="*/ 9 w 42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23">
                  <a:moveTo>
                    <a:pt x="9" y="23"/>
                  </a:moveTo>
                  <a:cubicBezTo>
                    <a:pt x="9" y="23"/>
                    <a:pt x="10" y="23"/>
                    <a:pt x="11" y="23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9" y="15"/>
                    <a:pt x="42" y="11"/>
                    <a:pt x="41" y="7"/>
                  </a:cubicBezTo>
                  <a:cubicBezTo>
                    <a:pt x="39" y="2"/>
                    <a:pt x="35" y="0"/>
                    <a:pt x="31" y="1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2" y="9"/>
                    <a:pt x="0" y="13"/>
                    <a:pt x="1" y="17"/>
                  </a:cubicBezTo>
                  <a:cubicBezTo>
                    <a:pt x="2" y="21"/>
                    <a:pt x="5" y="23"/>
                    <a:pt x="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66" name="Freeform 347"/>
            <p:cNvSpPr>
              <a:spLocks/>
            </p:cNvSpPr>
            <p:nvPr/>
          </p:nvSpPr>
          <p:spPr bwMode="auto">
            <a:xfrm>
              <a:off x="2725738" y="1054100"/>
              <a:ext cx="38100" cy="26988"/>
            </a:xfrm>
            <a:custGeom>
              <a:avLst/>
              <a:gdLst>
                <a:gd name="T0" fmla="*/ 9 w 40"/>
                <a:gd name="T1" fmla="*/ 29 h 29"/>
                <a:gd name="T2" fmla="*/ 13 w 40"/>
                <a:gd name="T3" fmla="*/ 28 h 29"/>
                <a:gd name="T4" fmla="*/ 35 w 40"/>
                <a:gd name="T5" fmla="*/ 16 h 29"/>
                <a:gd name="T6" fmla="*/ 38 w 40"/>
                <a:gd name="T7" fmla="*/ 5 h 29"/>
                <a:gd name="T8" fmla="*/ 27 w 40"/>
                <a:gd name="T9" fmla="*/ 2 h 29"/>
                <a:gd name="T10" fmla="*/ 5 w 40"/>
                <a:gd name="T11" fmla="*/ 14 h 29"/>
                <a:gd name="T12" fmla="*/ 2 w 40"/>
                <a:gd name="T13" fmla="*/ 25 h 29"/>
                <a:gd name="T14" fmla="*/ 9 w 40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29">
                  <a:moveTo>
                    <a:pt x="9" y="29"/>
                  </a:moveTo>
                  <a:cubicBezTo>
                    <a:pt x="10" y="29"/>
                    <a:pt x="12" y="29"/>
                    <a:pt x="13" y="28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9" y="14"/>
                    <a:pt x="40" y="9"/>
                    <a:pt x="38" y="5"/>
                  </a:cubicBezTo>
                  <a:cubicBezTo>
                    <a:pt x="35" y="1"/>
                    <a:pt x="31" y="0"/>
                    <a:pt x="27" y="2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1" y="17"/>
                    <a:pt x="0" y="21"/>
                    <a:pt x="2" y="25"/>
                  </a:cubicBezTo>
                  <a:cubicBezTo>
                    <a:pt x="4" y="28"/>
                    <a:pt x="6" y="29"/>
                    <a:pt x="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67" name="Freeform 348"/>
            <p:cNvSpPr>
              <a:spLocks/>
            </p:cNvSpPr>
            <p:nvPr/>
          </p:nvSpPr>
          <p:spPr bwMode="auto">
            <a:xfrm>
              <a:off x="2703513" y="1022350"/>
              <a:ext cx="34925" cy="31750"/>
            </a:xfrm>
            <a:custGeom>
              <a:avLst/>
              <a:gdLst>
                <a:gd name="T0" fmla="*/ 9 w 36"/>
                <a:gd name="T1" fmla="*/ 34 h 34"/>
                <a:gd name="T2" fmla="*/ 15 w 36"/>
                <a:gd name="T3" fmla="*/ 32 h 34"/>
                <a:gd name="T4" fmla="*/ 33 w 36"/>
                <a:gd name="T5" fmla="*/ 14 h 34"/>
                <a:gd name="T6" fmla="*/ 33 w 36"/>
                <a:gd name="T7" fmla="*/ 3 h 34"/>
                <a:gd name="T8" fmla="*/ 21 w 36"/>
                <a:gd name="T9" fmla="*/ 3 h 34"/>
                <a:gd name="T10" fmla="*/ 4 w 36"/>
                <a:gd name="T11" fmla="*/ 20 h 34"/>
                <a:gd name="T12" fmla="*/ 4 w 36"/>
                <a:gd name="T13" fmla="*/ 32 h 34"/>
                <a:gd name="T14" fmla="*/ 9 w 36"/>
                <a:gd name="T1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4">
                  <a:moveTo>
                    <a:pt x="9" y="34"/>
                  </a:moveTo>
                  <a:cubicBezTo>
                    <a:pt x="11" y="34"/>
                    <a:pt x="13" y="33"/>
                    <a:pt x="15" y="32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6" y="11"/>
                    <a:pt x="36" y="6"/>
                    <a:pt x="33" y="3"/>
                  </a:cubicBezTo>
                  <a:cubicBezTo>
                    <a:pt x="30" y="0"/>
                    <a:pt x="24" y="0"/>
                    <a:pt x="21" y="3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0" y="23"/>
                    <a:pt x="0" y="29"/>
                    <a:pt x="4" y="32"/>
                  </a:cubicBezTo>
                  <a:cubicBezTo>
                    <a:pt x="5" y="33"/>
                    <a:pt x="7" y="34"/>
                    <a:pt x="9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68" name="Freeform 349"/>
            <p:cNvSpPr>
              <a:spLocks/>
            </p:cNvSpPr>
            <p:nvPr/>
          </p:nvSpPr>
          <p:spPr bwMode="auto">
            <a:xfrm>
              <a:off x="2676525" y="995363"/>
              <a:ext cx="30163" cy="38100"/>
            </a:xfrm>
            <a:custGeom>
              <a:avLst/>
              <a:gdLst>
                <a:gd name="T0" fmla="*/ 5 w 31"/>
                <a:gd name="T1" fmla="*/ 38 h 39"/>
                <a:gd name="T2" fmla="*/ 9 w 31"/>
                <a:gd name="T3" fmla="*/ 39 h 39"/>
                <a:gd name="T4" fmla="*/ 16 w 31"/>
                <a:gd name="T5" fmla="*/ 35 h 39"/>
                <a:gd name="T6" fmla="*/ 28 w 31"/>
                <a:gd name="T7" fmla="*/ 14 h 39"/>
                <a:gd name="T8" fmla="*/ 25 w 31"/>
                <a:gd name="T9" fmla="*/ 3 h 39"/>
                <a:gd name="T10" fmla="*/ 15 w 31"/>
                <a:gd name="T11" fmla="*/ 6 h 39"/>
                <a:gd name="T12" fmla="*/ 2 w 31"/>
                <a:gd name="T13" fmla="*/ 27 h 39"/>
                <a:gd name="T14" fmla="*/ 5 w 31"/>
                <a:gd name="T15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39">
                  <a:moveTo>
                    <a:pt x="5" y="38"/>
                  </a:moveTo>
                  <a:cubicBezTo>
                    <a:pt x="6" y="39"/>
                    <a:pt x="8" y="39"/>
                    <a:pt x="9" y="39"/>
                  </a:cubicBezTo>
                  <a:cubicBezTo>
                    <a:pt x="12" y="39"/>
                    <a:pt x="14" y="38"/>
                    <a:pt x="16" y="35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31" y="10"/>
                    <a:pt x="29" y="5"/>
                    <a:pt x="25" y="3"/>
                  </a:cubicBezTo>
                  <a:cubicBezTo>
                    <a:pt x="22" y="0"/>
                    <a:pt x="17" y="2"/>
                    <a:pt x="15" y="6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0" y="31"/>
                    <a:pt x="1" y="36"/>
                    <a:pt x="5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69" name="Freeform 350"/>
            <p:cNvSpPr>
              <a:spLocks/>
            </p:cNvSpPr>
            <p:nvPr/>
          </p:nvSpPr>
          <p:spPr bwMode="auto">
            <a:xfrm>
              <a:off x="2646363" y="981075"/>
              <a:ext cx="22225" cy="39688"/>
            </a:xfrm>
            <a:custGeom>
              <a:avLst/>
              <a:gdLst>
                <a:gd name="T0" fmla="*/ 9 w 24"/>
                <a:gd name="T1" fmla="*/ 41 h 41"/>
                <a:gd name="T2" fmla="*/ 17 w 24"/>
                <a:gd name="T3" fmla="*/ 35 h 41"/>
                <a:gd name="T4" fmla="*/ 23 w 24"/>
                <a:gd name="T5" fmla="*/ 10 h 41"/>
                <a:gd name="T6" fmla="*/ 18 w 24"/>
                <a:gd name="T7" fmla="*/ 1 h 41"/>
                <a:gd name="T8" fmla="*/ 8 w 24"/>
                <a:gd name="T9" fmla="*/ 6 h 41"/>
                <a:gd name="T10" fmla="*/ 1 w 24"/>
                <a:gd name="T11" fmla="*/ 31 h 41"/>
                <a:gd name="T12" fmla="*/ 7 w 24"/>
                <a:gd name="T13" fmla="*/ 40 h 41"/>
                <a:gd name="T14" fmla="*/ 9 w 24"/>
                <a:gd name="T1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41">
                  <a:moveTo>
                    <a:pt x="9" y="41"/>
                  </a:moveTo>
                  <a:cubicBezTo>
                    <a:pt x="13" y="41"/>
                    <a:pt x="16" y="38"/>
                    <a:pt x="17" y="35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4" y="6"/>
                    <a:pt x="22" y="2"/>
                    <a:pt x="18" y="1"/>
                  </a:cubicBezTo>
                  <a:cubicBezTo>
                    <a:pt x="13" y="0"/>
                    <a:pt x="9" y="2"/>
                    <a:pt x="8" y="6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0" y="35"/>
                    <a:pt x="3" y="39"/>
                    <a:pt x="7" y="40"/>
                  </a:cubicBezTo>
                  <a:cubicBezTo>
                    <a:pt x="8" y="41"/>
                    <a:pt x="8" y="41"/>
                    <a:pt x="9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70" name="Freeform 351"/>
            <p:cNvSpPr>
              <a:spLocks/>
            </p:cNvSpPr>
            <p:nvPr/>
          </p:nvSpPr>
          <p:spPr bwMode="auto">
            <a:xfrm>
              <a:off x="4597400" y="1719263"/>
              <a:ext cx="192088" cy="15875"/>
            </a:xfrm>
            <a:custGeom>
              <a:avLst/>
              <a:gdLst>
                <a:gd name="T0" fmla="*/ 193 w 201"/>
                <a:gd name="T1" fmla="*/ 0 h 16"/>
                <a:gd name="T2" fmla="*/ 8 w 201"/>
                <a:gd name="T3" fmla="*/ 0 h 16"/>
                <a:gd name="T4" fmla="*/ 0 w 201"/>
                <a:gd name="T5" fmla="*/ 8 h 16"/>
                <a:gd name="T6" fmla="*/ 8 w 201"/>
                <a:gd name="T7" fmla="*/ 16 h 16"/>
                <a:gd name="T8" fmla="*/ 193 w 201"/>
                <a:gd name="T9" fmla="*/ 16 h 16"/>
                <a:gd name="T10" fmla="*/ 201 w 201"/>
                <a:gd name="T11" fmla="*/ 8 h 16"/>
                <a:gd name="T12" fmla="*/ 193 w 201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16">
                  <a:moveTo>
                    <a:pt x="193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2"/>
                    <a:pt x="3" y="16"/>
                    <a:pt x="8" y="16"/>
                  </a:cubicBezTo>
                  <a:cubicBezTo>
                    <a:pt x="193" y="16"/>
                    <a:pt x="193" y="16"/>
                    <a:pt x="193" y="16"/>
                  </a:cubicBezTo>
                  <a:cubicBezTo>
                    <a:pt x="198" y="16"/>
                    <a:pt x="201" y="12"/>
                    <a:pt x="201" y="8"/>
                  </a:cubicBezTo>
                  <a:cubicBezTo>
                    <a:pt x="201" y="4"/>
                    <a:pt x="198" y="0"/>
                    <a:pt x="19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71" name="Freeform 352"/>
            <p:cNvSpPr>
              <a:spLocks/>
            </p:cNvSpPr>
            <p:nvPr/>
          </p:nvSpPr>
          <p:spPr bwMode="auto">
            <a:xfrm>
              <a:off x="4597400" y="1687513"/>
              <a:ext cx="192088" cy="15875"/>
            </a:xfrm>
            <a:custGeom>
              <a:avLst/>
              <a:gdLst>
                <a:gd name="T0" fmla="*/ 0 w 201"/>
                <a:gd name="T1" fmla="*/ 8 h 16"/>
                <a:gd name="T2" fmla="*/ 8 w 201"/>
                <a:gd name="T3" fmla="*/ 16 h 16"/>
                <a:gd name="T4" fmla="*/ 193 w 201"/>
                <a:gd name="T5" fmla="*/ 16 h 16"/>
                <a:gd name="T6" fmla="*/ 201 w 201"/>
                <a:gd name="T7" fmla="*/ 8 h 16"/>
                <a:gd name="T8" fmla="*/ 193 w 201"/>
                <a:gd name="T9" fmla="*/ 0 h 16"/>
                <a:gd name="T10" fmla="*/ 8 w 201"/>
                <a:gd name="T11" fmla="*/ 0 h 16"/>
                <a:gd name="T12" fmla="*/ 0 w 201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16">
                  <a:moveTo>
                    <a:pt x="0" y="8"/>
                  </a:moveTo>
                  <a:cubicBezTo>
                    <a:pt x="0" y="13"/>
                    <a:pt x="3" y="16"/>
                    <a:pt x="8" y="16"/>
                  </a:cubicBezTo>
                  <a:cubicBezTo>
                    <a:pt x="193" y="16"/>
                    <a:pt x="193" y="16"/>
                    <a:pt x="193" y="16"/>
                  </a:cubicBezTo>
                  <a:cubicBezTo>
                    <a:pt x="198" y="16"/>
                    <a:pt x="201" y="13"/>
                    <a:pt x="201" y="8"/>
                  </a:cubicBezTo>
                  <a:cubicBezTo>
                    <a:pt x="201" y="4"/>
                    <a:pt x="198" y="0"/>
                    <a:pt x="193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72" name="Freeform 353"/>
            <p:cNvSpPr>
              <a:spLocks/>
            </p:cNvSpPr>
            <p:nvPr/>
          </p:nvSpPr>
          <p:spPr bwMode="auto">
            <a:xfrm>
              <a:off x="2570163" y="1068388"/>
              <a:ext cx="106363" cy="85725"/>
            </a:xfrm>
            <a:custGeom>
              <a:avLst/>
              <a:gdLst>
                <a:gd name="T0" fmla="*/ 31 w 111"/>
                <a:gd name="T1" fmla="*/ 88 h 90"/>
                <a:gd name="T2" fmla="*/ 37 w 111"/>
                <a:gd name="T3" fmla="*/ 90 h 90"/>
                <a:gd name="T4" fmla="*/ 37 w 111"/>
                <a:gd name="T5" fmla="*/ 90 h 90"/>
                <a:gd name="T6" fmla="*/ 43 w 111"/>
                <a:gd name="T7" fmla="*/ 88 h 90"/>
                <a:gd name="T8" fmla="*/ 108 w 111"/>
                <a:gd name="T9" fmla="*/ 14 h 90"/>
                <a:gd name="T10" fmla="*/ 108 w 111"/>
                <a:gd name="T11" fmla="*/ 3 h 90"/>
                <a:gd name="T12" fmla="*/ 96 w 111"/>
                <a:gd name="T13" fmla="*/ 3 h 90"/>
                <a:gd name="T14" fmla="*/ 37 w 111"/>
                <a:gd name="T15" fmla="*/ 70 h 90"/>
                <a:gd name="T16" fmla="*/ 15 w 111"/>
                <a:gd name="T17" fmla="*/ 45 h 90"/>
                <a:gd name="T18" fmla="*/ 3 w 111"/>
                <a:gd name="T19" fmla="*/ 45 h 90"/>
                <a:gd name="T20" fmla="*/ 3 w 111"/>
                <a:gd name="T21" fmla="*/ 56 h 90"/>
                <a:gd name="T22" fmla="*/ 31 w 111"/>
                <a:gd name="T23" fmla="*/ 8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90">
                  <a:moveTo>
                    <a:pt x="31" y="88"/>
                  </a:moveTo>
                  <a:cubicBezTo>
                    <a:pt x="33" y="89"/>
                    <a:pt x="35" y="90"/>
                    <a:pt x="37" y="90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39" y="90"/>
                    <a:pt x="41" y="89"/>
                    <a:pt x="43" y="88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1" y="11"/>
                    <a:pt x="111" y="6"/>
                    <a:pt x="108" y="3"/>
                  </a:cubicBezTo>
                  <a:cubicBezTo>
                    <a:pt x="104" y="0"/>
                    <a:pt x="99" y="0"/>
                    <a:pt x="96" y="3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12" y="42"/>
                    <a:pt x="7" y="42"/>
                    <a:pt x="3" y="45"/>
                  </a:cubicBezTo>
                  <a:cubicBezTo>
                    <a:pt x="0" y="47"/>
                    <a:pt x="0" y="53"/>
                    <a:pt x="3" y="56"/>
                  </a:cubicBezTo>
                  <a:lnTo>
                    <a:pt x="31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73" name="Freeform 354"/>
            <p:cNvSpPr>
              <a:spLocks noEditPoints="1"/>
            </p:cNvSpPr>
            <p:nvPr/>
          </p:nvSpPr>
          <p:spPr bwMode="auto">
            <a:xfrm>
              <a:off x="3097213" y="393700"/>
              <a:ext cx="236538" cy="266700"/>
            </a:xfrm>
            <a:custGeom>
              <a:avLst/>
              <a:gdLst>
                <a:gd name="T0" fmla="*/ 247 w 247"/>
                <a:gd name="T1" fmla="*/ 160 h 279"/>
                <a:gd name="T2" fmla="*/ 199 w 247"/>
                <a:gd name="T3" fmla="*/ 112 h 279"/>
                <a:gd name="T4" fmla="*/ 151 w 247"/>
                <a:gd name="T5" fmla="*/ 160 h 279"/>
                <a:gd name="T6" fmla="*/ 191 w 247"/>
                <a:gd name="T7" fmla="*/ 207 h 279"/>
                <a:gd name="T8" fmla="*/ 191 w 247"/>
                <a:gd name="T9" fmla="*/ 215 h 279"/>
                <a:gd name="T10" fmla="*/ 142 w 247"/>
                <a:gd name="T11" fmla="*/ 263 h 279"/>
                <a:gd name="T12" fmla="*/ 94 w 247"/>
                <a:gd name="T13" fmla="*/ 215 h 279"/>
                <a:gd name="T14" fmla="*/ 94 w 247"/>
                <a:gd name="T15" fmla="*/ 142 h 279"/>
                <a:gd name="T16" fmla="*/ 123 w 247"/>
                <a:gd name="T17" fmla="*/ 120 h 279"/>
                <a:gd name="T18" fmla="*/ 149 w 247"/>
                <a:gd name="T19" fmla="*/ 89 h 279"/>
                <a:gd name="T20" fmla="*/ 166 w 247"/>
                <a:gd name="T21" fmla="*/ 51 h 279"/>
                <a:gd name="T22" fmla="*/ 172 w 247"/>
                <a:gd name="T23" fmla="*/ 8 h 279"/>
                <a:gd name="T24" fmla="*/ 164 w 247"/>
                <a:gd name="T25" fmla="*/ 0 h 279"/>
                <a:gd name="T26" fmla="*/ 142 w 247"/>
                <a:gd name="T27" fmla="*/ 0 h 279"/>
                <a:gd name="T28" fmla="*/ 134 w 247"/>
                <a:gd name="T29" fmla="*/ 8 h 279"/>
                <a:gd name="T30" fmla="*/ 142 w 247"/>
                <a:gd name="T31" fmla="*/ 16 h 279"/>
                <a:gd name="T32" fmla="*/ 156 w 247"/>
                <a:gd name="T33" fmla="*/ 16 h 279"/>
                <a:gd name="T34" fmla="*/ 151 w 247"/>
                <a:gd name="T35" fmla="*/ 46 h 279"/>
                <a:gd name="T36" fmla="*/ 136 w 247"/>
                <a:gd name="T37" fmla="*/ 80 h 279"/>
                <a:gd name="T38" fmla="*/ 113 w 247"/>
                <a:gd name="T39" fmla="*/ 109 h 279"/>
                <a:gd name="T40" fmla="*/ 86 w 247"/>
                <a:gd name="T41" fmla="*/ 128 h 279"/>
                <a:gd name="T42" fmla="*/ 60 w 247"/>
                <a:gd name="T43" fmla="*/ 109 h 279"/>
                <a:gd name="T44" fmla="*/ 36 w 247"/>
                <a:gd name="T45" fmla="*/ 80 h 279"/>
                <a:gd name="T46" fmla="*/ 21 w 247"/>
                <a:gd name="T47" fmla="*/ 46 h 279"/>
                <a:gd name="T48" fmla="*/ 16 w 247"/>
                <a:gd name="T49" fmla="*/ 16 h 279"/>
                <a:gd name="T50" fmla="*/ 30 w 247"/>
                <a:gd name="T51" fmla="*/ 16 h 279"/>
                <a:gd name="T52" fmla="*/ 38 w 247"/>
                <a:gd name="T53" fmla="*/ 8 h 279"/>
                <a:gd name="T54" fmla="*/ 30 w 247"/>
                <a:gd name="T55" fmla="*/ 0 h 279"/>
                <a:gd name="T56" fmla="*/ 8 w 247"/>
                <a:gd name="T57" fmla="*/ 0 h 279"/>
                <a:gd name="T58" fmla="*/ 0 w 247"/>
                <a:gd name="T59" fmla="*/ 8 h 279"/>
                <a:gd name="T60" fmla="*/ 6 w 247"/>
                <a:gd name="T61" fmla="*/ 51 h 279"/>
                <a:gd name="T62" fmla="*/ 23 w 247"/>
                <a:gd name="T63" fmla="*/ 89 h 279"/>
                <a:gd name="T64" fmla="*/ 49 w 247"/>
                <a:gd name="T65" fmla="*/ 120 h 279"/>
                <a:gd name="T66" fmla="*/ 78 w 247"/>
                <a:gd name="T67" fmla="*/ 141 h 279"/>
                <a:gd name="T68" fmla="*/ 78 w 247"/>
                <a:gd name="T69" fmla="*/ 215 h 279"/>
                <a:gd name="T70" fmla="*/ 142 w 247"/>
                <a:gd name="T71" fmla="*/ 279 h 279"/>
                <a:gd name="T72" fmla="*/ 207 w 247"/>
                <a:gd name="T73" fmla="*/ 215 h 279"/>
                <a:gd name="T74" fmla="*/ 207 w 247"/>
                <a:gd name="T75" fmla="*/ 207 h 279"/>
                <a:gd name="T76" fmla="*/ 247 w 247"/>
                <a:gd name="T77" fmla="*/ 160 h 279"/>
                <a:gd name="T78" fmla="*/ 199 w 247"/>
                <a:gd name="T79" fmla="*/ 191 h 279"/>
                <a:gd name="T80" fmla="*/ 167 w 247"/>
                <a:gd name="T81" fmla="*/ 160 h 279"/>
                <a:gd name="T82" fmla="*/ 199 w 247"/>
                <a:gd name="T83" fmla="*/ 128 h 279"/>
                <a:gd name="T84" fmla="*/ 231 w 247"/>
                <a:gd name="T85" fmla="*/ 160 h 279"/>
                <a:gd name="T86" fmla="*/ 199 w 247"/>
                <a:gd name="T87" fmla="*/ 19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7" h="279">
                  <a:moveTo>
                    <a:pt x="247" y="160"/>
                  </a:moveTo>
                  <a:cubicBezTo>
                    <a:pt x="247" y="133"/>
                    <a:pt x="225" y="112"/>
                    <a:pt x="199" y="112"/>
                  </a:cubicBezTo>
                  <a:cubicBezTo>
                    <a:pt x="173" y="112"/>
                    <a:pt x="151" y="133"/>
                    <a:pt x="151" y="160"/>
                  </a:cubicBezTo>
                  <a:cubicBezTo>
                    <a:pt x="151" y="183"/>
                    <a:pt x="168" y="203"/>
                    <a:pt x="191" y="207"/>
                  </a:cubicBezTo>
                  <a:cubicBezTo>
                    <a:pt x="191" y="215"/>
                    <a:pt x="191" y="215"/>
                    <a:pt x="191" y="215"/>
                  </a:cubicBezTo>
                  <a:cubicBezTo>
                    <a:pt x="191" y="241"/>
                    <a:pt x="169" y="263"/>
                    <a:pt x="142" y="263"/>
                  </a:cubicBezTo>
                  <a:cubicBezTo>
                    <a:pt x="116" y="263"/>
                    <a:pt x="94" y="241"/>
                    <a:pt x="94" y="215"/>
                  </a:cubicBezTo>
                  <a:cubicBezTo>
                    <a:pt x="94" y="142"/>
                    <a:pt x="94" y="142"/>
                    <a:pt x="94" y="142"/>
                  </a:cubicBezTo>
                  <a:cubicBezTo>
                    <a:pt x="105" y="136"/>
                    <a:pt x="114" y="129"/>
                    <a:pt x="123" y="120"/>
                  </a:cubicBezTo>
                  <a:cubicBezTo>
                    <a:pt x="133" y="111"/>
                    <a:pt x="142" y="100"/>
                    <a:pt x="149" y="89"/>
                  </a:cubicBezTo>
                  <a:cubicBezTo>
                    <a:pt x="157" y="77"/>
                    <a:pt x="162" y="64"/>
                    <a:pt x="166" y="51"/>
                  </a:cubicBezTo>
                  <a:cubicBezTo>
                    <a:pt x="170" y="37"/>
                    <a:pt x="172" y="23"/>
                    <a:pt x="172" y="8"/>
                  </a:cubicBezTo>
                  <a:cubicBezTo>
                    <a:pt x="172" y="4"/>
                    <a:pt x="169" y="0"/>
                    <a:pt x="164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38" y="0"/>
                    <a:pt x="134" y="4"/>
                    <a:pt x="134" y="8"/>
                  </a:cubicBezTo>
                  <a:cubicBezTo>
                    <a:pt x="134" y="13"/>
                    <a:pt x="138" y="16"/>
                    <a:pt x="142" y="16"/>
                  </a:cubicBezTo>
                  <a:cubicBezTo>
                    <a:pt x="156" y="16"/>
                    <a:pt x="156" y="16"/>
                    <a:pt x="156" y="16"/>
                  </a:cubicBezTo>
                  <a:cubicBezTo>
                    <a:pt x="155" y="27"/>
                    <a:pt x="154" y="37"/>
                    <a:pt x="151" y="46"/>
                  </a:cubicBezTo>
                  <a:cubicBezTo>
                    <a:pt x="147" y="58"/>
                    <a:pt x="142" y="70"/>
                    <a:pt x="136" y="80"/>
                  </a:cubicBezTo>
                  <a:cubicBezTo>
                    <a:pt x="129" y="91"/>
                    <a:pt x="122" y="100"/>
                    <a:pt x="113" y="109"/>
                  </a:cubicBezTo>
                  <a:cubicBezTo>
                    <a:pt x="104" y="116"/>
                    <a:pt x="96" y="122"/>
                    <a:pt x="86" y="128"/>
                  </a:cubicBezTo>
                  <a:cubicBezTo>
                    <a:pt x="77" y="122"/>
                    <a:pt x="68" y="116"/>
                    <a:pt x="60" y="109"/>
                  </a:cubicBezTo>
                  <a:cubicBezTo>
                    <a:pt x="51" y="100"/>
                    <a:pt x="43" y="91"/>
                    <a:pt x="36" y="80"/>
                  </a:cubicBezTo>
                  <a:cubicBezTo>
                    <a:pt x="30" y="70"/>
                    <a:pt x="25" y="58"/>
                    <a:pt x="21" y="46"/>
                  </a:cubicBezTo>
                  <a:cubicBezTo>
                    <a:pt x="19" y="37"/>
                    <a:pt x="17" y="27"/>
                    <a:pt x="16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4" y="16"/>
                    <a:pt x="38" y="13"/>
                    <a:pt x="38" y="8"/>
                  </a:cubicBezTo>
                  <a:cubicBezTo>
                    <a:pt x="38" y="4"/>
                    <a:pt x="34" y="0"/>
                    <a:pt x="3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23"/>
                    <a:pt x="2" y="37"/>
                    <a:pt x="6" y="51"/>
                  </a:cubicBezTo>
                  <a:cubicBezTo>
                    <a:pt x="10" y="64"/>
                    <a:pt x="16" y="77"/>
                    <a:pt x="23" y="89"/>
                  </a:cubicBezTo>
                  <a:cubicBezTo>
                    <a:pt x="30" y="100"/>
                    <a:pt x="39" y="111"/>
                    <a:pt x="49" y="120"/>
                  </a:cubicBezTo>
                  <a:cubicBezTo>
                    <a:pt x="58" y="129"/>
                    <a:pt x="68" y="136"/>
                    <a:pt x="78" y="141"/>
                  </a:cubicBezTo>
                  <a:cubicBezTo>
                    <a:pt x="78" y="215"/>
                    <a:pt x="78" y="215"/>
                    <a:pt x="78" y="215"/>
                  </a:cubicBezTo>
                  <a:cubicBezTo>
                    <a:pt x="78" y="250"/>
                    <a:pt x="107" y="279"/>
                    <a:pt x="142" y="279"/>
                  </a:cubicBezTo>
                  <a:cubicBezTo>
                    <a:pt x="178" y="279"/>
                    <a:pt x="207" y="250"/>
                    <a:pt x="207" y="215"/>
                  </a:cubicBezTo>
                  <a:cubicBezTo>
                    <a:pt x="207" y="207"/>
                    <a:pt x="207" y="207"/>
                    <a:pt x="207" y="207"/>
                  </a:cubicBezTo>
                  <a:cubicBezTo>
                    <a:pt x="229" y="203"/>
                    <a:pt x="247" y="183"/>
                    <a:pt x="247" y="160"/>
                  </a:cubicBezTo>
                  <a:close/>
                  <a:moveTo>
                    <a:pt x="199" y="191"/>
                  </a:moveTo>
                  <a:cubicBezTo>
                    <a:pt x="181" y="191"/>
                    <a:pt x="167" y="177"/>
                    <a:pt x="167" y="160"/>
                  </a:cubicBezTo>
                  <a:cubicBezTo>
                    <a:pt x="167" y="142"/>
                    <a:pt x="181" y="128"/>
                    <a:pt x="199" y="128"/>
                  </a:cubicBezTo>
                  <a:cubicBezTo>
                    <a:pt x="216" y="128"/>
                    <a:pt x="231" y="142"/>
                    <a:pt x="231" y="160"/>
                  </a:cubicBezTo>
                  <a:cubicBezTo>
                    <a:pt x="231" y="177"/>
                    <a:pt x="216" y="191"/>
                    <a:pt x="19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74" name="Freeform 355"/>
            <p:cNvSpPr>
              <a:spLocks noEditPoints="1"/>
            </p:cNvSpPr>
            <p:nvPr/>
          </p:nvSpPr>
          <p:spPr bwMode="auto">
            <a:xfrm>
              <a:off x="4549775" y="1493838"/>
              <a:ext cx="287338" cy="284163"/>
            </a:xfrm>
            <a:custGeom>
              <a:avLst/>
              <a:gdLst>
                <a:gd name="T0" fmla="*/ 297 w 301"/>
                <a:gd name="T1" fmla="*/ 116 h 297"/>
                <a:gd name="T2" fmla="*/ 289 w 301"/>
                <a:gd name="T3" fmla="*/ 116 h 297"/>
                <a:gd name="T4" fmla="*/ 223 w 301"/>
                <a:gd name="T5" fmla="*/ 151 h 297"/>
                <a:gd name="T6" fmla="*/ 223 w 301"/>
                <a:gd name="T7" fmla="*/ 123 h 297"/>
                <a:gd name="T8" fmla="*/ 219 w 301"/>
                <a:gd name="T9" fmla="*/ 116 h 297"/>
                <a:gd name="T10" fmla="*/ 211 w 301"/>
                <a:gd name="T11" fmla="*/ 116 h 297"/>
                <a:gd name="T12" fmla="*/ 143 w 301"/>
                <a:gd name="T13" fmla="*/ 151 h 297"/>
                <a:gd name="T14" fmla="*/ 133 w 301"/>
                <a:gd name="T15" fmla="*/ 7 h 297"/>
                <a:gd name="T16" fmla="*/ 125 w 301"/>
                <a:gd name="T17" fmla="*/ 0 h 297"/>
                <a:gd name="T18" fmla="*/ 98 w 301"/>
                <a:gd name="T19" fmla="*/ 0 h 297"/>
                <a:gd name="T20" fmla="*/ 90 w 301"/>
                <a:gd name="T21" fmla="*/ 7 h 297"/>
                <a:gd name="T22" fmla="*/ 81 w 301"/>
                <a:gd name="T23" fmla="*/ 133 h 297"/>
                <a:gd name="T24" fmla="*/ 72 w 301"/>
                <a:gd name="T25" fmla="*/ 7 h 297"/>
                <a:gd name="T26" fmla="*/ 64 w 301"/>
                <a:gd name="T27" fmla="*/ 0 h 297"/>
                <a:gd name="T28" fmla="*/ 37 w 301"/>
                <a:gd name="T29" fmla="*/ 0 h 297"/>
                <a:gd name="T30" fmla="*/ 29 w 301"/>
                <a:gd name="T31" fmla="*/ 7 h 297"/>
                <a:gd name="T32" fmla="*/ 18 w 301"/>
                <a:gd name="T33" fmla="*/ 156 h 297"/>
                <a:gd name="T34" fmla="*/ 8 w 301"/>
                <a:gd name="T35" fmla="*/ 156 h 297"/>
                <a:gd name="T36" fmla="*/ 0 w 301"/>
                <a:gd name="T37" fmla="*/ 164 h 297"/>
                <a:gd name="T38" fmla="*/ 0 w 301"/>
                <a:gd name="T39" fmla="*/ 289 h 297"/>
                <a:gd name="T40" fmla="*/ 8 w 301"/>
                <a:gd name="T41" fmla="*/ 297 h 297"/>
                <a:gd name="T42" fmla="*/ 293 w 301"/>
                <a:gd name="T43" fmla="*/ 297 h 297"/>
                <a:gd name="T44" fmla="*/ 301 w 301"/>
                <a:gd name="T45" fmla="*/ 289 h 297"/>
                <a:gd name="T46" fmla="*/ 301 w 301"/>
                <a:gd name="T47" fmla="*/ 123 h 297"/>
                <a:gd name="T48" fmla="*/ 297 w 301"/>
                <a:gd name="T49" fmla="*/ 116 h 297"/>
                <a:gd name="T50" fmla="*/ 285 w 301"/>
                <a:gd name="T51" fmla="*/ 281 h 297"/>
                <a:gd name="T52" fmla="*/ 16 w 301"/>
                <a:gd name="T53" fmla="*/ 281 h 297"/>
                <a:gd name="T54" fmla="*/ 16 w 301"/>
                <a:gd name="T55" fmla="*/ 172 h 297"/>
                <a:gd name="T56" fmla="*/ 26 w 301"/>
                <a:gd name="T57" fmla="*/ 172 h 297"/>
                <a:gd name="T58" fmla="*/ 34 w 301"/>
                <a:gd name="T59" fmla="*/ 165 h 297"/>
                <a:gd name="T60" fmla="*/ 44 w 301"/>
                <a:gd name="T61" fmla="*/ 16 h 297"/>
                <a:gd name="T62" fmla="*/ 57 w 301"/>
                <a:gd name="T63" fmla="*/ 16 h 297"/>
                <a:gd name="T64" fmla="*/ 67 w 301"/>
                <a:gd name="T65" fmla="*/ 165 h 297"/>
                <a:gd name="T66" fmla="*/ 75 w 301"/>
                <a:gd name="T67" fmla="*/ 172 h 297"/>
                <a:gd name="T68" fmla="*/ 87 w 301"/>
                <a:gd name="T69" fmla="*/ 172 h 297"/>
                <a:gd name="T70" fmla="*/ 95 w 301"/>
                <a:gd name="T71" fmla="*/ 165 h 297"/>
                <a:gd name="T72" fmla="*/ 105 w 301"/>
                <a:gd name="T73" fmla="*/ 16 h 297"/>
                <a:gd name="T74" fmla="*/ 118 w 301"/>
                <a:gd name="T75" fmla="*/ 16 h 297"/>
                <a:gd name="T76" fmla="*/ 128 w 301"/>
                <a:gd name="T77" fmla="*/ 165 h 297"/>
                <a:gd name="T78" fmla="*/ 132 w 301"/>
                <a:gd name="T79" fmla="*/ 171 h 297"/>
                <a:gd name="T80" fmla="*/ 140 w 301"/>
                <a:gd name="T81" fmla="*/ 171 h 297"/>
                <a:gd name="T82" fmla="*/ 207 w 301"/>
                <a:gd name="T83" fmla="*/ 136 h 297"/>
                <a:gd name="T84" fmla="*/ 207 w 301"/>
                <a:gd name="T85" fmla="*/ 164 h 297"/>
                <a:gd name="T86" fmla="*/ 211 w 301"/>
                <a:gd name="T87" fmla="*/ 171 h 297"/>
                <a:gd name="T88" fmla="*/ 219 w 301"/>
                <a:gd name="T89" fmla="*/ 171 h 297"/>
                <a:gd name="T90" fmla="*/ 285 w 301"/>
                <a:gd name="T91" fmla="*/ 136 h 297"/>
                <a:gd name="T92" fmla="*/ 285 w 301"/>
                <a:gd name="T93" fmla="*/ 281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01" h="297">
                  <a:moveTo>
                    <a:pt x="297" y="116"/>
                  </a:moveTo>
                  <a:cubicBezTo>
                    <a:pt x="295" y="114"/>
                    <a:pt x="292" y="114"/>
                    <a:pt x="289" y="116"/>
                  </a:cubicBezTo>
                  <a:cubicBezTo>
                    <a:pt x="223" y="151"/>
                    <a:pt x="223" y="151"/>
                    <a:pt x="223" y="151"/>
                  </a:cubicBezTo>
                  <a:cubicBezTo>
                    <a:pt x="223" y="123"/>
                    <a:pt x="223" y="123"/>
                    <a:pt x="223" y="123"/>
                  </a:cubicBezTo>
                  <a:cubicBezTo>
                    <a:pt x="223" y="120"/>
                    <a:pt x="221" y="117"/>
                    <a:pt x="219" y="116"/>
                  </a:cubicBezTo>
                  <a:cubicBezTo>
                    <a:pt x="217" y="114"/>
                    <a:pt x="214" y="114"/>
                    <a:pt x="211" y="116"/>
                  </a:cubicBezTo>
                  <a:cubicBezTo>
                    <a:pt x="143" y="151"/>
                    <a:pt x="143" y="151"/>
                    <a:pt x="143" y="151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33" y="3"/>
                    <a:pt x="129" y="0"/>
                    <a:pt x="125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4" y="0"/>
                    <a:pt x="90" y="3"/>
                    <a:pt x="90" y="7"/>
                  </a:cubicBezTo>
                  <a:cubicBezTo>
                    <a:pt x="81" y="133"/>
                    <a:pt x="81" y="133"/>
                    <a:pt x="81" y="133"/>
                  </a:cubicBezTo>
                  <a:cubicBezTo>
                    <a:pt x="72" y="7"/>
                    <a:pt x="72" y="7"/>
                    <a:pt x="72" y="7"/>
                  </a:cubicBezTo>
                  <a:cubicBezTo>
                    <a:pt x="72" y="3"/>
                    <a:pt x="68" y="0"/>
                    <a:pt x="64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3" y="0"/>
                    <a:pt x="29" y="3"/>
                    <a:pt x="29" y="7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3" y="156"/>
                    <a:pt x="0" y="160"/>
                    <a:pt x="0" y="164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94"/>
                    <a:pt x="3" y="297"/>
                    <a:pt x="8" y="297"/>
                  </a:cubicBezTo>
                  <a:cubicBezTo>
                    <a:pt x="293" y="297"/>
                    <a:pt x="293" y="297"/>
                    <a:pt x="293" y="297"/>
                  </a:cubicBezTo>
                  <a:cubicBezTo>
                    <a:pt x="297" y="297"/>
                    <a:pt x="301" y="294"/>
                    <a:pt x="301" y="289"/>
                  </a:cubicBezTo>
                  <a:cubicBezTo>
                    <a:pt x="301" y="123"/>
                    <a:pt x="301" y="123"/>
                    <a:pt x="301" y="123"/>
                  </a:cubicBezTo>
                  <a:cubicBezTo>
                    <a:pt x="301" y="120"/>
                    <a:pt x="299" y="117"/>
                    <a:pt x="297" y="116"/>
                  </a:cubicBezTo>
                  <a:close/>
                  <a:moveTo>
                    <a:pt x="285" y="281"/>
                  </a:moveTo>
                  <a:cubicBezTo>
                    <a:pt x="16" y="281"/>
                    <a:pt x="16" y="281"/>
                    <a:pt x="16" y="281"/>
                  </a:cubicBezTo>
                  <a:cubicBezTo>
                    <a:pt x="16" y="172"/>
                    <a:pt x="16" y="172"/>
                    <a:pt x="16" y="172"/>
                  </a:cubicBezTo>
                  <a:cubicBezTo>
                    <a:pt x="26" y="172"/>
                    <a:pt x="26" y="172"/>
                    <a:pt x="26" y="172"/>
                  </a:cubicBezTo>
                  <a:cubicBezTo>
                    <a:pt x="30" y="172"/>
                    <a:pt x="34" y="169"/>
                    <a:pt x="34" y="165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67" y="165"/>
                    <a:pt x="67" y="165"/>
                    <a:pt x="67" y="165"/>
                  </a:cubicBezTo>
                  <a:cubicBezTo>
                    <a:pt x="68" y="169"/>
                    <a:pt x="71" y="172"/>
                    <a:pt x="75" y="172"/>
                  </a:cubicBezTo>
                  <a:cubicBezTo>
                    <a:pt x="87" y="172"/>
                    <a:pt x="87" y="172"/>
                    <a:pt x="87" y="172"/>
                  </a:cubicBezTo>
                  <a:cubicBezTo>
                    <a:pt x="91" y="172"/>
                    <a:pt x="95" y="169"/>
                    <a:pt x="95" y="165"/>
                  </a:cubicBezTo>
                  <a:cubicBezTo>
                    <a:pt x="105" y="16"/>
                    <a:pt x="105" y="16"/>
                    <a:pt x="105" y="16"/>
                  </a:cubicBezTo>
                  <a:cubicBezTo>
                    <a:pt x="118" y="16"/>
                    <a:pt x="118" y="16"/>
                    <a:pt x="118" y="16"/>
                  </a:cubicBezTo>
                  <a:cubicBezTo>
                    <a:pt x="128" y="165"/>
                    <a:pt x="128" y="165"/>
                    <a:pt x="128" y="165"/>
                  </a:cubicBezTo>
                  <a:cubicBezTo>
                    <a:pt x="129" y="167"/>
                    <a:pt x="130" y="170"/>
                    <a:pt x="132" y="171"/>
                  </a:cubicBezTo>
                  <a:cubicBezTo>
                    <a:pt x="135" y="172"/>
                    <a:pt x="138" y="172"/>
                    <a:pt x="140" y="171"/>
                  </a:cubicBezTo>
                  <a:cubicBezTo>
                    <a:pt x="207" y="136"/>
                    <a:pt x="207" y="136"/>
                    <a:pt x="207" y="136"/>
                  </a:cubicBezTo>
                  <a:cubicBezTo>
                    <a:pt x="207" y="164"/>
                    <a:pt x="207" y="164"/>
                    <a:pt x="207" y="164"/>
                  </a:cubicBezTo>
                  <a:cubicBezTo>
                    <a:pt x="207" y="167"/>
                    <a:pt x="208" y="169"/>
                    <a:pt x="211" y="171"/>
                  </a:cubicBezTo>
                  <a:cubicBezTo>
                    <a:pt x="213" y="172"/>
                    <a:pt x="216" y="172"/>
                    <a:pt x="219" y="171"/>
                  </a:cubicBezTo>
                  <a:cubicBezTo>
                    <a:pt x="285" y="136"/>
                    <a:pt x="285" y="136"/>
                    <a:pt x="285" y="136"/>
                  </a:cubicBezTo>
                  <a:lnTo>
                    <a:pt x="285" y="2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75" name="Freeform 356"/>
            <p:cNvSpPr>
              <a:spLocks noEditPoints="1"/>
            </p:cNvSpPr>
            <p:nvPr/>
          </p:nvSpPr>
          <p:spPr bwMode="auto">
            <a:xfrm>
              <a:off x="4308475" y="1381125"/>
              <a:ext cx="280988" cy="266700"/>
            </a:xfrm>
            <a:custGeom>
              <a:avLst/>
              <a:gdLst>
                <a:gd name="T0" fmla="*/ 293 w 295"/>
                <a:gd name="T1" fmla="*/ 11 h 278"/>
                <a:gd name="T2" fmla="*/ 278 w 295"/>
                <a:gd name="T3" fmla="*/ 1 h 278"/>
                <a:gd name="T4" fmla="*/ 232 w 295"/>
                <a:gd name="T5" fmla="*/ 9 h 278"/>
                <a:gd name="T6" fmla="*/ 63 w 295"/>
                <a:gd name="T7" fmla="*/ 9 h 278"/>
                <a:gd name="T8" fmla="*/ 16 w 295"/>
                <a:gd name="T9" fmla="*/ 1 h 278"/>
                <a:gd name="T10" fmla="*/ 2 w 295"/>
                <a:gd name="T11" fmla="*/ 11 h 278"/>
                <a:gd name="T12" fmla="*/ 9 w 295"/>
                <a:gd name="T13" fmla="*/ 26 h 278"/>
                <a:gd name="T14" fmla="*/ 101 w 295"/>
                <a:gd name="T15" fmla="*/ 69 h 278"/>
                <a:gd name="T16" fmla="*/ 87 w 295"/>
                <a:gd name="T17" fmla="*/ 262 h 278"/>
                <a:gd name="T18" fmla="*/ 97 w 295"/>
                <a:gd name="T19" fmla="*/ 276 h 278"/>
                <a:gd name="T20" fmla="*/ 113 w 295"/>
                <a:gd name="T21" fmla="*/ 268 h 278"/>
                <a:gd name="T22" fmla="*/ 147 w 295"/>
                <a:gd name="T23" fmla="*/ 166 h 278"/>
                <a:gd name="T24" fmla="*/ 182 w 295"/>
                <a:gd name="T25" fmla="*/ 268 h 278"/>
                <a:gd name="T26" fmla="*/ 194 w 295"/>
                <a:gd name="T27" fmla="*/ 276 h 278"/>
                <a:gd name="T28" fmla="*/ 197 w 295"/>
                <a:gd name="T29" fmla="*/ 276 h 278"/>
                <a:gd name="T30" fmla="*/ 208 w 295"/>
                <a:gd name="T31" fmla="*/ 262 h 278"/>
                <a:gd name="T32" fmla="*/ 194 w 295"/>
                <a:gd name="T33" fmla="*/ 69 h 278"/>
                <a:gd name="T34" fmla="*/ 286 w 295"/>
                <a:gd name="T35" fmla="*/ 26 h 278"/>
                <a:gd name="T36" fmla="*/ 293 w 295"/>
                <a:gd name="T37" fmla="*/ 11 h 278"/>
                <a:gd name="T38" fmla="*/ 182 w 295"/>
                <a:gd name="T39" fmla="*/ 57 h 278"/>
                <a:gd name="T40" fmla="*/ 178 w 295"/>
                <a:gd name="T41" fmla="*/ 65 h 278"/>
                <a:gd name="T42" fmla="*/ 190 w 295"/>
                <a:gd name="T43" fmla="*/ 242 h 278"/>
                <a:gd name="T44" fmla="*/ 155 w 295"/>
                <a:gd name="T45" fmla="*/ 139 h 278"/>
                <a:gd name="T46" fmla="*/ 147 w 295"/>
                <a:gd name="T47" fmla="*/ 134 h 278"/>
                <a:gd name="T48" fmla="*/ 140 w 295"/>
                <a:gd name="T49" fmla="*/ 139 h 278"/>
                <a:gd name="T50" fmla="*/ 104 w 295"/>
                <a:gd name="T51" fmla="*/ 242 h 278"/>
                <a:gd name="T52" fmla="*/ 117 w 295"/>
                <a:gd name="T53" fmla="*/ 65 h 278"/>
                <a:gd name="T54" fmla="*/ 112 w 295"/>
                <a:gd name="T55" fmla="*/ 57 h 278"/>
                <a:gd name="T56" fmla="*/ 34 w 295"/>
                <a:gd name="T57" fmla="*/ 21 h 278"/>
                <a:gd name="T58" fmla="*/ 60 w 295"/>
                <a:gd name="T59" fmla="*/ 25 h 278"/>
                <a:gd name="T60" fmla="*/ 234 w 295"/>
                <a:gd name="T61" fmla="*/ 25 h 278"/>
                <a:gd name="T62" fmla="*/ 260 w 295"/>
                <a:gd name="T63" fmla="*/ 21 h 278"/>
                <a:gd name="T64" fmla="*/ 182 w 295"/>
                <a:gd name="T65" fmla="*/ 57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5" h="278">
                  <a:moveTo>
                    <a:pt x="293" y="11"/>
                  </a:moveTo>
                  <a:cubicBezTo>
                    <a:pt x="291" y="4"/>
                    <a:pt x="285" y="0"/>
                    <a:pt x="278" y="1"/>
                  </a:cubicBezTo>
                  <a:cubicBezTo>
                    <a:pt x="232" y="9"/>
                    <a:pt x="232" y="9"/>
                    <a:pt x="232" y="9"/>
                  </a:cubicBezTo>
                  <a:cubicBezTo>
                    <a:pt x="176" y="18"/>
                    <a:pt x="119" y="18"/>
                    <a:pt x="63" y="9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0" y="0"/>
                    <a:pt x="4" y="4"/>
                    <a:pt x="2" y="11"/>
                  </a:cubicBezTo>
                  <a:cubicBezTo>
                    <a:pt x="0" y="17"/>
                    <a:pt x="3" y="23"/>
                    <a:pt x="9" y="26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87" y="262"/>
                    <a:pt x="87" y="262"/>
                    <a:pt x="87" y="262"/>
                  </a:cubicBezTo>
                  <a:cubicBezTo>
                    <a:pt x="87" y="269"/>
                    <a:pt x="91" y="275"/>
                    <a:pt x="97" y="276"/>
                  </a:cubicBezTo>
                  <a:cubicBezTo>
                    <a:pt x="104" y="278"/>
                    <a:pt x="110" y="274"/>
                    <a:pt x="113" y="268"/>
                  </a:cubicBezTo>
                  <a:cubicBezTo>
                    <a:pt x="147" y="166"/>
                    <a:pt x="147" y="166"/>
                    <a:pt x="147" y="166"/>
                  </a:cubicBezTo>
                  <a:cubicBezTo>
                    <a:pt x="182" y="268"/>
                    <a:pt x="182" y="268"/>
                    <a:pt x="182" y="268"/>
                  </a:cubicBezTo>
                  <a:cubicBezTo>
                    <a:pt x="184" y="273"/>
                    <a:pt x="189" y="276"/>
                    <a:pt x="194" y="276"/>
                  </a:cubicBezTo>
                  <a:cubicBezTo>
                    <a:pt x="195" y="276"/>
                    <a:pt x="196" y="276"/>
                    <a:pt x="197" y="276"/>
                  </a:cubicBezTo>
                  <a:cubicBezTo>
                    <a:pt x="204" y="275"/>
                    <a:pt x="208" y="269"/>
                    <a:pt x="208" y="262"/>
                  </a:cubicBezTo>
                  <a:cubicBezTo>
                    <a:pt x="194" y="69"/>
                    <a:pt x="194" y="69"/>
                    <a:pt x="194" y="69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92" y="23"/>
                    <a:pt x="295" y="17"/>
                    <a:pt x="293" y="11"/>
                  </a:cubicBezTo>
                  <a:close/>
                  <a:moveTo>
                    <a:pt x="182" y="57"/>
                  </a:moveTo>
                  <a:cubicBezTo>
                    <a:pt x="179" y="58"/>
                    <a:pt x="177" y="62"/>
                    <a:pt x="178" y="65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55" y="139"/>
                    <a:pt x="155" y="139"/>
                    <a:pt x="155" y="139"/>
                  </a:cubicBezTo>
                  <a:cubicBezTo>
                    <a:pt x="154" y="136"/>
                    <a:pt x="151" y="134"/>
                    <a:pt x="147" y="134"/>
                  </a:cubicBezTo>
                  <a:cubicBezTo>
                    <a:pt x="144" y="134"/>
                    <a:pt x="141" y="136"/>
                    <a:pt x="140" y="139"/>
                  </a:cubicBezTo>
                  <a:cubicBezTo>
                    <a:pt x="104" y="242"/>
                    <a:pt x="104" y="242"/>
                    <a:pt x="104" y="242"/>
                  </a:cubicBezTo>
                  <a:cubicBezTo>
                    <a:pt x="117" y="65"/>
                    <a:pt x="117" y="65"/>
                    <a:pt x="117" y="65"/>
                  </a:cubicBezTo>
                  <a:cubicBezTo>
                    <a:pt x="117" y="62"/>
                    <a:pt x="115" y="58"/>
                    <a:pt x="112" y="57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118" y="34"/>
                    <a:pt x="177" y="34"/>
                    <a:pt x="234" y="25"/>
                  </a:cubicBezTo>
                  <a:cubicBezTo>
                    <a:pt x="260" y="21"/>
                    <a:pt x="260" y="21"/>
                    <a:pt x="260" y="21"/>
                  </a:cubicBezTo>
                  <a:lnTo>
                    <a:pt x="182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76" name="Freeform 357"/>
            <p:cNvSpPr>
              <a:spLocks noEditPoints="1"/>
            </p:cNvSpPr>
            <p:nvPr/>
          </p:nvSpPr>
          <p:spPr bwMode="auto">
            <a:xfrm>
              <a:off x="4416425" y="1317625"/>
              <a:ext cx="65088" cy="66675"/>
            </a:xfrm>
            <a:custGeom>
              <a:avLst/>
              <a:gdLst>
                <a:gd name="T0" fmla="*/ 0 w 69"/>
                <a:gd name="T1" fmla="*/ 34 h 69"/>
                <a:gd name="T2" fmla="*/ 34 w 69"/>
                <a:gd name="T3" fmla="*/ 69 h 69"/>
                <a:gd name="T4" fmla="*/ 69 w 69"/>
                <a:gd name="T5" fmla="*/ 34 h 69"/>
                <a:gd name="T6" fmla="*/ 34 w 69"/>
                <a:gd name="T7" fmla="*/ 0 h 69"/>
                <a:gd name="T8" fmla="*/ 0 w 69"/>
                <a:gd name="T9" fmla="*/ 34 h 69"/>
                <a:gd name="T10" fmla="*/ 53 w 69"/>
                <a:gd name="T11" fmla="*/ 34 h 69"/>
                <a:gd name="T12" fmla="*/ 34 w 69"/>
                <a:gd name="T13" fmla="*/ 53 h 69"/>
                <a:gd name="T14" fmla="*/ 16 w 69"/>
                <a:gd name="T15" fmla="*/ 34 h 69"/>
                <a:gd name="T16" fmla="*/ 34 w 69"/>
                <a:gd name="T17" fmla="*/ 16 h 69"/>
                <a:gd name="T18" fmla="*/ 53 w 69"/>
                <a:gd name="T19" fmla="*/ 3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69">
                  <a:moveTo>
                    <a:pt x="0" y="34"/>
                  </a:moveTo>
                  <a:cubicBezTo>
                    <a:pt x="0" y="53"/>
                    <a:pt x="15" y="69"/>
                    <a:pt x="34" y="69"/>
                  </a:cubicBezTo>
                  <a:cubicBezTo>
                    <a:pt x="53" y="69"/>
                    <a:pt x="69" y="53"/>
                    <a:pt x="69" y="34"/>
                  </a:cubicBezTo>
                  <a:cubicBezTo>
                    <a:pt x="69" y="15"/>
                    <a:pt x="53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lose/>
                  <a:moveTo>
                    <a:pt x="53" y="34"/>
                  </a:moveTo>
                  <a:cubicBezTo>
                    <a:pt x="53" y="45"/>
                    <a:pt x="44" y="53"/>
                    <a:pt x="34" y="53"/>
                  </a:cubicBezTo>
                  <a:cubicBezTo>
                    <a:pt x="24" y="53"/>
                    <a:pt x="16" y="45"/>
                    <a:pt x="16" y="34"/>
                  </a:cubicBezTo>
                  <a:cubicBezTo>
                    <a:pt x="16" y="24"/>
                    <a:pt x="24" y="16"/>
                    <a:pt x="34" y="16"/>
                  </a:cubicBezTo>
                  <a:cubicBezTo>
                    <a:pt x="44" y="16"/>
                    <a:pt x="53" y="24"/>
                    <a:pt x="53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77" name="Freeform 358"/>
            <p:cNvSpPr>
              <a:spLocks/>
            </p:cNvSpPr>
            <p:nvPr/>
          </p:nvSpPr>
          <p:spPr bwMode="auto">
            <a:xfrm>
              <a:off x="3386138" y="1636713"/>
              <a:ext cx="257175" cy="258763"/>
            </a:xfrm>
            <a:custGeom>
              <a:avLst/>
              <a:gdLst>
                <a:gd name="T0" fmla="*/ 268 w 268"/>
                <a:gd name="T1" fmla="*/ 136 h 272"/>
                <a:gd name="T2" fmla="*/ 229 w 268"/>
                <a:gd name="T3" fmla="*/ 41 h 272"/>
                <a:gd name="T4" fmla="*/ 220 w 268"/>
                <a:gd name="T5" fmla="*/ 32 h 272"/>
                <a:gd name="T6" fmla="*/ 234 w 268"/>
                <a:gd name="T7" fmla="*/ 14 h 272"/>
                <a:gd name="T8" fmla="*/ 232 w 268"/>
                <a:gd name="T9" fmla="*/ 2 h 272"/>
                <a:gd name="T10" fmla="*/ 221 w 268"/>
                <a:gd name="T11" fmla="*/ 4 h 272"/>
                <a:gd name="T12" fmla="*/ 207 w 268"/>
                <a:gd name="T13" fmla="*/ 23 h 272"/>
                <a:gd name="T14" fmla="*/ 134 w 268"/>
                <a:gd name="T15" fmla="*/ 2 h 272"/>
                <a:gd name="T16" fmla="*/ 134 w 268"/>
                <a:gd name="T17" fmla="*/ 2 h 272"/>
                <a:gd name="T18" fmla="*/ 39 w 268"/>
                <a:gd name="T19" fmla="*/ 41 h 272"/>
                <a:gd name="T20" fmla="*/ 0 w 268"/>
                <a:gd name="T21" fmla="*/ 136 h 272"/>
                <a:gd name="T22" fmla="*/ 48 w 268"/>
                <a:gd name="T23" fmla="*/ 239 h 272"/>
                <a:gd name="T24" fmla="*/ 34 w 268"/>
                <a:gd name="T25" fmla="*/ 258 h 272"/>
                <a:gd name="T26" fmla="*/ 36 w 268"/>
                <a:gd name="T27" fmla="*/ 270 h 272"/>
                <a:gd name="T28" fmla="*/ 47 w 268"/>
                <a:gd name="T29" fmla="*/ 268 h 272"/>
                <a:gd name="T30" fmla="*/ 66 w 268"/>
                <a:gd name="T31" fmla="*/ 243 h 272"/>
                <a:gd name="T32" fmla="*/ 64 w 268"/>
                <a:gd name="T33" fmla="*/ 231 h 272"/>
                <a:gd name="T34" fmla="*/ 16 w 268"/>
                <a:gd name="T35" fmla="*/ 136 h 272"/>
                <a:gd name="T36" fmla="*/ 50 w 268"/>
                <a:gd name="T37" fmla="*/ 52 h 272"/>
                <a:gd name="T38" fmla="*/ 134 w 268"/>
                <a:gd name="T39" fmla="*/ 18 h 272"/>
                <a:gd name="T40" fmla="*/ 134 w 268"/>
                <a:gd name="T41" fmla="*/ 18 h 272"/>
                <a:gd name="T42" fmla="*/ 218 w 268"/>
                <a:gd name="T43" fmla="*/ 52 h 272"/>
                <a:gd name="T44" fmla="*/ 252 w 268"/>
                <a:gd name="T45" fmla="*/ 136 h 272"/>
                <a:gd name="T46" fmla="*/ 204 w 268"/>
                <a:gd name="T47" fmla="*/ 231 h 272"/>
                <a:gd name="T48" fmla="*/ 202 w 268"/>
                <a:gd name="T49" fmla="*/ 243 h 272"/>
                <a:gd name="T50" fmla="*/ 221 w 268"/>
                <a:gd name="T51" fmla="*/ 268 h 272"/>
                <a:gd name="T52" fmla="*/ 227 w 268"/>
                <a:gd name="T53" fmla="*/ 271 h 272"/>
                <a:gd name="T54" fmla="*/ 232 w 268"/>
                <a:gd name="T55" fmla="*/ 270 h 272"/>
                <a:gd name="T56" fmla="*/ 234 w 268"/>
                <a:gd name="T57" fmla="*/ 258 h 272"/>
                <a:gd name="T58" fmla="*/ 220 w 268"/>
                <a:gd name="T59" fmla="*/ 239 h 272"/>
                <a:gd name="T60" fmla="*/ 268 w 268"/>
                <a:gd name="T61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8" h="272">
                  <a:moveTo>
                    <a:pt x="268" y="136"/>
                  </a:moveTo>
                  <a:cubicBezTo>
                    <a:pt x="268" y="100"/>
                    <a:pt x="254" y="66"/>
                    <a:pt x="229" y="41"/>
                  </a:cubicBezTo>
                  <a:cubicBezTo>
                    <a:pt x="226" y="38"/>
                    <a:pt x="223" y="35"/>
                    <a:pt x="220" y="32"/>
                  </a:cubicBezTo>
                  <a:cubicBezTo>
                    <a:pt x="234" y="14"/>
                    <a:pt x="234" y="14"/>
                    <a:pt x="234" y="14"/>
                  </a:cubicBezTo>
                  <a:cubicBezTo>
                    <a:pt x="236" y="10"/>
                    <a:pt x="235" y="5"/>
                    <a:pt x="232" y="2"/>
                  </a:cubicBezTo>
                  <a:cubicBezTo>
                    <a:pt x="228" y="0"/>
                    <a:pt x="223" y="0"/>
                    <a:pt x="221" y="4"/>
                  </a:cubicBezTo>
                  <a:cubicBezTo>
                    <a:pt x="207" y="23"/>
                    <a:pt x="207" y="23"/>
                    <a:pt x="207" y="23"/>
                  </a:cubicBezTo>
                  <a:cubicBezTo>
                    <a:pt x="185" y="9"/>
                    <a:pt x="160" y="2"/>
                    <a:pt x="134" y="2"/>
                  </a:cubicBezTo>
                  <a:cubicBezTo>
                    <a:pt x="134" y="2"/>
                    <a:pt x="134" y="2"/>
                    <a:pt x="134" y="2"/>
                  </a:cubicBezTo>
                  <a:cubicBezTo>
                    <a:pt x="98" y="2"/>
                    <a:pt x="64" y="16"/>
                    <a:pt x="39" y="41"/>
                  </a:cubicBezTo>
                  <a:cubicBezTo>
                    <a:pt x="14" y="66"/>
                    <a:pt x="0" y="100"/>
                    <a:pt x="0" y="136"/>
                  </a:cubicBezTo>
                  <a:cubicBezTo>
                    <a:pt x="0" y="176"/>
                    <a:pt x="18" y="214"/>
                    <a:pt x="48" y="239"/>
                  </a:cubicBezTo>
                  <a:cubicBezTo>
                    <a:pt x="34" y="258"/>
                    <a:pt x="34" y="258"/>
                    <a:pt x="34" y="258"/>
                  </a:cubicBezTo>
                  <a:cubicBezTo>
                    <a:pt x="32" y="262"/>
                    <a:pt x="32" y="267"/>
                    <a:pt x="36" y="270"/>
                  </a:cubicBezTo>
                  <a:cubicBezTo>
                    <a:pt x="39" y="272"/>
                    <a:pt x="44" y="271"/>
                    <a:pt x="47" y="268"/>
                  </a:cubicBezTo>
                  <a:cubicBezTo>
                    <a:pt x="66" y="243"/>
                    <a:pt x="66" y="243"/>
                    <a:pt x="66" y="243"/>
                  </a:cubicBezTo>
                  <a:cubicBezTo>
                    <a:pt x="68" y="239"/>
                    <a:pt x="67" y="234"/>
                    <a:pt x="64" y="231"/>
                  </a:cubicBezTo>
                  <a:cubicBezTo>
                    <a:pt x="34" y="209"/>
                    <a:pt x="16" y="173"/>
                    <a:pt x="16" y="136"/>
                  </a:cubicBezTo>
                  <a:cubicBezTo>
                    <a:pt x="16" y="104"/>
                    <a:pt x="28" y="75"/>
                    <a:pt x="50" y="52"/>
                  </a:cubicBezTo>
                  <a:cubicBezTo>
                    <a:pt x="73" y="30"/>
                    <a:pt x="102" y="18"/>
                    <a:pt x="134" y="18"/>
                  </a:cubicBezTo>
                  <a:cubicBezTo>
                    <a:pt x="134" y="18"/>
                    <a:pt x="134" y="18"/>
                    <a:pt x="134" y="18"/>
                  </a:cubicBezTo>
                  <a:cubicBezTo>
                    <a:pt x="166" y="18"/>
                    <a:pt x="195" y="30"/>
                    <a:pt x="218" y="52"/>
                  </a:cubicBezTo>
                  <a:cubicBezTo>
                    <a:pt x="240" y="75"/>
                    <a:pt x="252" y="104"/>
                    <a:pt x="252" y="136"/>
                  </a:cubicBezTo>
                  <a:cubicBezTo>
                    <a:pt x="252" y="173"/>
                    <a:pt x="234" y="209"/>
                    <a:pt x="204" y="231"/>
                  </a:cubicBezTo>
                  <a:cubicBezTo>
                    <a:pt x="200" y="234"/>
                    <a:pt x="200" y="239"/>
                    <a:pt x="202" y="243"/>
                  </a:cubicBezTo>
                  <a:cubicBezTo>
                    <a:pt x="221" y="268"/>
                    <a:pt x="221" y="268"/>
                    <a:pt x="221" y="268"/>
                  </a:cubicBezTo>
                  <a:cubicBezTo>
                    <a:pt x="222" y="270"/>
                    <a:pt x="225" y="271"/>
                    <a:pt x="227" y="271"/>
                  </a:cubicBezTo>
                  <a:cubicBezTo>
                    <a:pt x="229" y="271"/>
                    <a:pt x="230" y="271"/>
                    <a:pt x="232" y="270"/>
                  </a:cubicBezTo>
                  <a:cubicBezTo>
                    <a:pt x="235" y="267"/>
                    <a:pt x="236" y="262"/>
                    <a:pt x="234" y="258"/>
                  </a:cubicBezTo>
                  <a:cubicBezTo>
                    <a:pt x="220" y="239"/>
                    <a:pt x="220" y="239"/>
                    <a:pt x="220" y="239"/>
                  </a:cubicBezTo>
                  <a:cubicBezTo>
                    <a:pt x="250" y="214"/>
                    <a:pt x="268" y="176"/>
                    <a:pt x="268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78" name="Freeform 359"/>
            <p:cNvSpPr>
              <a:spLocks/>
            </p:cNvSpPr>
            <p:nvPr/>
          </p:nvSpPr>
          <p:spPr bwMode="auto">
            <a:xfrm>
              <a:off x="3355975" y="1606550"/>
              <a:ext cx="227013" cy="265113"/>
            </a:xfrm>
            <a:custGeom>
              <a:avLst/>
              <a:gdLst>
                <a:gd name="T0" fmla="*/ 46 w 237"/>
                <a:gd name="T1" fmla="*/ 276 h 276"/>
                <a:gd name="T2" fmla="*/ 51 w 237"/>
                <a:gd name="T3" fmla="*/ 274 h 276"/>
                <a:gd name="T4" fmla="*/ 52 w 237"/>
                <a:gd name="T5" fmla="*/ 263 h 276"/>
                <a:gd name="T6" fmla="*/ 16 w 237"/>
                <a:gd name="T7" fmla="*/ 166 h 276"/>
                <a:gd name="T8" fmla="*/ 166 w 237"/>
                <a:gd name="T9" fmla="*/ 16 h 276"/>
                <a:gd name="T10" fmla="*/ 224 w 237"/>
                <a:gd name="T11" fmla="*/ 28 h 276"/>
                <a:gd name="T12" fmla="*/ 235 w 237"/>
                <a:gd name="T13" fmla="*/ 24 h 276"/>
                <a:gd name="T14" fmla="*/ 231 w 237"/>
                <a:gd name="T15" fmla="*/ 13 h 276"/>
                <a:gd name="T16" fmla="*/ 166 w 237"/>
                <a:gd name="T17" fmla="*/ 0 h 276"/>
                <a:gd name="T18" fmla="*/ 0 w 237"/>
                <a:gd name="T19" fmla="*/ 166 h 276"/>
                <a:gd name="T20" fmla="*/ 40 w 237"/>
                <a:gd name="T21" fmla="*/ 274 h 276"/>
                <a:gd name="T22" fmla="*/ 46 w 237"/>
                <a:gd name="T23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7" h="276">
                  <a:moveTo>
                    <a:pt x="46" y="276"/>
                  </a:moveTo>
                  <a:cubicBezTo>
                    <a:pt x="48" y="276"/>
                    <a:pt x="50" y="276"/>
                    <a:pt x="51" y="274"/>
                  </a:cubicBezTo>
                  <a:cubicBezTo>
                    <a:pt x="55" y="272"/>
                    <a:pt x="55" y="267"/>
                    <a:pt x="52" y="263"/>
                  </a:cubicBezTo>
                  <a:cubicBezTo>
                    <a:pt x="29" y="236"/>
                    <a:pt x="16" y="202"/>
                    <a:pt x="16" y="166"/>
                  </a:cubicBezTo>
                  <a:cubicBezTo>
                    <a:pt x="16" y="83"/>
                    <a:pt x="83" y="16"/>
                    <a:pt x="166" y="16"/>
                  </a:cubicBezTo>
                  <a:cubicBezTo>
                    <a:pt x="186" y="16"/>
                    <a:pt x="206" y="20"/>
                    <a:pt x="224" y="28"/>
                  </a:cubicBezTo>
                  <a:cubicBezTo>
                    <a:pt x="229" y="30"/>
                    <a:pt x="233" y="28"/>
                    <a:pt x="235" y="24"/>
                  </a:cubicBezTo>
                  <a:cubicBezTo>
                    <a:pt x="237" y="20"/>
                    <a:pt x="235" y="15"/>
                    <a:pt x="231" y="13"/>
                  </a:cubicBezTo>
                  <a:cubicBezTo>
                    <a:pt x="210" y="5"/>
                    <a:pt x="188" y="0"/>
                    <a:pt x="166" y="0"/>
                  </a:cubicBezTo>
                  <a:cubicBezTo>
                    <a:pt x="75" y="0"/>
                    <a:pt x="0" y="75"/>
                    <a:pt x="0" y="166"/>
                  </a:cubicBezTo>
                  <a:cubicBezTo>
                    <a:pt x="0" y="205"/>
                    <a:pt x="14" y="244"/>
                    <a:pt x="40" y="274"/>
                  </a:cubicBezTo>
                  <a:cubicBezTo>
                    <a:pt x="42" y="275"/>
                    <a:pt x="44" y="276"/>
                    <a:pt x="46" y="2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79" name="Freeform 360"/>
            <p:cNvSpPr>
              <a:spLocks noEditPoints="1"/>
            </p:cNvSpPr>
            <p:nvPr/>
          </p:nvSpPr>
          <p:spPr bwMode="auto">
            <a:xfrm>
              <a:off x="2474913" y="1470025"/>
              <a:ext cx="384175" cy="333375"/>
            </a:xfrm>
            <a:custGeom>
              <a:avLst/>
              <a:gdLst>
                <a:gd name="T0" fmla="*/ 0 w 402"/>
                <a:gd name="T1" fmla="*/ 65 h 349"/>
                <a:gd name="T2" fmla="*/ 89 w 402"/>
                <a:gd name="T3" fmla="*/ 348 h 349"/>
                <a:gd name="T4" fmla="*/ 91 w 402"/>
                <a:gd name="T5" fmla="*/ 349 h 349"/>
                <a:gd name="T6" fmla="*/ 93 w 402"/>
                <a:gd name="T7" fmla="*/ 348 h 349"/>
                <a:gd name="T8" fmla="*/ 315 w 402"/>
                <a:gd name="T9" fmla="*/ 294 h 349"/>
                <a:gd name="T10" fmla="*/ 354 w 402"/>
                <a:gd name="T11" fmla="*/ 162 h 349"/>
                <a:gd name="T12" fmla="*/ 365 w 402"/>
                <a:gd name="T13" fmla="*/ 66 h 349"/>
                <a:gd name="T14" fmla="*/ 223 w 402"/>
                <a:gd name="T15" fmla="*/ 34 h 349"/>
                <a:gd name="T16" fmla="*/ 178 w 402"/>
                <a:gd name="T17" fmla="*/ 51 h 349"/>
                <a:gd name="T18" fmla="*/ 244 w 402"/>
                <a:gd name="T19" fmla="*/ 96 h 349"/>
                <a:gd name="T20" fmla="*/ 183 w 402"/>
                <a:gd name="T21" fmla="*/ 71 h 349"/>
                <a:gd name="T22" fmla="*/ 305 w 402"/>
                <a:gd name="T23" fmla="*/ 137 h 349"/>
                <a:gd name="T24" fmla="*/ 305 w 402"/>
                <a:gd name="T25" fmla="*/ 122 h 349"/>
                <a:gd name="T26" fmla="*/ 167 w 402"/>
                <a:gd name="T27" fmla="*/ 184 h 349"/>
                <a:gd name="T28" fmla="*/ 99 w 402"/>
                <a:gd name="T29" fmla="*/ 245 h 349"/>
                <a:gd name="T30" fmla="*/ 99 w 402"/>
                <a:gd name="T31" fmla="*/ 279 h 349"/>
                <a:gd name="T32" fmla="*/ 99 w 402"/>
                <a:gd name="T33" fmla="*/ 195 h 349"/>
                <a:gd name="T34" fmla="*/ 99 w 402"/>
                <a:gd name="T35" fmla="*/ 229 h 349"/>
                <a:gd name="T36" fmla="*/ 244 w 402"/>
                <a:gd name="T37" fmla="*/ 224 h 349"/>
                <a:gd name="T38" fmla="*/ 260 w 402"/>
                <a:gd name="T39" fmla="*/ 207 h 349"/>
                <a:gd name="T40" fmla="*/ 260 w 402"/>
                <a:gd name="T41" fmla="*/ 224 h 349"/>
                <a:gd name="T42" fmla="*/ 260 w 402"/>
                <a:gd name="T43" fmla="*/ 191 h 349"/>
                <a:gd name="T44" fmla="*/ 305 w 402"/>
                <a:gd name="T45" fmla="*/ 195 h 349"/>
                <a:gd name="T46" fmla="*/ 183 w 402"/>
                <a:gd name="T47" fmla="*/ 160 h 349"/>
                <a:gd name="T48" fmla="*/ 183 w 402"/>
                <a:gd name="T49" fmla="*/ 143 h 349"/>
                <a:gd name="T50" fmla="*/ 244 w 402"/>
                <a:gd name="T51" fmla="*/ 155 h 349"/>
                <a:gd name="T52" fmla="*/ 99 w 402"/>
                <a:gd name="T53" fmla="*/ 127 h 349"/>
                <a:gd name="T54" fmla="*/ 167 w 402"/>
                <a:gd name="T55" fmla="*/ 140 h 349"/>
                <a:gd name="T56" fmla="*/ 167 w 402"/>
                <a:gd name="T57" fmla="*/ 314 h 349"/>
                <a:gd name="T58" fmla="*/ 183 w 402"/>
                <a:gd name="T59" fmla="*/ 283 h 349"/>
                <a:gd name="T60" fmla="*/ 183 w 402"/>
                <a:gd name="T61" fmla="*/ 310 h 349"/>
                <a:gd name="T62" fmla="*/ 183 w 402"/>
                <a:gd name="T63" fmla="*/ 242 h 349"/>
                <a:gd name="T64" fmla="*/ 183 w 402"/>
                <a:gd name="T65" fmla="*/ 267 h 349"/>
                <a:gd name="T66" fmla="*/ 305 w 402"/>
                <a:gd name="T67" fmla="*/ 251 h 349"/>
                <a:gd name="T68" fmla="*/ 260 w 402"/>
                <a:gd name="T69" fmla="*/ 158 h 349"/>
                <a:gd name="T70" fmla="*/ 305 w 402"/>
                <a:gd name="T71" fmla="*/ 166 h 349"/>
                <a:gd name="T72" fmla="*/ 99 w 402"/>
                <a:gd name="T73" fmla="*/ 74 h 349"/>
                <a:gd name="T74" fmla="*/ 167 w 402"/>
                <a:gd name="T75" fmla="*/ 95 h 349"/>
                <a:gd name="T76" fmla="*/ 83 w 402"/>
                <a:gd name="T77" fmla="*/ 330 h 349"/>
                <a:gd name="T78" fmla="*/ 260 w 402"/>
                <a:gd name="T79" fmla="*/ 291 h 349"/>
                <a:gd name="T80" fmla="*/ 305 w 402"/>
                <a:gd name="T81" fmla="*/ 280 h 349"/>
                <a:gd name="T82" fmla="*/ 240 w 402"/>
                <a:gd name="T83" fmla="*/ 55 h 349"/>
                <a:gd name="T84" fmla="*/ 300 w 402"/>
                <a:gd name="T85" fmla="*/ 16 h 349"/>
                <a:gd name="T86" fmla="*/ 350 w 402"/>
                <a:gd name="T87" fmla="*/ 79 h 349"/>
                <a:gd name="T88" fmla="*/ 354 w 402"/>
                <a:gd name="T89" fmla="*/ 146 h 349"/>
                <a:gd name="T90" fmla="*/ 316 w 402"/>
                <a:gd name="T91" fmla="*/ 110 h 349"/>
                <a:gd name="T92" fmla="*/ 201 w 402"/>
                <a:gd name="T93" fmla="*/ 61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02" h="349">
                  <a:moveTo>
                    <a:pt x="88" y="16"/>
                  </a:moveTo>
                  <a:cubicBezTo>
                    <a:pt x="5" y="58"/>
                    <a:pt x="5" y="58"/>
                    <a:pt x="5" y="58"/>
                  </a:cubicBezTo>
                  <a:cubicBezTo>
                    <a:pt x="2" y="59"/>
                    <a:pt x="0" y="62"/>
                    <a:pt x="0" y="65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0" y="320"/>
                    <a:pt x="3" y="323"/>
                    <a:pt x="6" y="324"/>
                  </a:cubicBezTo>
                  <a:cubicBezTo>
                    <a:pt x="89" y="348"/>
                    <a:pt x="89" y="348"/>
                    <a:pt x="89" y="348"/>
                  </a:cubicBezTo>
                  <a:cubicBezTo>
                    <a:pt x="89" y="348"/>
                    <a:pt x="89" y="348"/>
                    <a:pt x="90" y="348"/>
                  </a:cubicBezTo>
                  <a:cubicBezTo>
                    <a:pt x="90" y="348"/>
                    <a:pt x="91" y="349"/>
                    <a:pt x="91" y="349"/>
                  </a:cubicBezTo>
                  <a:cubicBezTo>
                    <a:pt x="91" y="349"/>
                    <a:pt x="91" y="349"/>
                    <a:pt x="91" y="349"/>
                  </a:cubicBezTo>
                  <a:cubicBezTo>
                    <a:pt x="92" y="349"/>
                    <a:pt x="92" y="349"/>
                    <a:pt x="92" y="349"/>
                  </a:cubicBezTo>
                  <a:cubicBezTo>
                    <a:pt x="92" y="349"/>
                    <a:pt x="93" y="349"/>
                    <a:pt x="93" y="348"/>
                  </a:cubicBezTo>
                  <a:cubicBezTo>
                    <a:pt x="93" y="348"/>
                    <a:pt x="93" y="348"/>
                    <a:pt x="93" y="348"/>
                  </a:cubicBezTo>
                  <a:cubicBezTo>
                    <a:pt x="177" y="328"/>
                    <a:pt x="177" y="328"/>
                    <a:pt x="177" y="328"/>
                  </a:cubicBezTo>
                  <a:cubicBezTo>
                    <a:pt x="177" y="328"/>
                    <a:pt x="177" y="328"/>
                    <a:pt x="177" y="328"/>
                  </a:cubicBezTo>
                  <a:cubicBezTo>
                    <a:pt x="315" y="294"/>
                    <a:pt x="315" y="294"/>
                    <a:pt x="315" y="294"/>
                  </a:cubicBezTo>
                  <a:cubicBezTo>
                    <a:pt x="318" y="293"/>
                    <a:pt x="321" y="289"/>
                    <a:pt x="321" y="286"/>
                  </a:cubicBezTo>
                  <a:cubicBezTo>
                    <a:pt x="321" y="162"/>
                    <a:pt x="321" y="162"/>
                    <a:pt x="321" y="162"/>
                  </a:cubicBezTo>
                  <a:cubicBezTo>
                    <a:pt x="354" y="162"/>
                    <a:pt x="354" y="162"/>
                    <a:pt x="354" y="162"/>
                  </a:cubicBezTo>
                  <a:cubicBezTo>
                    <a:pt x="381" y="162"/>
                    <a:pt x="402" y="140"/>
                    <a:pt x="402" y="114"/>
                  </a:cubicBezTo>
                  <a:cubicBezTo>
                    <a:pt x="402" y="91"/>
                    <a:pt x="387" y="72"/>
                    <a:pt x="365" y="67"/>
                  </a:cubicBezTo>
                  <a:cubicBezTo>
                    <a:pt x="365" y="66"/>
                    <a:pt x="365" y="66"/>
                    <a:pt x="365" y="66"/>
                  </a:cubicBezTo>
                  <a:cubicBezTo>
                    <a:pt x="365" y="30"/>
                    <a:pt x="336" y="0"/>
                    <a:pt x="300" y="0"/>
                  </a:cubicBezTo>
                  <a:cubicBezTo>
                    <a:pt x="274" y="0"/>
                    <a:pt x="251" y="15"/>
                    <a:pt x="241" y="38"/>
                  </a:cubicBezTo>
                  <a:cubicBezTo>
                    <a:pt x="235" y="35"/>
                    <a:pt x="229" y="34"/>
                    <a:pt x="223" y="34"/>
                  </a:cubicBezTo>
                  <a:cubicBezTo>
                    <a:pt x="208" y="34"/>
                    <a:pt x="194" y="42"/>
                    <a:pt x="186" y="54"/>
                  </a:cubicBezTo>
                  <a:cubicBezTo>
                    <a:pt x="178" y="51"/>
                    <a:pt x="178" y="51"/>
                    <a:pt x="178" y="51"/>
                  </a:cubicBezTo>
                  <a:cubicBezTo>
                    <a:pt x="178" y="51"/>
                    <a:pt x="178" y="51"/>
                    <a:pt x="178" y="51"/>
                  </a:cubicBezTo>
                  <a:cubicBezTo>
                    <a:pt x="95" y="15"/>
                    <a:pt x="95" y="15"/>
                    <a:pt x="95" y="15"/>
                  </a:cubicBezTo>
                  <a:cubicBezTo>
                    <a:pt x="92" y="15"/>
                    <a:pt x="90" y="15"/>
                    <a:pt x="88" y="16"/>
                  </a:cubicBezTo>
                  <a:close/>
                  <a:moveTo>
                    <a:pt x="244" y="96"/>
                  </a:moveTo>
                  <a:cubicBezTo>
                    <a:pt x="244" y="118"/>
                    <a:pt x="244" y="118"/>
                    <a:pt x="244" y="118"/>
                  </a:cubicBezTo>
                  <a:cubicBezTo>
                    <a:pt x="183" y="100"/>
                    <a:pt x="183" y="100"/>
                    <a:pt x="183" y="100"/>
                  </a:cubicBezTo>
                  <a:cubicBezTo>
                    <a:pt x="183" y="71"/>
                    <a:pt x="183" y="71"/>
                    <a:pt x="183" y="71"/>
                  </a:cubicBezTo>
                  <a:lnTo>
                    <a:pt x="244" y="96"/>
                  </a:lnTo>
                  <a:close/>
                  <a:moveTo>
                    <a:pt x="305" y="122"/>
                  </a:moveTo>
                  <a:cubicBezTo>
                    <a:pt x="305" y="137"/>
                    <a:pt x="305" y="137"/>
                    <a:pt x="305" y="137"/>
                  </a:cubicBezTo>
                  <a:cubicBezTo>
                    <a:pt x="260" y="123"/>
                    <a:pt x="260" y="123"/>
                    <a:pt x="260" y="123"/>
                  </a:cubicBezTo>
                  <a:cubicBezTo>
                    <a:pt x="260" y="103"/>
                    <a:pt x="260" y="103"/>
                    <a:pt x="260" y="103"/>
                  </a:cubicBezTo>
                  <a:lnTo>
                    <a:pt x="305" y="122"/>
                  </a:lnTo>
                  <a:close/>
                  <a:moveTo>
                    <a:pt x="99" y="144"/>
                  </a:moveTo>
                  <a:cubicBezTo>
                    <a:pt x="167" y="157"/>
                    <a:pt x="167" y="157"/>
                    <a:pt x="167" y="157"/>
                  </a:cubicBezTo>
                  <a:cubicBezTo>
                    <a:pt x="167" y="184"/>
                    <a:pt x="167" y="184"/>
                    <a:pt x="167" y="184"/>
                  </a:cubicBezTo>
                  <a:cubicBezTo>
                    <a:pt x="99" y="178"/>
                    <a:pt x="99" y="178"/>
                    <a:pt x="99" y="178"/>
                  </a:cubicBezTo>
                  <a:lnTo>
                    <a:pt x="99" y="144"/>
                  </a:lnTo>
                  <a:close/>
                  <a:moveTo>
                    <a:pt x="99" y="245"/>
                  </a:moveTo>
                  <a:cubicBezTo>
                    <a:pt x="167" y="243"/>
                    <a:pt x="167" y="243"/>
                    <a:pt x="167" y="243"/>
                  </a:cubicBezTo>
                  <a:cubicBezTo>
                    <a:pt x="167" y="270"/>
                    <a:pt x="167" y="270"/>
                    <a:pt x="167" y="270"/>
                  </a:cubicBezTo>
                  <a:cubicBezTo>
                    <a:pt x="99" y="279"/>
                    <a:pt x="99" y="279"/>
                    <a:pt x="99" y="279"/>
                  </a:cubicBezTo>
                  <a:lnTo>
                    <a:pt x="99" y="245"/>
                  </a:lnTo>
                  <a:close/>
                  <a:moveTo>
                    <a:pt x="99" y="229"/>
                  </a:moveTo>
                  <a:cubicBezTo>
                    <a:pt x="99" y="195"/>
                    <a:pt x="99" y="195"/>
                    <a:pt x="99" y="195"/>
                  </a:cubicBezTo>
                  <a:cubicBezTo>
                    <a:pt x="167" y="200"/>
                    <a:pt x="167" y="200"/>
                    <a:pt x="167" y="200"/>
                  </a:cubicBezTo>
                  <a:cubicBezTo>
                    <a:pt x="167" y="227"/>
                    <a:pt x="167" y="227"/>
                    <a:pt x="167" y="227"/>
                  </a:cubicBezTo>
                  <a:lnTo>
                    <a:pt x="99" y="229"/>
                  </a:lnTo>
                  <a:close/>
                  <a:moveTo>
                    <a:pt x="183" y="201"/>
                  </a:moveTo>
                  <a:cubicBezTo>
                    <a:pt x="244" y="206"/>
                    <a:pt x="244" y="206"/>
                    <a:pt x="244" y="206"/>
                  </a:cubicBezTo>
                  <a:cubicBezTo>
                    <a:pt x="244" y="224"/>
                    <a:pt x="244" y="224"/>
                    <a:pt x="244" y="224"/>
                  </a:cubicBezTo>
                  <a:cubicBezTo>
                    <a:pt x="183" y="226"/>
                    <a:pt x="183" y="226"/>
                    <a:pt x="183" y="226"/>
                  </a:cubicBezTo>
                  <a:lnTo>
                    <a:pt x="183" y="201"/>
                  </a:lnTo>
                  <a:close/>
                  <a:moveTo>
                    <a:pt x="260" y="207"/>
                  </a:moveTo>
                  <a:cubicBezTo>
                    <a:pt x="305" y="211"/>
                    <a:pt x="305" y="211"/>
                    <a:pt x="305" y="211"/>
                  </a:cubicBezTo>
                  <a:cubicBezTo>
                    <a:pt x="305" y="223"/>
                    <a:pt x="305" y="223"/>
                    <a:pt x="305" y="223"/>
                  </a:cubicBezTo>
                  <a:cubicBezTo>
                    <a:pt x="260" y="224"/>
                    <a:pt x="260" y="224"/>
                    <a:pt x="260" y="224"/>
                  </a:cubicBezTo>
                  <a:lnTo>
                    <a:pt x="260" y="207"/>
                  </a:lnTo>
                  <a:close/>
                  <a:moveTo>
                    <a:pt x="305" y="195"/>
                  </a:moveTo>
                  <a:cubicBezTo>
                    <a:pt x="260" y="191"/>
                    <a:pt x="260" y="191"/>
                    <a:pt x="260" y="191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305" y="183"/>
                    <a:pt x="305" y="183"/>
                    <a:pt x="305" y="183"/>
                  </a:cubicBezTo>
                  <a:lnTo>
                    <a:pt x="305" y="195"/>
                  </a:lnTo>
                  <a:close/>
                  <a:moveTo>
                    <a:pt x="244" y="190"/>
                  </a:moveTo>
                  <a:cubicBezTo>
                    <a:pt x="183" y="185"/>
                    <a:pt x="183" y="185"/>
                    <a:pt x="183" y="185"/>
                  </a:cubicBezTo>
                  <a:cubicBezTo>
                    <a:pt x="183" y="160"/>
                    <a:pt x="183" y="160"/>
                    <a:pt x="183" y="160"/>
                  </a:cubicBezTo>
                  <a:cubicBezTo>
                    <a:pt x="244" y="171"/>
                    <a:pt x="244" y="171"/>
                    <a:pt x="244" y="171"/>
                  </a:cubicBezTo>
                  <a:lnTo>
                    <a:pt x="244" y="190"/>
                  </a:lnTo>
                  <a:close/>
                  <a:moveTo>
                    <a:pt x="183" y="143"/>
                  </a:moveTo>
                  <a:cubicBezTo>
                    <a:pt x="183" y="116"/>
                    <a:pt x="183" y="116"/>
                    <a:pt x="183" y="116"/>
                  </a:cubicBezTo>
                  <a:cubicBezTo>
                    <a:pt x="244" y="135"/>
                    <a:pt x="244" y="135"/>
                    <a:pt x="244" y="135"/>
                  </a:cubicBezTo>
                  <a:cubicBezTo>
                    <a:pt x="244" y="155"/>
                    <a:pt x="244" y="155"/>
                    <a:pt x="244" y="155"/>
                  </a:cubicBezTo>
                  <a:lnTo>
                    <a:pt x="183" y="143"/>
                  </a:lnTo>
                  <a:close/>
                  <a:moveTo>
                    <a:pt x="167" y="140"/>
                  </a:moveTo>
                  <a:cubicBezTo>
                    <a:pt x="99" y="127"/>
                    <a:pt x="99" y="127"/>
                    <a:pt x="99" y="127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167" y="112"/>
                    <a:pt x="167" y="112"/>
                    <a:pt x="167" y="112"/>
                  </a:cubicBezTo>
                  <a:lnTo>
                    <a:pt x="167" y="140"/>
                  </a:lnTo>
                  <a:close/>
                  <a:moveTo>
                    <a:pt x="99" y="295"/>
                  </a:moveTo>
                  <a:cubicBezTo>
                    <a:pt x="167" y="286"/>
                    <a:pt x="167" y="286"/>
                    <a:pt x="167" y="286"/>
                  </a:cubicBezTo>
                  <a:cubicBezTo>
                    <a:pt x="167" y="314"/>
                    <a:pt x="167" y="314"/>
                    <a:pt x="167" y="314"/>
                  </a:cubicBezTo>
                  <a:cubicBezTo>
                    <a:pt x="99" y="330"/>
                    <a:pt x="99" y="330"/>
                    <a:pt x="99" y="330"/>
                  </a:cubicBezTo>
                  <a:lnTo>
                    <a:pt x="99" y="295"/>
                  </a:lnTo>
                  <a:close/>
                  <a:moveTo>
                    <a:pt x="183" y="283"/>
                  </a:moveTo>
                  <a:cubicBezTo>
                    <a:pt x="244" y="275"/>
                    <a:pt x="244" y="275"/>
                    <a:pt x="244" y="275"/>
                  </a:cubicBezTo>
                  <a:cubicBezTo>
                    <a:pt x="244" y="295"/>
                    <a:pt x="244" y="295"/>
                    <a:pt x="244" y="295"/>
                  </a:cubicBezTo>
                  <a:cubicBezTo>
                    <a:pt x="183" y="310"/>
                    <a:pt x="183" y="310"/>
                    <a:pt x="183" y="310"/>
                  </a:cubicBezTo>
                  <a:lnTo>
                    <a:pt x="183" y="283"/>
                  </a:lnTo>
                  <a:close/>
                  <a:moveTo>
                    <a:pt x="183" y="267"/>
                  </a:moveTo>
                  <a:cubicBezTo>
                    <a:pt x="183" y="242"/>
                    <a:pt x="183" y="242"/>
                    <a:pt x="183" y="242"/>
                  </a:cubicBezTo>
                  <a:cubicBezTo>
                    <a:pt x="244" y="240"/>
                    <a:pt x="244" y="240"/>
                    <a:pt x="244" y="240"/>
                  </a:cubicBezTo>
                  <a:cubicBezTo>
                    <a:pt x="244" y="259"/>
                    <a:pt x="244" y="259"/>
                    <a:pt x="244" y="259"/>
                  </a:cubicBezTo>
                  <a:lnTo>
                    <a:pt x="183" y="267"/>
                  </a:lnTo>
                  <a:close/>
                  <a:moveTo>
                    <a:pt x="260" y="240"/>
                  </a:moveTo>
                  <a:cubicBezTo>
                    <a:pt x="305" y="239"/>
                    <a:pt x="305" y="239"/>
                    <a:pt x="305" y="239"/>
                  </a:cubicBezTo>
                  <a:cubicBezTo>
                    <a:pt x="305" y="251"/>
                    <a:pt x="305" y="251"/>
                    <a:pt x="305" y="251"/>
                  </a:cubicBezTo>
                  <a:cubicBezTo>
                    <a:pt x="260" y="257"/>
                    <a:pt x="260" y="257"/>
                    <a:pt x="260" y="257"/>
                  </a:cubicBezTo>
                  <a:lnTo>
                    <a:pt x="260" y="240"/>
                  </a:lnTo>
                  <a:close/>
                  <a:moveTo>
                    <a:pt x="260" y="158"/>
                  </a:moveTo>
                  <a:cubicBezTo>
                    <a:pt x="260" y="140"/>
                    <a:pt x="260" y="140"/>
                    <a:pt x="260" y="140"/>
                  </a:cubicBezTo>
                  <a:cubicBezTo>
                    <a:pt x="305" y="153"/>
                    <a:pt x="305" y="153"/>
                    <a:pt x="305" y="153"/>
                  </a:cubicBezTo>
                  <a:cubicBezTo>
                    <a:pt x="305" y="166"/>
                    <a:pt x="305" y="166"/>
                    <a:pt x="305" y="166"/>
                  </a:cubicBezTo>
                  <a:lnTo>
                    <a:pt x="260" y="158"/>
                  </a:lnTo>
                  <a:close/>
                  <a:moveTo>
                    <a:pt x="167" y="95"/>
                  </a:moveTo>
                  <a:cubicBezTo>
                    <a:pt x="99" y="74"/>
                    <a:pt x="99" y="74"/>
                    <a:pt x="99" y="74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67" y="64"/>
                    <a:pt x="167" y="64"/>
                    <a:pt x="167" y="64"/>
                  </a:cubicBezTo>
                  <a:lnTo>
                    <a:pt x="167" y="95"/>
                  </a:lnTo>
                  <a:close/>
                  <a:moveTo>
                    <a:pt x="16" y="70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83" y="330"/>
                    <a:pt x="83" y="330"/>
                    <a:pt x="83" y="330"/>
                  </a:cubicBezTo>
                  <a:cubicBezTo>
                    <a:pt x="16" y="310"/>
                    <a:pt x="16" y="310"/>
                    <a:pt x="16" y="310"/>
                  </a:cubicBezTo>
                  <a:lnTo>
                    <a:pt x="16" y="70"/>
                  </a:lnTo>
                  <a:close/>
                  <a:moveTo>
                    <a:pt x="260" y="291"/>
                  </a:moveTo>
                  <a:cubicBezTo>
                    <a:pt x="260" y="273"/>
                    <a:pt x="260" y="273"/>
                    <a:pt x="260" y="273"/>
                  </a:cubicBezTo>
                  <a:cubicBezTo>
                    <a:pt x="305" y="267"/>
                    <a:pt x="305" y="267"/>
                    <a:pt x="305" y="267"/>
                  </a:cubicBezTo>
                  <a:cubicBezTo>
                    <a:pt x="305" y="280"/>
                    <a:pt x="305" y="280"/>
                    <a:pt x="305" y="280"/>
                  </a:cubicBezTo>
                  <a:lnTo>
                    <a:pt x="260" y="291"/>
                  </a:lnTo>
                  <a:close/>
                  <a:moveTo>
                    <a:pt x="223" y="50"/>
                  </a:moveTo>
                  <a:cubicBezTo>
                    <a:pt x="229" y="50"/>
                    <a:pt x="235" y="52"/>
                    <a:pt x="240" y="55"/>
                  </a:cubicBezTo>
                  <a:cubicBezTo>
                    <a:pt x="242" y="57"/>
                    <a:pt x="245" y="57"/>
                    <a:pt x="247" y="57"/>
                  </a:cubicBezTo>
                  <a:cubicBezTo>
                    <a:pt x="250" y="56"/>
                    <a:pt x="252" y="54"/>
                    <a:pt x="253" y="51"/>
                  </a:cubicBezTo>
                  <a:cubicBezTo>
                    <a:pt x="259" y="30"/>
                    <a:pt x="278" y="16"/>
                    <a:pt x="300" y="16"/>
                  </a:cubicBezTo>
                  <a:cubicBezTo>
                    <a:pt x="327" y="16"/>
                    <a:pt x="349" y="38"/>
                    <a:pt x="349" y="66"/>
                  </a:cubicBezTo>
                  <a:cubicBezTo>
                    <a:pt x="349" y="68"/>
                    <a:pt x="349" y="70"/>
                    <a:pt x="349" y="72"/>
                  </a:cubicBezTo>
                  <a:cubicBezTo>
                    <a:pt x="348" y="75"/>
                    <a:pt x="349" y="77"/>
                    <a:pt x="350" y="79"/>
                  </a:cubicBezTo>
                  <a:cubicBezTo>
                    <a:pt x="352" y="80"/>
                    <a:pt x="354" y="81"/>
                    <a:pt x="356" y="82"/>
                  </a:cubicBezTo>
                  <a:cubicBezTo>
                    <a:pt x="373" y="83"/>
                    <a:pt x="386" y="97"/>
                    <a:pt x="386" y="114"/>
                  </a:cubicBezTo>
                  <a:cubicBezTo>
                    <a:pt x="386" y="132"/>
                    <a:pt x="372" y="146"/>
                    <a:pt x="354" y="146"/>
                  </a:cubicBezTo>
                  <a:cubicBezTo>
                    <a:pt x="321" y="146"/>
                    <a:pt x="321" y="146"/>
                    <a:pt x="321" y="146"/>
                  </a:cubicBezTo>
                  <a:cubicBezTo>
                    <a:pt x="321" y="117"/>
                    <a:pt x="321" y="117"/>
                    <a:pt x="321" y="117"/>
                  </a:cubicBezTo>
                  <a:cubicBezTo>
                    <a:pt x="321" y="114"/>
                    <a:pt x="319" y="111"/>
                    <a:pt x="316" y="110"/>
                  </a:cubicBezTo>
                  <a:cubicBezTo>
                    <a:pt x="255" y="84"/>
                    <a:pt x="255" y="84"/>
                    <a:pt x="255" y="84"/>
                  </a:cubicBezTo>
                  <a:cubicBezTo>
                    <a:pt x="255" y="84"/>
                    <a:pt x="255" y="84"/>
                    <a:pt x="255" y="84"/>
                  </a:cubicBezTo>
                  <a:cubicBezTo>
                    <a:pt x="201" y="61"/>
                    <a:pt x="201" y="61"/>
                    <a:pt x="201" y="61"/>
                  </a:cubicBezTo>
                  <a:cubicBezTo>
                    <a:pt x="206" y="54"/>
                    <a:pt x="215" y="50"/>
                    <a:pt x="223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80" name="Freeform 361"/>
            <p:cNvSpPr>
              <a:spLocks/>
            </p:cNvSpPr>
            <p:nvPr/>
          </p:nvSpPr>
          <p:spPr bwMode="auto">
            <a:xfrm>
              <a:off x="3729038" y="1855788"/>
              <a:ext cx="66675" cy="65088"/>
            </a:xfrm>
            <a:custGeom>
              <a:avLst/>
              <a:gdLst>
                <a:gd name="T0" fmla="*/ 62 w 70"/>
                <a:gd name="T1" fmla="*/ 27 h 69"/>
                <a:gd name="T2" fmla="*/ 43 w 70"/>
                <a:gd name="T3" fmla="*/ 27 h 69"/>
                <a:gd name="T4" fmla="*/ 43 w 70"/>
                <a:gd name="T5" fmla="*/ 8 h 69"/>
                <a:gd name="T6" fmla="*/ 35 w 70"/>
                <a:gd name="T7" fmla="*/ 0 h 69"/>
                <a:gd name="T8" fmla="*/ 27 w 70"/>
                <a:gd name="T9" fmla="*/ 8 h 69"/>
                <a:gd name="T10" fmla="*/ 27 w 70"/>
                <a:gd name="T11" fmla="*/ 27 h 69"/>
                <a:gd name="T12" fmla="*/ 8 w 70"/>
                <a:gd name="T13" fmla="*/ 27 h 69"/>
                <a:gd name="T14" fmla="*/ 0 w 70"/>
                <a:gd name="T15" fmla="*/ 35 h 69"/>
                <a:gd name="T16" fmla="*/ 8 w 70"/>
                <a:gd name="T17" fmla="*/ 43 h 69"/>
                <a:gd name="T18" fmla="*/ 27 w 70"/>
                <a:gd name="T19" fmla="*/ 43 h 69"/>
                <a:gd name="T20" fmla="*/ 27 w 70"/>
                <a:gd name="T21" fmla="*/ 61 h 69"/>
                <a:gd name="T22" fmla="*/ 35 w 70"/>
                <a:gd name="T23" fmla="*/ 69 h 69"/>
                <a:gd name="T24" fmla="*/ 43 w 70"/>
                <a:gd name="T25" fmla="*/ 61 h 69"/>
                <a:gd name="T26" fmla="*/ 43 w 70"/>
                <a:gd name="T27" fmla="*/ 43 h 69"/>
                <a:gd name="T28" fmla="*/ 62 w 70"/>
                <a:gd name="T29" fmla="*/ 43 h 69"/>
                <a:gd name="T30" fmla="*/ 70 w 70"/>
                <a:gd name="T31" fmla="*/ 35 h 69"/>
                <a:gd name="T32" fmla="*/ 62 w 70"/>
                <a:gd name="T33" fmla="*/ 2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69">
                  <a:moveTo>
                    <a:pt x="62" y="27"/>
                  </a:moveTo>
                  <a:cubicBezTo>
                    <a:pt x="43" y="27"/>
                    <a:pt x="43" y="27"/>
                    <a:pt x="43" y="27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3"/>
                    <a:pt x="39" y="0"/>
                    <a:pt x="35" y="0"/>
                  </a:cubicBezTo>
                  <a:cubicBezTo>
                    <a:pt x="31" y="0"/>
                    <a:pt x="27" y="3"/>
                    <a:pt x="27" y="8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4" y="27"/>
                    <a:pt x="0" y="30"/>
                    <a:pt x="0" y="35"/>
                  </a:cubicBezTo>
                  <a:cubicBezTo>
                    <a:pt x="0" y="39"/>
                    <a:pt x="4" y="43"/>
                    <a:pt x="8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7" y="66"/>
                    <a:pt x="31" y="69"/>
                    <a:pt x="35" y="69"/>
                  </a:cubicBezTo>
                  <a:cubicBezTo>
                    <a:pt x="39" y="69"/>
                    <a:pt x="43" y="66"/>
                    <a:pt x="43" y="61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66" y="43"/>
                    <a:pt x="70" y="39"/>
                    <a:pt x="70" y="35"/>
                  </a:cubicBezTo>
                  <a:cubicBezTo>
                    <a:pt x="70" y="30"/>
                    <a:pt x="66" y="27"/>
                    <a:pt x="6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81" name="Freeform 363"/>
            <p:cNvSpPr>
              <a:spLocks/>
            </p:cNvSpPr>
            <p:nvPr/>
          </p:nvSpPr>
          <p:spPr bwMode="auto">
            <a:xfrm>
              <a:off x="3462338" y="825500"/>
              <a:ext cx="884238" cy="36513"/>
            </a:xfrm>
            <a:custGeom>
              <a:avLst/>
              <a:gdLst>
                <a:gd name="T0" fmla="*/ 911 w 924"/>
                <a:gd name="T1" fmla="*/ 13 h 38"/>
                <a:gd name="T2" fmla="*/ 880 w 924"/>
                <a:gd name="T3" fmla="*/ 22 h 38"/>
                <a:gd name="T4" fmla="*/ 850 w 924"/>
                <a:gd name="T5" fmla="*/ 13 h 38"/>
                <a:gd name="T6" fmla="*/ 810 w 924"/>
                <a:gd name="T7" fmla="*/ 0 h 38"/>
                <a:gd name="T8" fmla="*/ 771 w 924"/>
                <a:gd name="T9" fmla="*/ 13 h 38"/>
                <a:gd name="T10" fmla="*/ 741 w 924"/>
                <a:gd name="T11" fmla="*/ 22 h 38"/>
                <a:gd name="T12" fmla="*/ 710 w 924"/>
                <a:gd name="T13" fmla="*/ 13 h 38"/>
                <a:gd name="T14" fmla="*/ 671 w 924"/>
                <a:gd name="T15" fmla="*/ 0 h 38"/>
                <a:gd name="T16" fmla="*/ 632 w 924"/>
                <a:gd name="T17" fmla="*/ 13 h 38"/>
                <a:gd name="T18" fmla="*/ 601 w 924"/>
                <a:gd name="T19" fmla="*/ 22 h 38"/>
                <a:gd name="T20" fmla="*/ 571 w 924"/>
                <a:gd name="T21" fmla="*/ 13 h 38"/>
                <a:gd name="T22" fmla="*/ 532 w 924"/>
                <a:gd name="T23" fmla="*/ 0 h 38"/>
                <a:gd name="T24" fmla="*/ 492 w 924"/>
                <a:gd name="T25" fmla="*/ 13 h 38"/>
                <a:gd name="T26" fmla="*/ 462 w 924"/>
                <a:gd name="T27" fmla="*/ 22 h 38"/>
                <a:gd name="T28" fmla="*/ 431 w 924"/>
                <a:gd name="T29" fmla="*/ 13 h 38"/>
                <a:gd name="T30" fmla="*/ 392 w 924"/>
                <a:gd name="T31" fmla="*/ 0 h 38"/>
                <a:gd name="T32" fmla="*/ 353 w 924"/>
                <a:gd name="T33" fmla="*/ 13 h 38"/>
                <a:gd name="T34" fmla="*/ 322 w 924"/>
                <a:gd name="T35" fmla="*/ 22 h 38"/>
                <a:gd name="T36" fmla="*/ 292 w 924"/>
                <a:gd name="T37" fmla="*/ 13 h 38"/>
                <a:gd name="T38" fmla="*/ 253 w 924"/>
                <a:gd name="T39" fmla="*/ 0 h 38"/>
                <a:gd name="T40" fmla="*/ 214 w 924"/>
                <a:gd name="T41" fmla="*/ 13 h 38"/>
                <a:gd name="T42" fmla="*/ 183 w 924"/>
                <a:gd name="T43" fmla="*/ 22 h 38"/>
                <a:gd name="T44" fmla="*/ 152 w 924"/>
                <a:gd name="T45" fmla="*/ 13 h 38"/>
                <a:gd name="T46" fmla="*/ 113 w 924"/>
                <a:gd name="T47" fmla="*/ 0 h 38"/>
                <a:gd name="T48" fmla="*/ 74 w 924"/>
                <a:gd name="T49" fmla="*/ 13 h 38"/>
                <a:gd name="T50" fmla="*/ 44 w 924"/>
                <a:gd name="T51" fmla="*/ 22 h 38"/>
                <a:gd name="T52" fmla="*/ 13 w 924"/>
                <a:gd name="T53" fmla="*/ 13 h 38"/>
                <a:gd name="T54" fmla="*/ 2 w 924"/>
                <a:gd name="T55" fmla="*/ 15 h 38"/>
                <a:gd name="T56" fmla="*/ 4 w 924"/>
                <a:gd name="T57" fmla="*/ 26 h 38"/>
                <a:gd name="T58" fmla="*/ 44 w 924"/>
                <a:gd name="T59" fmla="*/ 38 h 38"/>
                <a:gd name="T60" fmla="*/ 83 w 924"/>
                <a:gd name="T61" fmla="*/ 26 h 38"/>
                <a:gd name="T62" fmla="*/ 113 w 924"/>
                <a:gd name="T63" fmla="*/ 16 h 38"/>
                <a:gd name="T64" fmla="*/ 144 w 924"/>
                <a:gd name="T65" fmla="*/ 26 h 38"/>
                <a:gd name="T66" fmla="*/ 183 w 924"/>
                <a:gd name="T67" fmla="*/ 38 h 38"/>
                <a:gd name="T68" fmla="*/ 222 w 924"/>
                <a:gd name="T69" fmla="*/ 26 h 38"/>
                <a:gd name="T70" fmla="*/ 253 w 924"/>
                <a:gd name="T71" fmla="*/ 16 h 38"/>
                <a:gd name="T72" fmla="*/ 283 w 924"/>
                <a:gd name="T73" fmla="*/ 26 h 38"/>
                <a:gd name="T74" fmla="*/ 322 w 924"/>
                <a:gd name="T75" fmla="*/ 38 h 38"/>
                <a:gd name="T76" fmla="*/ 362 w 924"/>
                <a:gd name="T77" fmla="*/ 26 h 38"/>
                <a:gd name="T78" fmla="*/ 392 w 924"/>
                <a:gd name="T79" fmla="*/ 16 h 38"/>
                <a:gd name="T80" fmla="*/ 423 w 924"/>
                <a:gd name="T81" fmla="*/ 26 h 38"/>
                <a:gd name="T82" fmla="*/ 462 w 924"/>
                <a:gd name="T83" fmla="*/ 38 h 38"/>
                <a:gd name="T84" fmla="*/ 501 w 924"/>
                <a:gd name="T85" fmla="*/ 26 h 38"/>
                <a:gd name="T86" fmla="*/ 532 w 924"/>
                <a:gd name="T87" fmla="*/ 16 h 38"/>
                <a:gd name="T88" fmla="*/ 562 w 924"/>
                <a:gd name="T89" fmla="*/ 26 h 38"/>
                <a:gd name="T90" fmla="*/ 601 w 924"/>
                <a:gd name="T91" fmla="*/ 38 h 38"/>
                <a:gd name="T92" fmla="*/ 640 w 924"/>
                <a:gd name="T93" fmla="*/ 26 h 38"/>
                <a:gd name="T94" fmla="*/ 671 w 924"/>
                <a:gd name="T95" fmla="*/ 16 h 38"/>
                <a:gd name="T96" fmla="*/ 702 w 924"/>
                <a:gd name="T97" fmla="*/ 26 h 38"/>
                <a:gd name="T98" fmla="*/ 741 w 924"/>
                <a:gd name="T99" fmla="*/ 38 h 38"/>
                <a:gd name="T100" fmla="*/ 780 w 924"/>
                <a:gd name="T101" fmla="*/ 26 h 38"/>
                <a:gd name="T102" fmla="*/ 810 w 924"/>
                <a:gd name="T103" fmla="*/ 16 h 38"/>
                <a:gd name="T104" fmla="*/ 841 w 924"/>
                <a:gd name="T105" fmla="*/ 26 h 38"/>
                <a:gd name="T106" fmla="*/ 880 w 924"/>
                <a:gd name="T107" fmla="*/ 38 h 38"/>
                <a:gd name="T108" fmla="*/ 919 w 924"/>
                <a:gd name="T109" fmla="*/ 26 h 38"/>
                <a:gd name="T110" fmla="*/ 922 w 924"/>
                <a:gd name="T111" fmla="*/ 15 h 38"/>
                <a:gd name="T112" fmla="*/ 911 w 924"/>
                <a:gd name="T113" fmla="*/ 1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4" h="38">
                  <a:moveTo>
                    <a:pt x="911" y="13"/>
                  </a:moveTo>
                  <a:cubicBezTo>
                    <a:pt x="902" y="18"/>
                    <a:pt x="895" y="22"/>
                    <a:pt x="880" y="22"/>
                  </a:cubicBezTo>
                  <a:cubicBezTo>
                    <a:pt x="865" y="22"/>
                    <a:pt x="858" y="18"/>
                    <a:pt x="850" y="13"/>
                  </a:cubicBezTo>
                  <a:cubicBezTo>
                    <a:pt x="841" y="7"/>
                    <a:pt x="830" y="0"/>
                    <a:pt x="810" y="0"/>
                  </a:cubicBezTo>
                  <a:cubicBezTo>
                    <a:pt x="791" y="0"/>
                    <a:pt x="780" y="7"/>
                    <a:pt x="771" y="13"/>
                  </a:cubicBezTo>
                  <a:cubicBezTo>
                    <a:pt x="763" y="18"/>
                    <a:pt x="756" y="22"/>
                    <a:pt x="741" y="22"/>
                  </a:cubicBezTo>
                  <a:cubicBezTo>
                    <a:pt x="726" y="22"/>
                    <a:pt x="719" y="18"/>
                    <a:pt x="710" y="13"/>
                  </a:cubicBezTo>
                  <a:cubicBezTo>
                    <a:pt x="701" y="7"/>
                    <a:pt x="691" y="0"/>
                    <a:pt x="671" y="0"/>
                  </a:cubicBezTo>
                  <a:cubicBezTo>
                    <a:pt x="651" y="0"/>
                    <a:pt x="641" y="7"/>
                    <a:pt x="632" y="13"/>
                  </a:cubicBezTo>
                  <a:cubicBezTo>
                    <a:pt x="624" y="18"/>
                    <a:pt x="616" y="22"/>
                    <a:pt x="601" y="22"/>
                  </a:cubicBezTo>
                  <a:cubicBezTo>
                    <a:pt x="586" y="22"/>
                    <a:pt x="579" y="18"/>
                    <a:pt x="571" y="13"/>
                  </a:cubicBezTo>
                  <a:cubicBezTo>
                    <a:pt x="562" y="7"/>
                    <a:pt x="551" y="0"/>
                    <a:pt x="532" y="0"/>
                  </a:cubicBezTo>
                  <a:cubicBezTo>
                    <a:pt x="512" y="0"/>
                    <a:pt x="502" y="7"/>
                    <a:pt x="492" y="13"/>
                  </a:cubicBezTo>
                  <a:cubicBezTo>
                    <a:pt x="484" y="18"/>
                    <a:pt x="477" y="22"/>
                    <a:pt x="462" y="22"/>
                  </a:cubicBezTo>
                  <a:cubicBezTo>
                    <a:pt x="447" y="22"/>
                    <a:pt x="440" y="18"/>
                    <a:pt x="431" y="13"/>
                  </a:cubicBezTo>
                  <a:cubicBezTo>
                    <a:pt x="422" y="7"/>
                    <a:pt x="412" y="0"/>
                    <a:pt x="392" y="0"/>
                  </a:cubicBezTo>
                  <a:cubicBezTo>
                    <a:pt x="372" y="0"/>
                    <a:pt x="362" y="7"/>
                    <a:pt x="353" y="13"/>
                  </a:cubicBezTo>
                  <a:cubicBezTo>
                    <a:pt x="345" y="18"/>
                    <a:pt x="338" y="22"/>
                    <a:pt x="322" y="22"/>
                  </a:cubicBezTo>
                  <a:cubicBezTo>
                    <a:pt x="307" y="22"/>
                    <a:pt x="300" y="18"/>
                    <a:pt x="292" y="13"/>
                  </a:cubicBezTo>
                  <a:cubicBezTo>
                    <a:pt x="283" y="7"/>
                    <a:pt x="273" y="0"/>
                    <a:pt x="253" y="0"/>
                  </a:cubicBezTo>
                  <a:cubicBezTo>
                    <a:pt x="233" y="0"/>
                    <a:pt x="223" y="7"/>
                    <a:pt x="214" y="13"/>
                  </a:cubicBezTo>
                  <a:cubicBezTo>
                    <a:pt x="205" y="18"/>
                    <a:pt x="198" y="22"/>
                    <a:pt x="183" y="22"/>
                  </a:cubicBezTo>
                  <a:cubicBezTo>
                    <a:pt x="168" y="22"/>
                    <a:pt x="161" y="18"/>
                    <a:pt x="152" y="13"/>
                  </a:cubicBezTo>
                  <a:cubicBezTo>
                    <a:pt x="143" y="7"/>
                    <a:pt x="133" y="0"/>
                    <a:pt x="113" y="0"/>
                  </a:cubicBezTo>
                  <a:cubicBezTo>
                    <a:pt x="94" y="0"/>
                    <a:pt x="83" y="7"/>
                    <a:pt x="74" y="13"/>
                  </a:cubicBezTo>
                  <a:cubicBezTo>
                    <a:pt x="66" y="18"/>
                    <a:pt x="59" y="22"/>
                    <a:pt x="44" y="22"/>
                  </a:cubicBezTo>
                  <a:cubicBezTo>
                    <a:pt x="29" y="22"/>
                    <a:pt x="21" y="18"/>
                    <a:pt x="13" y="13"/>
                  </a:cubicBezTo>
                  <a:cubicBezTo>
                    <a:pt x="9" y="10"/>
                    <a:pt x="4" y="11"/>
                    <a:pt x="2" y="15"/>
                  </a:cubicBezTo>
                  <a:cubicBezTo>
                    <a:pt x="0" y="19"/>
                    <a:pt x="1" y="24"/>
                    <a:pt x="4" y="26"/>
                  </a:cubicBezTo>
                  <a:cubicBezTo>
                    <a:pt x="14" y="32"/>
                    <a:pt x="24" y="38"/>
                    <a:pt x="44" y="38"/>
                  </a:cubicBezTo>
                  <a:cubicBezTo>
                    <a:pt x="63" y="38"/>
                    <a:pt x="74" y="32"/>
                    <a:pt x="83" y="26"/>
                  </a:cubicBezTo>
                  <a:cubicBezTo>
                    <a:pt x="91" y="21"/>
                    <a:pt x="98" y="16"/>
                    <a:pt x="113" y="16"/>
                  </a:cubicBezTo>
                  <a:cubicBezTo>
                    <a:pt x="128" y="16"/>
                    <a:pt x="136" y="21"/>
                    <a:pt x="144" y="26"/>
                  </a:cubicBezTo>
                  <a:cubicBezTo>
                    <a:pt x="153" y="32"/>
                    <a:pt x="163" y="38"/>
                    <a:pt x="183" y="38"/>
                  </a:cubicBezTo>
                  <a:cubicBezTo>
                    <a:pt x="203" y="38"/>
                    <a:pt x="213" y="32"/>
                    <a:pt x="222" y="26"/>
                  </a:cubicBezTo>
                  <a:cubicBezTo>
                    <a:pt x="231" y="21"/>
                    <a:pt x="238" y="16"/>
                    <a:pt x="253" y="16"/>
                  </a:cubicBezTo>
                  <a:cubicBezTo>
                    <a:pt x="268" y="16"/>
                    <a:pt x="275" y="21"/>
                    <a:pt x="283" y="26"/>
                  </a:cubicBezTo>
                  <a:cubicBezTo>
                    <a:pt x="292" y="32"/>
                    <a:pt x="303" y="38"/>
                    <a:pt x="322" y="38"/>
                  </a:cubicBezTo>
                  <a:cubicBezTo>
                    <a:pt x="342" y="38"/>
                    <a:pt x="353" y="32"/>
                    <a:pt x="362" y="26"/>
                  </a:cubicBezTo>
                  <a:cubicBezTo>
                    <a:pt x="370" y="21"/>
                    <a:pt x="377" y="16"/>
                    <a:pt x="392" y="16"/>
                  </a:cubicBezTo>
                  <a:cubicBezTo>
                    <a:pt x="407" y="16"/>
                    <a:pt x="414" y="21"/>
                    <a:pt x="423" y="26"/>
                  </a:cubicBezTo>
                  <a:cubicBezTo>
                    <a:pt x="432" y="32"/>
                    <a:pt x="442" y="38"/>
                    <a:pt x="462" y="38"/>
                  </a:cubicBezTo>
                  <a:cubicBezTo>
                    <a:pt x="482" y="38"/>
                    <a:pt x="492" y="32"/>
                    <a:pt x="501" y="26"/>
                  </a:cubicBezTo>
                  <a:cubicBezTo>
                    <a:pt x="509" y="21"/>
                    <a:pt x="517" y="16"/>
                    <a:pt x="532" y="16"/>
                  </a:cubicBezTo>
                  <a:cubicBezTo>
                    <a:pt x="547" y="16"/>
                    <a:pt x="554" y="21"/>
                    <a:pt x="562" y="26"/>
                  </a:cubicBezTo>
                  <a:cubicBezTo>
                    <a:pt x="571" y="32"/>
                    <a:pt x="582" y="38"/>
                    <a:pt x="601" y="38"/>
                  </a:cubicBezTo>
                  <a:cubicBezTo>
                    <a:pt x="621" y="38"/>
                    <a:pt x="631" y="32"/>
                    <a:pt x="640" y="26"/>
                  </a:cubicBezTo>
                  <a:cubicBezTo>
                    <a:pt x="649" y="21"/>
                    <a:pt x="656" y="16"/>
                    <a:pt x="671" y="16"/>
                  </a:cubicBezTo>
                  <a:cubicBezTo>
                    <a:pt x="686" y="16"/>
                    <a:pt x="693" y="21"/>
                    <a:pt x="702" y="26"/>
                  </a:cubicBezTo>
                  <a:cubicBezTo>
                    <a:pt x="711" y="32"/>
                    <a:pt x="721" y="38"/>
                    <a:pt x="741" y="38"/>
                  </a:cubicBezTo>
                  <a:cubicBezTo>
                    <a:pt x="761" y="38"/>
                    <a:pt x="771" y="32"/>
                    <a:pt x="780" y="26"/>
                  </a:cubicBezTo>
                  <a:cubicBezTo>
                    <a:pt x="788" y="21"/>
                    <a:pt x="795" y="16"/>
                    <a:pt x="810" y="16"/>
                  </a:cubicBezTo>
                  <a:cubicBezTo>
                    <a:pt x="826" y="16"/>
                    <a:pt x="833" y="21"/>
                    <a:pt x="841" y="26"/>
                  </a:cubicBezTo>
                  <a:cubicBezTo>
                    <a:pt x="850" y="32"/>
                    <a:pt x="860" y="38"/>
                    <a:pt x="880" y="38"/>
                  </a:cubicBezTo>
                  <a:cubicBezTo>
                    <a:pt x="900" y="38"/>
                    <a:pt x="910" y="32"/>
                    <a:pt x="919" y="26"/>
                  </a:cubicBezTo>
                  <a:cubicBezTo>
                    <a:pt x="923" y="24"/>
                    <a:pt x="924" y="19"/>
                    <a:pt x="922" y="15"/>
                  </a:cubicBezTo>
                  <a:cubicBezTo>
                    <a:pt x="919" y="11"/>
                    <a:pt x="914" y="10"/>
                    <a:pt x="9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82" name="Freeform 364"/>
            <p:cNvSpPr>
              <a:spLocks noEditPoints="1"/>
            </p:cNvSpPr>
            <p:nvPr/>
          </p:nvSpPr>
          <p:spPr bwMode="auto">
            <a:xfrm>
              <a:off x="3424238" y="573088"/>
              <a:ext cx="920750" cy="249238"/>
            </a:xfrm>
            <a:custGeom>
              <a:avLst/>
              <a:gdLst>
                <a:gd name="T0" fmla="*/ 53 w 962"/>
                <a:gd name="T1" fmla="*/ 205 h 260"/>
                <a:gd name="T2" fmla="*/ 81 w 962"/>
                <a:gd name="T3" fmla="*/ 260 h 260"/>
                <a:gd name="T4" fmla="*/ 181 w 962"/>
                <a:gd name="T5" fmla="*/ 248 h 260"/>
                <a:gd name="T6" fmla="*/ 290 w 962"/>
                <a:gd name="T7" fmla="*/ 238 h 260"/>
                <a:gd name="T8" fmla="*/ 399 w 962"/>
                <a:gd name="T9" fmla="*/ 248 h 260"/>
                <a:gd name="T10" fmla="*/ 499 w 962"/>
                <a:gd name="T11" fmla="*/ 260 h 260"/>
                <a:gd name="T12" fmla="*/ 600 w 962"/>
                <a:gd name="T13" fmla="*/ 248 h 260"/>
                <a:gd name="T14" fmla="*/ 708 w 962"/>
                <a:gd name="T15" fmla="*/ 238 h 260"/>
                <a:gd name="T16" fmla="*/ 817 w 962"/>
                <a:gd name="T17" fmla="*/ 248 h 260"/>
                <a:gd name="T18" fmla="*/ 918 w 962"/>
                <a:gd name="T19" fmla="*/ 260 h 260"/>
                <a:gd name="T20" fmla="*/ 948 w 962"/>
                <a:gd name="T21" fmla="*/ 234 h 260"/>
                <a:gd name="T22" fmla="*/ 848 w 962"/>
                <a:gd name="T23" fmla="*/ 222 h 260"/>
                <a:gd name="T24" fmla="*/ 748 w 962"/>
                <a:gd name="T25" fmla="*/ 234 h 260"/>
                <a:gd name="T26" fmla="*/ 767 w 962"/>
                <a:gd name="T27" fmla="*/ 129 h 260"/>
                <a:gd name="T28" fmla="*/ 733 w 962"/>
                <a:gd name="T29" fmla="*/ 115 h 260"/>
                <a:gd name="T30" fmla="*/ 689 w 962"/>
                <a:gd name="T31" fmla="*/ 67 h 260"/>
                <a:gd name="T32" fmla="*/ 656 w 962"/>
                <a:gd name="T33" fmla="*/ 8 h 260"/>
                <a:gd name="T34" fmla="*/ 560 w 962"/>
                <a:gd name="T35" fmla="*/ 8 h 260"/>
                <a:gd name="T36" fmla="*/ 540 w 962"/>
                <a:gd name="T37" fmla="*/ 67 h 260"/>
                <a:gd name="T38" fmla="*/ 471 w 962"/>
                <a:gd name="T39" fmla="*/ 107 h 260"/>
                <a:gd name="T40" fmla="*/ 394 w 962"/>
                <a:gd name="T41" fmla="*/ 107 h 260"/>
                <a:gd name="T42" fmla="*/ 317 w 962"/>
                <a:gd name="T43" fmla="*/ 107 h 260"/>
                <a:gd name="T44" fmla="*/ 240 w 962"/>
                <a:gd name="T45" fmla="*/ 107 h 260"/>
                <a:gd name="T46" fmla="*/ 161 w 962"/>
                <a:gd name="T47" fmla="*/ 107 h 260"/>
                <a:gd name="T48" fmla="*/ 189 w 962"/>
                <a:gd name="T49" fmla="*/ 141 h 260"/>
                <a:gd name="T50" fmla="*/ 232 w 962"/>
                <a:gd name="T51" fmla="*/ 141 h 260"/>
                <a:gd name="T52" fmla="*/ 309 w 962"/>
                <a:gd name="T53" fmla="*/ 123 h 260"/>
                <a:gd name="T54" fmla="*/ 248 w 962"/>
                <a:gd name="T55" fmla="*/ 123 h 260"/>
                <a:gd name="T56" fmla="*/ 386 w 962"/>
                <a:gd name="T57" fmla="*/ 141 h 260"/>
                <a:gd name="T58" fmla="*/ 402 w 962"/>
                <a:gd name="T59" fmla="*/ 123 h 260"/>
                <a:gd name="T60" fmla="*/ 402 w 962"/>
                <a:gd name="T61" fmla="*/ 141 h 260"/>
                <a:gd name="T62" fmla="*/ 540 w 962"/>
                <a:gd name="T63" fmla="*/ 123 h 260"/>
                <a:gd name="T64" fmla="*/ 479 w 962"/>
                <a:gd name="T65" fmla="*/ 123 h 260"/>
                <a:gd name="T66" fmla="*/ 184 w 962"/>
                <a:gd name="T67" fmla="*/ 157 h 260"/>
                <a:gd name="T68" fmla="*/ 556 w 962"/>
                <a:gd name="T69" fmla="*/ 75 h 260"/>
                <a:gd name="T70" fmla="*/ 576 w 962"/>
                <a:gd name="T71" fmla="*/ 16 h 260"/>
                <a:gd name="T72" fmla="*/ 648 w 962"/>
                <a:gd name="T73" fmla="*/ 75 h 260"/>
                <a:gd name="T74" fmla="*/ 681 w 962"/>
                <a:gd name="T75" fmla="*/ 123 h 260"/>
                <a:gd name="T76" fmla="*/ 725 w 962"/>
                <a:gd name="T77" fmla="*/ 142 h 260"/>
                <a:gd name="T78" fmla="*/ 708 w 962"/>
                <a:gd name="T79" fmla="*/ 222 h 260"/>
                <a:gd name="T80" fmla="*/ 608 w 962"/>
                <a:gd name="T81" fmla="*/ 234 h 260"/>
                <a:gd name="T82" fmla="*/ 499 w 962"/>
                <a:gd name="T83" fmla="*/ 244 h 260"/>
                <a:gd name="T84" fmla="*/ 390 w 962"/>
                <a:gd name="T85" fmla="*/ 234 h 260"/>
                <a:gd name="T86" fmla="*/ 290 w 962"/>
                <a:gd name="T87" fmla="*/ 222 h 260"/>
                <a:gd name="T88" fmla="*/ 190 w 962"/>
                <a:gd name="T89" fmla="*/ 234 h 260"/>
                <a:gd name="T90" fmla="*/ 81 w 962"/>
                <a:gd name="T91" fmla="*/ 244 h 260"/>
                <a:gd name="T92" fmla="*/ 69 w 962"/>
                <a:gd name="T93" fmla="*/ 20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62" h="260">
                  <a:moveTo>
                    <a:pt x="1" y="111"/>
                  </a:moveTo>
                  <a:cubicBezTo>
                    <a:pt x="0" y="113"/>
                    <a:pt x="0" y="117"/>
                    <a:pt x="2" y="119"/>
                  </a:cubicBezTo>
                  <a:cubicBezTo>
                    <a:pt x="53" y="205"/>
                    <a:pt x="53" y="205"/>
                    <a:pt x="53" y="205"/>
                  </a:cubicBezTo>
                  <a:cubicBezTo>
                    <a:pt x="40" y="239"/>
                    <a:pt x="40" y="239"/>
                    <a:pt x="40" y="239"/>
                  </a:cubicBezTo>
                  <a:cubicBezTo>
                    <a:pt x="39" y="243"/>
                    <a:pt x="40" y="247"/>
                    <a:pt x="43" y="249"/>
                  </a:cubicBezTo>
                  <a:cubicBezTo>
                    <a:pt x="53" y="255"/>
                    <a:pt x="63" y="260"/>
                    <a:pt x="81" y="260"/>
                  </a:cubicBezTo>
                  <a:cubicBezTo>
                    <a:pt x="101" y="260"/>
                    <a:pt x="111" y="254"/>
                    <a:pt x="120" y="248"/>
                  </a:cubicBezTo>
                  <a:cubicBezTo>
                    <a:pt x="128" y="243"/>
                    <a:pt x="136" y="238"/>
                    <a:pt x="151" y="238"/>
                  </a:cubicBezTo>
                  <a:cubicBezTo>
                    <a:pt x="166" y="238"/>
                    <a:pt x="173" y="243"/>
                    <a:pt x="181" y="248"/>
                  </a:cubicBezTo>
                  <a:cubicBezTo>
                    <a:pt x="190" y="254"/>
                    <a:pt x="201" y="260"/>
                    <a:pt x="220" y="260"/>
                  </a:cubicBezTo>
                  <a:cubicBezTo>
                    <a:pt x="240" y="260"/>
                    <a:pt x="251" y="254"/>
                    <a:pt x="260" y="248"/>
                  </a:cubicBezTo>
                  <a:cubicBezTo>
                    <a:pt x="268" y="243"/>
                    <a:pt x="275" y="238"/>
                    <a:pt x="290" y="238"/>
                  </a:cubicBezTo>
                  <a:cubicBezTo>
                    <a:pt x="305" y="238"/>
                    <a:pt x="312" y="243"/>
                    <a:pt x="321" y="248"/>
                  </a:cubicBezTo>
                  <a:cubicBezTo>
                    <a:pt x="330" y="254"/>
                    <a:pt x="340" y="260"/>
                    <a:pt x="360" y="260"/>
                  </a:cubicBezTo>
                  <a:cubicBezTo>
                    <a:pt x="380" y="260"/>
                    <a:pt x="390" y="254"/>
                    <a:pt x="399" y="248"/>
                  </a:cubicBezTo>
                  <a:cubicBezTo>
                    <a:pt x="407" y="243"/>
                    <a:pt x="414" y="238"/>
                    <a:pt x="430" y="238"/>
                  </a:cubicBezTo>
                  <a:cubicBezTo>
                    <a:pt x="445" y="238"/>
                    <a:pt x="452" y="243"/>
                    <a:pt x="460" y="248"/>
                  </a:cubicBezTo>
                  <a:cubicBezTo>
                    <a:pt x="469" y="254"/>
                    <a:pt x="480" y="260"/>
                    <a:pt x="499" y="260"/>
                  </a:cubicBezTo>
                  <a:cubicBezTo>
                    <a:pt x="519" y="260"/>
                    <a:pt x="529" y="254"/>
                    <a:pt x="538" y="248"/>
                  </a:cubicBezTo>
                  <a:cubicBezTo>
                    <a:pt x="547" y="243"/>
                    <a:pt x="554" y="238"/>
                    <a:pt x="569" y="238"/>
                  </a:cubicBezTo>
                  <a:cubicBezTo>
                    <a:pt x="584" y="238"/>
                    <a:pt x="591" y="243"/>
                    <a:pt x="600" y="248"/>
                  </a:cubicBezTo>
                  <a:cubicBezTo>
                    <a:pt x="609" y="254"/>
                    <a:pt x="619" y="260"/>
                    <a:pt x="639" y="260"/>
                  </a:cubicBezTo>
                  <a:cubicBezTo>
                    <a:pt x="658" y="260"/>
                    <a:pt x="669" y="254"/>
                    <a:pt x="678" y="248"/>
                  </a:cubicBezTo>
                  <a:cubicBezTo>
                    <a:pt x="686" y="243"/>
                    <a:pt x="693" y="238"/>
                    <a:pt x="708" y="238"/>
                  </a:cubicBezTo>
                  <a:cubicBezTo>
                    <a:pt x="724" y="238"/>
                    <a:pt x="731" y="243"/>
                    <a:pt x="739" y="248"/>
                  </a:cubicBezTo>
                  <a:cubicBezTo>
                    <a:pt x="748" y="254"/>
                    <a:pt x="758" y="260"/>
                    <a:pt x="778" y="260"/>
                  </a:cubicBezTo>
                  <a:cubicBezTo>
                    <a:pt x="798" y="260"/>
                    <a:pt x="808" y="254"/>
                    <a:pt x="817" y="248"/>
                  </a:cubicBezTo>
                  <a:cubicBezTo>
                    <a:pt x="826" y="243"/>
                    <a:pt x="833" y="238"/>
                    <a:pt x="848" y="238"/>
                  </a:cubicBezTo>
                  <a:cubicBezTo>
                    <a:pt x="863" y="238"/>
                    <a:pt x="870" y="243"/>
                    <a:pt x="878" y="248"/>
                  </a:cubicBezTo>
                  <a:cubicBezTo>
                    <a:pt x="888" y="254"/>
                    <a:pt x="898" y="260"/>
                    <a:pt x="918" y="260"/>
                  </a:cubicBezTo>
                  <a:cubicBezTo>
                    <a:pt x="937" y="260"/>
                    <a:pt x="948" y="254"/>
                    <a:pt x="957" y="248"/>
                  </a:cubicBezTo>
                  <a:cubicBezTo>
                    <a:pt x="961" y="245"/>
                    <a:pt x="962" y="240"/>
                    <a:pt x="959" y="237"/>
                  </a:cubicBezTo>
                  <a:cubicBezTo>
                    <a:pt x="957" y="233"/>
                    <a:pt x="952" y="232"/>
                    <a:pt x="948" y="234"/>
                  </a:cubicBezTo>
                  <a:cubicBezTo>
                    <a:pt x="940" y="240"/>
                    <a:pt x="933" y="244"/>
                    <a:pt x="918" y="244"/>
                  </a:cubicBezTo>
                  <a:cubicBezTo>
                    <a:pt x="903" y="244"/>
                    <a:pt x="895" y="240"/>
                    <a:pt x="887" y="234"/>
                  </a:cubicBezTo>
                  <a:cubicBezTo>
                    <a:pt x="878" y="229"/>
                    <a:pt x="868" y="222"/>
                    <a:pt x="848" y="222"/>
                  </a:cubicBezTo>
                  <a:cubicBezTo>
                    <a:pt x="828" y="222"/>
                    <a:pt x="818" y="229"/>
                    <a:pt x="809" y="234"/>
                  </a:cubicBezTo>
                  <a:cubicBezTo>
                    <a:pt x="800" y="240"/>
                    <a:pt x="793" y="244"/>
                    <a:pt x="778" y="244"/>
                  </a:cubicBezTo>
                  <a:cubicBezTo>
                    <a:pt x="763" y="244"/>
                    <a:pt x="756" y="240"/>
                    <a:pt x="748" y="234"/>
                  </a:cubicBezTo>
                  <a:cubicBezTo>
                    <a:pt x="743" y="232"/>
                    <a:pt x="739" y="229"/>
                    <a:pt x="733" y="226"/>
                  </a:cubicBezTo>
                  <a:cubicBezTo>
                    <a:pt x="768" y="136"/>
                    <a:pt x="768" y="136"/>
                    <a:pt x="768" y="136"/>
                  </a:cubicBezTo>
                  <a:cubicBezTo>
                    <a:pt x="769" y="134"/>
                    <a:pt x="768" y="131"/>
                    <a:pt x="767" y="129"/>
                  </a:cubicBezTo>
                  <a:cubicBezTo>
                    <a:pt x="765" y="127"/>
                    <a:pt x="763" y="126"/>
                    <a:pt x="760" y="126"/>
                  </a:cubicBezTo>
                  <a:cubicBezTo>
                    <a:pt x="733" y="126"/>
                    <a:pt x="733" y="126"/>
                    <a:pt x="733" y="126"/>
                  </a:cubicBezTo>
                  <a:cubicBezTo>
                    <a:pt x="733" y="115"/>
                    <a:pt x="733" y="115"/>
                    <a:pt x="733" y="115"/>
                  </a:cubicBezTo>
                  <a:cubicBezTo>
                    <a:pt x="733" y="110"/>
                    <a:pt x="730" y="107"/>
                    <a:pt x="725" y="107"/>
                  </a:cubicBezTo>
                  <a:cubicBezTo>
                    <a:pt x="689" y="107"/>
                    <a:pt x="689" y="107"/>
                    <a:pt x="689" y="107"/>
                  </a:cubicBezTo>
                  <a:cubicBezTo>
                    <a:pt x="689" y="67"/>
                    <a:pt x="689" y="67"/>
                    <a:pt x="689" y="67"/>
                  </a:cubicBezTo>
                  <a:cubicBezTo>
                    <a:pt x="689" y="62"/>
                    <a:pt x="686" y="59"/>
                    <a:pt x="681" y="59"/>
                  </a:cubicBezTo>
                  <a:cubicBezTo>
                    <a:pt x="656" y="59"/>
                    <a:pt x="656" y="59"/>
                    <a:pt x="656" y="59"/>
                  </a:cubicBezTo>
                  <a:cubicBezTo>
                    <a:pt x="656" y="8"/>
                    <a:pt x="656" y="8"/>
                    <a:pt x="656" y="8"/>
                  </a:cubicBezTo>
                  <a:cubicBezTo>
                    <a:pt x="656" y="3"/>
                    <a:pt x="653" y="0"/>
                    <a:pt x="648" y="0"/>
                  </a:cubicBezTo>
                  <a:cubicBezTo>
                    <a:pt x="568" y="0"/>
                    <a:pt x="568" y="0"/>
                    <a:pt x="568" y="0"/>
                  </a:cubicBezTo>
                  <a:cubicBezTo>
                    <a:pt x="563" y="0"/>
                    <a:pt x="560" y="3"/>
                    <a:pt x="560" y="8"/>
                  </a:cubicBezTo>
                  <a:cubicBezTo>
                    <a:pt x="560" y="59"/>
                    <a:pt x="560" y="59"/>
                    <a:pt x="560" y="59"/>
                  </a:cubicBezTo>
                  <a:cubicBezTo>
                    <a:pt x="548" y="59"/>
                    <a:pt x="548" y="59"/>
                    <a:pt x="548" y="59"/>
                  </a:cubicBezTo>
                  <a:cubicBezTo>
                    <a:pt x="544" y="59"/>
                    <a:pt x="540" y="62"/>
                    <a:pt x="540" y="67"/>
                  </a:cubicBezTo>
                  <a:cubicBezTo>
                    <a:pt x="540" y="107"/>
                    <a:pt x="540" y="107"/>
                    <a:pt x="540" y="107"/>
                  </a:cubicBezTo>
                  <a:cubicBezTo>
                    <a:pt x="472" y="107"/>
                    <a:pt x="472" y="107"/>
                    <a:pt x="472" y="107"/>
                  </a:cubicBezTo>
                  <a:cubicBezTo>
                    <a:pt x="471" y="107"/>
                    <a:pt x="471" y="107"/>
                    <a:pt x="471" y="107"/>
                  </a:cubicBezTo>
                  <a:cubicBezTo>
                    <a:pt x="471" y="107"/>
                    <a:pt x="470" y="107"/>
                    <a:pt x="470" y="107"/>
                  </a:cubicBezTo>
                  <a:cubicBezTo>
                    <a:pt x="395" y="107"/>
                    <a:pt x="395" y="107"/>
                    <a:pt x="395" y="107"/>
                  </a:cubicBezTo>
                  <a:cubicBezTo>
                    <a:pt x="394" y="107"/>
                    <a:pt x="394" y="107"/>
                    <a:pt x="394" y="107"/>
                  </a:cubicBezTo>
                  <a:cubicBezTo>
                    <a:pt x="394" y="107"/>
                    <a:pt x="393" y="107"/>
                    <a:pt x="393" y="107"/>
                  </a:cubicBezTo>
                  <a:cubicBezTo>
                    <a:pt x="318" y="107"/>
                    <a:pt x="318" y="107"/>
                    <a:pt x="318" y="107"/>
                  </a:cubicBezTo>
                  <a:cubicBezTo>
                    <a:pt x="317" y="107"/>
                    <a:pt x="317" y="107"/>
                    <a:pt x="317" y="107"/>
                  </a:cubicBezTo>
                  <a:cubicBezTo>
                    <a:pt x="317" y="107"/>
                    <a:pt x="316" y="107"/>
                    <a:pt x="316" y="107"/>
                  </a:cubicBezTo>
                  <a:cubicBezTo>
                    <a:pt x="241" y="107"/>
                    <a:pt x="241" y="107"/>
                    <a:pt x="241" y="107"/>
                  </a:cubicBezTo>
                  <a:cubicBezTo>
                    <a:pt x="240" y="107"/>
                    <a:pt x="240" y="107"/>
                    <a:pt x="240" y="107"/>
                  </a:cubicBezTo>
                  <a:cubicBezTo>
                    <a:pt x="240" y="107"/>
                    <a:pt x="239" y="107"/>
                    <a:pt x="239" y="107"/>
                  </a:cubicBezTo>
                  <a:cubicBezTo>
                    <a:pt x="163" y="107"/>
                    <a:pt x="163" y="107"/>
                    <a:pt x="163" y="107"/>
                  </a:cubicBezTo>
                  <a:cubicBezTo>
                    <a:pt x="161" y="107"/>
                    <a:pt x="161" y="107"/>
                    <a:pt x="161" y="107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5" y="107"/>
                    <a:pt x="3" y="108"/>
                    <a:pt x="1" y="111"/>
                  </a:cubicBezTo>
                  <a:close/>
                  <a:moveTo>
                    <a:pt x="189" y="141"/>
                  </a:moveTo>
                  <a:cubicBezTo>
                    <a:pt x="178" y="123"/>
                    <a:pt x="178" y="123"/>
                    <a:pt x="178" y="123"/>
                  </a:cubicBezTo>
                  <a:cubicBezTo>
                    <a:pt x="232" y="123"/>
                    <a:pt x="232" y="123"/>
                    <a:pt x="232" y="123"/>
                  </a:cubicBezTo>
                  <a:cubicBezTo>
                    <a:pt x="232" y="141"/>
                    <a:pt x="232" y="141"/>
                    <a:pt x="232" y="141"/>
                  </a:cubicBezTo>
                  <a:lnTo>
                    <a:pt x="189" y="141"/>
                  </a:lnTo>
                  <a:close/>
                  <a:moveTo>
                    <a:pt x="248" y="123"/>
                  </a:moveTo>
                  <a:cubicBezTo>
                    <a:pt x="309" y="123"/>
                    <a:pt x="309" y="123"/>
                    <a:pt x="309" y="123"/>
                  </a:cubicBezTo>
                  <a:cubicBezTo>
                    <a:pt x="309" y="141"/>
                    <a:pt x="309" y="141"/>
                    <a:pt x="309" y="141"/>
                  </a:cubicBezTo>
                  <a:cubicBezTo>
                    <a:pt x="248" y="141"/>
                    <a:pt x="248" y="141"/>
                    <a:pt x="248" y="141"/>
                  </a:cubicBezTo>
                  <a:lnTo>
                    <a:pt x="248" y="123"/>
                  </a:lnTo>
                  <a:close/>
                  <a:moveTo>
                    <a:pt x="325" y="123"/>
                  </a:moveTo>
                  <a:cubicBezTo>
                    <a:pt x="386" y="123"/>
                    <a:pt x="386" y="123"/>
                    <a:pt x="386" y="123"/>
                  </a:cubicBezTo>
                  <a:cubicBezTo>
                    <a:pt x="386" y="141"/>
                    <a:pt x="386" y="141"/>
                    <a:pt x="386" y="141"/>
                  </a:cubicBezTo>
                  <a:cubicBezTo>
                    <a:pt x="325" y="141"/>
                    <a:pt x="325" y="141"/>
                    <a:pt x="325" y="141"/>
                  </a:cubicBezTo>
                  <a:lnTo>
                    <a:pt x="325" y="123"/>
                  </a:lnTo>
                  <a:close/>
                  <a:moveTo>
                    <a:pt x="402" y="123"/>
                  </a:moveTo>
                  <a:cubicBezTo>
                    <a:pt x="463" y="123"/>
                    <a:pt x="463" y="123"/>
                    <a:pt x="463" y="123"/>
                  </a:cubicBezTo>
                  <a:cubicBezTo>
                    <a:pt x="463" y="141"/>
                    <a:pt x="463" y="141"/>
                    <a:pt x="463" y="141"/>
                  </a:cubicBezTo>
                  <a:cubicBezTo>
                    <a:pt x="402" y="141"/>
                    <a:pt x="402" y="141"/>
                    <a:pt x="402" y="141"/>
                  </a:cubicBezTo>
                  <a:lnTo>
                    <a:pt x="402" y="123"/>
                  </a:lnTo>
                  <a:close/>
                  <a:moveTo>
                    <a:pt x="479" y="123"/>
                  </a:moveTo>
                  <a:cubicBezTo>
                    <a:pt x="540" y="123"/>
                    <a:pt x="540" y="123"/>
                    <a:pt x="540" y="123"/>
                  </a:cubicBezTo>
                  <a:cubicBezTo>
                    <a:pt x="540" y="141"/>
                    <a:pt x="540" y="141"/>
                    <a:pt x="540" y="141"/>
                  </a:cubicBezTo>
                  <a:cubicBezTo>
                    <a:pt x="479" y="141"/>
                    <a:pt x="479" y="141"/>
                    <a:pt x="479" y="141"/>
                  </a:cubicBezTo>
                  <a:lnTo>
                    <a:pt x="479" y="123"/>
                  </a:lnTo>
                  <a:close/>
                  <a:moveTo>
                    <a:pt x="159" y="123"/>
                  </a:moveTo>
                  <a:cubicBezTo>
                    <a:pt x="177" y="153"/>
                    <a:pt x="177" y="153"/>
                    <a:pt x="177" y="153"/>
                  </a:cubicBezTo>
                  <a:cubicBezTo>
                    <a:pt x="179" y="156"/>
                    <a:pt x="181" y="157"/>
                    <a:pt x="184" y="157"/>
                  </a:cubicBezTo>
                  <a:cubicBezTo>
                    <a:pt x="548" y="157"/>
                    <a:pt x="548" y="157"/>
                    <a:pt x="548" y="157"/>
                  </a:cubicBezTo>
                  <a:cubicBezTo>
                    <a:pt x="553" y="157"/>
                    <a:pt x="556" y="153"/>
                    <a:pt x="556" y="149"/>
                  </a:cubicBezTo>
                  <a:cubicBezTo>
                    <a:pt x="556" y="75"/>
                    <a:pt x="556" y="75"/>
                    <a:pt x="556" y="75"/>
                  </a:cubicBezTo>
                  <a:cubicBezTo>
                    <a:pt x="568" y="75"/>
                    <a:pt x="568" y="75"/>
                    <a:pt x="568" y="75"/>
                  </a:cubicBezTo>
                  <a:cubicBezTo>
                    <a:pt x="572" y="75"/>
                    <a:pt x="576" y="71"/>
                    <a:pt x="576" y="67"/>
                  </a:cubicBezTo>
                  <a:cubicBezTo>
                    <a:pt x="576" y="16"/>
                    <a:pt x="576" y="16"/>
                    <a:pt x="576" y="16"/>
                  </a:cubicBezTo>
                  <a:cubicBezTo>
                    <a:pt x="640" y="16"/>
                    <a:pt x="640" y="16"/>
                    <a:pt x="640" y="16"/>
                  </a:cubicBezTo>
                  <a:cubicBezTo>
                    <a:pt x="640" y="67"/>
                    <a:pt x="640" y="67"/>
                    <a:pt x="640" y="67"/>
                  </a:cubicBezTo>
                  <a:cubicBezTo>
                    <a:pt x="640" y="71"/>
                    <a:pt x="644" y="75"/>
                    <a:pt x="648" y="75"/>
                  </a:cubicBezTo>
                  <a:cubicBezTo>
                    <a:pt x="673" y="75"/>
                    <a:pt x="673" y="75"/>
                    <a:pt x="673" y="75"/>
                  </a:cubicBezTo>
                  <a:cubicBezTo>
                    <a:pt x="673" y="115"/>
                    <a:pt x="673" y="115"/>
                    <a:pt x="673" y="115"/>
                  </a:cubicBezTo>
                  <a:cubicBezTo>
                    <a:pt x="673" y="119"/>
                    <a:pt x="677" y="123"/>
                    <a:pt x="681" y="123"/>
                  </a:cubicBezTo>
                  <a:cubicBezTo>
                    <a:pt x="717" y="123"/>
                    <a:pt x="717" y="123"/>
                    <a:pt x="717" y="123"/>
                  </a:cubicBezTo>
                  <a:cubicBezTo>
                    <a:pt x="717" y="134"/>
                    <a:pt x="717" y="134"/>
                    <a:pt x="717" y="134"/>
                  </a:cubicBezTo>
                  <a:cubicBezTo>
                    <a:pt x="717" y="138"/>
                    <a:pt x="721" y="142"/>
                    <a:pt x="725" y="142"/>
                  </a:cubicBezTo>
                  <a:cubicBezTo>
                    <a:pt x="749" y="142"/>
                    <a:pt x="749" y="142"/>
                    <a:pt x="749" y="142"/>
                  </a:cubicBezTo>
                  <a:cubicBezTo>
                    <a:pt x="718" y="222"/>
                    <a:pt x="718" y="222"/>
                    <a:pt x="718" y="222"/>
                  </a:cubicBezTo>
                  <a:cubicBezTo>
                    <a:pt x="715" y="222"/>
                    <a:pt x="712" y="222"/>
                    <a:pt x="708" y="222"/>
                  </a:cubicBezTo>
                  <a:cubicBezTo>
                    <a:pt x="689" y="222"/>
                    <a:pt x="678" y="229"/>
                    <a:pt x="669" y="234"/>
                  </a:cubicBezTo>
                  <a:cubicBezTo>
                    <a:pt x="661" y="240"/>
                    <a:pt x="654" y="244"/>
                    <a:pt x="639" y="244"/>
                  </a:cubicBezTo>
                  <a:cubicBezTo>
                    <a:pt x="624" y="244"/>
                    <a:pt x="616" y="240"/>
                    <a:pt x="608" y="234"/>
                  </a:cubicBezTo>
                  <a:cubicBezTo>
                    <a:pt x="599" y="229"/>
                    <a:pt x="589" y="222"/>
                    <a:pt x="569" y="222"/>
                  </a:cubicBezTo>
                  <a:cubicBezTo>
                    <a:pt x="549" y="222"/>
                    <a:pt x="539" y="229"/>
                    <a:pt x="530" y="234"/>
                  </a:cubicBezTo>
                  <a:cubicBezTo>
                    <a:pt x="522" y="240"/>
                    <a:pt x="514" y="244"/>
                    <a:pt x="499" y="244"/>
                  </a:cubicBezTo>
                  <a:cubicBezTo>
                    <a:pt x="484" y="244"/>
                    <a:pt x="477" y="240"/>
                    <a:pt x="469" y="234"/>
                  </a:cubicBezTo>
                  <a:cubicBezTo>
                    <a:pt x="460" y="229"/>
                    <a:pt x="449" y="222"/>
                    <a:pt x="430" y="222"/>
                  </a:cubicBezTo>
                  <a:cubicBezTo>
                    <a:pt x="410" y="222"/>
                    <a:pt x="400" y="229"/>
                    <a:pt x="390" y="234"/>
                  </a:cubicBezTo>
                  <a:cubicBezTo>
                    <a:pt x="382" y="240"/>
                    <a:pt x="375" y="244"/>
                    <a:pt x="360" y="244"/>
                  </a:cubicBezTo>
                  <a:cubicBezTo>
                    <a:pt x="345" y="244"/>
                    <a:pt x="338" y="240"/>
                    <a:pt x="329" y="234"/>
                  </a:cubicBezTo>
                  <a:cubicBezTo>
                    <a:pt x="320" y="229"/>
                    <a:pt x="310" y="222"/>
                    <a:pt x="290" y="222"/>
                  </a:cubicBezTo>
                  <a:cubicBezTo>
                    <a:pt x="270" y="222"/>
                    <a:pt x="260" y="229"/>
                    <a:pt x="251" y="234"/>
                  </a:cubicBezTo>
                  <a:cubicBezTo>
                    <a:pt x="243" y="240"/>
                    <a:pt x="236" y="244"/>
                    <a:pt x="220" y="244"/>
                  </a:cubicBezTo>
                  <a:cubicBezTo>
                    <a:pt x="205" y="244"/>
                    <a:pt x="198" y="240"/>
                    <a:pt x="190" y="234"/>
                  </a:cubicBezTo>
                  <a:cubicBezTo>
                    <a:pt x="181" y="229"/>
                    <a:pt x="171" y="222"/>
                    <a:pt x="151" y="222"/>
                  </a:cubicBezTo>
                  <a:cubicBezTo>
                    <a:pt x="131" y="222"/>
                    <a:pt x="121" y="229"/>
                    <a:pt x="112" y="234"/>
                  </a:cubicBezTo>
                  <a:cubicBezTo>
                    <a:pt x="103" y="240"/>
                    <a:pt x="96" y="244"/>
                    <a:pt x="81" y="244"/>
                  </a:cubicBezTo>
                  <a:cubicBezTo>
                    <a:pt x="70" y="244"/>
                    <a:pt x="64" y="242"/>
                    <a:pt x="58" y="239"/>
                  </a:cubicBezTo>
                  <a:cubicBezTo>
                    <a:pt x="70" y="207"/>
                    <a:pt x="70" y="207"/>
                    <a:pt x="70" y="207"/>
                  </a:cubicBezTo>
                  <a:cubicBezTo>
                    <a:pt x="71" y="204"/>
                    <a:pt x="70" y="202"/>
                    <a:pt x="69" y="200"/>
                  </a:cubicBezTo>
                  <a:cubicBezTo>
                    <a:pt x="23" y="123"/>
                    <a:pt x="23" y="123"/>
                    <a:pt x="23" y="123"/>
                  </a:cubicBezTo>
                  <a:lnTo>
                    <a:pt x="159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83" name="Freeform 365"/>
            <p:cNvSpPr>
              <a:spLocks noEditPoints="1"/>
            </p:cNvSpPr>
            <p:nvPr/>
          </p:nvSpPr>
          <p:spPr bwMode="auto">
            <a:xfrm>
              <a:off x="2460625" y="1822141"/>
              <a:ext cx="446088" cy="320675"/>
            </a:xfrm>
            <a:custGeom>
              <a:avLst/>
              <a:gdLst>
                <a:gd name="T0" fmla="*/ 0 w 466"/>
                <a:gd name="T1" fmla="*/ 330 h 335"/>
                <a:gd name="T2" fmla="*/ 1 w 466"/>
                <a:gd name="T3" fmla="*/ 332 h 335"/>
                <a:gd name="T4" fmla="*/ 3 w 466"/>
                <a:gd name="T5" fmla="*/ 334 h 335"/>
                <a:gd name="T6" fmla="*/ 5 w 466"/>
                <a:gd name="T7" fmla="*/ 335 h 335"/>
                <a:gd name="T8" fmla="*/ 8 w 466"/>
                <a:gd name="T9" fmla="*/ 335 h 335"/>
                <a:gd name="T10" fmla="*/ 8 w 466"/>
                <a:gd name="T11" fmla="*/ 335 h 335"/>
                <a:gd name="T12" fmla="*/ 217 w 466"/>
                <a:gd name="T13" fmla="*/ 335 h 335"/>
                <a:gd name="T14" fmla="*/ 421 w 466"/>
                <a:gd name="T15" fmla="*/ 335 h 335"/>
                <a:gd name="T16" fmla="*/ 421 w 466"/>
                <a:gd name="T17" fmla="*/ 335 h 335"/>
                <a:gd name="T18" fmla="*/ 466 w 466"/>
                <a:gd name="T19" fmla="*/ 327 h 335"/>
                <a:gd name="T20" fmla="*/ 458 w 466"/>
                <a:gd name="T21" fmla="*/ 0 h 335"/>
                <a:gd name="T22" fmla="*/ 0 w 466"/>
                <a:gd name="T23" fmla="*/ 8 h 335"/>
                <a:gd name="T24" fmla="*/ 0 w 466"/>
                <a:gd name="T25" fmla="*/ 328 h 335"/>
                <a:gd name="T26" fmla="*/ 0 w 466"/>
                <a:gd name="T27" fmla="*/ 330 h 335"/>
                <a:gd name="T28" fmla="*/ 410 w 466"/>
                <a:gd name="T29" fmla="*/ 319 h 335"/>
                <a:gd name="T30" fmla="*/ 204 w 466"/>
                <a:gd name="T31" fmla="*/ 267 h 335"/>
                <a:gd name="T32" fmla="*/ 374 w 466"/>
                <a:gd name="T33" fmla="*/ 219 h 335"/>
                <a:gd name="T34" fmla="*/ 90 w 466"/>
                <a:gd name="T35" fmla="*/ 196 h 335"/>
                <a:gd name="T36" fmla="*/ 16 w 466"/>
                <a:gd name="T37" fmla="*/ 316 h 335"/>
                <a:gd name="T38" fmla="*/ 126 w 466"/>
                <a:gd name="T39" fmla="*/ 87 h 335"/>
                <a:gd name="T40" fmla="*/ 165 w 466"/>
                <a:gd name="T41" fmla="*/ 126 h 335"/>
                <a:gd name="T42" fmla="*/ 126 w 466"/>
                <a:gd name="T43" fmla="*/ 259 h 335"/>
                <a:gd name="T44" fmla="*/ 87 w 466"/>
                <a:gd name="T45" fmla="*/ 126 h 335"/>
                <a:gd name="T46" fmla="*/ 162 w 466"/>
                <a:gd name="T47" fmla="*/ 195 h 335"/>
                <a:gd name="T48" fmla="*/ 138 w 466"/>
                <a:gd name="T49" fmla="*/ 273 h 335"/>
                <a:gd name="T50" fmla="*/ 128 w 466"/>
                <a:gd name="T51" fmla="*/ 293 h 335"/>
                <a:gd name="T52" fmla="*/ 189 w 466"/>
                <a:gd name="T53" fmla="*/ 272 h 335"/>
                <a:gd name="T54" fmla="*/ 55 w 466"/>
                <a:gd name="T55" fmla="*/ 319 h 335"/>
                <a:gd name="T56" fmla="*/ 199 w 466"/>
                <a:gd name="T57" fmla="*/ 252 h 335"/>
                <a:gd name="T58" fmla="*/ 170 w 466"/>
                <a:gd name="T59" fmla="*/ 168 h 335"/>
                <a:gd name="T60" fmla="*/ 260 w 466"/>
                <a:gd name="T61" fmla="*/ 147 h 335"/>
                <a:gd name="T62" fmla="*/ 361 w 466"/>
                <a:gd name="T63" fmla="*/ 195 h 335"/>
                <a:gd name="T64" fmla="*/ 332 w 466"/>
                <a:gd name="T65" fmla="*/ 156 h 335"/>
                <a:gd name="T66" fmla="*/ 450 w 466"/>
                <a:gd name="T67" fmla="*/ 70 h 335"/>
                <a:gd name="T68" fmla="*/ 377 w 466"/>
                <a:gd name="T69" fmla="*/ 189 h 335"/>
                <a:gd name="T70" fmla="*/ 450 w 466"/>
                <a:gd name="T71" fmla="*/ 53 h 335"/>
                <a:gd name="T72" fmla="*/ 218 w 466"/>
                <a:gd name="T73" fmla="*/ 84 h 335"/>
                <a:gd name="T74" fmla="*/ 450 w 466"/>
                <a:gd name="T75" fmla="*/ 40 h 335"/>
                <a:gd name="T76" fmla="*/ 185 w 466"/>
                <a:gd name="T77" fmla="*/ 40 h 335"/>
                <a:gd name="T78" fmla="*/ 230 w 466"/>
                <a:gd name="T79" fmla="*/ 130 h 335"/>
                <a:gd name="T80" fmla="*/ 178 w 466"/>
                <a:gd name="T81" fmla="*/ 141 h 335"/>
                <a:gd name="T82" fmla="*/ 136 w 466"/>
                <a:gd name="T83" fmla="*/ 72 h 335"/>
                <a:gd name="T84" fmla="*/ 185 w 466"/>
                <a:gd name="T85" fmla="*/ 40 h 335"/>
                <a:gd name="T86" fmla="*/ 119 w 466"/>
                <a:gd name="T87" fmla="*/ 71 h 335"/>
                <a:gd name="T88" fmla="*/ 73 w 466"/>
                <a:gd name="T89" fmla="*/ 141 h 335"/>
                <a:gd name="T90" fmla="*/ 16 w 466"/>
                <a:gd name="T91" fmla="*/ 205 h 335"/>
                <a:gd name="T92" fmla="*/ 108 w 466"/>
                <a:gd name="T93" fmla="*/ 40 h 335"/>
                <a:gd name="T94" fmla="*/ 389 w 466"/>
                <a:gd name="T95" fmla="*/ 213 h 335"/>
                <a:gd name="T96" fmla="*/ 450 w 466"/>
                <a:gd name="T97" fmla="*/ 180 h 335"/>
                <a:gd name="T98" fmla="*/ 427 w 466"/>
                <a:gd name="T99" fmla="*/ 319 h 335"/>
                <a:gd name="T100" fmla="*/ 450 w 466"/>
                <a:gd name="T101" fmla="*/ 24 h 335"/>
                <a:gd name="T102" fmla="*/ 16 w 466"/>
                <a:gd name="T103" fmla="*/ 1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66" h="335">
                  <a:moveTo>
                    <a:pt x="0" y="330"/>
                  </a:moveTo>
                  <a:cubicBezTo>
                    <a:pt x="0" y="330"/>
                    <a:pt x="0" y="330"/>
                    <a:pt x="0" y="330"/>
                  </a:cubicBezTo>
                  <a:cubicBezTo>
                    <a:pt x="0" y="330"/>
                    <a:pt x="0" y="330"/>
                    <a:pt x="0" y="330"/>
                  </a:cubicBezTo>
                  <a:cubicBezTo>
                    <a:pt x="1" y="331"/>
                    <a:pt x="1" y="332"/>
                    <a:pt x="1" y="332"/>
                  </a:cubicBezTo>
                  <a:cubicBezTo>
                    <a:pt x="1" y="332"/>
                    <a:pt x="2" y="332"/>
                    <a:pt x="2" y="333"/>
                  </a:cubicBezTo>
                  <a:cubicBezTo>
                    <a:pt x="2" y="333"/>
                    <a:pt x="3" y="333"/>
                    <a:pt x="3" y="334"/>
                  </a:cubicBezTo>
                  <a:cubicBezTo>
                    <a:pt x="3" y="334"/>
                    <a:pt x="3" y="334"/>
                    <a:pt x="3" y="334"/>
                  </a:cubicBezTo>
                  <a:cubicBezTo>
                    <a:pt x="4" y="334"/>
                    <a:pt x="4" y="335"/>
                    <a:pt x="5" y="335"/>
                  </a:cubicBezTo>
                  <a:cubicBezTo>
                    <a:pt x="5" y="335"/>
                    <a:pt x="5" y="335"/>
                    <a:pt x="6" y="335"/>
                  </a:cubicBezTo>
                  <a:cubicBezTo>
                    <a:pt x="6" y="335"/>
                    <a:pt x="7" y="335"/>
                    <a:pt x="8" y="335"/>
                  </a:cubicBezTo>
                  <a:cubicBezTo>
                    <a:pt x="8" y="335"/>
                    <a:pt x="8" y="335"/>
                    <a:pt x="8" y="335"/>
                  </a:cubicBezTo>
                  <a:cubicBezTo>
                    <a:pt x="8" y="335"/>
                    <a:pt x="8" y="335"/>
                    <a:pt x="8" y="335"/>
                  </a:cubicBezTo>
                  <a:cubicBezTo>
                    <a:pt x="217" y="335"/>
                    <a:pt x="217" y="335"/>
                    <a:pt x="217" y="335"/>
                  </a:cubicBezTo>
                  <a:cubicBezTo>
                    <a:pt x="217" y="335"/>
                    <a:pt x="217" y="335"/>
                    <a:pt x="217" y="335"/>
                  </a:cubicBezTo>
                  <a:cubicBezTo>
                    <a:pt x="217" y="335"/>
                    <a:pt x="217" y="335"/>
                    <a:pt x="217" y="335"/>
                  </a:cubicBezTo>
                  <a:cubicBezTo>
                    <a:pt x="421" y="335"/>
                    <a:pt x="421" y="335"/>
                    <a:pt x="421" y="335"/>
                  </a:cubicBezTo>
                  <a:cubicBezTo>
                    <a:pt x="421" y="335"/>
                    <a:pt x="421" y="335"/>
                    <a:pt x="421" y="335"/>
                  </a:cubicBezTo>
                  <a:cubicBezTo>
                    <a:pt x="421" y="335"/>
                    <a:pt x="421" y="335"/>
                    <a:pt x="421" y="335"/>
                  </a:cubicBezTo>
                  <a:cubicBezTo>
                    <a:pt x="458" y="335"/>
                    <a:pt x="458" y="335"/>
                    <a:pt x="458" y="335"/>
                  </a:cubicBezTo>
                  <a:cubicBezTo>
                    <a:pt x="462" y="335"/>
                    <a:pt x="466" y="332"/>
                    <a:pt x="466" y="327"/>
                  </a:cubicBezTo>
                  <a:cubicBezTo>
                    <a:pt x="466" y="8"/>
                    <a:pt x="466" y="8"/>
                    <a:pt x="466" y="8"/>
                  </a:cubicBezTo>
                  <a:cubicBezTo>
                    <a:pt x="466" y="3"/>
                    <a:pt x="462" y="0"/>
                    <a:pt x="45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0" y="328"/>
                    <a:pt x="0" y="328"/>
                    <a:pt x="0" y="329"/>
                  </a:cubicBezTo>
                  <a:cubicBezTo>
                    <a:pt x="0" y="329"/>
                    <a:pt x="0" y="329"/>
                    <a:pt x="0" y="330"/>
                  </a:cubicBezTo>
                  <a:close/>
                  <a:moveTo>
                    <a:pt x="374" y="219"/>
                  </a:moveTo>
                  <a:cubicBezTo>
                    <a:pt x="410" y="319"/>
                    <a:pt x="410" y="319"/>
                    <a:pt x="410" y="319"/>
                  </a:cubicBezTo>
                  <a:cubicBezTo>
                    <a:pt x="223" y="319"/>
                    <a:pt x="223" y="319"/>
                    <a:pt x="223" y="319"/>
                  </a:cubicBezTo>
                  <a:cubicBezTo>
                    <a:pt x="204" y="267"/>
                    <a:pt x="204" y="267"/>
                    <a:pt x="204" y="267"/>
                  </a:cubicBezTo>
                  <a:cubicBezTo>
                    <a:pt x="370" y="209"/>
                    <a:pt x="370" y="209"/>
                    <a:pt x="370" y="209"/>
                  </a:cubicBezTo>
                  <a:cubicBezTo>
                    <a:pt x="371" y="212"/>
                    <a:pt x="373" y="215"/>
                    <a:pt x="374" y="219"/>
                  </a:cubicBezTo>
                  <a:close/>
                  <a:moveTo>
                    <a:pt x="16" y="222"/>
                  </a:moveTo>
                  <a:cubicBezTo>
                    <a:pt x="90" y="196"/>
                    <a:pt x="90" y="196"/>
                    <a:pt x="90" y="196"/>
                  </a:cubicBezTo>
                  <a:cubicBezTo>
                    <a:pt x="100" y="228"/>
                    <a:pt x="111" y="265"/>
                    <a:pt x="116" y="281"/>
                  </a:cubicBezTo>
                  <a:cubicBezTo>
                    <a:pt x="16" y="316"/>
                    <a:pt x="16" y="316"/>
                    <a:pt x="16" y="316"/>
                  </a:cubicBezTo>
                  <a:lnTo>
                    <a:pt x="16" y="222"/>
                  </a:lnTo>
                  <a:close/>
                  <a:moveTo>
                    <a:pt x="126" y="87"/>
                  </a:moveTo>
                  <a:cubicBezTo>
                    <a:pt x="126" y="87"/>
                    <a:pt x="126" y="87"/>
                    <a:pt x="126" y="87"/>
                  </a:cubicBezTo>
                  <a:cubicBezTo>
                    <a:pt x="147" y="87"/>
                    <a:pt x="165" y="104"/>
                    <a:pt x="165" y="126"/>
                  </a:cubicBezTo>
                  <a:cubicBezTo>
                    <a:pt x="165" y="129"/>
                    <a:pt x="164" y="133"/>
                    <a:pt x="163" y="137"/>
                  </a:cubicBezTo>
                  <a:cubicBezTo>
                    <a:pt x="161" y="143"/>
                    <a:pt x="138" y="218"/>
                    <a:pt x="126" y="259"/>
                  </a:cubicBezTo>
                  <a:cubicBezTo>
                    <a:pt x="114" y="218"/>
                    <a:pt x="90" y="142"/>
                    <a:pt x="89" y="137"/>
                  </a:cubicBezTo>
                  <a:cubicBezTo>
                    <a:pt x="88" y="133"/>
                    <a:pt x="87" y="129"/>
                    <a:pt x="87" y="126"/>
                  </a:cubicBezTo>
                  <a:cubicBezTo>
                    <a:pt x="87" y="104"/>
                    <a:pt x="105" y="87"/>
                    <a:pt x="126" y="87"/>
                  </a:cubicBezTo>
                  <a:close/>
                  <a:moveTo>
                    <a:pt x="162" y="195"/>
                  </a:moveTo>
                  <a:cubicBezTo>
                    <a:pt x="184" y="257"/>
                    <a:pt x="184" y="257"/>
                    <a:pt x="184" y="257"/>
                  </a:cubicBezTo>
                  <a:cubicBezTo>
                    <a:pt x="138" y="273"/>
                    <a:pt x="138" y="273"/>
                    <a:pt x="138" y="273"/>
                  </a:cubicBezTo>
                  <a:cubicBezTo>
                    <a:pt x="144" y="255"/>
                    <a:pt x="154" y="223"/>
                    <a:pt x="162" y="195"/>
                  </a:cubicBezTo>
                  <a:close/>
                  <a:moveTo>
                    <a:pt x="128" y="293"/>
                  </a:moveTo>
                  <a:cubicBezTo>
                    <a:pt x="128" y="293"/>
                    <a:pt x="128" y="293"/>
                    <a:pt x="129" y="293"/>
                  </a:cubicBezTo>
                  <a:cubicBezTo>
                    <a:pt x="189" y="272"/>
                    <a:pt x="189" y="272"/>
                    <a:pt x="189" y="272"/>
                  </a:cubicBezTo>
                  <a:cubicBezTo>
                    <a:pt x="206" y="319"/>
                    <a:pt x="206" y="319"/>
                    <a:pt x="206" y="319"/>
                  </a:cubicBezTo>
                  <a:cubicBezTo>
                    <a:pt x="55" y="319"/>
                    <a:pt x="55" y="319"/>
                    <a:pt x="55" y="319"/>
                  </a:cubicBezTo>
                  <a:lnTo>
                    <a:pt x="128" y="293"/>
                  </a:lnTo>
                  <a:close/>
                  <a:moveTo>
                    <a:pt x="199" y="252"/>
                  </a:moveTo>
                  <a:cubicBezTo>
                    <a:pt x="170" y="169"/>
                    <a:pt x="170" y="169"/>
                    <a:pt x="170" y="169"/>
                  </a:cubicBezTo>
                  <a:cubicBezTo>
                    <a:pt x="170" y="169"/>
                    <a:pt x="170" y="168"/>
                    <a:pt x="170" y="168"/>
                  </a:cubicBezTo>
                  <a:cubicBezTo>
                    <a:pt x="246" y="141"/>
                    <a:pt x="246" y="141"/>
                    <a:pt x="246" y="141"/>
                  </a:cubicBezTo>
                  <a:cubicBezTo>
                    <a:pt x="251" y="144"/>
                    <a:pt x="255" y="146"/>
                    <a:pt x="260" y="147"/>
                  </a:cubicBezTo>
                  <a:cubicBezTo>
                    <a:pt x="326" y="171"/>
                    <a:pt x="326" y="171"/>
                    <a:pt x="326" y="171"/>
                  </a:cubicBezTo>
                  <a:cubicBezTo>
                    <a:pt x="340" y="175"/>
                    <a:pt x="352" y="184"/>
                    <a:pt x="361" y="195"/>
                  </a:cubicBezTo>
                  <a:lnTo>
                    <a:pt x="199" y="252"/>
                  </a:lnTo>
                  <a:close/>
                  <a:moveTo>
                    <a:pt x="332" y="156"/>
                  </a:moveTo>
                  <a:cubicBezTo>
                    <a:pt x="269" y="133"/>
                    <a:pt x="269" y="133"/>
                    <a:pt x="269" y="133"/>
                  </a:cubicBezTo>
                  <a:cubicBezTo>
                    <a:pt x="450" y="70"/>
                    <a:pt x="450" y="70"/>
                    <a:pt x="450" y="70"/>
                  </a:cubicBezTo>
                  <a:cubicBezTo>
                    <a:pt x="450" y="163"/>
                    <a:pt x="450" y="163"/>
                    <a:pt x="450" y="163"/>
                  </a:cubicBezTo>
                  <a:cubicBezTo>
                    <a:pt x="377" y="189"/>
                    <a:pt x="377" y="189"/>
                    <a:pt x="377" y="189"/>
                  </a:cubicBezTo>
                  <a:cubicBezTo>
                    <a:pt x="365" y="174"/>
                    <a:pt x="350" y="162"/>
                    <a:pt x="332" y="156"/>
                  </a:cubicBezTo>
                  <a:close/>
                  <a:moveTo>
                    <a:pt x="450" y="53"/>
                  </a:moveTo>
                  <a:cubicBezTo>
                    <a:pt x="248" y="124"/>
                    <a:pt x="248" y="124"/>
                    <a:pt x="248" y="124"/>
                  </a:cubicBezTo>
                  <a:cubicBezTo>
                    <a:pt x="234" y="114"/>
                    <a:pt x="224" y="101"/>
                    <a:pt x="218" y="84"/>
                  </a:cubicBezTo>
                  <a:cubicBezTo>
                    <a:pt x="202" y="40"/>
                    <a:pt x="202" y="40"/>
                    <a:pt x="202" y="40"/>
                  </a:cubicBezTo>
                  <a:cubicBezTo>
                    <a:pt x="450" y="40"/>
                    <a:pt x="450" y="40"/>
                    <a:pt x="450" y="40"/>
                  </a:cubicBezTo>
                  <a:lnTo>
                    <a:pt x="450" y="53"/>
                  </a:lnTo>
                  <a:close/>
                  <a:moveTo>
                    <a:pt x="185" y="40"/>
                  </a:moveTo>
                  <a:cubicBezTo>
                    <a:pt x="203" y="90"/>
                    <a:pt x="203" y="90"/>
                    <a:pt x="203" y="90"/>
                  </a:cubicBezTo>
                  <a:cubicBezTo>
                    <a:pt x="208" y="106"/>
                    <a:pt x="218" y="119"/>
                    <a:pt x="230" y="130"/>
                  </a:cubicBezTo>
                  <a:cubicBezTo>
                    <a:pt x="176" y="149"/>
                    <a:pt x="176" y="149"/>
                    <a:pt x="176" y="149"/>
                  </a:cubicBezTo>
                  <a:cubicBezTo>
                    <a:pt x="177" y="145"/>
                    <a:pt x="178" y="142"/>
                    <a:pt x="178" y="141"/>
                  </a:cubicBezTo>
                  <a:cubicBezTo>
                    <a:pt x="180" y="136"/>
                    <a:pt x="181" y="131"/>
                    <a:pt x="181" y="126"/>
                  </a:cubicBezTo>
                  <a:cubicBezTo>
                    <a:pt x="181" y="99"/>
                    <a:pt x="161" y="76"/>
                    <a:pt x="136" y="72"/>
                  </a:cubicBezTo>
                  <a:cubicBezTo>
                    <a:pt x="125" y="40"/>
                    <a:pt x="125" y="40"/>
                    <a:pt x="125" y="40"/>
                  </a:cubicBezTo>
                  <a:lnTo>
                    <a:pt x="185" y="40"/>
                  </a:lnTo>
                  <a:close/>
                  <a:moveTo>
                    <a:pt x="108" y="40"/>
                  </a:moveTo>
                  <a:cubicBezTo>
                    <a:pt x="119" y="71"/>
                    <a:pt x="119" y="71"/>
                    <a:pt x="119" y="71"/>
                  </a:cubicBezTo>
                  <a:cubicBezTo>
                    <a:pt x="92" y="75"/>
                    <a:pt x="71" y="98"/>
                    <a:pt x="71" y="126"/>
                  </a:cubicBezTo>
                  <a:cubicBezTo>
                    <a:pt x="71" y="131"/>
                    <a:pt x="72" y="136"/>
                    <a:pt x="73" y="141"/>
                  </a:cubicBezTo>
                  <a:cubicBezTo>
                    <a:pt x="74" y="144"/>
                    <a:pt x="79" y="160"/>
                    <a:pt x="85" y="181"/>
                  </a:cubicBezTo>
                  <a:cubicBezTo>
                    <a:pt x="16" y="205"/>
                    <a:pt x="16" y="205"/>
                    <a:pt x="16" y="205"/>
                  </a:cubicBezTo>
                  <a:cubicBezTo>
                    <a:pt x="16" y="40"/>
                    <a:pt x="16" y="40"/>
                    <a:pt x="16" y="40"/>
                  </a:cubicBezTo>
                  <a:lnTo>
                    <a:pt x="108" y="40"/>
                  </a:lnTo>
                  <a:close/>
                  <a:moveTo>
                    <a:pt x="427" y="319"/>
                  </a:moveTo>
                  <a:cubicBezTo>
                    <a:pt x="389" y="213"/>
                    <a:pt x="389" y="213"/>
                    <a:pt x="389" y="213"/>
                  </a:cubicBezTo>
                  <a:cubicBezTo>
                    <a:pt x="388" y="210"/>
                    <a:pt x="387" y="206"/>
                    <a:pt x="385" y="203"/>
                  </a:cubicBezTo>
                  <a:cubicBezTo>
                    <a:pt x="450" y="180"/>
                    <a:pt x="450" y="180"/>
                    <a:pt x="450" y="180"/>
                  </a:cubicBezTo>
                  <a:cubicBezTo>
                    <a:pt x="450" y="319"/>
                    <a:pt x="450" y="319"/>
                    <a:pt x="450" y="319"/>
                  </a:cubicBezTo>
                  <a:lnTo>
                    <a:pt x="427" y="319"/>
                  </a:lnTo>
                  <a:close/>
                  <a:moveTo>
                    <a:pt x="450" y="16"/>
                  </a:moveTo>
                  <a:cubicBezTo>
                    <a:pt x="450" y="24"/>
                    <a:pt x="450" y="24"/>
                    <a:pt x="450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16"/>
                    <a:pt x="16" y="16"/>
                    <a:pt x="16" y="16"/>
                  </a:cubicBezTo>
                  <a:lnTo>
                    <a:pt x="45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84" name="Freeform 366"/>
            <p:cNvSpPr>
              <a:spLocks noEditPoints="1"/>
            </p:cNvSpPr>
            <p:nvPr/>
          </p:nvSpPr>
          <p:spPr bwMode="auto">
            <a:xfrm>
              <a:off x="2557463" y="1935163"/>
              <a:ext cx="47625" cy="47625"/>
            </a:xfrm>
            <a:custGeom>
              <a:avLst/>
              <a:gdLst>
                <a:gd name="T0" fmla="*/ 25 w 50"/>
                <a:gd name="T1" fmla="*/ 49 h 49"/>
                <a:gd name="T2" fmla="*/ 50 w 50"/>
                <a:gd name="T3" fmla="*/ 25 h 49"/>
                <a:gd name="T4" fmla="*/ 25 w 50"/>
                <a:gd name="T5" fmla="*/ 0 h 49"/>
                <a:gd name="T6" fmla="*/ 0 w 50"/>
                <a:gd name="T7" fmla="*/ 25 h 49"/>
                <a:gd name="T8" fmla="*/ 25 w 50"/>
                <a:gd name="T9" fmla="*/ 49 h 49"/>
                <a:gd name="T10" fmla="*/ 25 w 50"/>
                <a:gd name="T11" fmla="*/ 16 h 49"/>
                <a:gd name="T12" fmla="*/ 34 w 50"/>
                <a:gd name="T13" fmla="*/ 25 h 49"/>
                <a:gd name="T14" fmla="*/ 25 w 50"/>
                <a:gd name="T15" fmla="*/ 33 h 49"/>
                <a:gd name="T16" fmla="*/ 16 w 50"/>
                <a:gd name="T17" fmla="*/ 25 h 49"/>
                <a:gd name="T18" fmla="*/ 25 w 50"/>
                <a:gd name="T19" fmla="*/ 1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49">
                  <a:moveTo>
                    <a:pt x="25" y="49"/>
                  </a:moveTo>
                  <a:cubicBezTo>
                    <a:pt x="39" y="49"/>
                    <a:pt x="50" y="38"/>
                    <a:pt x="50" y="25"/>
                  </a:cubicBezTo>
                  <a:cubicBezTo>
                    <a:pt x="50" y="11"/>
                    <a:pt x="39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8"/>
                    <a:pt x="11" y="49"/>
                    <a:pt x="25" y="49"/>
                  </a:cubicBezTo>
                  <a:close/>
                  <a:moveTo>
                    <a:pt x="25" y="16"/>
                  </a:moveTo>
                  <a:cubicBezTo>
                    <a:pt x="30" y="16"/>
                    <a:pt x="34" y="20"/>
                    <a:pt x="34" y="25"/>
                  </a:cubicBezTo>
                  <a:cubicBezTo>
                    <a:pt x="34" y="29"/>
                    <a:pt x="30" y="33"/>
                    <a:pt x="25" y="33"/>
                  </a:cubicBezTo>
                  <a:cubicBezTo>
                    <a:pt x="20" y="33"/>
                    <a:pt x="16" y="29"/>
                    <a:pt x="16" y="25"/>
                  </a:cubicBezTo>
                  <a:cubicBezTo>
                    <a:pt x="16" y="20"/>
                    <a:pt x="20" y="16"/>
                    <a:pt x="2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85" name="Freeform 367"/>
            <p:cNvSpPr>
              <a:spLocks noEditPoints="1"/>
            </p:cNvSpPr>
            <p:nvPr/>
          </p:nvSpPr>
          <p:spPr bwMode="auto">
            <a:xfrm>
              <a:off x="4435475" y="930275"/>
              <a:ext cx="133350" cy="133350"/>
            </a:xfrm>
            <a:custGeom>
              <a:avLst/>
              <a:gdLst>
                <a:gd name="T0" fmla="*/ 69 w 138"/>
                <a:gd name="T1" fmla="*/ 0 h 138"/>
                <a:gd name="T2" fmla="*/ 0 w 138"/>
                <a:gd name="T3" fmla="*/ 69 h 138"/>
                <a:gd name="T4" fmla="*/ 69 w 138"/>
                <a:gd name="T5" fmla="*/ 138 h 138"/>
                <a:gd name="T6" fmla="*/ 138 w 138"/>
                <a:gd name="T7" fmla="*/ 69 h 138"/>
                <a:gd name="T8" fmla="*/ 69 w 138"/>
                <a:gd name="T9" fmla="*/ 0 h 138"/>
                <a:gd name="T10" fmla="*/ 77 w 138"/>
                <a:gd name="T11" fmla="*/ 17 h 138"/>
                <a:gd name="T12" fmla="*/ 100 w 138"/>
                <a:gd name="T13" fmla="*/ 27 h 138"/>
                <a:gd name="T14" fmla="*/ 77 w 138"/>
                <a:gd name="T15" fmla="*/ 50 h 138"/>
                <a:gd name="T16" fmla="*/ 77 w 138"/>
                <a:gd name="T17" fmla="*/ 17 h 138"/>
                <a:gd name="T18" fmla="*/ 61 w 138"/>
                <a:gd name="T19" fmla="*/ 17 h 138"/>
                <a:gd name="T20" fmla="*/ 61 w 138"/>
                <a:gd name="T21" fmla="*/ 61 h 138"/>
                <a:gd name="T22" fmla="*/ 17 w 138"/>
                <a:gd name="T23" fmla="*/ 61 h 138"/>
                <a:gd name="T24" fmla="*/ 61 w 138"/>
                <a:gd name="T25" fmla="*/ 17 h 138"/>
                <a:gd name="T26" fmla="*/ 17 w 138"/>
                <a:gd name="T27" fmla="*/ 77 h 138"/>
                <a:gd name="T28" fmla="*/ 66 w 138"/>
                <a:gd name="T29" fmla="*/ 77 h 138"/>
                <a:gd name="T30" fmla="*/ 100 w 138"/>
                <a:gd name="T31" fmla="*/ 111 h 138"/>
                <a:gd name="T32" fmla="*/ 69 w 138"/>
                <a:gd name="T33" fmla="*/ 122 h 138"/>
                <a:gd name="T34" fmla="*/ 17 w 138"/>
                <a:gd name="T35" fmla="*/ 77 h 138"/>
                <a:gd name="T36" fmla="*/ 111 w 138"/>
                <a:gd name="T37" fmla="*/ 100 h 138"/>
                <a:gd name="T38" fmla="*/ 80 w 138"/>
                <a:gd name="T39" fmla="*/ 69 h 138"/>
                <a:gd name="T40" fmla="*/ 111 w 138"/>
                <a:gd name="T41" fmla="*/ 38 h 138"/>
                <a:gd name="T42" fmla="*/ 122 w 138"/>
                <a:gd name="T43" fmla="*/ 69 h 138"/>
                <a:gd name="T44" fmla="*/ 111 w 138"/>
                <a:gd name="T45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8" h="138">
                  <a:moveTo>
                    <a:pt x="69" y="0"/>
                  </a:moveTo>
                  <a:cubicBezTo>
                    <a:pt x="31" y="0"/>
                    <a:pt x="0" y="31"/>
                    <a:pt x="0" y="69"/>
                  </a:cubicBezTo>
                  <a:cubicBezTo>
                    <a:pt x="0" y="107"/>
                    <a:pt x="31" y="138"/>
                    <a:pt x="69" y="138"/>
                  </a:cubicBezTo>
                  <a:cubicBezTo>
                    <a:pt x="107" y="138"/>
                    <a:pt x="138" y="107"/>
                    <a:pt x="138" y="69"/>
                  </a:cubicBezTo>
                  <a:cubicBezTo>
                    <a:pt x="138" y="31"/>
                    <a:pt x="107" y="0"/>
                    <a:pt x="69" y="0"/>
                  </a:cubicBezTo>
                  <a:close/>
                  <a:moveTo>
                    <a:pt x="77" y="17"/>
                  </a:moveTo>
                  <a:cubicBezTo>
                    <a:pt x="86" y="18"/>
                    <a:pt x="93" y="22"/>
                    <a:pt x="100" y="27"/>
                  </a:cubicBezTo>
                  <a:cubicBezTo>
                    <a:pt x="77" y="50"/>
                    <a:pt x="77" y="50"/>
                    <a:pt x="77" y="50"/>
                  </a:cubicBezTo>
                  <a:lnTo>
                    <a:pt x="77" y="17"/>
                  </a:lnTo>
                  <a:close/>
                  <a:moveTo>
                    <a:pt x="61" y="17"/>
                  </a:moveTo>
                  <a:cubicBezTo>
                    <a:pt x="61" y="61"/>
                    <a:pt x="61" y="61"/>
                    <a:pt x="61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21" y="38"/>
                    <a:pt x="38" y="21"/>
                    <a:pt x="61" y="17"/>
                  </a:cubicBezTo>
                  <a:close/>
                  <a:moveTo>
                    <a:pt x="17" y="77"/>
                  </a:moveTo>
                  <a:cubicBezTo>
                    <a:pt x="66" y="77"/>
                    <a:pt x="66" y="77"/>
                    <a:pt x="66" y="77"/>
                  </a:cubicBezTo>
                  <a:cubicBezTo>
                    <a:pt x="100" y="111"/>
                    <a:pt x="100" y="111"/>
                    <a:pt x="100" y="111"/>
                  </a:cubicBezTo>
                  <a:cubicBezTo>
                    <a:pt x="91" y="118"/>
                    <a:pt x="81" y="122"/>
                    <a:pt x="69" y="122"/>
                  </a:cubicBezTo>
                  <a:cubicBezTo>
                    <a:pt x="43" y="122"/>
                    <a:pt x="21" y="102"/>
                    <a:pt x="17" y="77"/>
                  </a:cubicBezTo>
                  <a:close/>
                  <a:moveTo>
                    <a:pt x="111" y="100"/>
                  </a:moveTo>
                  <a:cubicBezTo>
                    <a:pt x="80" y="69"/>
                    <a:pt x="80" y="69"/>
                    <a:pt x="80" y="69"/>
                  </a:cubicBezTo>
                  <a:cubicBezTo>
                    <a:pt x="111" y="38"/>
                    <a:pt x="111" y="38"/>
                    <a:pt x="111" y="38"/>
                  </a:cubicBezTo>
                  <a:cubicBezTo>
                    <a:pt x="118" y="47"/>
                    <a:pt x="122" y="57"/>
                    <a:pt x="122" y="69"/>
                  </a:cubicBezTo>
                  <a:cubicBezTo>
                    <a:pt x="122" y="81"/>
                    <a:pt x="118" y="91"/>
                    <a:pt x="111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86" name="Freeform 368"/>
            <p:cNvSpPr>
              <a:spLocks noEditPoints="1"/>
            </p:cNvSpPr>
            <p:nvPr/>
          </p:nvSpPr>
          <p:spPr bwMode="auto">
            <a:xfrm>
              <a:off x="4389438" y="771525"/>
              <a:ext cx="446088" cy="320675"/>
            </a:xfrm>
            <a:custGeom>
              <a:avLst/>
              <a:gdLst>
                <a:gd name="T0" fmla="*/ 8 w 466"/>
                <a:gd name="T1" fmla="*/ 0 h 336"/>
                <a:gd name="T2" fmla="*/ 0 w 466"/>
                <a:gd name="T3" fmla="*/ 8 h 336"/>
                <a:gd name="T4" fmla="*/ 0 w 466"/>
                <a:gd name="T5" fmla="*/ 328 h 336"/>
                <a:gd name="T6" fmla="*/ 8 w 466"/>
                <a:gd name="T7" fmla="*/ 336 h 336"/>
                <a:gd name="T8" fmla="*/ 458 w 466"/>
                <a:gd name="T9" fmla="*/ 336 h 336"/>
                <a:gd name="T10" fmla="*/ 466 w 466"/>
                <a:gd name="T11" fmla="*/ 328 h 336"/>
                <a:gd name="T12" fmla="*/ 466 w 466"/>
                <a:gd name="T13" fmla="*/ 8 h 336"/>
                <a:gd name="T14" fmla="*/ 458 w 466"/>
                <a:gd name="T15" fmla="*/ 0 h 336"/>
                <a:gd name="T16" fmla="*/ 8 w 466"/>
                <a:gd name="T17" fmla="*/ 0 h 336"/>
                <a:gd name="T18" fmla="*/ 450 w 466"/>
                <a:gd name="T19" fmla="*/ 16 h 336"/>
                <a:gd name="T20" fmla="*/ 450 w 466"/>
                <a:gd name="T21" fmla="*/ 24 h 336"/>
                <a:gd name="T22" fmla="*/ 16 w 466"/>
                <a:gd name="T23" fmla="*/ 24 h 336"/>
                <a:gd name="T24" fmla="*/ 16 w 466"/>
                <a:gd name="T25" fmla="*/ 16 h 336"/>
                <a:gd name="T26" fmla="*/ 450 w 466"/>
                <a:gd name="T27" fmla="*/ 16 h 336"/>
                <a:gd name="T28" fmla="*/ 16 w 466"/>
                <a:gd name="T29" fmla="*/ 320 h 336"/>
                <a:gd name="T30" fmla="*/ 16 w 466"/>
                <a:gd name="T31" fmla="*/ 40 h 336"/>
                <a:gd name="T32" fmla="*/ 450 w 466"/>
                <a:gd name="T33" fmla="*/ 40 h 336"/>
                <a:gd name="T34" fmla="*/ 450 w 466"/>
                <a:gd name="T35" fmla="*/ 320 h 336"/>
                <a:gd name="T36" fmla="*/ 16 w 466"/>
                <a:gd name="T37" fmla="*/ 32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66" h="336">
                  <a:moveTo>
                    <a:pt x="8" y="0"/>
                  </a:moveTo>
                  <a:cubicBezTo>
                    <a:pt x="4" y="0"/>
                    <a:pt x="0" y="4"/>
                    <a:pt x="0" y="8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0" y="332"/>
                    <a:pt x="4" y="336"/>
                    <a:pt x="8" y="336"/>
                  </a:cubicBezTo>
                  <a:cubicBezTo>
                    <a:pt x="458" y="336"/>
                    <a:pt x="458" y="336"/>
                    <a:pt x="458" y="336"/>
                  </a:cubicBezTo>
                  <a:cubicBezTo>
                    <a:pt x="462" y="336"/>
                    <a:pt x="466" y="332"/>
                    <a:pt x="466" y="328"/>
                  </a:cubicBezTo>
                  <a:cubicBezTo>
                    <a:pt x="466" y="8"/>
                    <a:pt x="466" y="8"/>
                    <a:pt x="466" y="8"/>
                  </a:cubicBezTo>
                  <a:cubicBezTo>
                    <a:pt x="466" y="4"/>
                    <a:pt x="462" y="0"/>
                    <a:pt x="458" y="0"/>
                  </a:cubicBezTo>
                  <a:lnTo>
                    <a:pt x="8" y="0"/>
                  </a:lnTo>
                  <a:close/>
                  <a:moveTo>
                    <a:pt x="450" y="16"/>
                  </a:moveTo>
                  <a:cubicBezTo>
                    <a:pt x="450" y="24"/>
                    <a:pt x="450" y="24"/>
                    <a:pt x="450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16"/>
                    <a:pt x="16" y="16"/>
                    <a:pt x="16" y="16"/>
                  </a:cubicBezTo>
                  <a:lnTo>
                    <a:pt x="450" y="16"/>
                  </a:lnTo>
                  <a:close/>
                  <a:moveTo>
                    <a:pt x="16" y="320"/>
                  </a:moveTo>
                  <a:cubicBezTo>
                    <a:pt x="16" y="40"/>
                    <a:pt x="16" y="40"/>
                    <a:pt x="16" y="40"/>
                  </a:cubicBezTo>
                  <a:cubicBezTo>
                    <a:pt x="450" y="40"/>
                    <a:pt x="450" y="40"/>
                    <a:pt x="450" y="40"/>
                  </a:cubicBezTo>
                  <a:cubicBezTo>
                    <a:pt x="450" y="320"/>
                    <a:pt x="450" y="320"/>
                    <a:pt x="450" y="320"/>
                  </a:cubicBezTo>
                  <a:lnTo>
                    <a:pt x="16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87" name="Freeform 369"/>
            <p:cNvSpPr>
              <a:spLocks noEditPoints="1"/>
            </p:cNvSpPr>
            <p:nvPr/>
          </p:nvSpPr>
          <p:spPr bwMode="auto">
            <a:xfrm>
              <a:off x="4438650" y="819150"/>
              <a:ext cx="347663" cy="92075"/>
            </a:xfrm>
            <a:custGeom>
              <a:avLst/>
              <a:gdLst>
                <a:gd name="T0" fmla="*/ 359 w 364"/>
                <a:gd name="T1" fmla="*/ 24 h 97"/>
                <a:gd name="T2" fmla="*/ 351 w 364"/>
                <a:gd name="T3" fmla="*/ 25 h 97"/>
                <a:gd name="T4" fmla="*/ 317 w 364"/>
                <a:gd name="T5" fmla="*/ 55 h 97"/>
                <a:gd name="T6" fmla="*/ 292 w 364"/>
                <a:gd name="T7" fmla="*/ 38 h 97"/>
                <a:gd name="T8" fmla="*/ 282 w 364"/>
                <a:gd name="T9" fmla="*/ 38 h 97"/>
                <a:gd name="T10" fmla="*/ 273 w 364"/>
                <a:gd name="T11" fmla="*/ 45 h 97"/>
                <a:gd name="T12" fmla="*/ 247 w 364"/>
                <a:gd name="T13" fmla="*/ 24 h 97"/>
                <a:gd name="T14" fmla="*/ 242 w 364"/>
                <a:gd name="T15" fmla="*/ 22 h 97"/>
                <a:gd name="T16" fmla="*/ 216 w 364"/>
                <a:gd name="T17" fmla="*/ 22 h 97"/>
                <a:gd name="T18" fmla="*/ 210 w 364"/>
                <a:gd name="T19" fmla="*/ 25 h 97"/>
                <a:gd name="T20" fmla="*/ 194 w 364"/>
                <a:gd name="T21" fmla="*/ 43 h 97"/>
                <a:gd name="T22" fmla="*/ 168 w 364"/>
                <a:gd name="T23" fmla="*/ 15 h 97"/>
                <a:gd name="T24" fmla="*/ 157 w 364"/>
                <a:gd name="T25" fmla="*/ 14 h 97"/>
                <a:gd name="T26" fmla="*/ 136 w 364"/>
                <a:gd name="T27" fmla="*/ 32 h 97"/>
                <a:gd name="T28" fmla="*/ 109 w 364"/>
                <a:gd name="T29" fmla="*/ 3 h 97"/>
                <a:gd name="T30" fmla="*/ 103 w 364"/>
                <a:gd name="T31" fmla="*/ 0 h 97"/>
                <a:gd name="T32" fmla="*/ 97 w 364"/>
                <a:gd name="T33" fmla="*/ 4 h 97"/>
                <a:gd name="T34" fmla="*/ 77 w 364"/>
                <a:gd name="T35" fmla="*/ 29 h 97"/>
                <a:gd name="T36" fmla="*/ 69 w 364"/>
                <a:gd name="T37" fmla="*/ 22 h 97"/>
                <a:gd name="T38" fmla="*/ 63 w 364"/>
                <a:gd name="T39" fmla="*/ 20 h 97"/>
                <a:gd name="T40" fmla="*/ 57 w 364"/>
                <a:gd name="T41" fmla="*/ 23 h 97"/>
                <a:gd name="T42" fmla="*/ 34 w 364"/>
                <a:gd name="T43" fmla="*/ 54 h 97"/>
                <a:gd name="T44" fmla="*/ 11 w 364"/>
                <a:gd name="T45" fmla="*/ 44 h 97"/>
                <a:gd name="T46" fmla="*/ 4 w 364"/>
                <a:gd name="T47" fmla="*/ 44 h 97"/>
                <a:gd name="T48" fmla="*/ 0 w 364"/>
                <a:gd name="T49" fmla="*/ 51 h 97"/>
                <a:gd name="T50" fmla="*/ 0 w 364"/>
                <a:gd name="T51" fmla="*/ 89 h 97"/>
                <a:gd name="T52" fmla="*/ 8 w 364"/>
                <a:gd name="T53" fmla="*/ 97 h 97"/>
                <a:gd name="T54" fmla="*/ 356 w 364"/>
                <a:gd name="T55" fmla="*/ 97 h 97"/>
                <a:gd name="T56" fmla="*/ 364 w 364"/>
                <a:gd name="T57" fmla="*/ 89 h 97"/>
                <a:gd name="T58" fmla="*/ 364 w 364"/>
                <a:gd name="T59" fmla="*/ 31 h 97"/>
                <a:gd name="T60" fmla="*/ 359 w 364"/>
                <a:gd name="T61" fmla="*/ 24 h 97"/>
                <a:gd name="T62" fmla="*/ 348 w 364"/>
                <a:gd name="T63" fmla="*/ 81 h 97"/>
                <a:gd name="T64" fmla="*/ 16 w 364"/>
                <a:gd name="T65" fmla="*/ 81 h 97"/>
                <a:gd name="T66" fmla="*/ 16 w 364"/>
                <a:gd name="T67" fmla="*/ 63 h 97"/>
                <a:gd name="T68" fmla="*/ 33 w 364"/>
                <a:gd name="T69" fmla="*/ 71 h 97"/>
                <a:gd name="T70" fmla="*/ 43 w 364"/>
                <a:gd name="T71" fmla="*/ 68 h 97"/>
                <a:gd name="T72" fmla="*/ 65 w 364"/>
                <a:gd name="T73" fmla="*/ 39 h 97"/>
                <a:gd name="T74" fmla="*/ 74 w 364"/>
                <a:gd name="T75" fmla="*/ 46 h 97"/>
                <a:gd name="T76" fmla="*/ 80 w 364"/>
                <a:gd name="T77" fmla="*/ 48 h 97"/>
                <a:gd name="T78" fmla="*/ 85 w 364"/>
                <a:gd name="T79" fmla="*/ 45 h 97"/>
                <a:gd name="T80" fmla="*/ 104 w 364"/>
                <a:gd name="T81" fmla="*/ 21 h 97"/>
                <a:gd name="T82" fmla="*/ 130 w 364"/>
                <a:gd name="T83" fmla="*/ 49 h 97"/>
                <a:gd name="T84" fmla="*/ 141 w 364"/>
                <a:gd name="T85" fmla="*/ 49 h 97"/>
                <a:gd name="T86" fmla="*/ 161 w 364"/>
                <a:gd name="T87" fmla="*/ 31 h 97"/>
                <a:gd name="T88" fmla="*/ 189 w 364"/>
                <a:gd name="T89" fmla="*/ 61 h 97"/>
                <a:gd name="T90" fmla="*/ 195 w 364"/>
                <a:gd name="T91" fmla="*/ 63 h 97"/>
                <a:gd name="T92" fmla="*/ 201 w 364"/>
                <a:gd name="T93" fmla="*/ 60 h 97"/>
                <a:gd name="T94" fmla="*/ 220 w 364"/>
                <a:gd name="T95" fmla="*/ 38 h 97"/>
                <a:gd name="T96" fmla="*/ 239 w 364"/>
                <a:gd name="T97" fmla="*/ 38 h 97"/>
                <a:gd name="T98" fmla="*/ 267 w 364"/>
                <a:gd name="T99" fmla="*/ 61 h 97"/>
                <a:gd name="T100" fmla="*/ 277 w 364"/>
                <a:gd name="T101" fmla="*/ 61 h 97"/>
                <a:gd name="T102" fmla="*/ 287 w 364"/>
                <a:gd name="T103" fmla="*/ 54 h 97"/>
                <a:gd name="T104" fmla="*/ 313 w 364"/>
                <a:gd name="T105" fmla="*/ 72 h 97"/>
                <a:gd name="T106" fmla="*/ 323 w 364"/>
                <a:gd name="T107" fmla="*/ 71 h 97"/>
                <a:gd name="T108" fmla="*/ 348 w 364"/>
                <a:gd name="T109" fmla="*/ 49 h 97"/>
                <a:gd name="T110" fmla="*/ 348 w 364"/>
                <a:gd name="T111" fmla="*/ 8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64" h="97">
                  <a:moveTo>
                    <a:pt x="359" y="24"/>
                  </a:moveTo>
                  <a:cubicBezTo>
                    <a:pt x="356" y="23"/>
                    <a:pt x="353" y="23"/>
                    <a:pt x="351" y="25"/>
                  </a:cubicBezTo>
                  <a:cubicBezTo>
                    <a:pt x="317" y="55"/>
                    <a:pt x="317" y="55"/>
                    <a:pt x="317" y="55"/>
                  </a:cubicBezTo>
                  <a:cubicBezTo>
                    <a:pt x="292" y="38"/>
                    <a:pt x="292" y="38"/>
                    <a:pt x="292" y="38"/>
                  </a:cubicBezTo>
                  <a:cubicBezTo>
                    <a:pt x="289" y="36"/>
                    <a:pt x="285" y="36"/>
                    <a:pt x="282" y="38"/>
                  </a:cubicBezTo>
                  <a:cubicBezTo>
                    <a:pt x="273" y="45"/>
                    <a:pt x="273" y="45"/>
                    <a:pt x="273" y="45"/>
                  </a:cubicBezTo>
                  <a:cubicBezTo>
                    <a:pt x="247" y="24"/>
                    <a:pt x="247" y="24"/>
                    <a:pt x="247" y="24"/>
                  </a:cubicBezTo>
                  <a:cubicBezTo>
                    <a:pt x="246" y="23"/>
                    <a:pt x="244" y="22"/>
                    <a:pt x="242" y="22"/>
                  </a:cubicBezTo>
                  <a:cubicBezTo>
                    <a:pt x="216" y="22"/>
                    <a:pt x="216" y="22"/>
                    <a:pt x="216" y="22"/>
                  </a:cubicBezTo>
                  <a:cubicBezTo>
                    <a:pt x="214" y="22"/>
                    <a:pt x="211" y="23"/>
                    <a:pt x="210" y="25"/>
                  </a:cubicBezTo>
                  <a:cubicBezTo>
                    <a:pt x="194" y="43"/>
                    <a:pt x="194" y="43"/>
                    <a:pt x="194" y="43"/>
                  </a:cubicBezTo>
                  <a:cubicBezTo>
                    <a:pt x="168" y="15"/>
                    <a:pt x="168" y="15"/>
                    <a:pt x="168" y="15"/>
                  </a:cubicBezTo>
                  <a:cubicBezTo>
                    <a:pt x="165" y="12"/>
                    <a:pt x="160" y="11"/>
                    <a:pt x="157" y="14"/>
                  </a:cubicBezTo>
                  <a:cubicBezTo>
                    <a:pt x="136" y="32"/>
                    <a:pt x="136" y="32"/>
                    <a:pt x="136" y="32"/>
                  </a:cubicBezTo>
                  <a:cubicBezTo>
                    <a:pt x="109" y="3"/>
                    <a:pt x="109" y="3"/>
                    <a:pt x="109" y="3"/>
                  </a:cubicBezTo>
                  <a:cubicBezTo>
                    <a:pt x="107" y="1"/>
                    <a:pt x="105" y="0"/>
                    <a:pt x="103" y="0"/>
                  </a:cubicBezTo>
                  <a:cubicBezTo>
                    <a:pt x="100" y="1"/>
                    <a:pt x="98" y="2"/>
                    <a:pt x="97" y="4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67" y="20"/>
                    <a:pt x="65" y="20"/>
                    <a:pt x="63" y="20"/>
                  </a:cubicBezTo>
                  <a:cubicBezTo>
                    <a:pt x="61" y="20"/>
                    <a:pt x="59" y="21"/>
                    <a:pt x="57" y="23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9" y="43"/>
                    <a:pt x="6" y="43"/>
                    <a:pt x="4" y="44"/>
                  </a:cubicBezTo>
                  <a:cubicBezTo>
                    <a:pt x="2" y="46"/>
                    <a:pt x="0" y="48"/>
                    <a:pt x="0" y="51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93"/>
                    <a:pt x="4" y="97"/>
                    <a:pt x="8" y="97"/>
                  </a:cubicBezTo>
                  <a:cubicBezTo>
                    <a:pt x="356" y="97"/>
                    <a:pt x="356" y="97"/>
                    <a:pt x="356" y="97"/>
                  </a:cubicBezTo>
                  <a:cubicBezTo>
                    <a:pt x="360" y="97"/>
                    <a:pt x="364" y="93"/>
                    <a:pt x="364" y="89"/>
                  </a:cubicBezTo>
                  <a:cubicBezTo>
                    <a:pt x="364" y="31"/>
                    <a:pt x="364" y="31"/>
                    <a:pt x="364" y="31"/>
                  </a:cubicBezTo>
                  <a:cubicBezTo>
                    <a:pt x="364" y="28"/>
                    <a:pt x="362" y="25"/>
                    <a:pt x="359" y="24"/>
                  </a:cubicBezTo>
                  <a:close/>
                  <a:moveTo>
                    <a:pt x="348" y="81"/>
                  </a:moveTo>
                  <a:cubicBezTo>
                    <a:pt x="16" y="81"/>
                    <a:pt x="16" y="81"/>
                    <a:pt x="16" y="81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33" y="71"/>
                    <a:pt x="33" y="71"/>
                    <a:pt x="33" y="71"/>
                  </a:cubicBezTo>
                  <a:cubicBezTo>
                    <a:pt x="37" y="72"/>
                    <a:pt x="41" y="71"/>
                    <a:pt x="43" y="68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5" y="48"/>
                    <a:pt x="77" y="48"/>
                    <a:pt x="80" y="48"/>
                  </a:cubicBezTo>
                  <a:cubicBezTo>
                    <a:pt x="82" y="48"/>
                    <a:pt x="84" y="47"/>
                    <a:pt x="85" y="45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32" y="52"/>
                    <a:pt x="137" y="52"/>
                    <a:pt x="141" y="49"/>
                  </a:cubicBezTo>
                  <a:cubicBezTo>
                    <a:pt x="161" y="31"/>
                    <a:pt x="161" y="31"/>
                    <a:pt x="161" y="31"/>
                  </a:cubicBezTo>
                  <a:cubicBezTo>
                    <a:pt x="189" y="61"/>
                    <a:pt x="189" y="61"/>
                    <a:pt x="189" y="61"/>
                  </a:cubicBezTo>
                  <a:cubicBezTo>
                    <a:pt x="190" y="62"/>
                    <a:pt x="193" y="63"/>
                    <a:pt x="195" y="63"/>
                  </a:cubicBezTo>
                  <a:cubicBezTo>
                    <a:pt x="197" y="63"/>
                    <a:pt x="199" y="62"/>
                    <a:pt x="201" y="60"/>
                  </a:cubicBezTo>
                  <a:cubicBezTo>
                    <a:pt x="220" y="38"/>
                    <a:pt x="220" y="38"/>
                    <a:pt x="220" y="38"/>
                  </a:cubicBezTo>
                  <a:cubicBezTo>
                    <a:pt x="239" y="38"/>
                    <a:pt x="239" y="38"/>
                    <a:pt x="239" y="38"/>
                  </a:cubicBezTo>
                  <a:cubicBezTo>
                    <a:pt x="267" y="61"/>
                    <a:pt x="267" y="61"/>
                    <a:pt x="267" y="61"/>
                  </a:cubicBezTo>
                  <a:cubicBezTo>
                    <a:pt x="270" y="63"/>
                    <a:pt x="274" y="63"/>
                    <a:pt x="277" y="61"/>
                  </a:cubicBezTo>
                  <a:cubicBezTo>
                    <a:pt x="287" y="54"/>
                    <a:pt x="287" y="54"/>
                    <a:pt x="287" y="54"/>
                  </a:cubicBezTo>
                  <a:cubicBezTo>
                    <a:pt x="313" y="72"/>
                    <a:pt x="313" y="72"/>
                    <a:pt x="313" y="72"/>
                  </a:cubicBezTo>
                  <a:cubicBezTo>
                    <a:pt x="316" y="74"/>
                    <a:pt x="320" y="73"/>
                    <a:pt x="323" y="71"/>
                  </a:cubicBezTo>
                  <a:cubicBezTo>
                    <a:pt x="348" y="49"/>
                    <a:pt x="348" y="49"/>
                    <a:pt x="348" y="49"/>
                  </a:cubicBezTo>
                  <a:lnTo>
                    <a:pt x="348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88" name="Freeform 370"/>
            <p:cNvSpPr>
              <a:spLocks/>
            </p:cNvSpPr>
            <p:nvPr/>
          </p:nvSpPr>
          <p:spPr bwMode="auto">
            <a:xfrm>
              <a:off x="4594225" y="931863"/>
              <a:ext cx="190500" cy="130175"/>
            </a:xfrm>
            <a:custGeom>
              <a:avLst/>
              <a:gdLst>
                <a:gd name="T0" fmla="*/ 191 w 199"/>
                <a:gd name="T1" fmla="*/ 34 h 136"/>
                <a:gd name="T2" fmla="*/ 16 w 199"/>
                <a:gd name="T3" fmla="*/ 34 h 136"/>
                <a:gd name="T4" fmla="*/ 16 w 199"/>
                <a:gd name="T5" fmla="*/ 25 h 136"/>
                <a:gd name="T6" fmla="*/ 130 w 199"/>
                <a:gd name="T7" fmla="*/ 25 h 136"/>
                <a:gd name="T8" fmla="*/ 138 w 199"/>
                <a:gd name="T9" fmla="*/ 17 h 136"/>
                <a:gd name="T10" fmla="*/ 130 w 199"/>
                <a:gd name="T11" fmla="*/ 9 h 136"/>
                <a:gd name="T12" fmla="*/ 16 w 199"/>
                <a:gd name="T13" fmla="*/ 9 h 136"/>
                <a:gd name="T14" fmla="*/ 16 w 199"/>
                <a:gd name="T15" fmla="*/ 8 h 136"/>
                <a:gd name="T16" fmla="*/ 8 w 199"/>
                <a:gd name="T17" fmla="*/ 0 h 136"/>
                <a:gd name="T18" fmla="*/ 0 w 199"/>
                <a:gd name="T19" fmla="*/ 8 h 136"/>
                <a:gd name="T20" fmla="*/ 0 w 199"/>
                <a:gd name="T21" fmla="*/ 128 h 136"/>
                <a:gd name="T22" fmla="*/ 8 w 199"/>
                <a:gd name="T23" fmla="*/ 136 h 136"/>
                <a:gd name="T24" fmla="*/ 16 w 199"/>
                <a:gd name="T25" fmla="*/ 128 h 136"/>
                <a:gd name="T26" fmla="*/ 16 w 199"/>
                <a:gd name="T27" fmla="*/ 126 h 136"/>
                <a:gd name="T28" fmla="*/ 151 w 199"/>
                <a:gd name="T29" fmla="*/ 126 h 136"/>
                <a:gd name="T30" fmla="*/ 159 w 199"/>
                <a:gd name="T31" fmla="*/ 118 h 136"/>
                <a:gd name="T32" fmla="*/ 151 w 199"/>
                <a:gd name="T33" fmla="*/ 110 h 136"/>
                <a:gd name="T34" fmla="*/ 16 w 199"/>
                <a:gd name="T35" fmla="*/ 110 h 136"/>
                <a:gd name="T36" fmla="*/ 16 w 199"/>
                <a:gd name="T37" fmla="*/ 101 h 136"/>
                <a:gd name="T38" fmla="*/ 93 w 199"/>
                <a:gd name="T39" fmla="*/ 101 h 136"/>
                <a:gd name="T40" fmla="*/ 101 w 199"/>
                <a:gd name="T41" fmla="*/ 93 h 136"/>
                <a:gd name="T42" fmla="*/ 93 w 199"/>
                <a:gd name="T43" fmla="*/ 85 h 136"/>
                <a:gd name="T44" fmla="*/ 16 w 199"/>
                <a:gd name="T45" fmla="*/ 85 h 136"/>
                <a:gd name="T46" fmla="*/ 16 w 199"/>
                <a:gd name="T47" fmla="*/ 76 h 136"/>
                <a:gd name="T48" fmla="*/ 152 w 199"/>
                <a:gd name="T49" fmla="*/ 76 h 136"/>
                <a:gd name="T50" fmla="*/ 160 w 199"/>
                <a:gd name="T51" fmla="*/ 68 h 136"/>
                <a:gd name="T52" fmla="*/ 152 w 199"/>
                <a:gd name="T53" fmla="*/ 60 h 136"/>
                <a:gd name="T54" fmla="*/ 16 w 199"/>
                <a:gd name="T55" fmla="*/ 60 h 136"/>
                <a:gd name="T56" fmla="*/ 16 w 199"/>
                <a:gd name="T57" fmla="*/ 50 h 136"/>
                <a:gd name="T58" fmla="*/ 191 w 199"/>
                <a:gd name="T59" fmla="*/ 50 h 136"/>
                <a:gd name="T60" fmla="*/ 199 w 199"/>
                <a:gd name="T61" fmla="*/ 42 h 136"/>
                <a:gd name="T62" fmla="*/ 191 w 199"/>
                <a:gd name="T63" fmla="*/ 3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9" h="136">
                  <a:moveTo>
                    <a:pt x="191" y="34"/>
                  </a:moveTo>
                  <a:cubicBezTo>
                    <a:pt x="16" y="34"/>
                    <a:pt x="16" y="34"/>
                    <a:pt x="16" y="34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30" y="25"/>
                    <a:pt x="130" y="25"/>
                    <a:pt x="130" y="25"/>
                  </a:cubicBezTo>
                  <a:cubicBezTo>
                    <a:pt x="134" y="25"/>
                    <a:pt x="138" y="21"/>
                    <a:pt x="138" y="17"/>
                  </a:cubicBezTo>
                  <a:cubicBezTo>
                    <a:pt x="138" y="13"/>
                    <a:pt x="134" y="9"/>
                    <a:pt x="130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2"/>
                    <a:pt x="4" y="136"/>
                    <a:pt x="8" y="136"/>
                  </a:cubicBezTo>
                  <a:cubicBezTo>
                    <a:pt x="13" y="136"/>
                    <a:pt x="16" y="132"/>
                    <a:pt x="16" y="128"/>
                  </a:cubicBezTo>
                  <a:cubicBezTo>
                    <a:pt x="16" y="126"/>
                    <a:pt x="16" y="126"/>
                    <a:pt x="16" y="126"/>
                  </a:cubicBezTo>
                  <a:cubicBezTo>
                    <a:pt x="151" y="126"/>
                    <a:pt x="151" y="126"/>
                    <a:pt x="151" y="126"/>
                  </a:cubicBezTo>
                  <a:cubicBezTo>
                    <a:pt x="155" y="126"/>
                    <a:pt x="159" y="123"/>
                    <a:pt x="159" y="118"/>
                  </a:cubicBezTo>
                  <a:cubicBezTo>
                    <a:pt x="159" y="114"/>
                    <a:pt x="155" y="110"/>
                    <a:pt x="151" y="110"/>
                  </a:cubicBezTo>
                  <a:cubicBezTo>
                    <a:pt x="16" y="110"/>
                    <a:pt x="16" y="110"/>
                    <a:pt x="16" y="110"/>
                  </a:cubicBezTo>
                  <a:cubicBezTo>
                    <a:pt x="16" y="101"/>
                    <a:pt x="16" y="101"/>
                    <a:pt x="16" y="101"/>
                  </a:cubicBezTo>
                  <a:cubicBezTo>
                    <a:pt x="93" y="101"/>
                    <a:pt x="93" y="101"/>
                    <a:pt x="93" y="101"/>
                  </a:cubicBezTo>
                  <a:cubicBezTo>
                    <a:pt x="97" y="101"/>
                    <a:pt x="101" y="97"/>
                    <a:pt x="101" y="93"/>
                  </a:cubicBezTo>
                  <a:cubicBezTo>
                    <a:pt x="101" y="89"/>
                    <a:pt x="97" y="85"/>
                    <a:pt x="93" y="85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6" y="76"/>
                    <a:pt x="16" y="76"/>
                    <a:pt x="16" y="76"/>
                  </a:cubicBezTo>
                  <a:cubicBezTo>
                    <a:pt x="152" y="76"/>
                    <a:pt x="152" y="76"/>
                    <a:pt x="152" y="76"/>
                  </a:cubicBezTo>
                  <a:cubicBezTo>
                    <a:pt x="156" y="76"/>
                    <a:pt x="160" y="72"/>
                    <a:pt x="160" y="68"/>
                  </a:cubicBezTo>
                  <a:cubicBezTo>
                    <a:pt x="160" y="63"/>
                    <a:pt x="156" y="60"/>
                    <a:pt x="152" y="60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91" y="50"/>
                    <a:pt x="191" y="50"/>
                    <a:pt x="191" y="50"/>
                  </a:cubicBezTo>
                  <a:cubicBezTo>
                    <a:pt x="196" y="50"/>
                    <a:pt x="199" y="47"/>
                    <a:pt x="199" y="42"/>
                  </a:cubicBezTo>
                  <a:cubicBezTo>
                    <a:pt x="199" y="38"/>
                    <a:pt x="196" y="34"/>
                    <a:pt x="191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89" name="Freeform 371"/>
            <p:cNvSpPr>
              <a:spLocks/>
            </p:cNvSpPr>
            <p:nvPr/>
          </p:nvSpPr>
          <p:spPr bwMode="auto">
            <a:xfrm>
              <a:off x="3302000" y="55563"/>
              <a:ext cx="496888" cy="161925"/>
            </a:xfrm>
            <a:custGeom>
              <a:avLst/>
              <a:gdLst>
                <a:gd name="T0" fmla="*/ 8 w 521"/>
                <a:gd name="T1" fmla="*/ 170 h 170"/>
                <a:gd name="T2" fmla="*/ 16 w 521"/>
                <a:gd name="T3" fmla="*/ 162 h 170"/>
                <a:gd name="T4" fmla="*/ 85 w 521"/>
                <a:gd name="T5" fmla="*/ 93 h 170"/>
                <a:gd name="T6" fmla="*/ 116 w 521"/>
                <a:gd name="T7" fmla="*/ 100 h 170"/>
                <a:gd name="T8" fmla="*/ 123 w 521"/>
                <a:gd name="T9" fmla="*/ 100 h 170"/>
                <a:gd name="T10" fmla="*/ 128 w 521"/>
                <a:gd name="T11" fmla="*/ 95 h 170"/>
                <a:gd name="T12" fmla="*/ 235 w 521"/>
                <a:gd name="T13" fmla="*/ 16 h 170"/>
                <a:gd name="T14" fmla="*/ 337 w 521"/>
                <a:gd name="T15" fmla="*/ 83 h 170"/>
                <a:gd name="T16" fmla="*/ 342 w 521"/>
                <a:gd name="T17" fmla="*/ 87 h 170"/>
                <a:gd name="T18" fmla="*/ 349 w 521"/>
                <a:gd name="T19" fmla="*/ 86 h 170"/>
                <a:gd name="T20" fmla="*/ 387 w 521"/>
                <a:gd name="T21" fmla="*/ 75 h 170"/>
                <a:gd name="T22" fmla="*/ 453 w 521"/>
                <a:gd name="T23" fmla="*/ 122 h 170"/>
                <a:gd name="T24" fmla="*/ 459 w 521"/>
                <a:gd name="T25" fmla="*/ 128 h 170"/>
                <a:gd name="T26" fmla="*/ 466 w 521"/>
                <a:gd name="T27" fmla="*/ 126 h 170"/>
                <a:gd name="T28" fmla="*/ 513 w 521"/>
                <a:gd name="T29" fmla="*/ 107 h 170"/>
                <a:gd name="T30" fmla="*/ 521 w 521"/>
                <a:gd name="T31" fmla="*/ 99 h 170"/>
                <a:gd name="T32" fmla="*/ 513 w 521"/>
                <a:gd name="T33" fmla="*/ 91 h 170"/>
                <a:gd name="T34" fmla="*/ 464 w 521"/>
                <a:gd name="T35" fmla="*/ 107 h 170"/>
                <a:gd name="T36" fmla="*/ 387 w 521"/>
                <a:gd name="T37" fmla="*/ 59 h 170"/>
                <a:gd name="T38" fmla="*/ 348 w 521"/>
                <a:gd name="T39" fmla="*/ 68 h 170"/>
                <a:gd name="T40" fmla="*/ 235 w 521"/>
                <a:gd name="T41" fmla="*/ 0 h 170"/>
                <a:gd name="T42" fmla="*/ 115 w 521"/>
                <a:gd name="T43" fmla="*/ 82 h 170"/>
                <a:gd name="T44" fmla="*/ 85 w 521"/>
                <a:gd name="T45" fmla="*/ 77 h 170"/>
                <a:gd name="T46" fmla="*/ 0 w 521"/>
                <a:gd name="T47" fmla="*/ 162 h 170"/>
                <a:gd name="T48" fmla="*/ 8 w 521"/>
                <a:gd name="T4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1" h="170">
                  <a:moveTo>
                    <a:pt x="8" y="170"/>
                  </a:moveTo>
                  <a:cubicBezTo>
                    <a:pt x="12" y="170"/>
                    <a:pt x="16" y="166"/>
                    <a:pt x="16" y="162"/>
                  </a:cubicBezTo>
                  <a:cubicBezTo>
                    <a:pt x="16" y="124"/>
                    <a:pt x="47" y="93"/>
                    <a:pt x="85" y="93"/>
                  </a:cubicBezTo>
                  <a:cubicBezTo>
                    <a:pt x="96" y="93"/>
                    <a:pt x="107" y="95"/>
                    <a:pt x="116" y="100"/>
                  </a:cubicBezTo>
                  <a:cubicBezTo>
                    <a:pt x="118" y="101"/>
                    <a:pt x="121" y="101"/>
                    <a:pt x="123" y="100"/>
                  </a:cubicBezTo>
                  <a:cubicBezTo>
                    <a:pt x="125" y="99"/>
                    <a:pt x="127" y="98"/>
                    <a:pt x="128" y="95"/>
                  </a:cubicBezTo>
                  <a:cubicBezTo>
                    <a:pt x="142" y="48"/>
                    <a:pt x="185" y="16"/>
                    <a:pt x="235" y="16"/>
                  </a:cubicBezTo>
                  <a:cubicBezTo>
                    <a:pt x="279" y="16"/>
                    <a:pt x="319" y="42"/>
                    <a:pt x="337" y="83"/>
                  </a:cubicBezTo>
                  <a:cubicBezTo>
                    <a:pt x="338" y="85"/>
                    <a:pt x="340" y="87"/>
                    <a:pt x="342" y="87"/>
                  </a:cubicBezTo>
                  <a:cubicBezTo>
                    <a:pt x="344" y="88"/>
                    <a:pt x="347" y="88"/>
                    <a:pt x="349" y="86"/>
                  </a:cubicBezTo>
                  <a:cubicBezTo>
                    <a:pt x="360" y="79"/>
                    <a:pt x="374" y="75"/>
                    <a:pt x="387" y="75"/>
                  </a:cubicBezTo>
                  <a:cubicBezTo>
                    <a:pt x="417" y="75"/>
                    <a:pt x="444" y="94"/>
                    <a:pt x="453" y="122"/>
                  </a:cubicBezTo>
                  <a:cubicBezTo>
                    <a:pt x="454" y="125"/>
                    <a:pt x="456" y="127"/>
                    <a:pt x="459" y="128"/>
                  </a:cubicBezTo>
                  <a:cubicBezTo>
                    <a:pt x="461" y="128"/>
                    <a:pt x="464" y="128"/>
                    <a:pt x="466" y="126"/>
                  </a:cubicBezTo>
                  <a:cubicBezTo>
                    <a:pt x="479" y="114"/>
                    <a:pt x="496" y="107"/>
                    <a:pt x="513" y="107"/>
                  </a:cubicBezTo>
                  <a:cubicBezTo>
                    <a:pt x="518" y="107"/>
                    <a:pt x="521" y="104"/>
                    <a:pt x="521" y="99"/>
                  </a:cubicBezTo>
                  <a:cubicBezTo>
                    <a:pt x="521" y="95"/>
                    <a:pt x="518" y="91"/>
                    <a:pt x="513" y="91"/>
                  </a:cubicBezTo>
                  <a:cubicBezTo>
                    <a:pt x="496" y="91"/>
                    <a:pt x="479" y="97"/>
                    <a:pt x="464" y="107"/>
                  </a:cubicBezTo>
                  <a:cubicBezTo>
                    <a:pt x="450" y="78"/>
                    <a:pt x="421" y="59"/>
                    <a:pt x="387" y="59"/>
                  </a:cubicBezTo>
                  <a:cubicBezTo>
                    <a:pt x="373" y="59"/>
                    <a:pt x="360" y="62"/>
                    <a:pt x="348" y="68"/>
                  </a:cubicBezTo>
                  <a:cubicBezTo>
                    <a:pt x="326" y="27"/>
                    <a:pt x="282" y="0"/>
                    <a:pt x="235" y="0"/>
                  </a:cubicBezTo>
                  <a:cubicBezTo>
                    <a:pt x="181" y="0"/>
                    <a:pt x="134" y="33"/>
                    <a:pt x="115" y="82"/>
                  </a:cubicBezTo>
                  <a:cubicBezTo>
                    <a:pt x="106" y="79"/>
                    <a:pt x="96" y="77"/>
                    <a:pt x="85" y="77"/>
                  </a:cubicBezTo>
                  <a:cubicBezTo>
                    <a:pt x="38" y="77"/>
                    <a:pt x="0" y="115"/>
                    <a:pt x="0" y="162"/>
                  </a:cubicBezTo>
                  <a:cubicBezTo>
                    <a:pt x="0" y="166"/>
                    <a:pt x="4" y="170"/>
                    <a:pt x="8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90" name="Freeform 372"/>
            <p:cNvSpPr>
              <a:spLocks/>
            </p:cNvSpPr>
            <p:nvPr/>
          </p:nvSpPr>
          <p:spPr bwMode="auto">
            <a:xfrm>
              <a:off x="2786063" y="1185863"/>
              <a:ext cx="484188" cy="158750"/>
            </a:xfrm>
            <a:custGeom>
              <a:avLst/>
              <a:gdLst>
                <a:gd name="T0" fmla="*/ 0 w 507"/>
                <a:gd name="T1" fmla="*/ 158 h 166"/>
                <a:gd name="T2" fmla="*/ 8 w 507"/>
                <a:gd name="T3" fmla="*/ 166 h 166"/>
                <a:gd name="T4" fmla="*/ 16 w 507"/>
                <a:gd name="T5" fmla="*/ 158 h 166"/>
                <a:gd name="T6" fmla="*/ 83 w 507"/>
                <a:gd name="T7" fmla="*/ 91 h 166"/>
                <a:gd name="T8" fmla="*/ 113 w 507"/>
                <a:gd name="T9" fmla="*/ 98 h 166"/>
                <a:gd name="T10" fmla="*/ 120 w 507"/>
                <a:gd name="T11" fmla="*/ 98 h 166"/>
                <a:gd name="T12" fmla="*/ 124 w 507"/>
                <a:gd name="T13" fmla="*/ 93 h 166"/>
                <a:gd name="T14" fmla="*/ 228 w 507"/>
                <a:gd name="T15" fmla="*/ 16 h 166"/>
                <a:gd name="T16" fmla="*/ 328 w 507"/>
                <a:gd name="T17" fmla="*/ 81 h 166"/>
                <a:gd name="T18" fmla="*/ 333 w 507"/>
                <a:gd name="T19" fmla="*/ 85 h 166"/>
                <a:gd name="T20" fmla="*/ 339 w 507"/>
                <a:gd name="T21" fmla="*/ 84 h 166"/>
                <a:gd name="T22" fmla="*/ 377 w 507"/>
                <a:gd name="T23" fmla="*/ 73 h 166"/>
                <a:gd name="T24" fmla="*/ 441 w 507"/>
                <a:gd name="T25" fmla="*/ 120 h 166"/>
                <a:gd name="T26" fmla="*/ 446 w 507"/>
                <a:gd name="T27" fmla="*/ 125 h 166"/>
                <a:gd name="T28" fmla="*/ 454 w 507"/>
                <a:gd name="T29" fmla="*/ 123 h 166"/>
                <a:gd name="T30" fmla="*/ 499 w 507"/>
                <a:gd name="T31" fmla="*/ 105 h 166"/>
                <a:gd name="T32" fmla="*/ 507 w 507"/>
                <a:gd name="T33" fmla="*/ 97 h 166"/>
                <a:gd name="T34" fmla="*/ 499 w 507"/>
                <a:gd name="T35" fmla="*/ 89 h 166"/>
                <a:gd name="T36" fmla="*/ 452 w 507"/>
                <a:gd name="T37" fmla="*/ 104 h 166"/>
                <a:gd name="T38" fmla="*/ 377 w 507"/>
                <a:gd name="T39" fmla="*/ 57 h 166"/>
                <a:gd name="T40" fmla="*/ 338 w 507"/>
                <a:gd name="T41" fmla="*/ 66 h 166"/>
                <a:gd name="T42" fmla="*/ 228 w 507"/>
                <a:gd name="T43" fmla="*/ 0 h 166"/>
                <a:gd name="T44" fmla="*/ 112 w 507"/>
                <a:gd name="T45" fmla="*/ 80 h 166"/>
                <a:gd name="T46" fmla="*/ 83 w 507"/>
                <a:gd name="T47" fmla="*/ 75 h 166"/>
                <a:gd name="T48" fmla="*/ 0 w 507"/>
                <a:gd name="T4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7" h="166">
                  <a:moveTo>
                    <a:pt x="0" y="158"/>
                  </a:moveTo>
                  <a:cubicBezTo>
                    <a:pt x="0" y="162"/>
                    <a:pt x="3" y="166"/>
                    <a:pt x="8" y="166"/>
                  </a:cubicBezTo>
                  <a:cubicBezTo>
                    <a:pt x="12" y="166"/>
                    <a:pt x="16" y="162"/>
                    <a:pt x="16" y="158"/>
                  </a:cubicBezTo>
                  <a:cubicBezTo>
                    <a:pt x="16" y="121"/>
                    <a:pt x="46" y="91"/>
                    <a:pt x="83" y="91"/>
                  </a:cubicBezTo>
                  <a:cubicBezTo>
                    <a:pt x="93" y="91"/>
                    <a:pt x="103" y="93"/>
                    <a:pt x="113" y="98"/>
                  </a:cubicBezTo>
                  <a:cubicBezTo>
                    <a:pt x="115" y="99"/>
                    <a:pt x="118" y="99"/>
                    <a:pt x="120" y="98"/>
                  </a:cubicBezTo>
                  <a:cubicBezTo>
                    <a:pt x="122" y="97"/>
                    <a:pt x="124" y="95"/>
                    <a:pt x="124" y="93"/>
                  </a:cubicBezTo>
                  <a:cubicBezTo>
                    <a:pt x="138" y="47"/>
                    <a:pt x="180" y="16"/>
                    <a:pt x="228" y="16"/>
                  </a:cubicBezTo>
                  <a:cubicBezTo>
                    <a:pt x="271" y="16"/>
                    <a:pt x="310" y="42"/>
                    <a:pt x="328" y="81"/>
                  </a:cubicBezTo>
                  <a:cubicBezTo>
                    <a:pt x="329" y="83"/>
                    <a:pt x="330" y="85"/>
                    <a:pt x="333" y="85"/>
                  </a:cubicBezTo>
                  <a:cubicBezTo>
                    <a:pt x="335" y="86"/>
                    <a:pt x="337" y="86"/>
                    <a:pt x="339" y="84"/>
                  </a:cubicBezTo>
                  <a:cubicBezTo>
                    <a:pt x="350" y="77"/>
                    <a:pt x="363" y="73"/>
                    <a:pt x="377" y="73"/>
                  </a:cubicBezTo>
                  <a:cubicBezTo>
                    <a:pt x="406" y="73"/>
                    <a:pt x="432" y="92"/>
                    <a:pt x="441" y="120"/>
                  </a:cubicBezTo>
                  <a:cubicBezTo>
                    <a:pt x="441" y="122"/>
                    <a:pt x="444" y="124"/>
                    <a:pt x="446" y="125"/>
                  </a:cubicBezTo>
                  <a:cubicBezTo>
                    <a:pt x="449" y="125"/>
                    <a:pt x="452" y="125"/>
                    <a:pt x="454" y="123"/>
                  </a:cubicBezTo>
                  <a:cubicBezTo>
                    <a:pt x="466" y="111"/>
                    <a:pt x="482" y="105"/>
                    <a:pt x="499" y="105"/>
                  </a:cubicBezTo>
                  <a:cubicBezTo>
                    <a:pt x="504" y="105"/>
                    <a:pt x="507" y="101"/>
                    <a:pt x="507" y="97"/>
                  </a:cubicBezTo>
                  <a:cubicBezTo>
                    <a:pt x="507" y="93"/>
                    <a:pt x="504" y="89"/>
                    <a:pt x="499" y="89"/>
                  </a:cubicBezTo>
                  <a:cubicBezTo>
                    <a:pt x="482" y="89"/>
                    <a:pt x="466" y="94"/>
                    <a:pt x="452" y="104"/>
                  </a:cubicBezTo>
                  <a:cubicBezTo>
                    <a:pt x="438" y="76"/>
                    <a:pt x="409" y="57"/>
                    <a:pt x="377" y="57"/>
                  </a:cubicBezTo>
                  <a:cubicBezTo>
                    <a:pt x="363" y="57"/>
                    <a:pt x="350" y="60"/>
                    <a:pt x="338" y="66"/>
                  </a:cubicBezTo>
                  <a:cubicBezTo>
                    <a:pt x="317" y="26"/>
                    <a:pt x="275" y="0"/>
                    <a:pt x="228" y="0"/>
                  </a:cubicBezTo>
                  <a:cubicBezTo>
                    <a:pt x="176" y="0"/>
                    <a:pt x="130" y="32"/>
                    <a:pt x="112" y="80"/>
                  </a:cubicBezTo>
                  <a:cubicBezTo>
                    <a:pt x="103" y="76"/>
                    <a:pt x="93" y="75"/>
                    <a:pt x="83" y="75"/>
                  </a:cubicBezTo>
                  <a:cubicBezTo>
                    <a:pt x="37" y="75"/>
                    <a:pt x="0" y="112"/>
                    <a:pt x="0" y="1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91" name="Freeform 373"/>
            <p:cNvSpPr>
              <a:spLocks noEditPoints="1"/>
            </p:cNvSpPr>
            <p:nvPr/>
          </p:nvSpPr>
          <p:spPr bwMode="auto">
            <a:xfrm>
              <a:off x="4502150" y="1130300"/>
              <a:ext cx="311150" cy="184150"/>
            </a:xfrm>
            <a:custGeom>
              <a:avLst/>
              <a:gdLst>
                <a:gd name="T0" fmla="*/ 326 w 326"/>
                <a:gd name="T1" fmla="*/ 136 h 192"/>
                <a:gd name="T2" fmla="*/ 269 w 326"/>
                <a:gd name="T3" fmla="*/ 80 h 192"/>
                <a:gd name="T4" fmla="*/ 269 w 326"/>
                <a:gd name="T5" fmla="*/ 76 h 192"/>
                <a:gd name="T6" fmla="*/ 194 w 326"/>
                <a:gd name="T7" fmla="*/ 0 h 192"/>
                <a:gd name="T8" fmla="*/ 124 w 326"/>
                <a:gd name="T9" fmla="*/ 46 h 192"/>
                <a:gd name="T10" fmla="*/ 108 w 326"/>
                <a:gd name="T11" fmla="*/ 43 h 192"/>
                <a:gd name="T12" fmla="*/ 63 w 326"/>
                <a:gd name="T13" fmla="*/ 80 h 192"/>
                <a:gd name="T14" fmla="*/ 56 w 326"/>
                <a:gd name="T15" fmla="*/ 80 h 192"/>
                <a:gd name="T16" fmla="*/ 0 w 326"/>
                <a:gd name="T17" fmla="*/ 136 h 192"/>
                <a:gd name="T18" fmla="*/ 56 w 326"/>
                <a:gd name="T19" fmla="*/ 192 h 192"/>
                <a:gd name="T20" fmla="*/ 270 w 326"/>
                <a:gd name="T21" fmla="*/ 192 h 192"/>
                <a:gd name="T22" fmla="*/ 326 w 326"/>
                <a:gd name="T23" fmla="*/ 136 h 192"/>
                <a:gd name="T24" fmla="*/ 16 w 326"/>
                <a:gd name="T25" fmla="*/ 136 h 192"/>
                <a:gd name="T26" fmla="*/ 56 w 326"/>
                <a:gd name="T27" fmla="*/ 96 h 192"/>
                <a:gd name="T28" fmla="*/ 68 w 326"/>
                <a:gd name="T29" fmla="*/ 97 h 192"/>
                <a:gd name="T30" fmla="*/ 75 w 326"/>
                <a:gd name="T31" fmla="*/ 96 h 192"/>
                <a:gd name="T32" fmla="*/ 78 w 326"/>
                <a:gd name="T33" fmla="*/ 89 h 192"/>
                <a:gd name="T34" fmla="*/ 78 w 326"/>
                <a:gd name="T35" fmla="*/ 88 h 192"/>
                <a:gd name="T36" fmla="*/ 108 w 326"/>
                <a:gd name="T37" fmla="*/ 59 h 192"/>
                <a:gd name="T38" fmla="*/ 124 w 326"/>
                <a:gd name="T39" fmla="*/ 64 h 192"/>
                <a:gd name="T40" fmla="*/ 131 w 326"/>
                <a:gd name="T41" fmla="*/ 64 h 192"/>
                <a:gd name="T42" fmla="*/ 136 w 326"/>
                <a:gd name="T43" fmla="*/ 59 h 192"/>
                <a:gd name="T44" fmla="*/ 194 w 326"/>
                <a:gd name="T45" fmla="*/ 16 h 192"/>
                <a:gd name="T46" fmla="*/ 253 w 326"/>
                <a:gd name="T47" fmla="*/ 76 h 192"/>
                <a:gd name="T48" fmla="*/ 252 w 326"/>
                <a:gd name="T49" fmla="*/ 87 h 192"/>
                <a:gd name="T50" fmla="*/ 255 w 326"/>
                <a:gd name="T51" fmla="*/ 94 h 192"/>
                <a:gd name="T52" fmla="*/ 262 w 326"/>
                <a:gd name="T53" fmla="*/ 96 h 192"/>
                <a:gd name="T54" fmla="*/ 270 w 326"/>
                <a:gd name="T55" fmla="*/ 96 h 192"/>
                <a:gd name="T56" fmla="*/ 310 w 326"/>
                <a:gd name="T57" fmla="*/ 136 h 192"/>
                <a:gd name="T58" fmla="*/ 270 w 326"/>
                <a:gd name="T59" fmla="*/ 176 h 192"/>
                <a:gd name="T60" fmla="*/ 56 w 326"/>
                <a:gd name="T61" fmla="*/ 176 h 192"/>
                <a:gd name="T62" fmla="*/ 16 w 326"/>
                <a:gd name="T63" fmla="*/ 13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6" h="192">
                  <a:moveTo>
                    <a:pt x="326" y="136"/>
                  </a:moveTo>
                  <a:cubicBezTo>
                    <a:pt x="326" y="105"/>
                    <a:pt x="301" y="79"/>
                    <a:pt x="269" y="80"/>
                  </a:cubicBezTo>
                  <a:cubicBezTo>
                    <a:pt x="269" y="78"/>
                    <a:pt x="269" y="77"/>
                    <a:pt x="269" y="76"/>
                  </a:cubicBezTo>
                  <a:cubicBezTo>
                    <a:pt x="269" y="34"/>
                    <a:pt x="235" y="0"/>
                    <a:pt x="194" y="0"/>
                  </a:cubicBezTo>
                  <a:cubicBezTo>
                    <a:pt x="163" y="0"/>
                    <a:pt x="136" y="19"/>
                    <a:pt x="124" y="46"/>
                  </a:cubicBezTo>
                  <a:cubicBezTo>
                    <a:pt x="119" y="44"/>
                    <a:pt x="113" y="43"/>
                    <a:pt x="108" y="43"/>
                  </a:cubicBezTo>
                  <a:cubicBezTo>
                    <a:pt x="86" y="43"/>
                    <a:pt x="67" y="59"/>
                    <a:pt x="63" y="80"/>
                  </a:cubicBezTo>
                  <a:cubicBezTo>
                    <a:pt x="61" y="80"/>
                    <a:pt x="58" y="80"/>
                    <a:pt x="56" y="80"/>
                  </a:cubicBezTo>
                  <a:cubicBezTo>
                    <a:pt x="25" y="80"/>
                    <a:pt x="0" y="105"/>
                    <a:pt x="0" y="136"/>
                  </a:cubicBezTo>
                  <a:cubicBezTo>
                    <a:pt x="0" y="167"/>
                    <a:pt x="25" y="192"/>
                    <a:pt x="56" y="192"/>
                  </a:cubicBezTo>
                  <a:cubicBezTo>
                    <a:pt x="270" y="192"/>
                    <a:pt x="270" y="192"/>
                    <a:pt x="270" y="192"/>
                  </a:cubicBezTo>
                  <a:cubicBezTo>
                    <a:pt x="301" y="192"/>
                    <a:pt x="326" y="167"/>
                    <a:pt x="326" y="136"/>
                  </a:cubicBezTo>
                  <a:close/>
                  <a:moveTo>
                    <a:pt x="16" y="136"/>
                  </a:moveTo>
                  <a:cubicBezTo>
                    <a:pt x="16" y="114"/>
                    <a:pt x="34" y="96"/>
                    <a:pt x="56" y="96"/>
                  </a:cubicBezTo>
                  <a:cubicBezTo>
                    <a:pt x="60" y="96"/>
                    <a:pt x="64" y="96"/>
                    <a:pt x="68" y="97"/>
                  </a:cubicBezTo>
                  <a:cubicBezTo>
                    <a:pt x="70" y="98"/>
                    <a:pt x="73" y="98"/>
                    <a:pt x="75" y="96"/>
                  </a:cubicBezTo>
                  <a:cubicBezTo>
                    <a:pt x="77" y="95"/>
                    <a:pt x="78" y="92"/>
                    <a:pt x="78" y="89"/>
                  </a:cubicBezTo>
                  <a:cubicBezTo>
                    <a:pt x="78" y="88"/>
                    <a:pt x="78" y="88"/>
                    <a:pt x="78" y="88"/>
                  </a:cubicBezTo>
                  <a:cubicBezTo>
                    <a:pt x="78" y="72"/>
                    <a:pt x="92" y="59"/>
                    <a:pt x="108" y="59"/>
                  </a:cubicBezTo>
                  <a:cubicBezTo>
                    <a:pt x="114" y="59"/>
                    <a:pt x="119" y="60"/>
                    <a:pt x="124" y="64"/>
                  </a:cubicBezTo>
                  <a:cubicBezTo>
                    <a:pt x="126" y="65"/>
                    <a:pt x="129" y="65"/>
                    <a:pt x="131" y="64"/>
                  </a:cubicBezTo>
                  <a:cubicBezTo>
                    <a:pt x="134" y="64"/>
                    <a:pt x="135" y="62"/>
                    <a:pt x="136" y="59"/>
                  </a:cubicBezTo>
                  <a:cubicBezTo>
                    <a:pt x="144" y="34"/>
                    <a:pt x="167" y="16"/>
                    <a:pt x="194" y="16"/>
                  </a:cubicBezTo>
                  <a:cubicBezTo>
                    <a:pt x="227" y="16"/>
                    <a:pt x="253" y="43"/>
                    <a:pt x="253" y="76"/>
                  </a:cubicBezTo>
                  <a:cubicBezTo>
                    <a:pt x="253" y="80"/>
                    <a:pt x="253" y="83"/>
                    <a:pt x="252" y="87"/>
                  </a:cubicBezTo>
                  <a:cubicBezTo>
                    <a:pt x="252" y="90"/>
                    <a:pt x="253" y="92"/>
                    <a:pt x="255" y="94"/>
                  </a:cubicBezTo>
                  <a:cubicBezTo>
                    <a:pt x="256" y="96"/>
                    <a:pt x="259" y="97"/>
                    <a:pt x="262" y="96"/>
                  </a:cubicBezTo>
                  <a:cubicBezTo>
                    <a:pt x="264" y="96"/>
                    <a:pt x="267" y="96"/>
                    <a:pt x="270" y="96"/>
                  </a:cubicBezTo>
                  <a:cubicBezTo>
                    <a:pt x="292" y="96"/>
                    <a:pt x="310" y="114"/>
                    <a:pt x="310" y="136"/>
                  </a:cubicBezTo>
                  <a:cubicBezTo>
                    <a:pt x="310" y="158"/>
                    <a:pt x="292" y="176"/>
                    <a:pt x="270" y="176"/>
                  </a:cubicBezTo>
                  <a:cubicBezTo>
                    <a:pt x="56" y="176"/>
                    <a:pt x="56" y="176"/>
                    <a:pt x="56" y="176"/>
                  </a:cubicBezTo>
                  <a:cubicBezTo>
                    <a:pt x="34" y="176"/>
                    <a:pt x="16" y="158"/>
                    <a:pt x="16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92" name="Freeform 375"/>
            <p:cNvSpPr>
              <a:spLocks/>
            </p:cNvSpPr>
            <p:nvPr/>
          </p:nvSpPr>
          <p:spPr bwMode="auto">
            <a:xfrm>
              <a:off x="2936875" y="1716088"/>
              <a:ext cx="409575" cy="334963"/>
            </a:xfrm>
            <a:custGeom>
              <a:avLst/>
              <a:gdLst>
                <a:gd name="T0" fmla="*/ 420 w 428"/>
                <a:gd name="T1" fmla="*/ 224 h 350"/>
                <a:gd name="T2" fmla="*/ 428 w 428"/>
                <a:gd name="T3" fmla="*/ 216 h 350"/>
                <a:gd name="T4" fmla="*/ 420 w 428"/>
                <a:gd name="T5" fmla="*/ 208 h 350"/>
                <a:gd name="T6" fmla="*/ 383 w 428"/>
                <a:gd name="T7" fmla="*/ 208 h 350"/>
                <a:gd name="T8" fmla="*/ 383 w 428"/>
                <a:gd name="T9" fmla="*/ 152 h 350"/>
                <a:gd name="T10" fmla="*/ 375 w 428"/>
                <a:gd name="T11" fmla="*/ 144 h 350"/>
                <a:gd name="T12" fmla="*/ 341 w 428"/>
                <a:gd name="T13" fmla="*/ 144 h 350"/>
                <a:gd name="T14" fmla="*/ 341 w 428"/>
                <a:gd name="T15" fmla="*/ 50 h 350"/>
                <a:gd name="T16" fmla="*/ 338 w 428"/>
                <a:gd name="T17" fmla="*/ 43 h 350"/>
                <a:gd name="T18" fmla="*/ 283 w 428"/>
                <a:gd name="T19" fmla="*/ 2 h 350"/>
                <a:gd name="T20" fmla="*/ 273 w 428"/>
                <a:gd name="T21" fmla="*/ 2 h 350"/>
                <a:gd name="T22" fmla="*/ 218 w 428"/>
                <a:gd name="T23" fmla="*/ 43 h 350"/>
                <a:gd name="T24" fmla="*/ 215 w 428"/>
                <a:gd name="T25" fmla="*/ 50 h 350"/>
                <a:gd name="T26" fmla="*/ 215 w 428"/>
                <a:gd name="T27" fmla="*/ 208 h 350"/>
                <a:gd name="T28" fmla="*/ 178 w 428"/>
                <a:gd name="T29" fmla="*/ 208 h 350"/>
                <a:gd name="T30" fmla="*/ 178 w 428"/>
                <a:gd name="T31" fmla="*/ 171 h 350"/>
                <a:gd name="T32" fmla="*/ 170 w 428"/>
                <a:gd name="T33" fmla="*/ 163 h 350"/>
                <a:gd name="T34" fmla="*/ 88 w 428"/>
                <a:gd name="T35" fmla="*/ 163 h 350"/>
                <a:gd name="T36" fmla="*/ 80 w 428"/>
                <a:gd name="T37" fmla="*/ 171 h 350"/>
                <a:gd name="T38" fmla="*/ 80 w 428"/>
                <a:gd name="T39" fmla="*/ 334 h 350"/>
                <a:gd name="T40" fmla="*/ 55 w 428"/>
                <a:gd name="T41" fmla="*/ 334 h 350"/>
                <a:gd name="T42" fmla="*/ 55 w 428"/>
                <a:gd name="T43" fmla="*/ 259 h 350"/>
                <a:gd name="T44" fmla="*/ 47 w 428"/>
                <a:gd name="T45" fmla="*/ 251 h 350"/>
                <a:gd name="T46" fmla="*/ 8 w 428"/>
                <a:gd name="T47" fmla="*/ 251 h 350"/>
                <a:gd name="T48" fmla="*/ 0 w 428"/>
                <a:gd name="T49" fmla="*/ 259 h 350"/>
                <a:gd name="T50" fmla="*/ 8 w 428"/>
                <a:gd name="T51" fmla="*/ 267 h 350"/>
                <a:gd name="T52" fmla="*/ 39 w 428"/>
                <a:gd name="T53" fmla="*/ 267 h 350"/>
                <a:gd name="T54" fmla="*/ 39 w 428"/>
                <a:gd name="T55" fmla="*/ 342 h 350"/>
                <a:gd name="T56" fmla="*/ 47 w 428"/>
                <a:gd name="T57" fmla="*/ 350 h 350"/>
                <a:gd name="T58" fmla="*/ 88 w 428"/>
                <a:gd name="T59" fmla="*/ 350 h 350"/>
                <a:gd name="T60" fmla="*/ 96 w 428"/>
                <a:gd name="T61" fmla="*/ 342 h 350"/>
                <a:gd name="T62" fmla="*/ 96 w 428"/>
                <a:gd name="T63" fmla="*/ 179 h 350"/>
                <a:gd name="T64" fmla="*/ 162 w 428"/>
                <a:gd name="T65" fmla="*/ 179 h 350"/>
                <a:gd name="T66" fmla="*/ 162 w 428"/>
                <a:gd name="T67" fmla="*/ 216 h 350"/>
                <a:gd name="T68" fmla="*/ 170 w 428"/>
                <a:gd name="T69" fmla="*/ 224 h 350"/>
                <a:gd name="T70" fmla="*/ 223 w 428"/>
                <a:gd name="T71" fmla="*/ 224 h 350"/>
                <a:gd name="T72" fmla="*/ 231 w 428"/>
                <a:gd name="T73" fmla="*/ 216 h 350"/>
                <a:gd name="T74" fmla="*/ 231 w 428"/>
                <a:gd name="T75" fmla="*/ 54 h 350"/>
                <a:gd name="T76" fmla="*/ 278 w 428"/>
                <a:gd name="T77" fmla="*/ 19 h 350"/>
                <a:gd name="T78" fmla="*/ 325 w 428"/>
                <a:gd name="T79" fmla="*/ 54 h 350"/>
                <a:gd name="T80" fmla="*/ 325 w 428"/>
                <a:gd name="T81" fmla="*/ 152 h 350"/>
                <a:gd name="T82" fmla="*/ 333 w 428"/>
                <a:gd name="T83" fmla="*/ 160 h 350"/>
                <a:gd name="T84" fmla="*/ 367 w 428"/>
                <a:gd name="T85" fmla="*/ 160 h 350"/>
                <a:gd name="T86" fmla="*/ 367 w 428"/>
                <a:gd name="T87" fmla="*/ 216 h 350"/>
                <a:gd name="T88" fmla="*/ 375 w 428"/>
                <a:gd name="T89" fmla="*/ 224 h 350"/>
                <a:gd name="T90" fmla="*/ 420 w 428"/>
                <a:gd name="T91" fmla="*/ 22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8" h="350">
                  <a:moveTo>
                    <a:pt x="420" y="224"/>
                  </a:moveTo>
                  <a:cubicBezTo>
                    <a:pt x="424" y="224"/>
                    <a:pt x="428" y="221"/>
                    <a:pt x="428" y="216"/>
                  </a:cubicBezTo>
                  <a:cubicBezTo>
                    <a:pt x="428" y="212"/>
                    <a:pt x="424" y="208"/>
                    <a:pt x="420" y="208"/>
                  </a:cubicBezTo>
                  <a:cubicBezTo>
                    <a:pt x="383" y="208"/>
                    <a:pt x="383" y="208"/>
                    <a:pt x="383" y="208"/>
                  </a:cubicBezTo>
                  <a:cubicBezTo>
                    <a:pt x="383" y="152"/>
                    <a:pt x="383" y="152"/>
                    <a:pt x="383" y="152"/>
                  </a:cubicBezTo>
                  <a:cubicBezTo>
                    <a:pt x="383" y="148"/>
                    <a:pt x="379" y="144"/>
                    <a:pt x="375" y="144"/>
                  </a:cubicBezTo>
                  <a:cubicBezTo>
                    <a:pt x="341" y="144"/>
                    <a:pt x="341" y="144"/>
                    <a:pt x="341" y="144"/>
                  </a:cubicBezTo>
                  <a:cubicBezTo>
                    <a:pt x="341" y="50"/>
                    <a:pt x="341" y="50"/>
                    <a:pt x="341" y="50"/>
                  </a:cubicBezTo>
                  <a:cubicBezTo>
                    <a:pt x="341" y="47"/>
                    <a:pt x="340" y="45"/>
                    <a:pt x="338" y="43"/>
                  </a:cubicBezTo>
                  <a:cubicBezTo>
                    <a:pt x="283" y="2"/>
                    <a:pt x="283" y="2"/>
                    <a:pt x="283" y="2"/>
                  </a:cubicBezTo>
                  <a:cubicBezTo>
                    <a:pt x="280" y="0"/>
                    <a:pt x="276" y="0"/>
                    <a:pt x="273" y="2"/>
                  </a:cubicBezTo>
                  <a:cubicBezTo>
                    <a:pt x="218" y="43"/>
                    <a:pt x="218" y="43"/>
                    <a:pt x="218" y="43"/>
                  </a:cubicBezTo>
                  <a:cubicBezTo>
                    <a:pt x="216" y="45"/>
                    <a:pt x="215" y="47"/>
                    <a:pt x="215" y="50"/>
                  </a:cubicBezTo>
                  <a:cubicBezTo>
                    <a:pt x="215" y="208"/>
                    <a:pt x="215" y="208"/>
                    <a:pt x="215" y="208"/>
                  </a:cubicBezTo>
                  <a:cubicBezTo>
                    <a:pt x="178" y="208"/>
                    <a:pt x="178" y="208"/>
                    <a:pt x="178" y="208"/>
                  </a:cubicBezTo>
                  <a:cubicBezTo>
                    <a:pt x="178" y="171"/>
                    <a:pt x="178" y="171"/>
                    <a:pt x="178" y="171"/>
                  </a:cubicBezTo>
                  <a:cubicBezTo>
                    <a:pt x="178" y="166"/>
                    <a:pt x="174" y="163"/>
                    <a:pt x="170" y="163"/>
                  </a:cubicBezTo>
                  <a:cubicBezTo>
                    <a:pt x="88" y="163"/>
                    <a:pt x="88" y="163"/>
                    <a:pt x="88" y="163"/>
                  </a:cubicBezTo>
                  <a:cubicBezTo>
                    <a:pt x="84" y="163"/>
                    <a:pt x="80" y="166"/>
                    <a:pt x="80" y="171"/>
                  </a:cubicBezTo>
                  <a:cubicBezTo>
                    <a:pt x="80" y="334"/>
                    <a:pt x="80" y="334"/>
                    <a:pt x="80" y="334"/>
                  </a:cubicBezTo>
                  <a:cubicBezTo>
                    <a:pt x="55" y="334"/>
                    <a:pt x="55" y="334"/>
                    <a:pt x="55" y="334"/>
                  </a:cubicBezTo>
                  <a:cubicBezTo>
                    <a:pt x="55" y="259"/>
                    <a:pt x="55" y="259"/>
                    <a:pt x="55" y="259"/>
                  </a:cubicBezTo>
                  <a:cubicBezTo>
                    <a:pt x="55" y="255"/>
                    <a:pt x="52" y="251"/>
                    <a:pt x="47" y="251"/>
                  </a:cubicBezTo>
                  <a:cubicBezTo>
                    <a:pt x="8" y="251"/>
                    <a:pt x="8" y="251"/>
                    <a:pt x="8" y="251"/>
                  </a:cubicBezTo>
                  <a:cubicBezTo>
                    <a:pt x="4" y="251"/>
                    <a:pt x="0" y="255"/>
                    <a:pt x="0" y="259"/>
                  </a:cubicBezTo>
                  <a:cubicBezTo>
                    <a:pt x="0" y="264"/>
                    <a:pt x="4" y="267"/>
                    <a:pt x="8" y="267"/>
                  </a:cubicBezTo>
                  <a:cubicBezTo>
                    <a:pt x="39" y="267"/>
                    <a:pt x="39" y="267"/>
                    <a:pt x="39" y="267"/>
                  </a:cubicBezTo>
                  <a:cubicBezTo>
                    <a:pt x="39" y="342"/>
                    <a:pt x="39" y="342"/>
                    <a:pt x="39" y="342"/>
                  </a:cubicBezTo>
                  <a:cubicBezTo>
                    <a:pt x="39" y="346"/>
                    <a:pt x="43" y="350"/>
                    <a:pt x="47" y="350"/>
                  </a:cubicBezTo>
                  <a:cubicBezTo>
                    <a:pt x="88" y="350"/>
                    <a:pt x="88" y="350"/>
                    <a:pt x="88" y="350"/>
                  </a:cubicBezTo>
                  <a:cubicBezTo>
                    <a:pt x="93" y="350"/>
                    <a:pt x="96" y="346"/>
                    <a:pt x="96" y="342"/>
                  </a:cubicBezTo>
                  <a:cubicBezTo>
                    <a:pt x="96" y="179"/>
                    <a:pt x="96" y="179"/>
                    <a:pt x="96" y="179"/>
                  </a:cubicBezTo>
                  <a:cubicBezTo>
                    <a:pt x="162" y="179"/>
                    <a:pt x="162" y="179"/>
                    <a:pt x="162" y="179"/>
                  </a:cubicBezTo>
                  <a:cubicBezTo>
                    <a:pt x="162" y="216"/>
                    <a:pt x="162" y="216"/>
                    <a:pt x="162" y="216"/>
                  </a:cubicBezTo>
                  <a:cubicBezTo>
                    <a:pt x="162" y="221"/>
                    <a:pt x="165" y="224"/>
                    <a:pt x="170" y="224"/>
                  </a:cubicBezTo>
                  <a:cubicBezTo>
                    <a:pt x="223" y="224"/>
                    <a:pt x="223" y="224"/>
                    <a:pt x="223" y="224"/>
                  </a:cubicBezTo>
                  <a:cubicBezTo>
                    <a:pt x="227" y="224"/>
                    <a:pt x="231" y="221"/>
                    <a:pt x="231" y="216"/>
                  </a:cubicBezTo>
                  <a:cubicBezTo>
                    <a:pt x="231" y="54"/>
                    <a:pt x="231" y="54"/>
                    <a:pt x="231" y="54"/>
                  </a:cubicBezTo>
                  <a:cubicBezTo>
                    <a:pt x="278" y="19"/>
                    <a:pt x="278" y="19"/>
                    <a:pt x="278" y="19"/>
                  </a:cubicBezTo>
                  <a:cubicBezTo>
                    <a:pt x="325" y="54"/>
                    <a:pt x="325" y="54"/>
                    <a:pt x="325" y="54"/>
                  </a:cubicBezTo>
                  <a:cubicBezTo>
                    <a:pt x="325" y="152"/>
                    <a:pt x="325" y="152"/>
                    <a:pt x="325" y="152"/>
                  </a:cubicBezTo>
                  <a:cubicBezTo>
                    <a:pt x="325" y="157"/>
                    <a:pt x="329" y="160"/>
                    <a:pt x="333" y="160"/>
                  </a:cubicBezTo>
                  <a:cubicBezTo>
                    <a:pt x="367" y="160"/>
                    <a:pt x="367" y="160"/>
                    <a:pt x="367" y="160"/>
                  </a:cubicBezTo>
                  <a:cubicBezTo>
                    <a:pt x="367" y="216"/>
                    <a:pt x="367" y="216"/>
                    <a:pt x="367" y="216"/>
                  </a:cubicBezTo>
                  <a:cubicBezTo>
                    <a:pt x="367" y="221"/>
                    <a:pt x="370" y="224"/>
                    <a:pt x="375" y="224"/>
                  </a:cubicBezTo>
                  <a:lnTo>
                    <a:pt x="420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93" name="Freeform 376"/>
            <p:cNvSpPr>
              <a:spLocks noEditPoints="1"/>
            </p:cNvSpPr>
            <p:nvPr/>
          </p:nvSpPr>
          <p:spPr bwMode="auto">
            <a:xfrm>
              <a:off x="4641850" y="387350"/>
              <a:ext cx="58738" cy="58738"/>
            </a:xfrm>
            <a:custGeom>
              <a:avLst/>
              <a:gdLst>
                <a:gd name="T0" fmla="*/ 62 w 62"/>
                <a:gd name="T1" fmla="*/ 31 h 62"/>
                <a:gd name="T2" fmla="*/ 31 w 62"/>
                <a:gd name="T3" fmla="*/ 0 h 62"/>
                <a:gd name="T4" fmla="*/ 0 w 62"/>
                <a:gd name="T5" fmla="*/ 31 h 62"/>
                <a:gd name="T6" fmla="*/ 31 w 62"/>
                <a:gd name="T7" fmla="*/ 62 h 62"/>
                <a:gd name="T8" fmla="*/ 62 w 62"/>
                <a:gd name="T9" fmla="*/ 31 h 62"/>
                <a:gd name="T10" fmla="*/ 16 w 62"/>
                <a:gd name="T11" fmla="*/ 31 h 62"/>
                <a:gd name="T12" fmla="*/ 31 w 62"/>
                <a:gd name="T13" fmla="*/ 16 h 62"/>
                <a:gd name="T14" fmla="*/ 46 w 62"/>
                <a:gd name="T15" fmla="*/ 31 h 62"/>
                <a:gd name="T16" fmla="*/ 31 w 62"/>
                <a:gd name="T17" fmla="*/ 46 h 62"/>
                <a:gd name="T18" fmla="*/ 16 w 62"/>
                <a:gd name="T1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2">
                  <a:moveTo>
                    <a:pt x="62" y="31"/>
                  </a:moveTo>
                  <a:cubicBezTo>
                    <a:pt x="62" y="14"/>
                    <a:pt x="48" y="0"/>
                    <a:pt x="31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48"/>
                    <a:pt x="14" y="62"/>
                    <a:pt x="31" y="62"/>
                  </a:cubicBezTo>
                  <a:cubicBezTo>
                    <a:pt x="48" y="62"/>
                    <a:pt x="62" y="48"/>
                    <a:pt x="62" y="31"/>
                  </a:cubicBezTo>
                  <a:close/>
                  <a:moveTo>
                    <a:pt x="16" y="31"/>
                  </a:moveTo>
                  <a:cubicBezTo>
                    <a:pt x="16" y="23"/>
                    <a:pt x="22" y="16"/>
                    <a:pt x="31" y="16"/>
                  </a:cubicBezTo>
                  <a:cubicBezTo>
                    <a:pt x="39" y="16"/>
                    <a:pt x="46" y="23"/>
                    <a:pt x="46" y="31"/>
                  </a:cubicBezTo>
                  <a:cubicBezTo>
                    <a:pt x="46" y="39"/>
                    <a:pt x="39" y="46"/>
                    <a:pt x="31" y="46"/>
                  </a:cubicBezTo>
                  <a:cubicBezTo>
                    <a:pt x="22" y="46"/>
                    <a:pt x="16" y="39"/>
                    <a:pt x="16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94" name="Freeform 377"/>
            <p:cNvSpPr>
              <a:spLocks noEditPoints="1"/>
            </p:cNvSpPr>
            <p:nvPr/>
          </p:nvSpPr>
          <p:spPr bwMode="auto">
            <a:xfrm>
              <a:off x="4608513" y="466725"/>
              <a:ext cx="125413" cy="261938"/>
            </a:xfrm>
            <a:custGeom>
              <a:avLst/>
              <a:gdLst>
                <a:gd name="T0" fmla="*/ 0 w 132"/>
                <a:gd name="T1" fmla="*/ 29 h 275"/>
                <a:gd name="T2" fmla="*/ 0 w 132"/>
                <a:gd name="T3" fmla="*/ 124 h 275"/>
                <a:gd name="T4" fmla="*/ 8 w 132"/>
                <a:gd name="T5" fmla="*/ 132 h 275"/>
                <a:gd name="T6" fmla="*/ 21 w 132"/>
                <a:gd name="T7" fmla="*/ 132 h 275"/>
                <a:gd name="T8" fmla="*/ 32 w 132"/>
                <a:gd name="T9" fmla="*/ 268 h 275"/>
                <a:gd name="T10" fmla="*/ 40 w 132"/>
                <a:gd name="T11" fmla="*/ 275 h 275"/>
                <a:gd name="T12" fmla="*/ 91 w 132"/>
                <a:gd name="T13" fmla="*/ 275 h 275"/>
                <a:gd name="T14" fmla="*/ 99 w 132"/>
                <a:gd name="T15" fmla="*/ 268 h 275"/>
                <a:gd name="T16" fmla="*/ 110 w 132"/>
                <a:gd name="T17" fmla="*/ 132 h 275"/>
                <a:gd name="T18" fmla="*/ 124 w 132"/>
                <a:gd name="T19" fmla="*/ 132 h 275"/>
                <a:gd name="T20" fmla="*/ 132 w 132"/>
                <a:gd name="T21" fmla="*/ 124 h 275"/>
                <a:gd name="T22" fmla="*/ 132 w 132"/>
                <a:gd name="T23" fmla="*/ 29 h 275"/>
                <a:gd name="T24" fmla="*/ 103 w 132"/>
                <a:gd name="T25" fmla="*/ 0 h 275"/>
                <a:gd name="T26" fmla="*/ 28 w 132"/>
                <a:gd name="T27" fmla="*/ 0 h 275"/>
                <a:gd name="T28" fmla="*/ 0 w 132"/>
                <a:gd name="T29" fmla="*/ 29 h 275"/>
                <a:gd name="T30" fmla="*/ 116 w 132"/>
                <a:gd name="T31" fmla="*/ 29 h 275"/>
                <a:gd name="T32" fmla="*/ 116 w 132"/>
                <a:gd name="T33" fmla="*/ 116 h 275"/>
                <a:gd name="T34" fmla="*/ 103 w 132"/>
                <a:gd name="T35" fmla="*/ 116 h 275"/>
                <a:gd name="T36" fmla="*/ 95 w 132"/>
                <a:gd name="T37" fmla="*/ 124 h 275"/>
                <a:gd name="T38" fmla="*/ 84 w 132"/>
                <a:gd name="T39" fmla="*/ 259 h 275"/>
                <a:gd name="T40" fmla="*/ 48 w 132"/>
                <a:gd name="T41" fmla="*/ 259 h 275"/>
                <a:gd name="T42" fmla="*/ 36 w 132"/>
                <a:gd name="T43" fmla="*/ 124 h 275"/>
                <a:gd name="T44" fmla="*/ 28 w 132"/>
                <a:gd name="T45" fmla="*/ 116 h 275"/>
                <a:gd name="T46" fmla="*/ 16 w 132"/>
                <a:gd name="T47" fmla="*/ 116 h 275"/>
                <a:gd name="T48" fmla="*/ 16 w 132"/>
                <a:gd name="T49" fmla="*/ 29 h 275"/>
                <a:gd name="T50" fmla="*/ 28 w 132"/>
                <a:gd name="T51" fmla="*/ 16 h 275"/>
                <a:gd name="T52" fmla="*/ 103 w 132"/>
                <a:gd name="T53" fmla="*/ 16 h 275"/>
                <a:gd name="T54" fmla="*/ 116 w 132"/>
                <a:gd name="T55" fmla="*/ 29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2" h="275">
                  <a:moveTo>
                    <a:pt x="0" y="29"/>
                  </a:moveTo>
                  <a:cubicBezTo>
                    <a:pt x="0" y="124"/>
                    <a:pt x="0" y="124"/>
                    <a:pt x="0" y="124"/>
                  </a:cubicBezTo>
                  <a:cubicBezTo>
                    <a:pt x="0" y="129"/>
                    <a:pt x="3" y="132"/>
                    <a:pt x="8" y="132"/>
                  </a:cubicBezTo>
                  <a:cubicBezTo>
                    <a:pt x="21" y="132"/>
                    <a:pt x="21" y="132"/>
                    <a:pt x="21" y="132"/>
                  </a:cubicBezTo>
                  <a:cubicBezTo>
                    <a:pt x="32" y="268"/>
                    <a:pt x="32" y="268"/>
                    <a:pt x="32" y="268"/>
                  </a:cubicBezTo>
                  <a:cubicBezTo>
                    <a:pt x="32" y="272"/>
                    <a:pt x="36" y="275"/>
                    <a:pt x="40" y="275"/>
                  </a:cubicBezTo>
                  <a:cubicBezTo>
                    <a:pt x="91" y="275"/>
                    <a:pt x="91" y="275"/>
                    <a:pt x="91" y="275"/>
                  </a:cubicBezTo>
                  <a:cubicBezTo>
                    <a:pt x="95" y="275"/>
                    <a:pt x="99" y="272"/>
                    <a:pt x="99" y="268"/>
                  </a:cubicBezTo>
                  <a:cubicBezTo>
                    <a:pt x="110" y="132"/>
                    <a:pt x="110" y="132"/>
                    <a:pt x="110" y="132"/>
                  </a:cubicBezTo>
                  <a:cubicBezTo>
                    <a:pt x="124" y="132"/>
                    <a:pt x="124" y="132"/>
                    <a:pt x="124" y="132"/>
                  </a:cubicBezTo>
                  <a:cubicBezTo>
                    <a:pt x="128" y="132"/>
                    <a:pt x="132" y="129"/>
                    <a:pt x="132" y="124"/>
                  </a:cubicBezTo>
                  <a:cubicBezTo>
                    <a:pt x="132" y="29"/>
                    <a:pt x="132" y="29"/>
                    <a:pt x="132" y="29"/>
                  </a:cubicBezTo>
                  <a:cubicBezTo>
                    <a:pt x="132" y="13"/>
                    <a:pt x="119" y="0"/>
                    <a:pt x="103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3" y="0"/>
                    <a:pt x="0" y="13"/>
                    <a:pt x="0" y="29"/>
                  </a:cubicBezTo>
                  <a:close/>
                  <a:moveTo>
                    <a:pt x="116" y="29"/>
                  </a:moveTo>
                  <a:cubicBezTo>
                    <a:pt x="116" y="116"/>
                    <a:pt x="116" y="116"/>
                    <a:pt x="116" y="116"/>
                  </a:cubicBezTo>
                  <a:cubicBezTo>
                    <a:pt x="103" y="116"/>
                    <a:pt x="103" y="116"/>
                    <a:pt x="103" y="116"/>
                  </a:cubicBezTo>
                  <a:cubicBezTo>
                    <a:pt x="99" y="116"/>
                    <a:pt x="95" y="119"/>
                    <a:pt x="95" y="124"/>
                  </a:cubicBezTo>
                  <a:cubicBezTo>
                    <a:pt x="84" y="259"/>
                    <a:pt x="84" y="259"/>
                    <a:pt x="84" y="259"/>
                  </a:cubicBezTo>
                  <a:cubicBezTo>
                    <a:pt x="48" y="259"/>
                    <a:pt x="48" y="259"/>
                    <a:pt x="48" y="259"/>
                  </a:cubicBezTo>
                  <a:cubicBezTo>
                    <a:pt x="36" y="124"/>
                    <a:pt x="36" y="124"/>
                    <a:pt x="36" y="124"/>
                  </a:cubicBezTo>
                  <a:cubicBezTo>
                    <a:pt x="36" y="119"/>
                    <a:pt x="33" y="116"/>
                    <a:pt x="28" y="116"/>
                  </a:cubicBezTo>
                  <a:cubicBezTo>
                    <a:pt x="16" y="116"/>
                    <a:pt x="16" y="116"/>
                    <a:pt x="16" y="116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2"/>
                    <a:pt x="21" y="16"/>
                    <a:pt x="28" y="16"/>
                  </a:cubicBezTo>
                  <a:cubicBezTo>
                    <a:pt x="103" y="16"/>
                    <a:pt x="103" y="16"/>
                    <a:pt x="103" y="16"/>
                  </a:cubicBezTo>
                  <a:cubicBezTo>
                    <a:pt x="110" y="16"/>
                    <a:pt x="116" y="22"/>
                    <a:pt x="116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95" name="Freeform 378"/>
            <p:cNvSpPr>
              <a:spLocks noEditPoints="1"/>
            </p:cNvSpPr>
            <p:nvPr/>
          </p:nvSpPr>
          <p:spPr bwMode="auto">
            <a:xfrm>
              <a:off x="4559300" y="387350"/>
              <a:ext cx="58738" cy="58738"/>
            </a:xfrm>
            <a:custGeom>
              <a:avLst/>
              <a:gdLst>
                <a:gd name="T0" fmla="*/ 0 w 62"/>
                <a:gd name="T1" fmla="*/ 31 h 62"/>
                <a:gd name="T2" fmla="*/ 31 w 62"/>
                <a:gd name="T3" fmla="*/ 62 h 62"/>
                <a:gd name="T4" fmla="*/ 62 w 62"/>
                <a:gd name="T5" fmla="*/ 31 h 62"/>
                <a:gd name="T6" fmla="*/ 31 w 62"/>
                <a:gd name="T7" fmla="*/ 0 h 62"/>
                <a:gd name="T8" fmla="*/ 0 w 62"/>
                <a:gd name="T9" fmla="*/ 31 h 62"/>
                <a:gd name="T10" fmla="*/ 31 w 62"/>
                <a:gd name="T11" fmla="*/ 16 h 62"/>
                <a:gd name="T12" fmla="*/ 46 w 62"/>
                <a:gd name="T13" fmla="*/ 31 h 62"/>
                <a:gd name="T14" fmla="*/ 31 w 62"/>
                <a:gd name="T15" fmla="*/ 46 h 62"/>
                <a:gd name="T16" fmla="*/ 16 w 62"/>
                <a:gd name="T17" fmla="*/ 31 h 62"/>
                <a:gd name="T18" fmla="*/ 31 w 62"/>
                <a:gd name="T19" fmla="*/ 1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2">
                  <a:moveTo>
                    <a:pt x="0" y="31"/>
                  </a:moveTo>
                  <a:cubicBezTo>
                    <a:pt x="0" y="48"/>
                    <a:pt x="14" y="62"/>
                    <a:pt x="31" y="62"/>
                  </a:cubicBezTo>
                  <a:cubicBezTo>
                    <a:pt x="48" y="62"/>
                    <a:pt x="62" y="48"/>
                    <a:pt x="62" y="31"/>
                  </a:cubicBezTo>
                  <a:cubicBezTo>
                    <a:pt x="62" y="14"/>
                    <a:pt x="48" y="0"/>
                    <a:pt x="31" y="0"/>
                  </a:cubicBezTo>
                  <a:cubicBezTo>
                    <a:pt x="14" y="0"/>
                    <a:pt x="0" y="14"/>
                    <a:pt x="0" y="31"/>
                  </a:cubicBezTo>
                  <a:close/>
                  <a:moveTo>
                    <a:pt x="31" y="16"/>
                  </a:moveTo>
                  <a:cubicBezTo>
                    <a:pt x="39" y="16"/>
                    <a:pt x="46" y="23"/>
                    <a:pt x="46" y="31"/>
                  </a:cubicBezTo>
                  <a:cubicBezTo>
                    <a:pt x="46" y="39"/>
                    <a:pt x="39" y="46"/>
                    <a:pt x="31" y="46"/>
                  </a:cubicBezTo>
                  <a:cubicBezTo>
                    <a:pt x="23" y="46"/>
                    <a:pt x="16" y="39"/>
                    <a:pt x="16" y="31"/>
                  </a:cubicBezTo>
                  <a:cubicBezTo>
                    <a:pt x="16" y="23"/>
                    <a:pt x="23" y="16"/>
                    <a:pt x="31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96" name="Freeform 379"/>
            <p:cNvSpPr>
              <a:spLocks/>
            </p:cNvSpPr>
            <p:nvPr/>
          </p:nvSpPr>
          <p:spPr bwMode="auto">
            <a:xfrm>
              <a:off x="4529138" y="466725"/>
              <a:ext cx="87313" cy="261938"/>
            </a:xfrm>
            <a:custGeom>
              <a:avLst/>
              <a:gdLst>
                <a:gd name="T0" fmla="*/ 29 w 91"/>
                <a:gd name="T1" fmla="*/ 16 h 275"/>
                <a:gd name="T2" fmla="*/ 58 w 91"/>
                <a:gd name="T3" fmla="*/ 16 h 275"/>
                <a:gd name="T4" fmla="*/ 66 w 91"/>
                <a:gd name="T5" fmla="*/ 8 h 275"/>
                <a:gd name="T6" fmla="*/ 58 w 91"/>
                <a:gd name="T7" fmla="*/ 0 h 275"/>
                <a:gd name="T8" fmla="*/ 29 w 91"/>
                <a:gd name="T9" fmla="*/ 0 h 275"/>
                <a:gd name="T10" fmla="*/ 0 w 91"/>
                <a:gd name="T11" fmla="*/ 29 h 275"/>
                <a:gd name="T12" fmla="*/ 0 w 91"/>
                <a:gd name="T13" fmla="*/ 124 h 275"/>
                <a:gd name="T14" fmla="*/ 8 w 91"/>
                <a:gd name="T15" fmla="*/ 132 h 275"/>
                <a:gd name="T16" fmla="*/ 22 w 91"/>
                <a:gd name="T17" fmla="*/ 132 h 275"/>
                <a:gd name="T18" fmla="*/ 33 w 91"/>
                <a:gd name="T19" fmla="*/ 268 h 275"/>
                <a:gd name="T20" fmla="*/ 41 w 91"/>
                <a:gd name="T21" fmla="*/ 275 h 275"/>
                <a:gd name="T22" fmla="*/ 83 w 91"/>
                <a:gd name="T23" fmla="*/ 275 h 275"/>
                <a:gd name="T24" fmla="*/ 91 w 91"/>
                <a:gd name="T25" fmla="*/ 267 h 275"/>
                <a:gd name="T26" fmla="*/ 83 w 91"/>
                <a:gd name="T27" fmla="*/ 259 h 275"/>
                <a:gd name="T28" fmla="*/ 48 w 91"/>
                <a:gd name="T29" fmla="*/ 259 h 275"/>
                <a:gd name="T30" fmla="*/ 37 w 91"/>
                <a:gd name="T31" fmla="*/ 124 h 275"/>
                <a:gd name="T32" fmla="*/ 29 w 91"/>
                <a:gd name="T33" fmla="*/ 116 h 275"/>
                <a:gd name="T34" fmla="*/ 16 w 91"/>
                <a:gd name="T35" fmla="*/ 116 h 275"/>
                <a:gd name="T36" fmla="*/ 16 w 91"/>
                <a:gd name="T37" fmla="*/ 29 h 275"/>
                <a:gd name="T38" fmla="*/ 29 w 91"/>
                <a:gd name="T39" fmla="*/ 16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1" h="275">
                  <a:moveTo>
                    <a:pt x="29" y="16"/>
                  </a:moveTo>
                  <a:cubicBezTo>
                    <a:pt x="58" y="16"/>
                    <a:pt x="58" y="16"/>
                    <a:pt x="58" y="16"/>
                  </a:cubicBezTo>
                  <a:cubicBezTo>
                    <a:pt x="62" y="16"/>
                    <a:pt x="66" y="13"/>
                    <a:pt x="66" y="8"/>
                  </a:cubicBezTo>
                  <a:cubicBezTo>
                    <a:pt x="66" y="4"/>
                    <a:pt x="62" y="0"/>
                    <a:pt x="58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9"/>
                    <a:pt x="4" y="132"/>
                    <a:pt x="8" y="132"/>
                  </a:cubicBezTo>
                  <a:cubicBezTo>
                    <a:pt x="22" y="132"/>
                    <a:pt x="22" y="132"/>
                    <a:pt x="22" y="132"/>
                  </a:cubicBezTo>
                  <a:cubicBezTo>
                    <a:pt x="33" y="268"/>
                    <a:pt x="33" y="268"/>
                    <a:pt x="33" y="268"/>
                  </a:cubicBezTo>
                  <a:cubicBezTo>
                    <a:pt x="33" y="272"/>
                    <a:pt x="36" y="275"/>
                    <a:pt x="41" y="275"/>
                  </a:cubicBezTo>
                  <a:cubicBezTo>
                    <a:pt x="83" y="275"/>
                    <a:pt x="83" y="275"/>
                    <a:pt x="83" y="275"/>
                  </a:cubicBezTo>
                  <a:cubicBezTo>
                    <a:pt x="88" y="275"/>
                    <a:pt x="91" y="272"/>
                    <a:pt x="91" y="267"/>
                  </a:cubicBezTo>
                  <a:cubicBezTo>
                    <a:pt x="91" y="263"/>
                    <a:pt x="88" y="259"/>
                    <a:pt x="83" y="259"/>
                  </a:cubicBezTo>
                  <a:cubicBezTo>
                    <a:pt x="48" y="259"/>
                    <a:pt x="48" y="259"/>
                    <a:pt x="48" y="259"/>
                  </a:cubicBezTo>
                  <a:cubicBezTo>
                    <a:pt x="37" y="124"/>
                    <a:pt x="37" y="124"/>
                    <a:pt x="37" y="124"/>
                  </a:cubicBezTo>
                  <a:cubicBezTo>
                    <a:pt x="37" y="119"/>
                    <a:pt x="33" y="116"/>
                    <a:pt x="29" y="116"/>
                  </a:cubicBezTo>
                  <a:cubicBezTo>
                    <a:pt x="16" y="116"/>
                    <a:pt x="16" y="116"/>
                    <a:pt x="16" y="116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2"/>
                    <a:pt x="22" y="16"/>
                    <a:pt x="29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97" name="Freeform 380"/>
            <p:cNvSpPr>
              <a:spLocks noEditPoints="1"/>
            </p:cNvSpPr>
            <p:nvPr/>
          </p:nvSpPr>
          <p:spPr bwMode="auto">
            <a:xfrm>
              <a:off x="4724400" y="387350"/>
              <a:ext cx="58738" cy="58738"/>
            </a:xfrm>
            <a:custGeom>
              <a:avLst/>
              <a:gdLst>
                <a:gd name="T0" fmla="*/ 31 w 62"/>
                <a:gd name="T1" fmla="*/ 0 h 62"/>
                <a:gd name="T2" fmla="*/ 0 w 62"/>
                <a:gd name="T3" fmla="*/ 31 h 62"/>
                <a:gd name="T4" fmla="*/ 31 w 62"/>
                <a:gd name="T5" fmla="*/ 62 h 62"/>
                <a:gd name="T6" fmla="*/ 62 w 62"/>
                <a:gd name="T7" fmla="*/ 31 h 62"/>
                <a:gd name="T8" fmla="*/ 31 w 62"/>
                <a:gd name="T9" fmla="*/ 0 h 62"/>
                <a:gd name="T10" fmla="*/ 31 w 62"/>
                <a:gd name="T11" fmla="*/ 46 h 62"/>
                <a:gd name="T12" fmla="*/ 16 w 62"/>
                <a:gd name="T13" fmla="*/ 31 h 62"/>
                <a:gd name="T14" fmla="*/ 31 w 62"/>
                <a:gd name="T15" fmla="*/ 16 h 62"/>
                <a:gd name="T16" fmla="*/ 46 w 62"/>
                <a:gd name="T17" fmla="*/ 31 h 62"/>
                <a:gd name="T18" fmla="*/ 31 w 62"/>
                <a:gd name="T19" fmla="*/ 4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2">
                  <a:moveTo>
                    <a:pt x="31" y="0"/>
                  </a:moveTo>
                  <a:cubicBezTo>
                    <a:pt x="14" y="0"/>
                    <a:pt x="0" y="14"/>
                    <a:pt x="0" y="31"/>
                  </a:cubicBezTo>
                  <a:cubicBezTo>
                    <a:pt x="0" y="48"/>
                    <a:pt x="14" y="62"/>
                    <a:pt x="31" y="62"/>
                  </a:cubicBezTo>
                  <a:cubicBezTo>
                    <a:pt x="48" y="62"/>
                    <a:pt x="62" y="48"/>
                    <a:pt x="62" y="31"/>
                  </a:cubicBezTo>
                  <a:cubicBezTo>
                    <a:pt x="62" y="14"/>
                    <a:pt x="48" y="0"/>
                    <a:pt x="31" y="0"/>
                  </a:cubicBezTo>
                  <a:close/>
                  <a:moveTo>
                    <a:pt x="31" y="46"/>
                  </a:moveTo>
                  <a:cubicBezTo>
                    <a:pt x="23" y="46"/>
                    <a:pt x="16" y="39"/>
                    <a:pt x="16" y="31"/>
                  </a:cubicBezTo>
                  <a:cubicBezTo>
                    <a:pt x="16" y="23"/>
                    <a:pt x="23" y="16"/>
                    <a:pt x="31" y="16"/>
                  </a:cubicBezTo>
                  <a:cubicBezTo>
                    <a:pt x="40" y="16"/>
                    <a:pt x="46" y="23"/>
                    <a:pt x="46" y="31"/>
                  </a:cubicBezTo>
                  <a:cubicBezTo>
                    <a:pt x="46" y="39"/>
                    <a:pt x="40" y="46"/>
                    <a:pt x="31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98" name="Freeform 381"/>
            <p:cNvSpPr>
              <a:spLocks/>
            </p:cNvSpPr>
            <p:nvPr/>
          </p:nvSpPr>
          <p:spPr bwMode="auto">
            <a:xfrm>
              <a:off x="4725988" y="466725"/>
              <a:ext cx="87313" cy="261938"/>
            </a:xfrm>
            <a:custGeom>
              <a:avLst/>
              <a:gdLst>
                <a:gd name="T0" fmla="*/ 62 w 91"/>
                <a:gd name="T1" fmla="*/ 116 h 275"/>
                <a:gd name="T2" fmla="*/ 54 w 91"/>
                <a:gd name="T3" fmla="*/ 124 h 275"/>
                <a:gd name="T4" fmla="*/ 43 w 91"/>
                <a:gd name="T5" fmla="*/ 259 h 275"/>
                <a:gd name="T6" fmla="*/ 8 w 91"/>
                <a:gd name="T7" fmla="*/ 259 h 275"/>
                <a:gd name="T8" fmla="*/ 0 w 91"/>
                <a:gd name="T9" fmla="*/ 267 h 275"/>
                <a:gd name="T10" fmla="*/ 8 w 91"/>
                <a:gd name="T11" fmla="*/ 275 h 275"/>
                <a:gd name="T12" fmla="*/ 51 w 91"/>
                <a:gd name="T13" fmla="*/ 275 h 275"/>
                <a:gd name="T14" fmla="*/ 59 w 91"/>
                <a:gd name="T15" fmla="*/ 268 h 275"/>
                <a:gd name="T16" fmla="*/ 70 w 91"/>
                <a:gd name="T17" fmla="*/ 132 h 275"/>
                <a:gd name="T18" fmla="*/ 83 w 91"/>
                <a:gd name="T19" fmla="*/ 132 h 275"/>
                <a:gd name="T20" fmla="*/ 91 w 91"/>
                <a:gd name="T21" fmla="*/ 124 h 275"/>
                <a:gd name="T22" fmla="*/ 91 w 91"/>
                <a:gd name="T23" fmla="*/ 29 h 275"/>
                <a:gd name="T24" fmla="*/ 62 w 91"/>
                <a:gd name="T25" fmla="*/ 0 h 275"/>
                <a:gd name="T26" fmla="*/ 34 w 91"/>
                <a:gd name="T27" fmla="*/ 0 h 275"/>
                <a:gd name="T28" fmla="*/ 26 w 91"/>
                <a:gd name="T29" fmla="*/ 8 h 275"/>
                <a:gd name="T30" fmla="*/ 34 w 91"/>
                <a:gd name="T31" fmla="*/ 16 h 275"/>
                <a:gd name="T32" fmla="*/ 62 w 91"/>
                <a:gd name="T33" fmla="*/ 16 h 275"/>
                <a:gd name="T34" fmla="*/ 75 w 91"/>
                <a:gd name="T35" fmla="*/ 29 h 275"/>
                <a:gd name="T36" fmla="*/ 75 w 91"/>
                <a:gd name="T37" fmla="*/ 116 h 275"/>
                <a:gd name="T38" fmla="*/ 62 w 91"/>
                <a:gd name="T39" fmla="*/ 116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1" h="275">
                  <a:moveTo>
                    <a:pt x="62" y="116"/>
                  </a:moveTo>
                  <a:cubicBezTo>
                    <a:pt x="58" y="116"/>
                    <a:pt x="55" y="119"/>
                    <a:pt x="54" y="124"/>
                  </a:cubicBezTo>
                  <a:cubicBezTo>
                    <a:pt x="43" y="259"/>
                    <a:pt x="43" y="259"/>
                    <a:pt x="43" y="259"/>
                  </a:cubicBezTo>
                  <a:cubicBezTo>
                    <a:pt x="8" y="259"/>
                    <a:pt x="8" y="259"/>
                    <a:pt x="8" y="259"/>
                  </a:cubicBezTo>
                  <a:cubicBezTo>
                    <a:pt x="4" y="259"/>
                    <a:pt x="0" y="263"/>
                    <a:pt x="0" y="267"/>
                  </a:cubicBezTo>
                  <a:cubicBezTo>
                    <a:pt x="0" y="272"/>
                    <a:pt x="4" y="275"/>
                    <a:pt x="8" y="275"/>
                  </a:cubicBezTo>
                  <a:cubicBezTo>
                    <a:pt x="51" y="275"/>
                    <a:pt x="51" y="275"/>
                    <a:pt x="51" y="275"/>
                  </a:cubicBezTo>
                  <a:cubicBezTo>
                    <a:pt x="55" y="275"/>
                    <a:pt x="58" y="272"/>
                    <a:pt x="59" y="268"/>
                  </a:cubicBezTo>
                  <a:cubicBezTo>
                    <a:pt x="70" y="132"/>
                    <a:pt x="70" y="132"/>
                    <a:pt x="70" y="132"/>
                  </a:cubicBezTo>
                  <a:cubicBezTo>
                    <a:pt x="83" y="132"/>
                    <a:pt x="83" y="132"/>
                    <a:pt x="83" y="132"/>
                  </a:cubicBezTo>
                  <a:cubicBezTo>
                    <a:pt x="88" y="132"/>
                    <a:pt x="91" y="129"/>
                    <a:pt x="91" y="124"/>
                  </a:cubicBezTo>
                  <a:cubicBezTo>
                    <a:pt x="91" y="29"/>
                    <a:pt x="91" y="29"/>
                    <a:pt x="91" y="29"/>
                  </a:cubicBezTo>
                  <a:cubicBezTo>
                    <a:pt x="91" y="13"/>
                    <a:pt x="78" y="0"/>
                    <a:pt x="62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9" y="0"/>
                    <a:pt x="26" y="4"/>
                    <a:pt x="26" y="8"/>
                  </a:cubicBezTo>
                  <a:cubicBezTo>
                    <a:pt x="26" y="13"/>
                    <a:pt x="29" y="16"/>
                    <a:pt x="34" y="16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69" y="16"/>
                    <a:pt x="75" y="22"/>
                    <a:pt x="75" y="29"/>
                  </a:cubicBezTo>
                  <a:cubicBezTo>
                    <a:pt x="75" y="116"/>
                    <a:pt x="75" y="116"/>
                    <a:pt x="75" y="116"/>
                  </a:cubicBezTo>
                  <a:lnTo>
                    <a:pt x="62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99" name="Freeform 382"/>
            <p:cNvSpPr>
              <a:spLocks noEditPoints="1"/>
            </p:cNvSpPr>
            <p:nvPr/>
          </p:nvSpPr>
          <p:spPr bwMode="auto">
            <a:xfrm>
              <a:off x="2824163" y="239713"/>
              <a:ext cx="198438" cy="207963"/>
            </a:xfrm>
            <a:custGeom>
              <a:avLst/>
              <a:gdLst>
                <a:gd name="T0" fmla="*/ 148 w 207"/>
                <a:gd name="T1" fmla="*/ 86 h 217"/>
                <a:gd name="T2" fmla="*/ 67 w 207"/>
                <a:gd name="T3" fmla="*/ 43 h 217"/>
                <a:gd name="T4" fmla="*/ 68 w 207"/>
                <a:gd name="T5" fmla="*/ 34 h 217"/>
                <a:gd name="T6" fmla="*/ 34 w 207"/>
                <a:gd name="T7" fmla="*/ 0 h 217"/>
                <a:gd name="T8" fmla="*/ 0 w 207"/>
                <a:gd name="T9" fmla="*/ 34 h 217"/>
                <a:gd name="T10" fmla="*/ 34 w 207"/>
                <a:gd name="T11" fmla="*/ 68 h 217"/>
                <a:gd name="T12" fmla="*/ 60 w 207"/>
                <a:gd name="T13" fmla="*/ 57 h 217"/>
                <a:gd name="T14" fmla="*/ 140 w 207"/>
                <a:gd name="T15" fmla="*/ 100 h 217"/>
                <a:gd name="T16" fmla="*/ 139 w 207"/>
                <a:gd name="T17" fmla="*/ 109 h 217"/>
                <a:gd name="T18" fmla="*/ 140 w 207"/>
                <a:gd name="T19" fmla="*/ 117 h 217"/>
                <a:gd name="T20" fmla="*/ 60 w 207"/>
                <a:gd name="T21" fmla="*/ 160 h 217"/>
                <a:gd name="T22" fmla="*/ 34 w 207"/>
                <a:gd name="T23" fmla="*/ 149 h 217"/>
                <a:gd name="T24" fmla="*/ 0 w 207"/>
                <a:gd name="T25" fmla="*/ 183 h 217"/>
                <a:gd name="T26" fmla="*/ 34 w 207"/>
                <a:gd name="T27" fmla="*/ 217 h 217"/>
                <a:gd name="T28" fmla="*/ 68 w 207"/>
                <a:gd name="T29" fmla="*/ 183 h 217"/>
                <a:gd name="T30" fmla="*/ 67 w 207"/>
                <a:gd name="T31" fmla="*/ 174 h 217"/>
                <a:gd name="T32" fmla="*/ 148 w 207"/>
                <a:gd name="T33" fmla="*/ 131 h 217"/>
                <a:gd name="T34" fmla="*/ 173 w 207"/>
                <a:gd name="T35" fmla="*/ 143 h 217"/>
                <a:gd name="T36" fmla="*/ 207 w 207"/>
                <a:gd name="T37" fmla="*/ 109 h 217"/>
                <a:gd name="T38" fmla="*/ 173 w 207"/>
                <a:gd name="T39" fmla="*/ 75 h 217"/>
                <a:gd name="T40" fmla="*/ 148 w 207"/>
                <a:gd name="T41" fmla="*/ 86 h 217"/>
                <a:gd name="T42" fmla="*/ 34 w 207"/>
                <a:gd name="T43" fmla="*/ 52 h 217"/>
                <a:gd name="T44" fmla="*/ 16 w 207"/>
                <a:gd name="T45" fmla="*/ 34 h 217"/>
                <a:gd name="T46" fmla="*/ 34 w 207"/>
                <a:gd name="T47" fmla="*/ 16 h 217"/>
                <a:gd name="T48" fmla="*/ 52 w 207"/>
                <a:gd name="T49" fmla="*/ 34 h 217"/>
                <a:gd name="T50" fmla="*/ 34 w 207"/>
                <a:gd name="T51" fmla="*/ 52 h 217"/>
                <a:gd name="T52" fmla="*/ 34 w 207"/>
                <a:gd name="T53" fmla="*/ 201 h 217"/>
                <a:gd name="T54" fmla="*/ 16 w 207"/>
                <a:gd name="T55" fmla="*/ 183 h 217"/>
                <a:gd name="T56" fmla="*/ 34 w 207"/>
                <a:gd name="T57" fmla="*/ 165 h 217"/>
                <a:gd name="T58" fmla="*/ 52 w 207"/>
                <a:gd name="T59" fmla="*/ 183 h 217"/>
                <a:gd name="T60" fmla="*/ 34 w 207"/>
                <a:gd name="T61" fmla="*/ 201 h 217"/>
                <a:gd name="T62" fmla="*/ 191 w 207"/>
                <a:gd name="T63" fmla="*/ 109 h 217"/>
                <a:gd name="T64" fmla="*/ 173 w 207"/>
                <a:gd name="T65" fmla="*/ 127 h 217"/>
                <a:gd name="T66" fmla="*/ 155 w 207"/>
                <a:gd name="T67" fmla="*/ 109 h 217"/>
                <a:gd name="T68" fmla="*/ 173 w 207"/>
                <a:gd name="T69" fmla="*/ 91 h 217"/>
                <a:gd name="T70" fmla="*/ 191 w 207"/>
                <a:gd name="T71" fmla="*/ 109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7" h="217">
                  <a:moveTo>
                    <a:pt x="148" y="86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68" y="40"/>
                    <a:pt x="68" y="37"/>
                    <a:pt x="68" y="34"/>
                  </a:cubicBezTo>
                  <a:cubicBezTo>
                    <a:pt x="68" y="15"/>
                    <a:pt x="53" y="0"/>
                    <a:pt x="34" y="0"/>
                  </a:cubicBezTo>
                  <a:cubicBezTo>
                    <a:pt x="16" y="0"/>
                    <a:pt x="0" y="15"/>
                    <a:pt x="0" y="34"/>
                  </a:cubicBezTo>
                  <a:cubicBezTo>
                    <a:pt x="0" y="53"/>
                    <a:pt x="16" y="68"/>
                    <a:pt x="34" y="68"/>
                  </a:cubicBezTo>
                  <a:cubicBezTo>
                    <a:pt x="44" y="68"/>
                    <a:pt x="53" y="64"/>
                    <a:pt x="60" y="57"/>
                  </a:cubicBezTo>
                  <a:cubicBezTo>
                    <a:pt x="140" y="100"/>
                    <a:pt x="140" y="100"/>
                    <a:pt x="140" y="100"/>
                  </a:cubicBezTo>
                  <a:cubicBezTo>
                    <a:pt x="140" y="103"/>
                    <a:pt x="139" y="106"/>
                    <a:pt x="139" y="109"/>
                  </a:cubicBezTo>
                  <a:cubicBezTo>
                    <a:pt x="139" y="112"/>
                    <a:pt x="140" y="114"/>
                    <a:pt x="140" y="117"/>
                  </a:cubicBezTo>
                  <a:cubicBezTo>
                    <a:pt x="60" y="160"/>
                    <a:pt x="60" y="160"/>
                    <a:pt x="60" y="160"/>
                  </a:cubicBezTo>
                  <a:cubicBezTo>
                    <a:pt x="53" y="153"/>
                    <a:pt x="44" y="149"/>
                    <a:pt x="34" y="149"/>
                  </a:cubicBezTo>
                  <a:cubicBezTo>
                    <a:pt x="16" y="149"/>
                    <a:pt x="0" y="164"/>
                    <a:pt x="0" y="183"/>
                  </a:cubicBezTo>
                  <a:cubicBezTo>
                    <a:pt x="0" y="202"/>
                    <a:pt x="16" y="217"/>
                    <a:pt x="34" y="217"/>
                  </a:cubicBezTo>
                  <a:cubicBezTo>
                    <a:pt x="53" y="217"/>
                    <a:pt x="68" y="202"/>
                    <a:pt x="68" y="183"/>
                  </a:cubicBezTo>
                  <a:cubicBezTo>
                    <a:pt x="68" y="180"/>
                    <a:pt x="68" y="177"/>
                    <a:pt x="67" y="174"/>
                  </a:cubicBezTo>
                  <a:cubicBezTo>
                    <a:pt x="148" y="131"/>
                    <a:pt x="148" y="131"/>
                    <a:pt x="148" y="131"/>
                  </a:cubicBezTo>
                  <a:cubicBezTo>
                    <a:pt x="154" y="138"/>
                    <a:pt x="163" y="143"/>
                    <a:pt x="173" y="143"/>
                  </a:cubicBezTo>
                  <a:cubicBezTo>
                    <a:pt x="192" y="143"/>
                    <a:pt x="207" y="127"/>
                    <a:pt x="207" y="109"/>
                  </a:cubicBezTo>
                  <a:cubicBezTo>
                    <a:pt x="207" y="90"/>
                    <a:pt x="192" y="75"/>
                    <a:pt x="173" y="75"/>
                  </a:cubicBezTo>
                  <a:cubicBezTo>
                    <a:pt x="163" y="75"/>
                    <a:pt x="154" y="79"/>
                    <a:pt x="148" y="86"/>
                  </a:cubicBezTo>
                  <a:close/>
                  <a:moveTo>
                    <a:pt x="34" y="52"/>
                  </a:moveTo>
                  <a:cubicBezTo>
                    <a:pt x="25" y="52"/>
                    <a:pt x="16" y="44"/>
                    <a:pt x="16" y="34"/>
                  </a:cubicBezTo>
                  <a:cubicBezTo>
                    <a:pt x="16" y="24"/>
                    <a:pt x="25" y="16"/>
                    <a:pt x="34" y="16"/>
                  </a:cubicBezTo>
                  <a:cubicBezTo>
                    <a:pt x="44" y="16"/>
                    <a:pt x="52" y="24"/>
                    <a:pt x="52" y="34"/>
                  </a:cubicBezTo>
                  <a:cubicBezTo>
                    <a:pt x="52" y="44"/>
                    <a:pt x="44" y="52"/>
                    <a:pt x="34" y="52"/>
                  </a:cubicBezTo>
                  <a:close/>
                  <a:moveTo>
                    <a:pt x="34" y="201"/>
                  </a:moveTo>
                  <a:cubicBezTo>
                    <a:pt x="25" y="201"/>
                    <a:pt x="16" y="193"/>
                    <a:pt x="16" y="183"/>
                  </a:cubicBezTo>
                  <a:cubicBezTo>
                    <a:pt x="16" y="173"/>
                    <a:pt x="25" y="165"/>
                    <a:pt x="34" y="165"/>
                  </a:cubicBezTo>
                  <a:cubicBezTo>
                    <a:pt x="44" y="165"/>
                    <a:pt x="52" y="173"/>
                    <a:pt x="52" y="183"/>
                  </a:cubicBezTo>
                  <a:cubicBezTo>
                    <a:pt x="52" y="193"/>
                    <a:pt x="44" y="201"/>
                    <a:pt x="34" y="201"/>
                  </a:cubicBezTo>
                  <a:close/>
                  <a:moveTo>
                    <a:pt x="191" y="109"/>
                  </a:moveTo>
                  <a:cubicBezTo>
                    <a:pt x="191" y="118"/>
                    <a:pt x="183" y="127"/>
                    <a:pt x="173" y="127"/>
                  </a:cubicBezTo>
                  <a:cubicBezTo>
                    <a:pt x="163" y="127"/>
                    <a:pt x="155" y="118"/>
                    <a:pt x="155" y="109"/>
                  </a:cubicBezTo>
                  <a:cubicBezTo>
                    <a:pt x="155" y="99"/>
                    <a:pt x="163" y="91"/>
                    <a:pt x="173" y="91"/>
                  </a:cubicBezTo>
                  <a:cubicBezTo>
                    <a:pt x="183" y="91"/>
                    <a:pt x="191" y="99"/>
                    <a:pt x="191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00" name="Freeform 383"/>
            <p:cNvSpPr>
              <a:spLocks noEditPoints="1"/>
            </p:cNvSpPr>
            <p:nvPr/>
          </p:nvSpPr>
          <p:spPr bwMode="auto">
            <a:xfrm>
              <a:off x="3032125" y="52388"/>
              <a:ext cx="238125" cy="193675"/>
            </a:xfrm>
            <a:custGeom>
              <a:avLst/>
              <a:gdLst>
                <a:gd name="T0" fmla="*/ 8 w 250"/>
                <a:gd name="T1" fmla="*/ 203 h 203"/>
                <a:gd name="T2" fmla="*/ 242 w 250"/>
                <a:gd name="T3" fmla="*/ 203 h 203"/>
                <a:gd name="T4" fmla="*/ 250 w 250"/>
                <a:gd name="T5" fmla="*/ 195 h 203"/>
                <a:gd name="T6" fmla="*/ 250 w 250"/>
                <a:gd name="T7" fmla="*/ 8 h 203"/>
                <a:gd name="T8" fmla="*/ 242 w 250"/>
                <a:gd name="T9" fmla="*/ 0 h 203"/>
                <a:gd name="T10" fmla="*/ 167 w 250"/>
                <a:gd name="T11" fmla="*/ 0 h 203"/>
                <a:gd name="T12" fmla="*/ 160 w 250"/>
                <a:gd name="T13" fmla="*/ 4 h 203"/>
                <a:gd name="T14" fmla="*/ 145 w 250"/>
                <a:gd name="T15" fmla="*/ 25 h 203"/>
                <a:gd name="T16" fmla="*/ 8 w 250"/>
                <a:gd name="T17" fmla="*/ 25 h 203"/>
                <a:gd name="T18" fmla="*/ 0 w 250"/>
                <a:gd name="T19" fmla="*/ 33 h 203"/>
                <a:gd name="T20" fmla="*/ 0 w 250"/>
                <a:gd name="T21" fmla="*/ 195 h 203"/>
                <a:gd name="T22" fmla="*/ 8 w 250"/>
                <a:gd name="T23" fmla="*/ 203 h 203"/>
                <a:gd name="T24" fmla="*/ 16 w 250"/>
                <a:gd name="T25" fmla="*/ 41 h 203"/>
                <a:gd name="T26" fmla="*/ 149 w 250"/>
                <a:gd name="T27" fmla="*/ 41 h 203"/>
                <a:gd name="T28" fmla="*/ 155 w 250"/>
                <a:gd name="T29" fmla="*/ 38 h 203"/>
                <a:gd name="T30" fmla="*/ 171 w 250"/>
                <a:gd name="T31" fmla="*/ 16 h 203"/>
                <a:gd name="T32" fmla="*/ 234 w 250"/>
                <a:gd name="T33" fmla="*/ 16 h 203"/>
                <a:gd name="T34" fmla="*/ 234 w 250"/>
                <a:gd name="T35" fmla="*/ 187 h 203"/>
                <a:gd name="T36" fmla="*/ 16 w 250"/>
                <a:gd name="T37" fmla="*/ 187 h 203"/>
                <a:gd name="T38" fmla="*/ 16 w 250"/>
                <a:gd name="T39" fmla="*/ 4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0" h="203">
                  <a:moveTo>
                    <a:pt x="8" y="203"/>
                  </a:moveTo>
                  <a:cubicBezTo>
                    <a:pt x="242" y="203"/>
                    <a:pt x="242" y="203"/>
                    <a:pt x="242" y="203"/>
                  </a:cubicBezTo>
                  <a:cubicBezTo>
                    <a:pt x="246" y="203"/>
                    <a:pt x="250" y="199"/>
                    <a:pt x="250" y="195"/>
                  </a:cubicBezTo>
                  <a:cubicBezTo>
                    <a:pt x="250" y="8"/>
                    <a:pt x="250" y="8"/>
                    <a:pt x="250" y="8"/>
                  </a:cubicBezTo>
                  <a:cubicBezTo>
                    <a:pt x="250" y="4"/>
                    <a:pt x="246" y="0"/>
                    <a:pt x="242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64" y="0"/>
                    <a:pt x="162" y="2"/>
                    <a:pt x="160" y="4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3" y="25"/>
                    <a:pt x="0" y="28"/>
                    <a:pt x="0" y="33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9"/>
                    <a:pt x="3" y="203"/>
                    <a:pt x="8" y="203"/>
                  </a:cubicBezTo>
                  <a:close/>
                  <a:moveTo>
                    <a:pt x="16" y="41"/>
                  </a:moveTo>
                  <a:cubicBezTo>
                    <a:pt x="149" y="41"/>
                    <a:pt x="149" y="41"/>
                    <a:pt x="149" y="41"/>
                  </a:cubicBezTo>
                  <a:cubicBezTo>
                    <a:pt x="151" y="41"/>
                    <a:pt x="154" y="40"/>
                    <a:pt x="155" y="38"/>
                  </a:cubicBezTo>
                  <a:cubicBezTo>
                    <a:pt x="171" y="16"/>
                    <a:pt x="171" y="16"/>
                    <a:pt x="171" y="16"/>
                  </a:cubicBezTo>
                  <a:cubicBezTo>
                    <a:pt x="234" y="16"/>
                    <a:pt x="234" y="16"/>
                    <a:pt x="234" y="16"/>
                  </a:cubicBezTo>
                  <a:cubicBezTo>
                    <a:pt x="234" y="187"/>
                    <a:pt x="234" y="187"/>
                    <a:pt x="234" y="187"/>
                  </a:cubicBezTo>
                  <a:cubicBezTo>
                    <a:pt x="16" y="187"/>
                    <a:pt x="16" y="187"/>
                    <a:pt x="16" y="187"/>
                  </a:cubicBezTo>
                  <a:lnTo>
                    <a:pt x="16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01" name="Freeform 384"/>
            <p:cNvSpPr>
              <a:spLocks noEditPoints="1"/>
            </p:cNvSpPr>
            <p:nvPr/>
          </p:nvSpPr>
          <p:spPr bwMode="auto">
            <a:xfrm>
              <a:off x="4078288" y="280988"/>
              <a:ext cx="198438" cy="196850"/>
            </a:xfrm>
            <a:custGeom>
              <a:avLst/>
              <a:gdLst>
                <a:gd name="T0" fmla="*/ 0 w 207"/>
                <a:gd name="T1" fmla="*/ 103 h 207"/>
                <a:gd name="T2" fmla="*/ 104 w 207"/>
                <a:gd name="T3" fmla="*/ 207 h 207"/>
                <a:gd name="T4" fmla="*/ 207 w 207"/>
                <a:gd name="T5" fmla="*/ 103 h 207"/>
                <a:gd name="T6" fmla="*/ 104 w 207"/>
                <a:gd name="T7" fmla="*/ 0 h 207"/>
                <a:gd name="T8" fmla="*/ 0 w 207"/>
                <a:gd name="T9" fmla="*/ 103 h 207"/>
                <a:gd name="T10" fmla="*/ 17 w 207"/>
                <a:gd name="T11" fmla="*/ 111 h 207"/>
                <a:gd name="T12" fmla="*/ 56 w 207"/>
                <a:gd name="T13" fmla="*/ 111 h 207"/>
                <a:gd name="T14" fmla="*/ 74 w 207"/>
                <a:gd name="T15" fmla="*/ 186 h 207"/>
                <a:gd name="T16" fmla="*/ 17 w 207"/>
                <a:gd name="T17" fmla="*/ 111 h 207"/>
                <a:gd name="T18" fmla="*/ 104 w 207"/>
                <a:gd name="T19" fmla="*/ 16 h 207"/>
                <a:gd name="T20" fmla="*/ 136 w 207"/>
                <a:gd name="T21" fmla="*/ 95 h 207"/>
                <a:gd name="T22" fmla="*/ 72 w 207"/>
                <a:gd name="T23" fmla="*/ 95 h 207"/>
                <a:gd name="T24" fmla="*/ 104 w 207"/>
                <a:gd name="T25" fmla="*/ 16 h 207"/>
                <a:gd name="T26" fmla="*/ 136 w 207"/>
                <a:gd name="T27" fmla="*/ 111 h 207"/>
                <a:gd name="T28" fmla="*/ 104 w 207"/>
                <a:gd name="T29" fmla="*/ 191 h 207"/>
                <a:gd name="T30" fmla="*/ 72 w 207"/>
                <a:gd name="T31" fmla="*/ 111 h 207"/>
                <a:gd name="T32" fmla="*/ 136 w 207"/>
                <a:gd name="T33" fmla="*/ 111 h 207"/>
                <a:gd name="T34" fmla="*/ 134 w 207"/>
                <a:gd name="T35" fmla="*/ 186 h 207"/>
                <a:gd name="T36" fmla="*/ 152 w 207"/>
                <a:gd name="T37" fmla="*/ 111 h 207"/>
                <a:gd name="T38" fmla="*/ 191 w 207"/>
                <a:gd name="T39" fmla="*/ 111 h 207"/>
                <a:gd name="T40" fmla="*/ 134 w 207"/>
                <a:gd name="T41" fmla="*/ 186 h 207"/>
                <a:gd name="T42" fmla="*/ 191 w 207"/>
                <a:gd name="T43" fmla="*/ 95 h 207"/>
                <a:gd name="T44" fmla="*/ 152 w 207"/>
                <a:gd name="T45" fmla="*/ 95 h 207"/>
                <a:gd name="T46" fmla="*/ 134 w 207"/>
                <a:gd name="T47" fmla="*/ 21 h 207"/>
                <a:gd name="T48" fmla="*/ 191 w 207"/>
                <a:gd name="T49" fmla="*/ 95 h 207"/>
                <a:gd name="T50" fmla="*/ 74 w 207"/>
                <a:gd name="T51" fmla="*/ 21 h 207"/>
                <a:gd name="T52" fmla="*/ 56 w 207"/>
                <a:gd name="T53" fmla="*/ 95 h 207"/>
                <a:gd name="T54" fmla="*/ 17 w 207"/>
                <a:gd name="T55" fmla="*/ 95 h 207"/>
                <a:gd name="T56" fmla="*/ 74 w 207"/>
                <a:gd name="T57" fmla="*/ 2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07" h="207">
                  <a:moveTo>
                    <a:pt x="0" y="103"/>
                  </a:moveTo>
                  <a:cubicBezTo>
                    <a:pt x="0" y="160"/>
                    <a:pt x="47" y="207"/>
                    <a:pt x="104" y="207"/>
                  </a:cubicBezTo>
                  <a:cubicBezTo>
                    <a:pt x="161" y="207"/>
                    <a:pt x="207" y="160"/>
                    <a:pt x="207" y="103"/>
                  </a:cubicBezTo>
                  <a:cubicBezTo>
                    <a:pt x="207" y="46"/>
                    <a:pt x="161" y="0"/>
                    <a:pt x="104" y="0"/>
                  </a:cubicBezTo>
                  <a:cubicBezTo>
                    <a:pt x="47" y="0"/>
                    <a:pt x="0" y="46"/>
                    <a:pt x="0" y="103"/>
                  </a:cubicBezTo>
                  <a:close/>
                  <a:moveTo>
                    <a:pt x="17" y="111"/>
                  </a:moveTo>
                  <a:cubicBezTo>
                    <a:pt x="56" y="111"/>
                    <a:pt x="56" y="111"/>
                    <a:pt x="56" y="111"/>
                  </a:cubicBezTo>
                  <a:cubicBezTo>
                    <a:pt x="57" y="142"/>
                    <a:pt x="64" y="169"/>
                    <a:pt x="74" y="186"/>
                  </a:cubicBezTo>
                  <a:cubicBezTo>
                    <a:pt x="43" y="174"/>
                    <a:pt x="20" y="146"/>
                    <a:pt x="17" y="111"/>
                  </a:cubicBezTo>
                  <a:close/>
                  <a:moveTo>
                    <a:pt x="104" y="16"/>
                  </a:moveTo>
                  <a:cubicBezTo>
                    <a:pt x="118" y="16"/>
                    <a:pt x="134" y="49"/>
                    <a:pt x="136" y="95"/>
                  </a:cubicBezTo>
                  <a:cubicBezTo>
                    <a:pt x="72" y="95"/>
                    <a:pt x="72" y="95"/>
                    <a:pt x="72" y="95"/>
                  </a:cubicBezTo>
                  <a:cubicBezTo>
                    <a:pt x="74" y="49"/>
                    <a:pt x="89" y="16"/>
                    <a:pt x="104" y="16"/>
                  </a:cubicBezTo>
                  <a:close/>
                  <a:moveTo>
                    <a:pt x="136" y="111"/>
                  </a:moveTo>
                  <a:cubicBezTo>
                    <a:pt x="134" y="157"/>
                    <a:pt x="118" y="191"/>
                    <a:pt x="104" y="191"/>
                  </a:cubicBezTo>
                  <a:cubicBezTo>
                    <a:pt x="89" y="191"/>
                    <a:pt x="74" y="157"/>
                    <a:pt x="72" y="111"/>
                  </a:cubicBezTo>
                  <a:lnTo>
                    <a:pt x="136" y="111"/>
                  </a:lnTo>
                  <a:close/>
                  <a:moveTo>
                    <a:pt x="134" y="186"/>
                  </a:moveTo>
                  <a:cubicBezTo>
                    <a:pt x="144" y="169"/>
                    <a:pt x="151" y="142"/>
                    <a:pt x="152" y="111"/>
                  </a:cubicBezTo>
                  <a:cubicBezTo>
                    <a:pt x="191" y="111"/>
                    <a:pt x="191" y="111"/>
                    <a:pt x="191" y="111"/>
                  </a:cubicBezTo>
                  <a:cubicBezTo>
                    <a:pt x="188" y="146"/>
                    <a:pt x="165" y="174"/>
                    <a:pt x="134" y="186"/>
                  </a:cubicBezTo>
                  <a:close/>
                  <a:moveTo>
                    <a:pt x="191" y="95"/>
                  </a:moveTo>
                  <a:cubicBezTo>
                    <a:pt x="152" y="95"/>
                    <a:pt x="152" y="95"/>
                    <a:pt x="152" y="95"/>
                  </a:cubicBezTo>
                  <a:cubicBezTo>
                    <a:pt x="151" y="64"/>
                    <a:pt x="144" y="38"/>
                    <a:pt x="134" y="21"/>
                  </a:cubicBezTo>
                  <a:cubicBezTo>
                    <a:pt x="165" y="32"/>
                    <a:pt x="188" y="61"/>
                    <a:pt x="191" y="95"/>
                  </a:cubicBezTo>
                  <a:close/>
                  <a:moveTo>
                    <a:pt x="74" y="21"/>
                  </a:moveTo>
                  <a:cubicBezTo>
                    <a:pt x="64" y="38"/>
                    <a:pt x="57" y="64"/>
                    <a:pt x="56" y="95"/>
                  </a:cubicBezTo>
                  <a:cubicBezTo>
                    <a:pt x="17" y="95"/>
                    <a:pt x="17" y="95"/>
                    <a:pt x="17" y="95"/>
                  </a:cubicBezTo>
                  <a:cubicBezTo>
                    <a:pt x="20" y="61"/>
                    <a:pt x="43" y="32"/>
                    <a:pt x="74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02" name="Freeform 387"/>
            <p:cNvSpPr>
              <a:spLocks/>
            </p:cNvSpPr>
            <p:nvPr/>
          </p:nvSpPr>
          <p:spPr bwMode="auto">
            <a:xfrm>
              <a:off x="2459038" y="182563"/>
              <a:ext cx="338138" cy="122238"/>
            </a:xfrm>
            <a:custGeom>
              <a:avLst/>
              <a:gdLst>
                <a:gd name="T0" fmla="*/ 346 w 353"/>
                <a:gd name="T1" fmla="*/ 91 h 128"/>
                <a:gd name="T2" fmla="*/ 316 w 353"/>
                <a:gd name="T3" fmla="*/ 86 h 128"/>
                <a:gd name="T4" fmla="*/ 260 w 353"/>
                <a:gd name="T5" fmla="*/ 106 h 128"/>
                <a:gd name="T6" fmla="*/ 192 w 353"/>
                <a:gd name="T7" fmla="*/ 61 h 128"/>
                <a:gd name="T8" fmla="*/ 166 w 353"/>
                <a:gd name="T9" fmla="*/ 66 h 128"/>
                <a:gd name="T10" fmla="*/ 81 w 353"/>
                <a:gd name="T11" fmla="*/ 0 h 128"/>
                <a:gd name="T12" fmla="*/ 2 w 353"/>
                <a:gd name="T13" fmla="*/ 49 h 128"/>
                <a:gd name="T14" fmla="*/ 5 w 353"/>
                <a:gd name="T15" fmla="*/ 59 h 128"/>
                <a:gd name="T16" fmla="*/ 16 w 353"/>
                <a:gd name="T17" fmla="*/ 56 h 128"/>
                <a:gd name="T18" fmla="*/ 81 w 353"/>
                <a:gd name="T19" fmla="*/ 16 h 128"/>
                <a:gd name="T20" fmla="*/ 152 w 353"/>
                <a:gd name="T21" fmla="*/ 78 h 128"/>
                <a:gd name="T22" fmla="*/ 157 w 353"/>
                <a:gd name="T23" fmla="*/ 84 h 128"/>
                <a:gd name="T24" fmla="*/ 164 w 353"/>
                <a:gd name="T25" fmla="*/ 84 h 128"/>
                <a:gd name="T26" fmla="*/ 192 w 353"/>
                <a:gd name="T27" fmla="*/ 77 h 128"/>
                <a:gd name="T28" fmla="*/ 248 w 353"/>
                <a:gd name="T29" fmla="*/ 122 h 128"/>
                <a:gd name="T30" fmla="*/ 254 w 353"/>
                <a:gd name="T31" fmla="*/ 128 h 128"/>
                <a:gd name="T32" fmla="*/ 256 w 353"/>
                <a:gd name="T33" fmla="*/ 128 h 128"/>
                <a:gd name="T34" fmla="*/ 262 w 353"/>
                <a:gd name="T35" fmla="*/ 126 h 128"/>
                <a:gd name="T36" fmla="*/ 316 w 353"/>
                <a:gd name="T37" fmla="*/ 102 h 128"/>
                <a:gd name="T38" fmla="*/ 341 w 353"/>
                <a:gd name="T39" fmla="*/ 106 h 128"/>
                <a:gd name="T40" fmla="*/ 351 w 353"/>
                <a:gd name="T41" fmla="*/ 101 h 128"/>
                <a:gd name="T42" fmla="*/ 346 w 353"/>
                <a:gd name="T43" fmla="*/ 9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3" h="128">
                  <a:moveTo>
                    <a:pt x="346" y="91"/>
                  </a:moveTo>
                  <a:cubicBezTo>
                    <a:pt x="337" y="87"/>
                    <a:pt x="326" y="86"/>
                    <a:pt x="316" y="86"/>
                  </a:cubicBezTo>
                  <a:cubicBezTo>
                    <a:pt x="295" y="86"/>
                    <a:pt x="276" y="93"/>
                    <a:pt x="260" y="106"/>
                  </a:cubicBezTo>
                  <a:cubicBezTo>
                    <a:pt x="248" y="79"/>
                    <a:pt x="222" y="61"/>
                    <a:pt x="192" y="61"/>
                  </a:cubicBezTo>
                  <a:cubicBezTo>
                    <a:pt x="183" y="61"/>
                    <a:pt x="174" y="63"/>
                    <a:pt x="166" y="66"/>
                  </a:cubicBezTo>
                  <a:cubicBezTo>
                    <a:pt x="156" y="28"/>
                    <a:pt x="121" y="0"/>
                    <a:pt x="81" y="0"/>
                  </a:cubicBezTo>
                  <a:cubicBezTo>
                    <a:pt x="47" y="0"/>
                    <a:pt x="17" y="19"/>
                    <a:pt x="2" y="49"/>
                  </a:cubicBezTo>
                  <a:cubicBezTo>
                    <a:pt x="0" y="53"/>
                    <a:pt x="1" y="57"/>
                    <a:pt x="5" y="59"/>
                  </a:cubicBezTo>
                  <a:cubicBezTo>
                    <a:pt x="9" y="61"/>
                    <a:pt x="14" y="60"/>
                    <a:pt x="16" y="56"/>
                  </a:cubicBezTo>
                  <a:cubicBezTo>
                    <a:pt x="28" y="31"/>
                    <a:pt x="53" y="16"/>
                    <a:pt x="81" y="16"/>
                  </a:cubicBezTo>
                  <a:cubicBezTo>
                    <a:pt x="117" y="16"/>
                    <a:pt x="147" y="43"/>
                    <a:pt x="152" y="78"/>
                  </a:cubicBezTo>
                  <a:cubicBezTo>
                    <a:pt x="153" y="81"/>
                    <a:pt x="154" y="83"/>
                    <a:pt x="157" y="84"/>
                  </a:cubicBezTo>
                  <a:cubicBezTo>
                    <a:pt x="159" y="86"/>
                    <a:pt x="162" y="86"/>
                    <a:pt x="164" y="84"/>
                  </a:cubicBezTo>
                  <a:cubicBezTo>
                    <a:pt x="172" y="80"/>
                    <a:pt x="182" y="77"/>
                    <a:pt x="192" y="77"/>
                  </a:cubicBezTo>
                  <a:cubicBezTo>
                    <a:pt x="219" y="77"/>
                    <a:pt x="242" y="96"/>
                    <a:pt x="248" y="122"/>
                  </a:cubicBezTo>
                  <a:cubicBezTo>
                    <a:pt x="249" y="125"/>
                    <a:pt x="251" y="127"/>
                    <a:pt x="254" y="128"/>
                  </a:cubicBezTo>
                  <a:cubicBezTo>
                    <a:pt x="255" y="128"/>
                    <a:pt x="256" y="128"/>
                    <a:pt x="256" y="128"/>
                  </a:cubicBezTo>
                  <a:cubicBezTo>
                    <a:pt x="258" y="128"/>
                    <a:pt x="261" y="127"/>
                    <a:pt x="262" y="126"/>
                  </a:cubicBezTo>
                  <a:cubicBezTo>
                    <a:pt x="276" y="110"/>
                    <a:pt x="296" y="102"/>
                    <a:pt x="316" y="102"/>
                  </a:cubicBezTo>
                  <a:cubicBezTo>
                    <a:pt x="324" y="102"/>
                    <a:pt x="333" y="103"/>
                    <a:pt x="341" y="106"/>
                  </a:cubicBezTo>
                  <a:cubicBezTo>
                    <a:pt x="345" y="107"/>
                    <a:pt x="349" y="105"/>
                    <a:pt x="351" y="101"/>
                  </a:cubicBezTo>
                  <a:cubicBezTo>
                    <a:pt x="353" y="97"/>
                    <a:pt x="350" y="92"/>
                    <a:pt x="346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03" name="Freeform 389"/>
            <p:cNvSpPr>
              <a:spLocks/>
            </p:cNvSpPr>
            <p:nvPr/>
          </p:nvSpPr>
          <p:spPr bwMode="auto">
            <a:xfrm>
              <a:off x="2459038" y="28575"/>
              <a:ext cx="539750" cy="217488"/>
            </a:xfrm>
            <a:custGeom>
              <a:avLst/>
              <a:gdLst>
                <a:gd name="T0" fmla="*/ 8 w 565"/>
                <a:gd name="T1" fmla="*/ 111 h 228"/>
                <a:gd name="T2" fmla="*/ 43 w 565"/>
                <a:gd name="T3" fmla="*/ 111 h 228"/>
                <a:gd name="T4" fmla="*/ 51 w 565"/>
                <a:gd name="T5" fmla="*/ 103 h 228"/>
                <a:gd name="T6" fmla="*/ 51 w 565"/>
                <a:gd name="T7" fmla="*/ 27 h 228"/>
                <a:gd name="T8" fmla="*/ 154 w 565"/>
                <a:gd name="T9" fmla="*/ 27 h 228"/>
                <a:gd name="T10" fmla="*/ 154 w 565"/>
                <a:gd name="T11" fmla="*/ 140 h 228"/>
                <a:gd name="T12" fmla="*/ 162 w 565"/>
                <a:gd name="T13" fmla="*/ 148 h 228"/>
                <a:gd name="T14" fmla="*/ 200 w 565"/>
                <a:gd name="T15" fmla="*/ 148 h 228"/>
                <a:gd name="T16" fmla="*/ 208 w 565"/>
                <a:gd name="T17" fmla="*/ 140 h 228"/>
                <a:gd name="T18" fmla="*/ 208 w 565"/>
                <a:gd name="T19" fmla="*/ 95 h 228"/>
                <a:gd name="T20" fmla="*/ 287 w 565"/>
                <a:gd name="T21" fmla="*/ 95 h 228"/>
                <a:gd name="T22" fmla="*/ 287 w 565"/>
                <a:gd name="T23" fmla="*/ 187 h 228"/>
                <a:gd name="T24" fmla="*/ 295 w 565"/>
                <a:gd name="T25" fmla="*/ 195 h 228"/>
                <a:gd name="T26" fmla="*/ 341 w 565"/>
                <a:gd name="T27" fmla="*/ 195 h 228"/>
                <a:gd name="T28" fmla="*/ 349 w 565"/>
                <a:gd name="T29" fmla="*/ 187 h 228"/>
                <a:gd name="T30" fmla="*/ 349 w 565"/>
                <a:gd name="T31" fmla="*/ 54 h 228"/>
                <a:gd name="T32" fmla="*/ 398 w 565"/>
                <a:gd name="T33" fmla="*/ 18 h 228"/>
                <a:gd name="T34" fmla="*/ 447 w 565"/>
                <a:gd name="T35" fmla="*/ 54 h 228"/>
                <a:gd name="T36" fmla="*/ 447 w 565"/>
                <a:gd name="T37" fmla="*/ 135 h 228"/>
                <a:gd name="T38" fmla="*/ 455 w 565"/>
                <a:gd name="T39" fmla="*/ 143 h 228"/>
                <a:gd name="T40" fmla="*/ 518 w 565"/>
                <a:gd name="T41" fmla="*/ 143 h 228"/>
                <a:gd name="T42" fmla="*/ 518 w 565"/>
                <a:gd name="T43" fmla="*/ 220 h 228"/>
                <a:gd name="T44" fmla="*/ 526 w 565"/>
                <a:gd name="T45" fmla="*/ 228 h 228"/>
                <a:gd name="T46" fmla="*/ 557 w 565"/>
                <a:gd name="T47" fmla="*/ 228 h 228"/>
                <a:gd name="T48" fmla="*/ 565 w 565"/>
                <a:gd name="T49" fmla="*/ 220 h 228"/>
                <a:gd name="T50" fmla="*/ 557 w 565"/>
                <a:gd name="T51" fmla="*/ 212 h 228"/>
                <a:gd name="T52" fmla="*/ 534 w 565"/>
                <a:gd name="T53" fmla="*/ 212 h 228"/>
                <a:gd name="T54" fmla="*/ 534 w 565"/>
                <a:gd name="T55" fmla="*/ 135 h 228"/>
                <a:gd name="T56" fmla="*/ 526 w 565"/>
                <a:gd name="T57" fmla="*/ 127 h 228"/>
                <a:gd name="T58" fmla="*/ 463 w 565"/>
                <a:gd name="T59" fmla="*/ 127 h 228"/>
                <a:gd name="T60" fmla="*/ 463 w 565"/>
                <a:gd name="T61" fmla="*/ 50 h 228"/>
                <a:gd name="T62" fmla="*/ 460 w 565"/>
                <a:gd name="T63" fmla="*/ 44 h 228"/>
                <a:gd name="T64" fmla="*/ 403 w 565"/>
                <a:gd name="T65" fmla="*/ 2 h 228"/>
                <a:gd name="T66" fmla="*/ 393 w 565"/>
                <a:gd name="T67" fmla="*/ 2 h 228"/>
                <a:gd name="T68" fmla="*/ 337 w 565"/>
                <a:gd name="T69" fmla="*/ 44 h 228"/>
                <a:gd name="T70" fmla="*/ 333 w 565"/>
                <a:gd name="T71" fmla="*/ 50 h 228"/>
                <a:gd name="T72" fmla="*/ 333 w 565"/>
                <a:gd name="T73" fmla="*/ 179 h 228"/>
                <a:gd name="T74" fmla="*/ 303 w 565"/>
                <a:gd name="T75" fmla="*/ 179 h 228"/>
                <a:gd name="T76" fmla="*/ 303 w 565"/>
                <a:gd name="T77" fmla="*/ 87 h 228"/>
                <a:gd name="T78" fmla="*/ 295 w 565"/>
                <a:gd name="T79" fmla="*/ 79 h 228"/>
                <a:gd name="T80" fmla="*/ 200 w 565"/>
                <a:gd name="T81" fmla="*/ 79 h 228"/>
                <a:gd name="T82" fmla="*/ 192 w 565"/>
                <a:gd name="T83" fmla="*/ 87 h 228"/>
                <a:gd name="T84" fmla="*/ 192 w 565"/>
                <a:gd name="T85" fmla="*/ 132 h 228"/>
                <a:gd name="T86" fmla="*/ 170 w 565"/>
                <a:gd name="T87" fmla="*/ 132 h 228"/>
                <a:gd name="T88" fmla="*/ 170 w 565"/>
                <a:gd name="T89" fmla="*/ 19 h 228"/>
                <a:gd name="T90" fmla="*/ 162 w 565"/>
                <a:gd name="T91" fmla="*/ 11 h 228"/>
                <a:gd name="T92" fmla="*/ 43 w 565"/>
                <a:gd name="T93" fmla="*/ 11 h 228"/>
                <a:gd name="T94" fmla="*/ 35 w 565"/>
                <a:gd name="T95" fmla="*/ 19 h 228"/>
                <a:gd name="T96" fmla="*/ 35 w 565"/>
                <a:gd name="T97" fmla="*/ 95 h 228"/>
                <a:gd name="T98" fmla="*/ 8 w 565"/>
                <a:gd name="T99" fmla="*/ 95 h 228"/>
                <a:gd name="T100" fmla="*/ 0 w 565"/>
                <a:gd name="T101" fmla="*/ 103 h 228"/>
                <a:gd name="T102" fmla="*/ 8 w 565"/>
                <a:gd name="T103" fmla="*/ 11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65" h="228">
                  <a:moveTo>
                    <a:pt x="8" y="111"/>
                  </a:moveTo>
                  <a:cubicBezTo>
                    <a:pt x="43" y="111"/>
                    <a:pt x="43" y="111"/>
                    <a:pt x="43" y="111"/>
                  </a:cubicBezTo>
                  <a:cubicBezTo>
                    <a:pt x="48" y="111"/>
                    <a:pt x="51" y="107"/>
                    <a:pt x="51" y="103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154" y="27"/>
                    <a:pt x="154" y="27"/>
                    <a:pt x="154" y="27"/>
                  </a:cubicBezTo>
                  <a:cubicBezTo>
                    <a:pt x="154" y="140"/>
                    <a:pt x="154" y="140"/>
                    <a:pt x="154" y="140"/>
                  </a:cubicBezTo>
                  <a:cubicBezTo>
                    <a:pt x="154" y="144"/>
                    <a:pt x="157" y="148"/>
                    <a:pt x="162" y="148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5" y="148"/>
                    <a:pt x="208" y="144"/>
                    <a:pt x="208" y="140"/>
                  </a:cubicBezTo>
                  <a:cubicBezTo>
                    <a:pt x="208" y="95"/>
                    <a:pt x="208" y="95"/>
                    <a:pt x="208" y="95"/>
                  </a:cubicBezTo>
                  <a:cubicBezTo>
                    <a:pt x="287" y="95"/>
                    <a:pt x="287" y="95"/>
                    <a:pt x="287" y="95"/>
                  </a:cubicBezTo>
                  <a:cubicBezTo>
                    <a:pt x="287" y="187"/>
                    <a:pt x="287" y="187"/>
                    <a:pt x="287" y="187"/>
                  </a:cubicBezTo>
                  <a:cubicBezTo>
                    <a:pt x="287" y="192"/>
                    <a:pt x="290" y="195"/>
                    <a:pt x="295" y="195"/>
                  </a:cubicBezTo>
                  <a:cubicBezTo>
                    <a:pt x="341" y="195"/>
                    <a:pt x="341" y="195"/>
                    <a:pt x="341" y="195"/>
                  </a:cubicBezTo>
                  <a:cubicBezTo>
                    <a:pt x="346" y="195"/>
                    <a:pt x="349" y="192"/>
                    <a:pt x="349" y="187"/>
                  </a:cubicBezTo>
                  <a:cubicBezTo>
                    <a:pt x="349" y="54"/>
                    <a:pt x="349" y="54"/>
                    <a:pt x="349" y="54"/>
                  </a:cubicBezTo>
                  <a:cubicBezTo>
                    <a:pt x="398" y="18"/>
                    <a:pt x="398" y="18"/>
                    <a:pt x="398" y="18"/>
                  </a:cubicBezTo>
                  <a:cubicBezTo>
                    <a:pt x="447" y="54"/>
                    <a:pt x="447" y="54"/>
                    <a:pt x="447" y="54"/>
                  </a:cubicBezTo>
                  <a:cubicBezTo>
                    <a:pt x="447" y="135"/>
                    <a:pt x="447" y="135"/>
                    <a:pt x="447" y="135"/>
                  </a:cubicBezTo>
                  <a:cubicBezTo>
                    <a:pt x="447" y="140"/>
                    <a:pt x="451" y="143"/>
                    <a:pt x="455" y="143"/>
                  </a:cubicBezTo>
                  <a:cubicBezTo>
                    <a:pt x="518" y="143"/>
                    <a:pt x="518" y="143"/>
                    <a:pt x="518" y="143"/>
                  </a:cubicBezTo>
                  <a:cubicBezTo>
                    <a:pt x="518" y="220"/>
                    <a:pt x="518" y="220"/>
                    <a:pt x="518" y="220"/>
                  </a:cubicBezTo>
                  <a:cubicBezTo>
                    <a:pt x="518" y="224"/>
                    <a:pt x="521" y="228"/>
                    <a:pt x="526" y="228"/>
                  </a:cubicBezTo>
                  <a:cubicBezTo>
                    <a:pt x="557" y="228"/>
                    <a:pt x="557" y="228"/>
                    <a:pt x="557" y="228"/>
                  </a:cubicBezTo>
                  <a:cubicBezTo>
                    <a:pt x="562" y="228"/>
                    <a:pt x="565" y="224"/>
                    <a:pt x="565" y="220"/>
                  </a:cubicBezTo>
                  <a:cubicBezTo>
                    <a:pt x="565" y="215"/>
                    <a:pt x="562" y="212"/>
                    <a:pt x="557" y="212"/>
                  </a:cubicBezTo>
                  <a:cubicBezTo>
                    <a:pt x="534" y="212"/>
                    <a:pt x="534" y="212"/>
                    <a:pt x="534" y="212"/>
                  </a:cubicBezTo>
                  <a:cubicBezTo>
                    <a:pt x="534" y="135"/>
                    <a:pt x="534" y="135"/>
                    <a:pt x="534" y="135"/>
                  </a:cubicBezTo>
                  <a:cubicBezTo>
                    <a:pt x="534" y="131"/>
                    <a:pt x="530" y="127"/>
                    <a:pt x="526" y="127"/>
                  </a:cubicBezTo>
                  <a:cubicBezTo>
                    <a:pt x="463" y="127"/>
                    <a:pt x="463" y="127"/>
                    <a:pt x="463" y="127"/>
                  </a:cubicBezTo>
                  <a:cubicBezTo>
                    <a:pt x="463" y="50"/>
                    <a:pt x="463" y="50"/>
                    <a:pt x="463" y="50"/>
                  </a:cubicBezTo>
                  <a:cubicBezTo>
                    <a:pt x="463" y="48"/>
                    <a:pt x="462" y="45"/>
                    <a:pt x="460" y="44"/>
                  </a:cubicBezTo>
                  <a:cubicBezTo>
                    <a:pt x="403" y="2"/>
                    <a:pt x="403" y="2"/>
                    <a:pt x="403" y="2"/>
                  </a:cubicBezTo>
                  <a:cubicBezTo>
                    <a:pt x="400" y="0"/>
                    <a:pt x="396" y="0"/>
                    <a:pt x="393" y="2"/>
                  </a:cubicBezTo>
                  <a:cubicBezTo>
                    <a:pt x="337" y="44"/>
                    <a:pt x="337" y="44"/>
                    <a:pt x="337" y="44"/>
                  </a:cubicBezTo>
                  <a:cubicBezTo>
                    <a:pt x="335" y="45"/>
                    <a:pt x="333" y="48"/>
                    <a:pt x="333" y="50"/>
                  </a:cubicBezTo>
                  <a:cubicBezTo>
                    <a:pt x="333" y="179"/>
                    <a:pt x="333" y="179"/>
                    <a:pt x="333" y="179"/>
                  </a:cubicBezTo>
                  <a:cubicBezTo>
                    <a:pt x="303" y="179"/>
                    <a:pt x="303" y="179"/>
                    <a:pt x="303" y="179"/>
                  </a:cubicBezTo>
                  <a:cubicBezTo>
                    <a:pt x="303" y="87"/>
                    <a:pt x="303" y="87"/>
                    <a:pt x="303" y="87"/>
                  </a:cubicBezTo>
                  <a:cubicBezTo>
                    <a:pt x="303" y="83"/>
                    <a:pt x="299" y="79"/>
                    <a:pt x="295" y="79"/>
                  </a:cubicBezTo>
                  <a:cubicBezTo>
                    <a:pt x="200" y="79"/>
                    <a:pt x="200" y="79"/>
                    <a:pt x="200" y="79"/>
                  </a:cubicBezTo>
                  <a:cubicBezTo>
                    <a:pt x="196" y="79"/>
                    <a:pt x="192" y="83"/>
                    <a:pt x="192" y="87"/>
                  </a:cubicBezTo>
                  <a:cubicBezTo>
                    <a:pt x="192" y="132"/>
                    <a:pt x="192" y="132"/>
                    <a:pt x="192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70" y="19"/>
                    <a:pt x="170" y="19"/>
                    <a:pt x="170" y="19"/>
                  </a:cubicBezTo>
                  <a:cubicBezTo>
                    <a:pt x="170" y="14"/>
                    <a:pt x="166" y="11"/>
                    <a:pt x="162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39" y="11"/>
                    <a:pt x="35" y="14"/>
                    <a:pt x="35" y="19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4" y="95"/>
                    <a:pt x="0" y="99"/>
                    <a:pt x="0" y="103"/>
                  </a:cubicBezTo>
                  <a:cubicBezTo>
                    <a:pt x="0" y="107"/>
                    <a:pt x="4" y="111"/>
                    <a:pt x="8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04" name="Freeform 390"/>
            <p:cNvSpPr>
              <a:spLocks/>
            </p:cNvSpPr>
            <p:nvPr/>
          </p:nvSpPr>
          <p:spPr bwMode="auto">
            <a:xfrm>
              <a:off x="3768725" y="1257300"/>
              <a:ext cx="273050" cy="90488"/>
            </a:xfrm>
            <a:custGeom>
              <a:avLst/>
              <a:gdLst>
                <a:gd name="T0" fmla="*/ 234 w 286"/>
                <a:gd name="T1" fmla="*/ 80 h 94"/>
                <a:gd name="T2" fmla="*/ 234 w 286"/>
                <a:gd name="T3" fmla="*/ 91 h 94"/>
                <a:gd name="T4" fmla="*/ 240 w 286"/>
                <a:gd name="T5" fmla="*/ 94 h 94"/>
                <a:gd name="T6" fmla="*/ 245 w 286"/>
                <a:gd name="T7" fmla="*/ 91 h 94"/>
                <a:gd name="T8" fmla="*/ 284 w 286"/>
                <a:gd name="T9" fmla="*/ 53 h 94"/>
                <a:gd name="T10" fmla="*/ 285 w 286"/>
                <a:gd name="T11" fmla="*/ 52 h 94"/>
                <a:gd name="T12" fmla="*/ 285 w 286"/>
                <a:gd name="T13" fmla="*/ 51 h 94"/>
                <a:gd name="T14" fmla="*/ 285 w 286"/>
                <a:gd name="T15" fmla="*/ 50 h 94"/>
                <a:gd name="T16" fmla="*/ 286 w 286"/>
                <a:gd name="T17" fmla="*/ 49 h 94"/>
                <a:gd name="T18" fmla="*/ 286 w 286"/>
                <a:gd name="T19" fmla="*/ 49 h 94"/>
                <a:gd name="T20" fmla="*/ 286 w 286"/>
                <a:gd name="T21" fmla="*/ 46 h 94"/>
                <a:gd name="T22" fmla="*/ 286 w 286"/>
                <a:gd name="T23" fmla="*/ 45 h 94"/>
                <a:gd name="T24" fmla="*/ 285 w 286"/>
                <a:gd name="T25" fmla="*/ 44 h 94"/>
                <a:gd name="T26" fmla="*/ 285 w 286"/>
                <a:gd name="T27" fmla="*/ 43 h 94"/>
                <a:gd name="T28" fmla="*/ 285 w 286"/>
                <a:gd name="T29" fmla="*/ 43 h 94"/>
                <a:gd name="T30" fmla="*/ 284 w 286"/>
                <a:gd name="T31" fmla="*/ 42 h 94"/>
                <a:gd name="T32" fmla="*/ 245 w 286"/>
                <a:gd name="T33" fmla="*/ 3 h 94"/>
                <a:gd name="T34" fmla="*/ 234 w 286"/>
                <a:gd name="T35" fmla="*/ 3 h 94"/>
                <a:gd name="T36" fmla="*/ 234 w 286"/>
                <a:gd name="T37" fmla="*/ 14 h 94"/>
                <a:gd name="T38" fmla="*/ 259 w 286"/>
                <a:gd name="T39" fmla="*/ 39 h 94"/>
                <a:gd name="T40" fmla="*/ 8 w 286"/>
                <a:gd name="T41" fmla="*/ 39 h 94"/>
                <a:gd name="T42" fmla="*/ 0 w 286"/>
                <a:gd name="T43" fmla="*/ 47 h 94"/>
                <a:gd name="T44" fmla="*/ 8 w 286"/>
                <a:gd name="T45" fmla="*/ 55 h 94"/>
                <a:gd name="T46" fmla="*/ 259 w 286"/>
                <a:gd name="T47" fmla="*/ 55 h 94"/>
                <a:gd name="T48" fmla="*/ 234 w 286"/>
                <a:gd name="T49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6" h="94">
                  <a:moveTo>
                    <a:pt x="234" y="80"/>
                  </a:moveTo>
                  <a:cubicBezTo>
                    <a:pt x="231" y="83"/>
                    <a:pt x="231" y="88"/>
                    <a:pt x="234" y="91"/>
                  </a:cubicBezTo>
                  <a:cubicBezTo>
                    <a:pt x="236" y="93"/>
                    <a:pt x="238" y="94"/>
                    <a:pt x="240" y="94"/>
                  </a:cubicBezTo>
                  <a:cubicBezTo>
                    <a:pt x="242" y="94"/>
                    <a:pt x="244" y="93"/>
                    <a:pt x="245" y="91"/>
                  </a:cubicBezTo>
                  <a:cubicBezTo>
                    <a:pt x="284" y="53"/>
                    <a:pt x="284" y="53"/>
                    <a:pt x="284" y="53"/>
                  </a:cubicBezTo>
                  <a:cubicBezTo>
                    <a:pt x="284" y="52"/>
                    <a:pt x="284" y="52"/>
                    <a:pt x="285" y="52"/>
                  </a:cubicBezTo>
                  <a:cubicBezTo>
                    <a:pt x="285" y="51"/>
                    <a:pt x="285" y="51"/>
                    <a:pt x="285" y="51"/>
                  </a:cubicBezTo>
                  <a:cubicBezTo>
                    <a:pt x="285" y="51"/>
                    <a:pt x="285" y="51"/>
                    <a:pt x="285" y="50"/>
                  </a:cubicBezTo>
                  <a:cubicBezTo>
                    <a:pt x="286" y="50"/>
                    <a:pt x="286" y="50"/>
                    <a:pt x="286" y="49"/>
                  </a:cubicBezTo>
                  <a:cubicBezTo>
                    <a:pt x="286" y="49"/>
                    <a:pt x="286" y="49"/>
                    <a:pt x="286" y="49"/>
                  </a:cubicBezTo>
                  <a:cubicBezTo>
                    <a:pt x="286" y="48"/>
                    <a:pt x="286" y="47"/>
                    <a:pt x="286" y="46"/>
                  </a:cubicBezTo>
                  <a:cubicBezTo>
                    <a:pt x="286" y="45"/>
                    <a:pt x="286" y="45"/>
                    <a:pt x="286" y="45"/>
                  </a:cubicBezTo>
                  <a:cubicBezTo>
                    <a:pt x="286" y="45"/>
                    <a:pt x="286" y="44"/>
                    <a:pt x="285" y="44"/>
                  </a:cubicBezTo>
                  <a:cubicBezTo>
                    <a:pt x="285" y="44"/>
                    <a:pt x="285" y="44"/>
                    <a:pt x="285" y="43"/>
                  </a:cubicBezTo>
                  <a:cubicBezTo>
                    <a:pt x="285" y="43"/>
                    <a:pt x="285" y="43"/>
                    <a:pt x="285" y="43"/>
                  </a:cubicBezTo>
                  <a:cubicBezTo>
                    <a:pt x="284" y="42"/>
                    <a:pt x="284" y="42"/>
                    <a:pt x="284" y="42"/>
                  </a:cubicBezTo>
                  <a:cubicBezTo>
                    <a:pt x="245" y="3"/>
                    <a:pt x="245" y="3"/>
                    <a:pt x="245" y="3"/>
                  </a:cubicBezTo>
                  <a:cubicBezTo>
                    <a:pt x="242" y="0"/>
                    <a:pt x="237" y="0"/>
                    <a:pt x="234" y="3"/>
                  </a:cubicBezTo>
                  <a:cubicBezTo>
                    <a:pt x="231" y="6"/>
                    <a:pt x="231" y="11"/>
                    <a:pt x="234" y="14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4" y="39"/>
                    <a:pt x="0" y="43"/>
                    <a:pt x="0" y="47"/>
                  </a:cubicBezTo>
                  <a:cubicBezTo>
                    <a:pt x="0" y="52"/>
                    <a:pt x="4" y="55"/>
                    <a:pt x="8" y="55"/>
                  </a:cubicBezTo>
                  <a:cubicBezTo>
                    <a:pt x="259" y="55"/>
                    <a:pt x="259" y="55"/>
                    <a:pt x="259" y="55"/>
                  </a:cubicBezTo>
                  <a:lnTo>
                    <a:pt x="234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05" name="Freeform 391"/>
            <p:cNvSpPr>
              <a:spLocks/>
            </p:cNvSpPr>
            <p:nvPr/>
          </p:nvSpPr>
          <p:spPr bwMode="auto">
            <a:xfrm>
              <a:off x="2579688" y="1354138"/>
              <a:ext cx="209550" cy="90488"/>
            </a:xfrm>
            <a:custGeom>
              <a:avLst/>
              <a:gdLst>
                <a:gd name="T0" fmla="*/ 52 w 219"/>
                <a:gd name="T1" fmla="*/ 3 h 94"/>
                <a:gd name="T2" fmla="*/ 41 w 219"/>
                <a:gd name="T3" fmla="*/ 3 h 94"/>
                <a:gd name="T4" fmla="*/ 3 w 219"/>
                <a:gd name="T5" fmla="*/ 42 h 94"/>
                <a:gd name="T6" fmla="*/ 2 w 219"/>
                <a:gd name="T7" fmla="*/ 43 h 94"/>
                <a:gd name="T8" fmla="*/ 1 w 219"/>
                <a:gd name="T9" fmla="*/ 44 h 94"/>
                <a:gd name="T10" fmla="*/ 1 w 219"/>
                <a:gd name="T11" fmla="*/ 44 h 94"/>
                <a:gd name="T12" fmla="*/ 1 w 219"/>
                <a:gd name="T13" fmla="*/ 45 h 94"/>
                <a:gd name="T14" fmla="*/ 1 w 219"/>
                <a:gd name="T15" fmla="*/ 46 h 94"/>
                <a:gd name="T16" fmla="*/ 1 w 219"/>
                <a:gd name="T17" fmla="*/ 49 h 94"/>
                <a:gd name="T18" fmla="*/ 1 w 219"/>
                <a:gd name="T19" fmla="*/ 50 h 94"/>
                <a:gd name="T20" fmla="*/ 1 w 219"/>
                <a:gd name="T21" fmla="*/ 50 h 94"/>
                <a:gd name="T22" fmla="*/ 1 w 219"/>
                <a:gd name="T23" fmla="*/ 51 h 94"/>
                <a:gd name="T24" fmla="*/ 2 w 219"/>
                <a:gd name="T25" fmla="*/ 52 h 94"/>
                <a:gd name="T26" fmla="*/ 3 w 219"/>
                <a:gd name="T27" fmla="*/ 53 h 94"/>
                <a:gd name="T28" fmla="*/ 41 w 219"/>
                <a:gd name="T29" fmla="*/ 91 h 94"/>
                <a:gd name="T30" fmla="*/ 47 w 219"/>
                <a:gd name="T31" fmla="*/ 94 h 94"/>
                <a:gd name="T32" fmla="*/ 52 w 219"/>
                <a:gd name="T33" fmla="*/ 91 h 94"/>
                <a:gd name="T34" fmla="*/ 52 w 219"/>
                <a:gd name="T35" fmla="*/ 80 h 94"/>
                <a:gd name="T36" fmla="*/ 28 w 219"/>
                <a:gd name="T37" fmla="*/ 55 h 94"/>
                <a:gd name="T38" fmla="*/ 211 w 219"/>
                <a:gd name="T39" fmla="*/ 55 h 94"/>
                <a:gd name="T40" fmla="*/ 219 w 219"/>
                <a:gd name="T41" fmla="*/ 47 h 94"/>
                <a:gd name="T42" fmla="*/ 211 w 219"/>
                <a:gd name="T43" fmla="*/ 39 h 94"/>
                <a:gd name="T44" fmla="*/ 28 w 219"/>
                <a:gd name="T45" fmla="*/ 39 h 94"/>
                <a:gd name="T46" fmla="*/ 52 w 219"/>
                <a:gd name="T47" fmla="*/ 15 h 94"/>
                <a:gd name="T48" fmla="*/ 52 w 219"/>
                <a:gd name="T49" fmla="*/ 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9" h="94">
                  <a:moveTo>
                    <a:pt x="52" y="3"/>
                  </a:moveTo>
                  <a:cubicBezTo>
                    <a:pt x="49" y="0"/>
                    <a:pt x="44" y="0"/>
                    <a:pt x="41" y="3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2" y="42"/>
                    <a:pt x="2" y="43"/>
                    <a:pt x="2" y="43"/>
                  </a:cubicBezTo>
                  <a:cubicBezTo>
                    <a:pt x="2" y="43"/>
                    <a:pt x="2" y="43"/>
                    <a:pt x="1" y="4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5"/>
                    <a:pt x="1" y="46"/>
                    <a:pt x="1" y="46"/>
                  </a:cubicBezTo>
                  <a:cubicBezTo>
                    <a:pt x="0" y="47"/>
                    <a:pt x="0" y="48"/>
                    <a:pt x="1" y="49"/>
                  </a:cubicBezTo>
                  <a:cubicBezTo>
                    <a:pt x="1" y="49"/>
                    <a:pt x="1" y="49"/>
                    <a:pt x="1" y="50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2" y="51"/>
                    <a:pt x="2" y="52"/>
                    <a:pt x="2" y="52"/>
                  </a:cubicBezTo>
                  <a:cubicBezTo>
                    <a:pt x="2" y="52"/>
                    <a:pt x="2" y="53"/>
                    <a:pt x="3" y="53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43" y="93"/>
                    <a:pt x="45" y="94"/>
                    <a:pt x="47" y="94"/>
                  </a:cubicBezTo>
                  <a:cubicBezTo>
                    <a:pt x="49" y="94"/>
                    <a:pt x="51" y="93"/>
                    <a:pt x="52" y="91"/>
                  </a:cubicBezTo>
                  <a:cubicBezTo>
                    <a:pt x="56" y="88"/>
                    <a:pt x="56" y="83"/>
                    <a:pt x="52" y="80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11" y="55"/>
                    <a:pt x="211" y="55"/>
                    <a:pt x="211" y="55"/>
                  </a:cubicBezTo>
                  <a:cubicBezTo>
                    <a:pt x="215" y="55"/>
                    <a:pt x="219" y="52"/>
                    <a:pt x="219" y="47"/>
                  </a:cubicBezTo>
                  <a:cubicBezTo>
                    <a:pt x="219" y="43"/>
                    <a:pt x="215" y="39"/>
                    <a:pt x="211" y="39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6" y="12"/>
                    <a:pt x="56" y="6"/>
                    <a:pt x="5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06" name="Freeform 392"/>
            <p:cNvSpPr>
              <a:spLocks noEditPoints="1"/>
            </p:cNvSpPr>
            <p:nvPr/>
          </p:nvSpPr>
          <p:spPr bwMode="auto">
            <a:xfrm>
              <a:off x="2511425" y="715963"/>
              <a:ext cx="133350" cy="74613"/>
            </a:xfrm>
            <a:custGeom>
              <a:avLst/>
              <a:gdLst>
                <a:gd name="T0" fmla="*/ 8 w 139"/>
                <a:gd name="T1" fmla="*/ 78 h 78"/>
                <a:gd name="T2" fmla="*/ 131 w 139"/>
                <a:gd name="T3" fmla="*/ 78 h 78"/>
                <a:gd name="T4" fmla="*/ 139 w 139"/>
                <a:gd name="T5" fmla="*/ 70 h 78"/>
                <a:gd name="T6" fmla="*/ 139 w 139"/>
                <a:gd name="T7" fmla="*/ 8 h 78"/>
                <a:gd name="T8" fmla="*/ 131 w 139"/>
                <a:gd name="T9" fmla="*/ 0 h 78"/>
                <a:gd name="T10" fmla="*/ 8 w 139"/>
                <a:gd name="T11" fmla="*/ 0 h 78"/>
                <a:gd name="T12" fmla="*/ 0 w 139"/>
                <a:gd name="T13" fmla="*/ 8 h 78"/>
                <a:gd name="T14" fmla="*/ 0 w 139"/>
                <a:gd name="T15" fmla="*/ 70 h 78"/>
                <a:gd name="T16" fmla="*/ 8 w 139"/>
                <a:gd name="T17" fmla="*/ 78 h 78"/>
                <a:gd name="T18" fmla="*/ 16 w 139"/>
                <a:gd name="T19" fmla="*/ 16 h 78"/>
                <a:gd name="T20" fmla="*/ 123 w 139"/>
                <a:gd name="T21" fmla="*/ 16 h 78"/>
                <a:gd name="T22" fmla="*/ 123 w 139"/>
                <a:gd name="T23" fmla="*/ 62 h 78"/>
                <a:gd name="T24" fmla="*/ 16 w 139"/>
                <a:gd name="T25" fmla="*/ 62 h 78"/>
                <a:gd name="T26" fmla="*/ 16 w 139"/>
                <a:gd name="T27" fmla="*/ 1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9" h="78">
                  <a:moveTo>
                    <a:pt x="8" y="78"/>
                  </a:moveTo>
                  <a:cubicBezTo>
                    <a:pt x="131" y="78"/>
                    <a:pt x="131" y="78"/>
                    <a:pt x="131" y="78"/>
                  </a:cubicBezTo>
                  <a:cubicBezTo>
                    <a:pt x="136" y="78"/>
                    <a:pt x="139" y="75"/>
                    <a:pt x="139" y="70"/>
                  </a:cubicBezTo>
                  <a:cubicBezTo>
                    <a:pt x="139" y="8"/>
                    <a:pt x="139" y="8"/>
                    <a:pt x="139" y="8"/>
                  </a:cubicBezTo>
                  <a:cubicBezTo>
                    <a:pt x="139" y="4"/>
                    <a:pt x="136" y="0"/>
                    <a:pt x="131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5"/>
                    <a:pt x="3" y="78"/>
                    <a:pt x="8" y="78"/>
                  </a:cubicBezTo>
                  <a:close/>
                  <a:moveTo>
                    <a:pt x="16" y="16"/>
                  </a:moveTo>
                  <a:cubicBezTo>
                    <a:pt x="123" y="16"/>
                    <a:pt x="123" y="16"/>
                    <a:pt x="123" y="16"/>
                  </a:cubicBezTo>
                  <a:cubicBezTo>
                    <a:pt x="123" y="62"/>
                    <a:pt x="123" y="62"/>
                    <a:pt x="123" y="62"/>
                  </a:cubicBezTo>
                  <a:cubicBezTo>
                    <a:pt x="16" y="62"/>
                    <a:pt x="16" y="62"/>
                    <a:pt x="16" y="62"/>
                  </a:cubicBez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07" name="Freeform 393"/>
            <p:cNvSpPr>
              <a:spLocks noEditPoints="1"/>
            </p:cNvSpPr>
            <p:nvPr/>
          </p:nvSpPr>
          <p:spPr bwMode="auto">
            <a:xfrm>
              <a:off x="2506663" y="806450"/>
              <a:ext cx="55563" cy="53975"/>
            </a:xfrm>
            <a:custGeom>
              <a:avLst/>
              <a:gdLst>
                <a:gd name="T0" fmla="*/ 28 w 57"/>
                <a:gd name="T1" fmla="*/ 0 h 56"/>
                <a:gd name="T2" fmla="*/ 0 w 57"/>
                <a:gd name="T3" fmla="*/ 28 h 56"/>
                <a:gd name="T4" fmla="*/ 28 w 57"/>
                <a:gd name="T5" fmla="*/ 56 h 56"/>
                <a:gd name="T6" fmla="*/ 57 w 57"/>
                <a:gd name="T7" fmla="*/ 28 h 56"/>
                <a:gd name="T8" fmla="*/ 28 w 57"/>
                <a:gd name="T9" fmla="*/ 0 h 56"/>
                <a:gd name="T10" fmla="*/ 28 w 57"/>
                <a:gd name="T11" fmla="*/ 40 h 56"/>
                <a:gd name="T12" fmla="*/ 16 w 57"/>
                <a:gd name="T13" fmla="*/ 28 h 56"/>
                <a:gd name="T14" fmla="*/ 28 w 57"/>
                <a:gd name="T15" fmla="*/ 16 h 56"/>
                <a:gd name="T16" fmla="*/ 41 w 57"/>
                <a:gd name="T17" fmla="*/ 28 h 56"/>
                <a:gd name="T18" fmla="*/ 28 w 57"/>
                <a:gd name="T19" fmla="*/ 4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6">
                  <a:moveTo>
                    <a:pt x="28" y="0"/>
                  </a:moveTo>
                  <a:cubicBezTo>
                    <a:pt x="13" y="0"/>
                    <a:pt x="0" y="12"/>
                    <a:pt x="0" y="28"/>
                  </a:cubicBezTo>
                  <a:cubicBezTo>
                    <a:pt x="0" y="44"/>
                    <a:pt x="13" y="56"/>
                    <a:pt x="28" y="56"/>
                  </a:cubicBezTo>
                  <a:cubicBezTo>
                    <a:pt x="44" y="56"/>
                    <a:pt x="57" y="44"/>
                    <a:pt x="57" y="28"/>
                  </a:cubicBezTo>
                  <a:cubicBezTo>
                    <a:pt x="57" y="12"/>
                    <a:pt x="44" y="0"/>
                    <a:pt x="28" y="0"/>
                  </a:cubicBezTo>
                  <a:close/>
                  <a:moveTo>
                    <a:pt x="28" y="40"/>
                  </a:moveTo>
                  <a:cubicBezTo>
                    <a:pt x="22" y="40"/>
                    <a:pt x="16" y="35"/>
                    <a:pt x="16" y="28"/>
                  </a:cubicBezTo>
                  <a:cubicBezTo>
                    <a:pt x="16" y="21"/>
                    <a:pt x="22" y="16"/>
                    <a:pt x="28" y="16"/>
                  </a:cubicBezTo>
                  <a:cubicBezTo>
                    <a:pt x="35" y="16"/>
                    <a:pt x="41" y="21"/>
                    <a:pt x="41" y="28"/>
                  </a:cubicBezTo>
                  <a:cubicBezTo>
                    <a:pt x="41" y="35"/>
                    <a:pt x="35" y="40"/>
                    <a:pt x="2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08" name="Freeform 394"/>
            <p:cNvSpPr>
              <a:spLocks noEditPoints="1"/>
            </p:cNvSpPr>
            <p:nvPr/>
          </p:nvSpPr>
          <p:spPr bwMode="auto">
            <a:xfrm>
              <a:off x="2473325" y="677863"/>
              <a:ext cx="211138" cy="265113"/>
            </a:xfrm>
            <a:custGeom>
              <a:avLst/>
              <a:gdLst>
                <a:gd name="T0" fmla="*/ 218 w 221"/>
                <a:gd name="T1" fmla="*/ 265 h 278"/>
                <a:gd name="T2" fmla="*/ 184 w 221"/>
                <a:gd name="T3" fmla="*/ 231 h 278"/>
                <a:gd name="T4" fmla="*/ 201 w 221"/>
                <a:gd name="T5" fmla="*/ 231 h 278"/>
                <a:gd name="T6" fmla="*/ 220 w 221"/>
                <a:gd name="T7" fmla="*/ 211 h 278"/>
                <a:gd name="T8" fmla="*/ 220 w 221"/>
                <a:gd name="T9" fmla="*/ 20 h 278"/>
                <a:gd name="T10" fmla="*/ 201 w 221"/>
                <a:gd name="T11" fmla="*/ 0 h 278"/>
                <a:gd name="T12" fmla="*/ 20 w 221"/>
                <a:gd name="T13" fmla="*/ 0 h 278"/>
                <a:gd name="T14" fmla="*/ 1 w 221"/>
                <a:gd name="T15" fmla="*/ 20 h 278"/>
                <a:gd name="T16" fmla="*/ 1 w 221"/>
                <a:gd name="T17" fmla="*/ 211 h 278"/>
                <a:gd name="T18" fmla="*/ 20 w 221"/>
                <a:gd name="T19" fmla="*/ 231 h 278"/>
                <a:gd name="T20" fmla="*/ 37 w 221"/>
                <a:gd name="T21" fmla="*/ 231 h 278"/>
                <a:gd name="T22" fmla="*/ 3 w 221"/>
                <a:gd name="T23" fmla="*/ 265 h 278"/>
                <a:gd name="T24" fmla="*/ 3 w 221"/>
                <a:gd name="T25" fmla="*/ 276 h 278"/>
                <a:gd name="T26" fmla="*/ 9 w 221"/>
                <a:gd name="T27" fmla="*/ 278 h 278"/>
                <a:gd name="T28" fmla="*/ 14 w 221"/>
                <a:gd name="T29" fmla="*/ 276 h 278"/>
                <a:gd name="T30" fmla="*/ 60 w 221"/>
                <a:gd name="T31" fmla="*/ 231 h 278"/>
                <a:gd name="T32" fmla="*/ 161 w 221"/>
                <a:gd name="T33" fmla="*/ 231 h 278"/>
                <a:gd name="T34" fmla="*/ 206 w 221"/>
                <a:gd name="T35" fmla="*/ 276 h 278"/>
                <a:gd name="T36" fmla="*/ 212 w 221"/>
                <a:gd name="T37" fmla="*/ 278 h 278"/>
                <a:gd name="T38" fmla="*/ 218 w 221"/>
                <a:gd name="T39" fmla="*/ 276 h 278"/>
                <a:gd name="T40" fmla="*/ 218 w 221"/>
                <a:gd name="T41" fmla="*/ 265 h 278"/>
                <a:gd name="T42" fmla="*/ 17 w 221"/>
                <a:gd name="T43" fmla="*/ 211 h 278"/>
                <a:gd name="T44" fmla="*/ 17 w 221"/>
                <a:gd name="T45" fmla="*/ 20 h 278"/>
                <a:gd name="T46" fmla="*/ 20 w 221"/>
                <a:gd name="T47" fmla="*/ 16 h 278"/>
                <a:gd name="T48" fmla="*/ 201 w 221"/>
                <a:gd name="T49" fmla="*/ 16 h 278"/>
                <a:gd name="T50" fmla="*/ 204 w 221"/>
                <a:gd name="T51" fmla="*/ 20 h 278"/>
                <a:gd name="T52" fmla="*/ 204 w 221"/>
                <a:gd name="T53" fmla="*/ 211 h 278"/>
                <a:gd name="T54" fmla="*/ 201 w 221"/>
                <a:gd name="T55" fmla="*/ 215 h 278"/>
                <a:gd name="T56" fmla="*/ 20 w 221"/>
                <a:gd name="T57" fmla="*/ 215 h 278"/>
                <a:gd name="T58" fmla="*/ 17 w 221"/>
                <a:gd name="T59" fmla="*/ 211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1" h="278">
                  <a:moveTo>
                    <a:pt x="218" y="265"/>
                  </a:moveTo>
                  <a:cubicBezTo>
                    <a:pt x="184" y="231"/>
                    <a:pt x="184" y="231"/>
                    <a:pt x="184" y="231"/>
                  </a:cubicBezTo>
                  <a:cubicBezTo>
                    <a:pt x="201" y="231"/>
                    <a:pt x="201" y="231"/>
                    <a:pt x="201" y="231"/>
                  </a:cubicBezTo>
                  <a:cubicBezTo>
                    <a:pt x="211" y="231"/>
                    <a:pt x="220" y="222"/>
                    <a:pt x="220" y="211"/>
                  </a:cubicBezTo>
                  <a:cubicBezTo>
                    <a:pt x="220" y="20"/>
                    <a:pt x="220" y="20"/>
                    <a:pt x="220" y="20"/>
                  </a:cubicBezTo>
                  <a:cubicBezTo>
                    <a:pt x="220" y="9"/>
                    <a:pt x="211" y="0"/>
                    <a:pt x="20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0" y="0"/>
                    <a:pt x="1" y="9"/>
                    <a:pt x="1" y="20"/>
                  </a:cubicBezTo>
                  <a:cubicBezTo>
                    <a:pt x="1" y="211"/>
                    <a:pt x="1" y="211"/>
                    <a:pt x="1" y="211"/>
                  </a:cubicBezTo>
                  <a:cubicBezTo>
                    <a:pt x="1" y="222"/>
                    <a:pt x="10" y="231"/>
                    <a:pt x="20" y="231"/>
                  </a:cubicBezTo>
                  <a:cubicBezTo>
                    <a:pt x="37" y="231"/>
                    <a:pt x="37" y="231"/>
                    <a:pt x="37" y="231"/>
                  </a:cubicBezTo>
                  <a:cubicBezTo>
                    <a:pt x="3" y="265"/>
                    <a:pt x="3" y="265"/>
                    <a:pt x="3" y="265"/>
                  </a:cubicBezTo>
                  <a:cubicBezTo>
                    <a:pt x="0" y="268"/>
                    <a:pt x="0" y="273"/>
                    <a:pt x="3" y="276"/>
                  </a:cubicBezTo>
                  <a:cubicBezTo>
                    <a:pt x="5" y="278"/>
                    <a:pt x="7" y="278"/>
                    <a:pt x="9" y="278"/>
                  </a:cubicBezTo>
                  <a:cubicBezTo>
                    <a:pt x="11" y="278"/>
                    <a:pt x="13" y="278"/>
                    <a:pt x="14" y="276"/>
                  </a:cubicBezTo>
                  <a:cubicBezTo>
                    <a:pt x="60" y="231"/>
                    <a:pt x="60" y="231"/>
                    <a:pt x="60" y="231"/>
                  </a:cubicBezTo>
                  <a:cubicBezTo>
                    <a:pt x="161" y="231"/>
                    <a:pt x="161" y="231"/>
                    <a:pt x="161" y="231"/>
                  </a:cubicBezTo>
                  <a:cubicBezTo>
                    <a:pt x="206" y="276"/>
                    <a:pt x="206" y="276"/>
                    <a:pt x="206" y="276"/>
                  </a:cubicBezTo>
                  <a:cubicBezTo>
                    <a:pt x="208" y="278"/>
                    <a:pt x="210" y="278"/>
                    <a:pt x="212" y="278"/>
                  </a:cubicBezTo>
                  <a:cubicBezTo>
                    <a:pt x="214" y="278"/>
                    <a:pt x="216" y="278"/>
                    <a:pt x="218" y="276"/>
                  </a:cubicBezTo>
                  <a:cubicBezTo>
                    <a:pt x="221" y="273"/>
                    <a:pt x="221" y="268"/>
                    <a:pt x="218" y="265"/>
                  </a:cubicBezTo>
                  <a:close/>
                  <a:moveTo>
                    <a:pt x="17" y="211"/>
                  </a:moveTo>
                  <a:cubicBezTo>
                    <a:pt x="17" y="20"/>
                    <a:pt x="17" y="20"/>
                    <a:pt x="17" y="20"/>
                  </a:cubicBezTo>
                  <a:cubicBezTo>
                    <a:pt x="17" y="18"/>
                    <a:pt x="18" y="16"/>
                    <a:pt x="20" y="16"/>
                  </a:cubicBezTo>
                  <a:cubicBezTo>
                    <a:pt x="201" y="16"/>
                    <a:pt x="201" y="16"/>
                    <a:pt x="201" y="16"/>
                  </a:cubicBezTo>
                  <a:cubicBezTo>
                    <a:pt x="202" y="16"/>
                    <a:pt x="204" y="18"/>
                    <a:pt x="204" y="20"/>
                  </a:cubicBezTo>
                  <a:cubicBezTo>
                    <a:pt x="204" y="211"/>
                    <a:pt x="204" y="211"/>
                    <a:pt x="204" y="211"/>
                  </a:cubicBezTo>
                  <a:cubicBezTo>
                    <a:pt x="204" y="213"/>
                    <a:pt x="202" y="215"/>
                    <a:pt x="201" y="215"/>
                  </a:cubicBezTo>
                  <a:cubicBezTo>
                    <a:pt x="20" y="215"/>
                    <a:pt x="20" y="215"/>
                    <a:pt x="20" y="215"/>
                  </a:cubicBezTo>
                  <a:cubicBezTo>
                    <a:pt x="18" y="215"/>
                    <a:pt x="17" y="213"/>
                    <a:pt x="17" y="2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09" name="Freeform 395"/>
            <p:cNvSpPr>
              <a:spLocks noEditPoints="1"/>
            </p:cNvSpPr>
            <p:nvPr/>
          </p:nvSpPr>
          <p:spPr bwMode="auto">
            <a:xfrm>
              <a:off x="2595563" y="806450"/>
              <a:ext cx="53975" cy="53975"/>
            </a:xfrm>
            <a:custGeom>
              <a:avLst/>
              <a:gdLst>
                <a:gd name="T0" fmla="*/ 28 w 57"/>
                <a:gd name="T1" fmla="*/ 0 h 56"/>
                <a:gd name="T2" fmla="*/ 0 w 57"/>
                <a:gd name="T3" fmla="*/ 28 h 56"/>
                <a:gd name="T4" fmla="*/ 28 w 57"/>
                <a:gd name="T5" fmla="*/ 56 h 56"/>
                <a:gd name="T6" fmla="*/ 57 w 57"/>
                <a:gd name="T7" fmla="*/ 28 h 56"/>
                <a:gd name="T8" fmla="*/ 28 w 57"/>
                <a:gd name="T9" fmla="*/ 0 h 56"/>
                <a:gd name="T10" fmla="*/ 28 w 57"/>
                <a:gd name="T11" fmla="*/ 40 h 56"/>
                <a:gd name="T12" fmla="*/ 16 w 57"/>
                <a:gd name="T13" fmla="*/ 28 h 56"/>
                <a:gd name="T14" fmla="*/ 28 w 57"/>
                <a:gd name="T15" fmla="*/ 16 h 56"/>
                <a:gd name="T16" fmla="*/ 41 w 57"/>
                <a:gd name="T17" fmla="*/ 28 h 56"/>
                <a:gd name="T18" fmla="*/ 28 w 57"/>
                <a:gd name="T19" fmla="*/ 4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6">
                  <a:moveTo>
                    <a:pt x="28" y="0"/>
                  </a:moveTo>
                  <a:cubicBezTo>
                    <a:pt x="13" y="0"/>
                    <a:pt x="0" y="12"/>
                    <a:pt x="0" y="28"/>
                  </a:cubicBezTo>
                  <a:cubicBezTo>
                    <a:pt x="0" y="44"/>
                    <a:pt x="13" y="56"/>
                    <a:pt x="28" y="56"/>
                  </a:cubicBezTo>
                  <a:cubicBezTo>
                    <a:pt x="44" y="56"/>
                    <a:pt x="57" y="44"/>
                    <a:pt x="57" y="28"/>
                  </a:cubicBezTo>
                  <a:cubicBezTo>
                    <a:pt x="57" y="12"/>
                    <a:pt x="44" y="0"/>
                    <a:pt x="28" y="0"/>
                  </a:cubicBezTo>
                  <a:close/>
                  <a:moveTo>
                    <a:pt x="28" y="40"/>
                  </a:moveTo>
                  <a:cubicBezTo>
                    <a:pt x="22" y="40"/>
                    <a:pt x="16" y="35"/>
                    <a:pt x="16" y="28"/>
                  </a:cubicBezTo>
                  <a:cubicBezTo>
                    <a:pt x="16" y="21"/>
                    <a:pt x="22" y="16"/>
                    <a:pt x="28" y="16"/>
                  </a:cubicBezTo>
                  <a:cubicBezTo>
                    <a:pt x="35" y="16"/>
                    <a:pt x="41" y="21"/>
                    <a:pt x="41" y="28"/>
                  </a:cubicBezTo>
                  <a:cubicBezTo>
                    <a:pt x="41" y="35"/>
                    <a:pt x="35" y="40"/>
                    <a:pt x="2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10" name="Freeform 396"/>
            <p:cNvSpPr>
              <a:spLocks/>
            </p:cNvSpPr>
            <p:nvPr/>
          </p:nvSpPr>
          <p:spPr bwMode="auto">
            <a:xfrm>
              <a:off x="2525713" y="919163"/>
              <a:ext cx="104775" cy="14288"/>
            </a:xfrm>
            <a:custGeom>
              <a:avLst/>
              <a:gdLst>
                <a:gd name="T0" fmla="*/ 109 w 109"/>
                <a:gd name="T1" fmla="*/ 8 h 16"/>
                <a:gd name="T2" fmla="*/ 101 w 109"/>
                <a:gd name="T3" fmla="*/ 0 h 16"/>
                <a:gd name="T4" fmla="*/ 8 w 109"/>
                <a:gd name="T5" fmla="*/ 0 h 16"/>
                <a:gd name="T6" fmla="*/ 0 w 109"/>
                <a:gd name="T7" fmla="*/ 8 h 16"/>
                <a:gd name="T8" fmla="*/ 8 w 109"/>
                <a:gd name="T9" fmla="*/ 16 h 16"/>
                <a:gd name="T10" fmla="*/ 101 w 109"/>
                <a:gd name="T11" fmla="*/ 16 h 16"/>
                <a:gd name="T12" fmla="*/ 109 w 109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16">
                  <a:moveTo>
                    <a:pt x="109" y="8"/>
                  </a:moveTo>
                  <a:cubicBezTo>
                    <a:pt x="109" y="4"/>
                    <a:pt x="105" y="0"/>
                    <a:pt x="101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101" y="16"/>
                    <a:pt x="101" y="16"/>
                    <a:pt x="101" y="16"/>
                  </a:cubicBezTo>
                  <a:cubicBezTo>
                    <a:pt x="105" y="16"/>
                    <a:pt x="109" y="12"/>
                    <a:pt x="10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11" name="Freeform 397"/>
            <p:cNvSpPr>
              <a:spLocks noEditPoints="1"/>
            </p:cNvSpPr>
            <p:nvPr/>
          </p:nvSpPr>
          <p:spPr bwMode="auto">
            <a:xfrm>
              <a:off x="3059113" y="301625"/>
              <a:ext cx="317500" cy="444500"/>
            </a:xfrm>
            <a:custGeom>
              <a:avLst/>
              <a:gdLst>
                <a:gd name="T0" fmla="*/ 332 w 332"/>
                <a:gd name="T1" fmla="*/ 46 h 464"/>
                <a:gd name="T2" fmla="*/ 287 w 332"/>
                <a:gd name="T3" fmla="*/ 0 h 464"/>
                <a:gd name="T4" fmla="*/ 45 w 332"/>
                <a:gd name="T5" fmla="*/ 0 h 464"/>
                <a:gd name="T6" fmla="*/ 0 w 332"/>
                <a:gd name="T7" fmla="*/ 46 h 464"/>
                <a:gd name="T8" fmla="*/ 0 w 332"/>
                <a:gd name="T9" fmla="*/ 419 h 464"/>
                <a:gd name="T10" fmla="*/ 45 w 332"/>
                <a:gd name="T11" fmla="*/ 464 h 464"/>
                <a:gd name="T12" fmla="*/ 287 w 332"/>
                <a:gd name="T13" fmla="*/ 464 h 464"/>
                <a:gd name="T14" fmla="*/ 332 w 332"/>
                <a:gd name="T15" fmla="*/ 419 h 464"/>
                <a:gd name="T16" fmla="*/ 332 w 332"/>
                <a:gd name="T17" fmla="*/ 46 h 464"/>
                <a:gd name="T18" fmla="*/ 16 w 332"/>
                <a:gd name="T19" fmla="*/ 67 h 464"/>
                <a:gd name="T20" fmla="*/ 316 w 332"/>
                <a:gd name="T21" fmla="*/ 67 h 464"/>
                <a:gd name="T22" fmla="*/ 316 w 332"/>
                <a:gd name="T23" fmla="*/ 398 h 464"/>
                <a:gd name="T24" fmla="*/ 16 w 332"/>
                <a:gd name="T25" fmla="*/ 398 h 464"/>
                <a:gd name="T26" fmla="*/ 16 w 332"/>
                <a:gd name="T27" fmla="*/ 67 h 464"/>
                <a:gd name="T28" fmla="*/ 45 w 332"/>
                <a:gd name="T29" fmla="*/ 16 h 464"/>
                <a:gd name="T30" fmla="*/ 287 w 332"/>
                <a:gd name="T31" fmla="*/ 16 h 464"/>
                <a:gd name="T32" fmla="*/ 316 w 332"/>
                <a:gd name="T33" fmla="*/ 46 h 464"/>
                <a:gd name="T34" fmla="*/ 316 w 332"/>
                <a:gd name="T35" fmla="*/ 51 h 464"/>
                <a:gd name="T36" fmla="*/ 16 w 332"/>
                <a:gd name="T37" fmla="*/ 51 h 464"/>
                <a:gd name="T38" fmla="*/ 16 w 332"/>
                <a:gd name="T39" fmla="*/ 46 h 464"/>
                <a:gd name="T40" fmla="*/ 45 w 332"/>
                <a:gd name="T41" fmla="*/ 16 h 464"/>
                <a:gd name="T42" fmla="*/ 287 w 332"/>
                <a:gd name="T43" fmla="*/ 448 h 464"/>
                <a:gd name="T44" fmla="*/ 45 w 332"/>
                <a:gd name="T45" fmla="*/ 448 h 464"/>
                <a:gd name="T46" fmla="*/ 16 w 332"/>
                <a:gd name="T47" fmla="*/ 419 h 464"/>
                <a:gd name="T48" fmla="*/ 16 w 332"/>
                <a:gd name="T49" fmla="*/ 414 h 464"/>
                <a:gd name="T50" fmla="*/ 316 w 332"/>
                <a:gd name="T51" fmla="*/ 414 h 464"/>
                <a:gd name="T52" fmla="*/ 316 w 332"/>
                <a:gd name="T53" fmla="*/ 419 h 464"/>
                <a:gd name="T54" fmla="*/ 287 w 332"/>
                <a:gd name="T55" fmla="*/ 448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32" h="464">
                  <a:moveTo>
                    <a:pt x="332" y="46"/>
                  </a:moveTo>
                  <a:cubicBezTo>
                    <a:pt x="332" y="21"/>
                    <a:pt x="312" y="0"/>
                    <a:pt x="287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1"/>
                    <a:pt x="0" y="46"/>
                  </a:cubicBezTo>
                  <a:cubicBezTo>
                    <a:pt x="0" y="419"/>
                    <a:pt x="0" y="419"/>
                    <a:pt x="0" y="419"/>
                  </a:cubicBezTo>
                  <a:cubicBezTo>
                    <a:pt x="0" y="444"/>
                    <a:pt x="20" y="464"/>
                    <a:pt x="45" y="464"/>
                  </a:cubicBezTo>
                  <a:cubicBezTo>
                    <a:pt x="287" y="464"/>
                    <a:pt x="287" y="464"/>
                    <a:pt x="287" y="464"/>
                  </a:cubicBezTo>
                  <a:cubicBezTo>
                    <a:pt x="312" y="464"/>
                    <a:pt x="332" y="444"/>
                    <a:pt x="332" y="419"/>
                  </a:cubicBezTo>
                  <a:lnTo>
                    <a:pt x="332" y="46"/>
                  </a:lnTo>
                  <a:close/>
                  <a:moveTo>
                    <a:pt x="16" y="67"/>
                  </a:moveTo>
                  <a:cubicBezTo>
                    <a:pt x="316" y="67"/>
                    <a:pt x="316" y="67"/>
                    <a:pt x="316" y="67"/>
                  </a:cubicBezTo>
                  <a:cubicBezTo>
                    <a:pt x="316" y="398"/>
                    <a:pt x="316" y="398"/>
                    <a:pt x="316" y="398"/>
                  </a:cubicBezTo>
                  <a:cubicBezTo>
                    <a:pt x="16" y="398"/>
                    <a:pt x="16" y="398"/>
                    <a:pt x="16" y="398"/>
                  </a:cubicBezTo>
                  <a:lnTo>
                    <a:pt x="16" y="67"/>
                  </a:lnTo>
                  <a:close/>
                  <a:moveTo>
                    <a:pt x="45" y="16"/>
                  </a:moveTo>
                  <a:cubicBezTo>
                    <a:pt x="287" y="16"/>
                    <a:pt x="287" y="16"/>
                    <a:pt x="287" y="16"/>
                  </a:cubicBezTo>
                  <a:cubicBezTo>
                    <a:pt x="303" y="16"/>
                    <a:pt x="316" y="30"/>
                    <a:pt x="316" y="46"/>
                  </a:cubicBezTo>
                  <a:cubicBezTo>
                    <a:pt x="316" y="51"/>
                    <a:pt x="316" y="51"/>
                    <a:pt x="3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6" y="30"/>
                    <a:pt x="29" y="16"/>
                    <a:pt x="45" y="16"/>
                  </a:cubicBezTo>
                  <a:close/>
                  <a:moveTo>
                    <a:pt x="287" y="448"/>
                  </a:moveTo>
                  <a:cubicBezTo>
                    <a:pt x="45" y="448"/>
                    <a:pt x="45" y="448"/>
                    <a:pt x="45" y="448"/>
                  </a:cubicBezTo>
                  <a:cubicBezTo>
                    <a:pt x="29" y="448"/>
                    <a:pt x="16" y="435"/>
                    <a:pt x="16" y="419"/>
                  </a:cubicBezTo>
                  <a:cubicBezTo>
                    <a:pt x="16" y="414"/>
                    <a:pt x="16" y="414"/>
                    <a:pt x="16" y="414"/>
                  </a:cubicBezTo>
                  <a:cubicBezTo>
                    <a:pt x="316" y="414"/>
                    <a:pt x="316" y="414"/>
                    <a:pt x="316" y="414"/>
                  </a:cubicBezTo>
                  <a:cubicBezTo>
                    <a:pt x="316" y="419"/>
                    <a:pt x="316" y="419"/>
                    <a:pt x="316" y="419"/>
                  </a:cubicBezTo>
                  <a:cubicBezTo>
                    <a:pt x="316" y="435"/>
                    <a:pt x="303" y="448"/>
                    <a:pt x="287" y="4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12" name="Freeform 398"/>
            <p:cNvSpPr>
              <a:spLocks noEditPoints="1"/>
            </p:cNvSpPr>
            <p:nvPr/>
          </p:nvSpPr>
          <p:spPr bwMode="auto">
            <a:xfrm>
              <a:off x="2701925" y="542925"/>
              <a:ext cx="69850" cy="69850"/>
            </a:xfrm>
            <a:custGeom>
              <a:avLst/>
              <a:gdLst>
                <a:gd name="T0" fmla="*/ 36 w 73"/>
                <a:gd name="T1" fmla="*/ 73 h 73"/>
                <a:gd name="T2" fmla="*/ 73 w 73"/>
                <a:gd name="T3" fmla="*/ 36 h 73"/>
                <a:gd name="T4" fmla="*/ 36 w 73"/>
                <a:gd name="T5" fmla="*/ 0 h 73"/>
                <a:gd name="T6" fmla="*/ 0 w 73"/>
                <a:gd name="T7" fmla="*/ 36 h 73"/>
                <a:gd name="T8" fmla="*/ 36 w 73"/>
                <a:gd name="T9" fmla="*/ 73 h 73"/>
                <a:gd name="T10" fmla="*/ 36 w 73"/>
                <a:gd name="T11" fmla="*/ 16 h 73"/>
                <a:gd name="T12" fmla="*/ 57 w 73"/>
                <a:gd name="T13" fmla="*/ 36 h 73"/>
                <a:gd name="T14" fmla="*/ 36 w 73"/>
                <a:gd name="T15" fmla="*/ 57 h 73"/>
                <a:gd name="T16" fmla="*/ 16 w 73"/>
                <a:gd name="T17" fmla="*/ 36 h 73"/>
                <a:gd name="T18" fmla="*/ 36 w 73"/>
                <a:gd name="T19" fmla="*/ 1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73">
                  <a:moveTo>
                    <a:pt x="36" y="73"/>
                  </a:moveTo>
                  <a:cubicBezTo>
                    <a:pt x="56" y="73"/>
                    <a:pt x="73" y="56"/>
                    <a:pt x="73" y="36"/>
                  </a:cubicBezTo>
                  <a:cubicBezTo>
                    <a:pt x="73" y="16"/>
                    <a:pt x="5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3"/>
                    <a:pt x="36" y="73"/>
                  </a:cubicBezTo>
                  <a:close/>
                  <a:moveTo>
                    <a:pt x="36" y="16"/>
                  </a:moveTo>
                  <a:cubicBezTo>
                    <a:pt x="48" y="16"/>
                    <a:pt x="57" y="25"/>
                    <a:pt x="57" y="36"/>
                  </a:cubicBezTo>
                  <a:cubicBezTo>
                    <a:pt x="57" y="47"/>
                    <a:pt x="48" y="57"/>
                    <a:pt x="36" y="57"/>
                  </a:cubicBezTo>
                  <a:cubicBezTo>
                    <a:pt x="25" y="57"/>
                    <a:pt x="16" y="47"/>
                    <a:pt x="16" y="36"/>
                  </a:cubicBezTo>
                  <a:cubicBezTo>
                    <a:pt x="16" y="25"/>
                    <a:pt x="25" y="16"/>
                    <a:pt x="3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13" name="Freeform 399"/>
            <p:cNvSpPr>
              <a:spLocks noEditPoints="1"/>
            </p:cNvSpPr>
            <p:nvPr/>
          </p:nvSpPr>
          <p:spPr bwMode="auto">
            <a:xfrm>
              <a:off x="2465388" y="398463"/>
              <a:ext cx="382588" cy="241300"/>
            </a:xfrm>
            <a:custGeom>
              <a:avLst/>
              <a:gdLst>
                <a:gd name="T0" fmla="*/ 92 w 401"/>
                <a:gd name="T1" fmla="*/ 252 h 252"/>
                <a:gd name="T2" fmla="*/ 222 w 401"/>
                <a:gd name="T3" fmla="*/ 203 h 252"/>
                <a:gd name="T4" fmla="*/ 347 w 401"/>
                <a:gd name="T5" fmla="*/ 203 h 252"/>
                <a:gd name="T6" fmla="*/ 401 w 401"/>
                <a:gd name="T7" fmla="*/ 195 h 252"/>
                <a:gd name="T8" fmla="*/ 389 w 401"/>
                <a:gd name="T9" fmla="*/ 187 h 252"/>
                <a:gd name="T10" fmla="*/ 380 w 401"/>
                <a:gd name="T11" fmla="*/ 98 h 252"/>
                <a:gd name="T12" fmla="*/ 335 w 401"/>
                <a:gd name="T13" fmla="*/ 61 h 252"/>
                <a:gd name="T14" fmla="*/ 333 w 401"/>
                <a:gd name="T15" fmla="*/ 46 h 252"/>
                <a:gd name="T16" fmla="*/ 283 w 401"/>
                <a:gd name="T17" fmla="*/ 54 h 252"/>
                <a:gd name="T18" fmla="*/ 319 w 401"/>
                <a:gd name="T19" fmla="*/ 62 h 252"/>
                <a:gd name="T20" fmla="*/ 331 w 401"/>
                <a:gd name="T21" fmla="*/ 96 h 252"/>
                <a:gd name="T22" fmla="*/ 373 w 401"/>
                <a:gd name="T23" fmla="*/ 187 h 252"/>
                <a:gd name="T24" fmla="*/ 284 w 401"/>
                <a:gd name="T25" fmla="*/ 123 h 252"/>
                <a:gd name="T26" fmla="*/ 283 w 401"/>
                <a:gd name="T27" fmla="*/ 16 h 252"/>
                <a:gd name="T28" fmla="*/ 304 w 401"/>
                <a:gd name="T29" fmla="*/ 8 h 252"/>
                <a:gd name="T30" fmla="*/ 8 w 401"/>
                <a:gd name="T31" fmla="*/ 0 h 252"/>
                <a:gd name="T32" fmla="*/ 0 w 401"/>
                <a:gd name="T33" fmla="*/ 104 h 252"/>
                <a:gd name="T34" fmla="*/ 66 w 401"/>
                <a:gd name="T35" fmla="*/ 128 h 252"/>
                <a:gd name="T36" fmla="*/ 284 w 401"/>
                <a:gd name="T37" fmla="*/ 139 h 252"/>
                <a:gd name="T38" fmla="*/ 284 w 401"/>
                <a:gd name="T39" fmla="*/ 236 h 252"/>
                <a:gd name="T40" fmla="*/ 284 w 401"/>
                <a:gd name="T41" fmla="*/ 139 h 252"/>
                <a:gd name="T42" fmla="*/ 178 w 401"/>
                <a:gd name="T43" fmla="*/ 143 h 252"/>
                <a:gd name="T44" fmla="*/ 266 w 401"/>
                <a:gd name="T45" fmla="*/ 16 h 252"/>
                <a:gd name="T46" fmla="*/ 135 w 401"/>
                <a:gd name="T47" fmla="*/ 16 h 252"/>
                <a:gd name="T48" fmla="*/ 57 w 401"/>
                <a:gd name="T49" fmla="*/ 110 h 252"/>
                <a:gd name="T50" fmla="*/ 135 w 401"/>
                <a:gd name="T51" fmla="*/ 16 h 252"/>
                <a:gd name="T52" fmla="*/ 152 w 401"/>
                <a:gd name="T53" fmla="*/ 16 h 252"/>
                <a:gd name="T54" fmla="*/ 163 w 401"/>
                <a:gd name="T55" fmla="*/ 139 h 252"/>
                <a:gd name="T56" fmla="*/ 16 w 401"/>
                <a:gd name="T57" fmla="*/ 16 h 252"/>
                <a:gd name="T58" fmla="*/ 42 w 401"/>
                <a:gd name="T59" fmla="*/ 105 h 252"/>
                <a:gd name="T60" fmla="*/ 16 w 401"/>
                <a:gd name="T61" fmla="*/ 16 h 252"/>
                <a:gd name="T62" fmla="*/ 220 w 401"/>
                <a:gd name="T63" fmla="*/ 187 h 252"/>
                <a:gd name="T64" fmla="*/ 145 w 401"/>
                <a:gd name="T65" fmla="*/ 151 h 252"/>
                <a:gd name="T66" fmla="*/ 92 w 401"/>
                <a:gd name="T67" fmla="*/ 139 h 252"/>
                <a:gd name="T68" fmla="*/ 92 w 401"/>
                <a:gd name="T69" fmla="*/ 236 h 252"/>
                <a:gd name="T70" fmla="*/ 92 w 401"/>
                <a:gd name="T71" fmla="*/ 139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01" h="252">
                  <a:moveTo>
                    <a:pt x="28" y="187"/>
                  </a:moveTo>
                  <a:cubicBezTo>
                    <a:pt x="28" y="223"/>
                    <a:pt x="56" y="252"/>
                    <a:pt x="92" y="252"/>
                  </a:cubicBezTo>
                  <a:cubicBezTo>
                    <a:pt x="122" y="252"/>
                    <a:pt x="147" y="231"/>
                    <a:pt x="154" y="203"/>
                  </a:cubicBezTo>
                  <a:cubicBezTo>
                    <a:pt x="222" y="203"/>
                    <a:pt x="222" y="203"/>
                    <a:pt x="222" y="203"/>
                  </a:cubicBezTo>
                  <a:cubicBezTo>
                    <a:pt x="229" y="231"/>
                    <a:pt x="254" y="252"/>
                    <a:pt x="284" y="252"/>
                  </a:cubicBezTo>
                  <a:cubicBezTo>
                    <a:pt x="314" y="252"/>
                    <a:pt x="339" y="231"/>
                    <a:pt x="347" y="203"/>
                  </a:cubicBezTo>
                  <a:cubicBezTo>
                    <a:pt x="393" y="203"/>
                    <a:pt x="393" y="203"/>
                    <a:pt x="393" y="203"/>
                  </a:cubicBezTo>
                  <a:cubicBezTo>
                    <a:pt x="398" y="203"/>
                    <a:pt x="401" y="200"/>
                    <a:pt x="401" y="195"/>
                  </a:cubicBezTo>
                  <a:cubicBezTo>
                    <a:pt x="401" y="191"/>
                    <a:pt x="398" y="187"/>
                    <a:pt x="393" y="187"/>
                  </a:cubicBezTo>
                  <a:cubicBezTo>
                    <a:pt x="389" y="187"/>
                    <a:pt x="389" y="187"/>
                    <a:pt x="389" y="187"/>
                  </a:cubicBezTo>
                  <a:cubicBezTo>
                    <a:pt x="385" y="105"/>
                    <a:pt x="385" y="105"/>
                    <a:pt x="385" y="105"/>
                  </a:cubicBezTo>
                  <a:cubicBezTo>
                    <a:pt x="384" y="102"/>
                    <a:pt x="383" y="99"/>
                    <a:pt x="380" y="98"/>
                  </a:cubicBezTo>
                  <a:cubicBezTo>
                    <a:pt x="341" y="82"/>
                    <a:pt x="341" y="82"/>
                    <a:pt x="341" y="82"/>
                  </a:cubicBezTo>
                  <a:cubicBezTo>
                    <a:pt x="335" y="61"/>
                    <a:pt x="335" y="61"/>
                    <a:pt x="335" y="61"/>
                  </a:cubicBezTo>
                  <a:cubicBezTo>
                    <a:pt x="338" y="60"/>
                    <a:pt x="341" y="57"/>
                    <a:pt x="341" y="54"/>
                  </a:cubicBezTo>
                  <a:cubicBezTo>
                    <a:pt x="341" y="49"/>
                    <a:pt x="337" y="46"/>
                    <a:pt x="333" y="46"/>
                  </a:cubicBezTo>
                  <a:cubicBezTo>
                    <a:pt x="291" y="46"/>
                    <a:pt x="291" y="46"/>
                    <a:pt x="291" y="46"/>
                  </a:cubicBezTo>
                  <a:cubicBezTo>
                    <a:pt x="287" y="46"/>
                    <a:pt x="283" y="49"/>
                    <a:pt x="283" y="54"/>
                  </a:cubicBezTo>
                  <a:cubicBezTo>
                    <a:pt x="283" y="58"/>
                    <a:pt x="287" y="62"/>
                    <a:pt x="291" y="62"/>
                  </a:cubicBezTo>
                  <a:cubicBezTo>
                    <a:pt x="319" y="62"/>
                    <a:pt x="319" y="62"/>
                    <a:pt x="319" y="62"/>
                  </a:cubicBezTo>
                  <a:cubicBezTo>
                    <a:pt x="327" y="90"/>
                    <a:pt x="327" y="90"/>
                    <a:pt x="327" y="90"/>
                  </a:cubicBezTo>
                  <a:cubicBezTo>
                    <a:pt x="327" y="93"/>
                    <a:pt x="329" y="95"/>
                    <a:pt x="331" y="96"/>
                  </a:cubicBezTo>
                  <a:cubicBezTo>
                    <a:pt x="369" y="111"/>
                    <a:pt x="369" y="111"/>
                    <a:pt x="369" y="111"/>
                  </a:cubicBezTo>
                  <a:cubicBezTo>
                    <a:pt x="373" y="187"/>
                    <a:pt x="373" y="187"/>
                    <a:pt x="373" y="187"/>
                  </a:cubicBezTo>
                  <a:cubicBezTo>
                    <a:pt x="349" y="187"/>
                    <a:pt x="349" y="187"/>
                    <a:pt x="349" y="187"/>
                  </a:cubicBezTo>
                  <a:cubicBezTo>
                    <a:pt x="349" y="152"/>
                    <a:pt x="320" y="123"/>
                    <a:pt x="284" y="123"/>
                  </a:cubicBezTo>
                  <a:cubicBezTo>
                    <a:pt x="270" y="123"/>
                    <a:pt x="257" y="128"/>
                    <a:pt x="246" y="135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96" y="16"/>
                    <a:pt x="296" y="16"/>
                    <a:pt x="296" y="16"/>
                  </a:cubicBezTo>
                  <a:cubicBezTo>
                    <a:pt x="300" y="16"/>
                    <a:pt x="304" y="12"/>
                    <a:pt x="304" y="8"/>
                  </a:cubicBezTo>
                  <a:cubicBezTo>
                    <a:pt x="304" y="4"/>
                    <a:pt x="300" y="0"/>
                    <a:pt x="29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8"/>
                    <a:pt x="3" y="111"/>
                    <a:pt x="6" y="112"/>
                  </a:cubicBezTo>
                  <a:cubicBezTo>
                    <a:pt x="66" y="128"/>
                    <a:pt x="66" y="128"/>
                    <a:pt x="66" y="128"/>
                  </a:cubicBezTo>
                  <a:cubicBezTo>
                    <a:pt x="43" y="139"/>
                    <a:pt x="28" y="161"/>
                    <a:pt x="28" y="187"/>
                  </a:cubicBezTo>
                  <a:close/>
                  <a:moveTo>
                    <a:pt x="284" y="139"/>
                  </a:moveTo>
                  <a:cubicBezTo>
                    <a:pt x="311" y="139"/>
                    <a:pt x="333" y="160"/>
                    <a:pt x="333" y="187"/>
                  </a:cubicBezTo>
                  <a:cubicBezTo>
                    <a:pt x="333" y="214"/>
                    <a:pt x="311" y="236"/>
                    <a:pt x="284" y="236"/>
                  </a:cubicBezTo>
                  <a:cubicBezTo>
                    <a:pt x="258" y="236"/>
                    <a:pt x="236" y="214"/>
                    <a:pt x="236" y="187"/>
                  </a:cubicBezTo>
                  <a:cubicBezTo>
                    <a:pt x="236" y="160"/>
                    <a:pt x="258" y="139"/>
                    <a:pt x="284" y="139"/>
                  </a:cubicBezTo>
                  <a:close/>
                  <a:moveTo>
                    <a:pt x="223" y="156"/>
                  </a:moveTo>
                  <a:cubicBezTo>
                    <a:pt x="178" y="143"/>
                    <a:pt x="178" y="143"/>
                    <a:pt x="178" y="143"/>
                  </a:cubicBezTo>
                  <a:cubicBezTo>
                    <a:pt x="218" y="16"/>
                    <a:pt x="218" y="16"/>
                    <a:pt x="218" y="16"/>
                  </a:cubicBezTo>
                  <a:cubicBezTo>
                    <a:pt x="266" y="16"/>
                    <a:pt x="266" y="16"/>
                    <a:pt x="266" y="16"/>
                  </a:cubicBezTo>
                  <a:lnTo>
                    <a:pt x="223" y="156"/>
                  </a:lnTo>
                  <a:close/>
                  <a:moveTo>
                    <a:pt x="135" y="16"/>
                  </a:moveTo>
                  <a:cubicBezTo>
                    <a:pt x="102" y="122"/>
                    <a:pt x="102" y="122"/>
                    <a:pt x="102" y="122"/>
                  </a:cubicBezTo>
                  <a:cubicBezTo>
                    <a:pt x="57" y="110"/>
                    <a:pt x="57" y="110"/>
                    <a:pt x="57" y="110"/>
                  </a:cubicBezTo>
                  <a:cubicBezTo>
                    <a:pt x="86" y="16"/>
                    <a:pt x="86" y="16"/>
                    <a:pt x="86" y="16"/>
                  </a:cubicBezTo>
                  <a:lnTo>
                    <a:pt x="135" y="16"/>
                  </a:lnTo>
                  <a:close/>
                  <a:moveTo>
                    <a:pt x="118" y="126"/>
                  </a:moveTo>
                  <a:cubicBezTo>
                    <a:pt x="152" y="16"/>
                    <a:pt x="152" y="16"/>
                    <a:pt x="152" y="16"/>
                  </a:cubicBezTo>
                  <a:cubicBezTo>
                    <a:pt x="201" y="16"/>
                    <a:pt x="201" y="16"/>
                    <a:pt x="201" y="16"/>
                  </a:cubicBezTo>
                  <a:cubicBezTo>
                    <a:pt x="163" y="139"/>
                    <a:pt x="163" y="139"/>
                    <a:pt x="163" y="139"/>
                  </a:cubicBezTo>
                  <a:lnTo>
                    <a:pt x="118" y="126"/>
                  </a:lnTo>
                  <a:close/>
                  <a:moveTo>
                    <a:pt x="16" y="16"/>
                  </a:moveTo>
                  <a:cubicBezTo>
                    <a:pt x="70" y="16"/>
                    <a:pt x="70" y="16"/>
                    <a:pt x="70" y="16"/>
                  </a:cubicBezTo>
                  <a:cubicBezTo>
                    <a:pt x="42" y="105"/>
                    <a:pt x="42" y="105"/>
                    <a:pt x="42" y="105"/>
                  </a:cubicBezTo>
                  <a:cubicBezTo>
                    <a:pt x="16" y="98"/>
                    <a:pt x="16" y="98"/>
                    <a:pt x="16" y="98"/>
                  </a:cubicBezTo>
                  <a:lnTo>
                    <a:pt x="16" y="16"/>
                  </a:lnTo>
                  <a:close/>
                  <a:moveTo>
                    <a:pt x="222" y="172"/>
                  </a:moveTo>
                  <a:cubicBezTo>
                    <a:pt x="221" y="177"/>
                    <a:pt x="220" y="182"/>
                    <a:pt x="220" y="187"/>
                  </a:cubicBezTo>
                  <a:cubicBezTo>
                    <a:pt x="156" y="187"/>
                    <a:pt x="156" y="187"/>
                    <a:pt x="156" y="187"/>
                  </a:cubicBezTo>
                  <a:cubicBezTo>
                    <a:pt x="156" y="174"/>
                    <a:pt x="152" y="161"/>
                    <a:pt x="145" y="151"/>
                  </a:cubicBezTo>
                  <a:lnTo>
                    <a:pt x="222" y="172"/>
                  </a:lnTo>
                  <a:close/>
                  <a:moveTo>
                    <a:pt x="92" y="139"/>
                  </a:moveTo>
                  <a:cubicBezTo>
                    <a:pt x="119" y="139"/>
                    <a:pt x="140" y="160"/>
                    <a:pt x="140" y="187"/>
                  </a:cubicBezTo>
                  <a:cubicBezTo>
                    <a:pt x="140" y="214"/>
                    <a:pt x="119" y="236"/>
                    <a:pt x="92" y="236"/>
                  </a:cubicBezTo>
                  <a:cubicBezTo>
                    <a:pt x="65" y="236"/>
                    <a:pt x="44" y="214"/>
                    <a:pt x="44" y="187"/>
                  </a:cubicBezTo>
                  <a:cubicBezTo>
                    <a:pt x="44" y="160"/>
                    <a:pt x="65" y="139"/>
                    <a:pt x="92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14" name="Freeform 400"/>
            <p:cNvSpPr>
              <a:spLocks noEditPoints="1"/>
            </p:cNvSpPr>
            <p:nvPr/>
          </p:nvSpPr>
          <p:spPr bwMode="auto">
            <a:xfrm>
              <a:off x="2517775" y="542925"/>
              <a:ext cx="69850" cy="69850"/>
            </a:xfrm>
            <a:custGeom>
              <a:avLst/>
              <a:gdLst>
                <a:gd name="T0" fmla="*/ 36 w 72"/>
                <a:gd name="T1" fmla="*/ 73 h 73"/>
                <a:gd name="T2" fmla="*/ 72 w 72"/>
                <a:gd name="T3" fmla="*/ 36 h 73"/>
                <a:gd name="T4" fmla="*/ 36 w 72"/>
                <a:gd name="T5" fmla="*/ 0 h 73"/>
                <a:gd name="T6" fmla="*/ 0 w 72"/>
                <a:gd name="T7" fmla="*/ 36 h 73"/>
                <a:gd name="T8" fmla="*/ 36 w 72"/>
                <a:gd name="T9" fmla="*/ 73 h 73"/>
                <a:gd name="T10" fmla="*/ 36 w 72"/>
                <a:gd name="T11" fmla="*/ 16 h 73"/>
                <a:gd name="T12" fmla="*/ 56 w 72"/>
                <a:gd name="T13" fmla="*/ 36 h 73"/>
                <a:gd name="T14" fmla="*/ 36 w 72"/>
                <a:gd name="T15" fmla="*/ 57 h 73"/>
                <a:gd name="T16" fmla="*/ 16 w 72"/>
                <a:gd name="T17" fmla="*/ 36 h 73"/>
                <a:gd name="T18" fmla="*/ 36 w 72"/>
                <a:gd name="T19" fmla="*/ 1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3">
                  <a:moveTo>
                    <a:pt x="36" y="73"/>
                  </a:moveTo>
                  <a:cubicBezTo>
                    <a:pt x="56" y="73"/>
                    <a:pt x="72" y="56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3"/>
                    <a:pt x="36" y="73"/>
                  </a:cubicBezTo>
                  <a:close/>
                  <a:moveTo>
                    <a:pt x="36" y="16"/>
                  </a:moveTo>
                  <a:cubicBezTo>
                    <a:pt x="47" y="16"/>
                    <a:pt x="56" y="25"/>
                    <a:pt x="56" y="36"/>
                  </a:cubicBezTo>
                  <a:cubicBezTo>
                    <a:pt x="56" y="47"/>
                    <a:pt x="47" y="57"/>
                    <a:pt x="36" y="57"/>
                  </a:cubicBezTo>
                  <a:cubicBezTo>
                    <a:pt x="25" y="57"/>
                    <a:pt x="16" y="47"/>
                    <a:pt x="16" y="36"/>
                  </a:cubicBezTo>
                  <a:cubicBezTo>
                    <a:pt x="16" y="25"/>
                    <a:pt x="25" y="16"/>
                    <a:pt x="3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15" name="Freeform 401"/>
            <p:cNvSpPr>
              <a:spLocks/>
            </p:cNvSpPr>
            <p:nvPr/>
          </p:nvSpPr>
          <p:spPr bwMode="auto">
            <a:xfrm>
              <a:off x="2495550" y="319088"/>
              <a:ext cx="228600" cy="71438"/>
            </a:xfrm>
            <a:custGeom>
              <a:avLst/>
              <a:gdLst>
                <a:gd name="T0" fmla="*/ 9 w 239"/>
                <a:gd name="T1" fmla="*/ 74 h 74"/>
                <a:gd name="T2" fmla="*/ 17 w 239"/>
                <a:gd name="T3" fmla="*/ 67 h 74"/>
                <a:gd name="T4" fmla="*/ 26 w 239"/>
                <a:gd name="T5" fmla="*/ 48 h 74"/>
                <a:gd name="T6" fmla="*/ 40 w 239"/>
                <a:gd name="T7" fmla="*/ 42 h 74"/>
                <a:gd name="T8" fmla="*/ 55 w 239"/>
                <a:gd name="T9" fmla="*/ 44 h 74"/>
                <a:gd name="T10" fmla="*/ 62 w 239"/>
                <a:gd name="T11" fmla="*/ 44 h 74"/>
                <a:gd name="T12" fmla="*/ 66 w 239"/>
                <a:gd name="T13" fmla="*/ 38 h 74"/>
                <a:gd name="T14" fmla="*/ 73 w 239"/>
                <a:gd name="T15" fmla="*/ 25 h 74"/>
                <a:gd name="T16" fmla="*/ 86 w 239"/>
                <a:gd name="T17" fmla="*/ 18 h 74"/>
                <a:gd name="T18" fmla="*/ 101 w 239"/>
                <a:gd name="T19" fmla="*/ 18 h 74"/>
                <a:gd name="T20" fmla="*/ 113 w 239"/>
                <a:gd name="T21" fmla="*/ 27 h 74"/>
                <a:gd name="T22" fmla="*/ 126 w 239"/>
                <a:gd name="T23" fmla="*/ 27 h 74"/>
                <a:gd name="T24" fmla="*/ 138 w 239"/>
                <a:gd name="T25" fmla="*/ 18 h 74"/>
                <a:gd name="T26" fmla="*/ 153 w 239"/>
                <a:gd name="T27" fmla="*/ 18 h 74"/>
                <a:gd name="T28" fmla="*/ 167 w 239"/>
                <a:gd name="T29" fmla="*/ 25 h 74"/>
                <a:gd name="T30" fmla="*/ 174 w 239"/>
                <a:gd name="T31" fmla="*/ 38 h 74"/>
                <a:gd name="T32" fmla="*/ 178 w 239"/>
                <a:gd name="T33" fmla="*/ 44 h 74"/>
                <a:gd name="T34" fmla="*/ 185 w 239"/>
                <a:gd name="T35" fmla="*/ 44 h 74"/>
                <a:gd name="T36" fmla="*/ 199 w 239"/>
                <a:gd name="T37" fmla="*/ 42 h 74"/>
                <a:gd name="T38" fmla="*/ 213 w 239"/>
                <a:gd name="T39" fmla="*/ 48 h 74"/>
                <a:gd name="T40" fmla="*/ 223 w 239"/>
                <a:gd name="T41" fmla="*/ 67 h 74"/>
                <a:gd name="T42" fmla="*/ 231 w 239"/>
                <a:gd name="T43" fmla="*/ 74 h 74"/>
                <a:gd name="T44" fmla="*/ 239 w 239"/>
                <a:gd name="T45" fmla="*/ 65 h 74"/>
                <a:gd name="T46" fmla="*/ 224 w 239"/>
                <a:gd name="T47" fmla="*/ 36 h 74"/>
                <a:gd name="T48" fmla="*/ 202 w 239"/>
                <a:gd name="T49" fmla="*/ 26 h 74"/>
                <a:gd name="T50" fmla="*/ 187 w 239"/>
                <a:gd name="T51" fmla="*/ 27 h 74"/>
                <a:gd name="T52" fmla="*/ 178 w 239"/>
                <a:gd name="T53" fmla="*/ 14 h 74"/>
                <a:gd name="T54" fmla="*/ 157 w 239"/>
                <a:gd name="T55" fmla="*/ 2 h 74"/>
                <a:gd name="T56" fmla="*/ 133 w 239"/>
                <a:gd name="T57" fmla="*/ 3 h 74"/>
                <a:gd name="T58" fmla="*/ 120 w 239"/>
                <a:gd name="T59" fmla="*/ 11 h 74"/>
                <a:gd name="T60" fmla="*/ 107 w 239"/>
                <a:gd name="T61" fmla="*/ 3 h 74"/>
                <a:gd name="T62" fmla="*/ 82 w 239"/>
                <a:gd name="T63" fmla="*/ 2 h 74"/>
                <a:gd name="T64" fmla="*/ 61 w 239"/>
                <a:gd name="T65" fmla="*/ 14 h 74"/>
                <a:gd name="T66" fmla="*/ 53 w 239"/>
                <a:gd name="T67" fmla="*/ 27 h 74"/>
                <a:gd name="T68" fmla="*/ 38 w 239"/>
                <a:gd name="T69" fmla="*/ 26 h 74"/>
                <a:gd name="T70" fmla="*/ 16 w 239"/>
                <a:gd name="T71" fmla="*/ 36 h 74"/>
                <a:gd name="T72" fmla="*/ 1 w 239"/>
                <a:gd name="T73" fmla="*/ 65 h 74"/>
                <a:gd name="T74" fmla="*/ 8 w 239"/>
                <a:gd name="T75" fmla="*/ 74 h 74"/>
                <a:gd name="T76" fmla="*/ 9 w 239"/>
                <a:gd name="T7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9" h="74">
                  <a:moveTo>
                    <a:pt x="9" y="74"/>
                  </a:moveTo>
                  <a:cubicBezTo>
                    <a:pt x="13" y="74"/>
                    <a:pt x="16" y="71"/>
                    <a:pt x="17" y="67"/>
                  </a:cubicBezTo>
                  <a:cubicBezTo>
                    <a:pt x="17" y="59"/>
                    <a:pt x="20" y="53"/>
                    <a:pt x="26" y="48"/>
                  </a:cubicBezTo>
                  <a:cubicBezTo>
                    <a:pt x="30" y="45"/>
                    <a:pt x="35" y="43"/>
                    <a:pt x="40" y="42"/>
                  </a:cubicBezTo>
                  <a:cubicBezTo>
                    <a:pt x="45" y="41"/>
                    <a:pt x="50" y="42"/>
                    <a:pt x="55" y="44"/>
                  </a:cubicBezTo>
                  <a:cubicBezTo>
                    <a:pt x="57" y="45"/>
                    <a:pt x="59" y="45"/>
                    <a:pt x="62" y="44"/>
                  </a:cubicBezTo>
                  <a:cubicBezTo>
                    <a:pt x="64" y="43"/>
                    <a:pt x="65" y="41"/>
                    <a:pt x="66" y="38"/>
                  </a:cubicBezTo>
                  <a:cubicBezTo>
                    <a:pt x="67" y="33"/>
                    <a:pt x="69" y="29"/>
                    <a:pt x="73" y="25"/>
                  </a:cubicBezTo>
                  <a:cubicBezTo>
                    <a:pt x="76" y="21"/>
                    <a:pt x="81" y="19"/>
                    <a:pt x="86" y="18"/>
                  </a:cubicBezTo>
                  <a:cubicBezTo>
                    <a:pt x="91" y="16"/>
                    <a:pt x="96" y="17"/>
                    <a:pt x="101" y="18"/>
                  </a:cubicBezTo>
                  <a:cubicBezTo>
                    <a:pt x="106" y="20"/>
                    <a:pt x="110" y="23"/>
                    <a:pt x="113" y="27"/>
                  </a:cubicBezTo>
                  <a:cubicBezTo>
                    <a:pt x="116" y="31"/>
                    <a:pt x="123" y="31"/>
                    <a:pt x="126" y="27"/>
                  </a:cubicBezTo>
                  <a:cubicBezTo>
                    <a:pt x="129" y="23"/>
                    <a:pt x="133" y="20"/>
                    <a:pt x="138" y="18"/>
                  </a:cubicBezTo>
                  <a:cubicBezTo>
                    <a:pt x="143" y="17"/>
                    <a:pt x="148" y="16"/>
                    <a:pt x="153" y="18"/>
                  </a:cubicBezTo>
                  <a:cubicBezTo>
                    <a:pt x="158" y="19"/>
                    <a:pt x="163" y="21"/>
                    <a:pt x="167" y="25"/>
                  </a:cubicBezTo>
                  <a:cubicBezTo>
                    <a:pt x="170" y="29"/>
                    <a:pt x="173" y="33"/>
                    <a:pt x="174" y="38"/>
                  </a:cubicBezTo>
                  <a:cubicBezTo>
                    <a:pt x="174" y="41"/>
                    <a:pt x="176" y="43"/>
                    <a:pt x="178" y="44"/>
                  </a:cubicBezTo>
                  <a:cubicBezTo>
                    <a:pt x="180" y="45"/>
                    <a:pt x="182" y="45"/>
                    <a:pt x="185" y="44"/>
                  </a:cubicBezTo>
                  <a:cubicBezTo>
                    <a:pt x="189" y="42"/>
                    <a:pt x="194" y="41"/>
                    <a:pt x="199" y="42"/>
                  </a:cubicBezTo>
                  <a:cubicBezTo>
                    <a:pt x="205" y="43"/>
                    <a:pt x="209" y="45"/>
                    <a:pt x="213" y="48"/>
                  </a:cubicBezTo>
                  <a:cubicBezTo>
                    <a:pt x="219" y="53"/>
                    <a:pt x="222" y="59"/>
                    <a:pt x="223" y="67"/>
                  </a:cubicBezTo>
                  <a:cubicBezTo>
                    <a:pt x="223" y="71"/>
                    <a:pt x="227" y="74"/>
                    <a:pt x="231" y="74"/>
                  </a:cubicBezTo>
                  <a:cubicBezTo>
                    <a:pt x="236" y="74"/>
                    <a:pt x="239" y="70"/>
                    <a:pt x="239" y="65"/>
                  </a:cubicBezTo>
                  <a:cubicBezTo>
                    <a:pt x="238" y="54"/>
                    <a:pt x="233" y="43"/>
                    <a:pt x="224" y="36"/>
                  </a:cubicBezTo>
                  <a:cubicBezTo>
                    <a:pt x="217" y="31"/>
                    <a:pt x="210" y="27"/>
                    <a:pt x="202" y="26"/>
                  </a:cubicBezTo>
                  <a:cubicBezTo>
                    <a:pt x="196" y="25"/>
                    <a:pt x="191" y="26"/>
                    <a:pt x="187" y="27"/>
                  </a:cubicBezTo>
                  <a:cubicBezTo>
                    <a:pt x="185" y="22"/>
                    <a:pt x="182" y="18"/>
                    <a:pt x="178" y="14"/>
                  </a:cubicBezTo>
                  <a:cubicBezTo>
                    <a:pt x="173" y="8"/>
                    <a:pt x="165" y="4"/>
                    <a:pt x="157" y="2"/>
                  </a:cubicBezTo>
                  <a:cubicBezTo>
                    <a:pt x="149" y="0"/>
                    <a:pt x="141" y="1"/>
                    <a:pt x="133" y="3"/>
                  </a:cubicBezTo>
                  <a:cubicBezTo>
                    <a:pt x="128" y="5"/>
                    <a:pt x="124" y="8"/>
                    <a:pt x="120" y="11"/>
                  </a:cubicBezTo>
                  <a:cubicBezTo>
                    <a:pt x="116" y="8"/>
                    <a:pt x="111" y="5"/>
                    <a:pt x="107" y="3"/>
                  </a:cubicBezTo>
                  <a:cubicBezTo>
                    <a:pt x="99" y="1"/>
                    <a:pt x="90" y="0"/>
                    <a:pt x="82" y="2"/>
                  </a:cubicBezTo>
                  <a:cubicBezTo>
                    <a:pt x="74" y="4"/>
                    <a:pt x="67" y="8"/>
                    <a:pt x="61" y="14"/>
                  </a:cubicBezTo>
                  <a:cubicBezTo>
                    <a:pt x="58" y="18"/>
                    <a:pt x="55" y="22"/>
                    <a:pt x="53" y="27"/>
                  </a:cubicBezTo>
                  <a:cubicBezTo>
                    <a:pt x="48" y="26"/>
                    <a:pt x="43" y="25"/>
                    <a:pt x="38" y="26"/>
                  </a:cubicBezTo>
                  <a:cubicBezTo>
                    <a:pt x="30" y="27"/>
                    <a:pt x="22" y="31"/>
                    <a:pt x="16" y="36"/>
                  </a:cubicBezTo>
                  <a:cubicBezTo>
                    <a:pt x="7" y="43"/>
                    <a:pt x="2" y="54"/>
                    <a:pt x="1" y="65"/>
                  </a:cubicBezTo>
                  <a:cubicBezTo>
                    <a:pt x="0" y="70"/>
                    <a:pt x="4" y="74"/>
                    <a:pt x="8" y="74"/>
                  </a:cubicBezTo>
                  <a:cubicBezTo>
                    <a:pt x="8" y="74"/>
                    <a:pt x="8" y="74"/>
                    <a:pt x="9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16" name="Freeform 402"/>
            <p:cNvSpPr>
              <a:spLocks noEditPoints="1"/>
            </p:cNvSpPr>
            <p:nvPr/>
          </p:nvSpPr>
          <p:spPr bwMode="auto">
            <a:xfrm>
              <a:off x="3051175" y="884238"/>
              <a:ext cx="344488" cy="231775"/>
            </a:xfrm>
            <a:custGeom>
              <a:avLst/>
              <a:gdLst>
                <a:gd name="T0" fmla="*/ 0 w 360"/>
                <a:gd name="T1" fmla="*/ 233 h 241"/>
                <a:gd name="T2" fmla="*/ 8 w 360"/>
                <a:gd name="T3" fmla="*/ 241 h 241"/>
                <a:gd name="T4" fmla="*/ 31 w 360"/>
                <a:gd name="T5" fmla="*/ 241 h 241"/>
                <a:gd name="T6" fmla="*/ 75 w 360"/>
                <a:gd name="T7" fmla="*/ 241 h 241"/>
                <a:gd name="T8" fmla="*/ 116 w 360"/>
                <a:gd name="T9" fmla="*/ 241 h 241"/>
                <a:gd name="T10" fmla="*/ 159 w 360"/>
                <a:gd name="T11" fmla="*/ 241 h 241"/>
                <a:gd name="T12" fmla="*/ 201 w 360"/>
                <a:gd name="T13" fmla="*/ 241 h 241"/>
                <a:gd name="T14" fmla="*/ 244 w 360"/>
                <a:gd name="T15" fmla="*/ 241 h 241"/>
                <a:gd name="T16" fmla="*/ 285 w 360"/>
                <a:gd name="T17" fmla="*/ 241 h 241"/>
                <a:gd name="T18" fmla="*/ 329 w 360"/>
                <a:gd name="T19" fmla="*/ 241 h 241"/>
                <a:gd name="T20" fmla="*/ 352 w 360"/>
                <a:gd name="T21" fmla="*/ 241 h 241"/>
                <a:gd name="T22" fmla="*/ 360 w 360"/>
                <a:gd name="T23" fmla="*/ 233 h 241"/>
                <a:gd name="T24" fmla="*/ 352 w 360"/>
                <a:gd name="T25" fmla="*/ 225 h 241"/>
                <a:gd name="T26" fmla="*/ 337 w 360"/>
                <a:gd name="T27" fmla="*/ 225 h 241"/>
                <a:gd name="T28" fmla="*/ 337 w 360"/>
                <a:gd name="T29" fmla="*/ 8 h 241"/>
                <a:gd name="T30" fmla="*/ 329 w 360"/>
                <a:gd name="T31" fmla="*/ 0 h 241"/>
                <a:gd name="T32" fmla="*/ 285 w 360"/>
                <a:gd name="T33" fmla="*/ 0 h 241"/>
                <a:gd name="T34" fmla="*/ 277 w 360"/>
                <a:gd name="T35" fmla="*/ 8 h 241"/>
                <a:gd name="T36" fmla="*/ 277 w 360"/>
                <a:gd name="T37" fmla="*/ 225 h 241"/>
                <a:gd name="T38" fmla="*/ 252 w 360"/>
                <a:gd name="T39" fmla="*/ 225 h 241"/>
                <a:gd name="T40" fmla="*/ 252 w 360"/>
                <a:gd name="T41" fmla="*/ 121 h 241"/>
                <a:gd name="T42" fmla="*/ 244 w 360"/>
                <a:gd name="T43" fmla="*/ 113 h 241"/>
                <a:gd name="T44" fmla="*/ 201 w 360"/>
                <a:gd name="T45" fmla="*/ 113 h 241"/>
                <a:gd name="T46" fmla="*/ 193 w 360"/>
                <a:gd name="T47" fmla="*/ 121 h 241"/>
                <a:gd name="T48" fmla="*/ 193 w 360"/>
                <a:gd name="T49" fmla="*/ 225 h 241"/>
                <a:gd name="T50" fmla="*/ 167 w 360"/>
                <a:gd name="T51" fmla="*/ 225 h 241"/>
                <a:gd name="T52" fmla="*/ 167 w 360"/>
                <a:gd name="T53" fmla="*/ 80 h 241"/>
                <a:gd name="T54" fmla="*/ 159 w 360"/>
                <a:gd name="T55" fmla="*/ 72 h 241"/>
                <a:gd name="T56" fmla="*/ 116 w 360"/>
                <a:gd name="T57" fmla="*/ 72 h 241"/>
                <a:gd name="T58" fmla="*/ 108 w 360"/>
                <a:gd name="T59" fmla="*/ 80 h 241"/>
                <a:gd name="T60" fmla="*/ 108 w 360"/>
                <a:gd name="T61" fmla="*/ 225 h 241"/>
                <a:gd name="T62" fmla="*/ 83 w 360"/>
                <a:gd name="T63" fmla="*/ 225 h 241"/>
                <a:gd name="T64" fmla="*/ 83 w 360"/>
                <a:gd name="T65" fmla="*/ 166 h 241"/>
                <a:gd name="T66" fmla="*/ 75 w 360"/>
                <a:gd name="T67" fmla="*/ 158 h 241"/>
                <a:gd name="T68" fmla="*/ 31 w 360"/>
                <a:gd name="T69" fmla="*/ 158 h 241"/>
                <a:gd name="T70" fmla="*/ 23 w 360"/>
                <a:gd name="T71" fmla="*/ 166 h 241"/>
                <a:gd name="T72" fmla="*/ 23 w 360"/>
                <a:gd name="T73" fmla="*/ 225 h 241"/>
                <a:gd name="T74" fmla="*/ 8 w 360"/>
                <a:gd name="T75" fmla="*/ 225 h 241"/>
                <a:gd name="T76" fmla="*/ 0 w 360"/>
                <a:gd name="T77" fmla="*/ 233 h 241"/>
                <a:gd name="T78" fmla="*/ 293 w 360"/>
                <a:gd name="T79" fmla="*/ 16 h 241"/>
                <a:gd name="T80" fmla="*/ 321 w 360"/>
                <a:gd name="T81" fmla="*/ 16 h 241"/>
                <a:gd name="T82" fmla="*/ 321 w 360"/>
                <a:gd name="T83" fmla="*/ 225 h 241"/>
                <a:gd name="T84" fmla="*/ 293 w 360"/>
                <a:gd name="T85" fmla="*/ 225 h 241"/>
                <a:gd name="T86" fmla="*/ 293 w 360"/>
                <a:gd name="T87" fmla="*/ 16 h 241"/>
                <a:gd name="T88" fmla="*/ 209 w 360"/>
                <a:gd name="T89" fmla="*/ 129 h 241"/>
                <a:gd name="T90" fmla="*/ 236 w 360"/>
                <a:gd name="T91" fmla="*/ 129 h 241"/>
                <a:gd name="T92" fmla="*/ 236 w 360"/>
                <a:gd name="T93" fmla="*/ 225 h 241"/>
                <a:gd name="T94" fmla="*/ 209 w 360"/>
                <a:gd name="T95" fmla="*/ 225 h 241"/>
                <a:gd name="T96" fmla="*/ 209 w 360"/>
                <a:gd name="T97" fmla="*/ 129 h 241"/>
                <a:gd name="T98" fmla="*/ 124 w 360"/>
                <a:gd name="T99" fmla="*/ 88 h 241"/>
                <a:gd name="T100" fmla="*/ 151 w 360"/>
                <a:gd name="T101" fmla="*/ 88 h 241"/>
                <a:gd name="T102" fmla="*/ 151 w 360"/>
                <a:gd name="T103" fmla="*/ 225 h 241"/>
                <a:gd name="T104" fmla="*/ 124 w 360"/>
                <a:gd name="T105" fmla="*/ 225 h 241"/>
                <a:gd name="T106" fmla="*/ 124 w 360"/>
                <a:gd name="T107" fmla="*/ 88 h 241"/>
                <a:gd name="T108" fmla="*/ 39 w 360"/>
                <a:gd name="T109" fmla="*/ 174 h 241"/>
                <a:gd name="T110" fmla="*/ 67 w 360"/>
                <a:gd name="T111" fmla="*/ 174 h 241"/>
                <a:gd name="T112" fmla="*/ 67 w 360"/>
                <a:gd name="T113" fmla="*/ 225 h 241"/>
                <a:gd name="T114" fmla="*/ 39 w 360"/>
                <a:gd name="T115" fmla="*/ 225 h 241"/>
                <a:gd name="T116" fmla="*/ 39 w 360"/>
                <a:gd name="T117" fmla="*/ 174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0" h="241">
                  <a:moveTo>
                    <a:pt x="0" y="233"/>
                  </a:moveTo>
                  <a:cubicBezTo>
                    <a:pt x="0" y="238"/>
                    <a:pt x="4" y="241"/>
                    <a:pt x="8" y="241"/>
                  </a:cubicBezTo>
                  <a:cubicBezTo>
                    <a:pt x="31" y="241"/>
                    <a:pt x="31" y="241"/>
                    <a:pt x="31" y="241"/>
                  </a:cubicBezTo>
                  <a:cubicBezTo>
                    <a:pt x="75" y="241"/>
                    <a:pt x="75" y="241"/>
                    <a:pt x="75" y="241"/>
                  </a:cubicBezTo>
                  <a:cubicBezTo>
                    <a:pt x="116" y="241"/>
                    <a:pt x="116" y="241"/>
                    <a:pt x="116" y="241"/>
                  </a:cubicBezTo>
                  <a:cubicBezTo>
                    <a:pt x="159" y="241"/>
                    <a:pt x="159" y="241"/>
                    <a:pt x="159" y="241"/>
                  </a:cubicBezTo>
                  <a:cubicBezTo>
                    <a:pt x="201" y="241"/>
                    <a:pt x="201" y="241"/>
                    <a:pt x="201" y="241"/>
                  </a:cubicBezTo>
                  <a:cubicBezTo>
                    <a:pt x="244" y="241"/>
                    <a:pt x="244" y="241"/>
                    <a:pt x="244" y="241"/>
                  </a:cubicBezTo>
                  <a:cubicBezTo>
                    <a:pt x="285" y="241"/>
                    <a:pt x="285" y="241"/>
                    <a:pt x="285" y="241"/>
                  </a:cubicBezTo>
                  <a:cubicBezTo>
                    <a:pt x="329" y="241"/>
                    <a:pt x="329" y="241"/>
                    <a:pt x="329" y="241"/>
                  </a:cubicBezTo>
                  <a:cubicBezTo>
                    <a:pt x="352" y="241"/>
                    <a:pt x="352" y="241"/>
                    <a:pt x="352" y="241"/>
                  </a:cubicBezTo>
                  <a:cubicBezTo>
                    <a:pt x="356" y="241"/>
                    <a:pt x="360" y="238"/>
                    <a:pt x="360" y="233"/>
                  </a:cubicBezTo>
                  <a:cubicBezTo>
                    <a:pt x="360" y="229"/>
                    <a:pt x="356" y="225"/>
                    <a:pt x="352" y="225"/>
                  </a:cubicBezTo>
                  <a:cubicBezTo>
                    <a:pt x="337" y="225"/>
                    <a:pt x="337" y="225"/>
                    <a:pt x="337" y="225"/>
                  </a:cubicBezTo>
                  <a:cubicBezTo>
                    <a:pt x="337" y="8"/>
                    <a:pt x="337" y="8"/>
                    <a:pt x="337" y="8"/>
                  </a:cubicBezTo>
                  <a:cubicBezTo>
                    <a:pt x="337" y="4"/>
                    <a:pt x="333" y="0"/>
                    <a:pt x="329" y="0"/>
                  </a:cubicBezTo>
                  <a:cubicBezTo>
                    <a:pt x="285" y="0"/>
                    <a:pt x="285" y="0"/>
                    <a:pt x="285" y="0"/>
                  </a:cubicBezTo>
                  <a:cubicBezTo>
                    <a:pt x="281" y="0"/>
                    <a:pt x="277" y="4"/>
                    <a:pt x="277" y="8"/>
                  </a:cubicBezTo>
                  <a:cubicBezTo>
                    <a:pt x="277" y="225"/>
                    <a:pt x="277" y="225"/>
                    <a:pt x="277" y="225"/>
                  </a:cubicBezTo>
                  <a:cubicBezTo>
                    <a:pt x="252" y="225"/>
                    <a:pt x="252" y="225"/>
                    <a:pt x="252" y="225"/>
                  </a:cubicBezTo>
                  <a:cubicBezTo>
                    <a:pt x="252" y="121"/>
                    <a:pt x="252" y="121"/>
                    <a:pt x="252" y="121"/>
                  </a:cubicBezTo>
                  <a:cubicBezTo>
                    <a:pt x="252" y="116"/>
                    <a:pt x="248" y="113"/>
                    <a:pt x="244" y="113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196" y="113"/>
                    <a:pt x="193" y="116"/>
                    <a:pt x="193" y="121"/>
                  </a:cubicBezTo>
                  <a:cubicBezTo>
                    <a:pt x="193" y="225"/>
                    <a:pt x="193" y="225"/>
                    <a:pt x="193" y="225"/>
                  </a:cubicBezTo>
                  <a:cubicBezTo>
                    <a:pt x="167" y="225"/>
                    <a:pt x="167" y="225"/>
                    <a:pt x="167" y="225"/>
                  </a:cubicBezTo>
                  <a:cubicBezTo>
                    <a:pt x="167" y="80"/>
                    <a:pt x="167" y="80"/>
                    <a:pt x="167" y="80"/>
                  </a:cubicBezTo>
                  <a:cubicBezTo>
                    <a:pt x="167" y="76"/>
                    <a:pt x="164" y="72"/>
                    <a:pt x="159" y="72"/>
                  </a:cubicBezTo>
                  <a:cubicBezTo>
                    <a:pt x="116" y="72"/>
                    <a:pt x="116" y="72"/>
                    <a:pt x="116" y="72"/>
                  </a:cubicBezTo>
                  <a:cubicBezTo>
                    <a:pt x="111" y="72"/>
                    <a:pt x="108" y="76"/>
                    <a:pt x="108" y="80"/>
                  </a:cubicBezTo>
                  <a:cubicBezTo>
                    <a:pt x="108" y="225"/>
                    <a:pt x="108" y="225"/>
                    <a:pt x="108" y="225"/>
                  </a:cubicBezTo>
                  <a:cubicBezTo>
                    <a:pt x="83" y="225"/>
                    <a:pt x="83" y="225"/>
                    <a:pt x="83" y="225"/>
                  </a:cubicBezTo>
                  <a:cubicBezTo>
                    <a:pt x="83" y="166"/>
                    <a:pt x="83" y="166"/>
                    <a:pt x="83" y="166"/>
                  </a:cubicBezTo>
                  <a:cubicBezTo>
                    <a:pt x="83" y="161"/>
                    <a:pt x="79" y="158"/>
                    <a:pt x="75" y="158"/>
                  </a:cubicBezTo>
                  <a:cubicBezTo>
                    <a:pt x="31" y="158"/>
                    <a:pt x="31" y="158"/>
                    <a:pt x="31" y="158"/>
                  </a:cubicBezTo>
                  <a:cubicBezTo>
                    <a:pt x="27" y="158"/>
                    <a:pt x="23" y="161"/>
                    <a:pt x="23" y="166"/>
                  </a:cubicBezTo>
                  <a:cubicBezTo>
                    <a:pt x="23" y="225"/>
                    <a:pt x="23" y="225"/>
                    <a:pt x="23" y="225"/>
                  </a:cubicBezTo>
                  <a:cubicBezTo>
                    <a:pt x="8" y="225"/>
                    <a:pt x="8" y="225"/>
                    <a:pt x="8" y="225"/>
                  </a:cubicBezTo>
                  <a:cubicBezTo>
                    <a:pt x="4" y="225"/>
                    <a:pt x="0" y="229"/>
                    <a:pt x="0" y="233"/>
                  </a:cubicBezTo>
                  <a:close/>
                  <a:moveTo>
                    <a:pt x="293" y="16"/>
                  </a:moveTo>
                  <a:cubicBezTo>
                    <a:pt x="321" y="16"/>
                    <a:pt x="321" y="16"/>
                    <a:pt x="321" y="16"/>
                  </a:cubicBezTo>
                  <a:cubicBezTo>
                    <a:pt x="321" y="225"/>
                    <a:pt x="321" y="225"/>
                    <a:pt x="321" y="225"/>
                  </a:cubicBezTo>
                  <a:cubicBezTo>
                    <a:pt x="293" y="225"/>
                    <a:pt x="293" y="225"/>
                    <a:pt x="293" y="225"/>
                  </a:cubicBezTo>
                  <a:lnTo>
                    <a:pt x="293" y="16"/>
                  </a:lnTo>
                  <a:close/>
                  <a:moveTo>
                    <a:pt x="209" y="129"/>
                  </a:moveTo>
                  <a:cubicBezTo>
                    <a:pt x="236" y="129"/>
                    <a:pt x="236" y="129"/>
                    <a:pt x="236" y="129"/>
                  </a:cubicBezTo>
                  <a:cubicBezTo>
                    <a:pt x="236" y="225"/>
                    <a:pt x="236" y="225"/>
                    <a:pt x="236" y="225"/>
                  </a:cubicBezTo>
                  <a:cubicBezTo>
                    <a:pt x="209" y="225"/>
                    <a:pt x="209" y="225"/>
                    <a:pt x="209" y="225"/>
                  </a:cubicBezTo>
                  <a:lnTo>
                    <a:pt x="209" y="129"/>
                  </a:lnTo>
                  <a:close/>
                  <a:moveTo>
                    <a:pt x="124" y="88"/>
                  </a:moveTo>
                  <a:cubicBezTo>
                    <a:pt x="151" y="88"/>
                    <a:pt x="151" y="88"/>
                    <a:pt x="151" y="88"/>
                  </a:cubicBezTo>
                  <a:cubicBezTo>
                    <a:pt x="151" y="225"/>
                    <a:pt x="151" y="225"/>
                    <a:pt x="151" y="225"/>
                  </a:cubicBezTo>
                  <a:cubicBezTo>
                    <a:pt x="124" y="225"/>
                    <a:pt x="124" y="225"/>
                    <a:pt x="124" y="225"/>
                  </a:cubicBezTo>
                  <a:lnTo>
                    <a:pt x="124" y="88"/>
                  </a:lnTo>
                  <a:close/>
                  <a:moveTo>
                    <a:pt x="39" y="174"/>
                  </a:moveTo>
                  <a:cubicBezTo>
                    <a:pt x="67" y="174"/>
                    <a:pt x="67" y="174"/>
                    <a:pt x="67" y="174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39" y="225"/>
                    <a:pt x="39" y="225"/>
                    <a:pt x="39" y="225"/>
                  </a:cubicBezTo>
                  <a:lnTo>
                    <a:pt x="39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17" name="Freeform 403"/>
            <p:cNvSpPr>
              <a:spLocks noEditPoints="1"/>
            </p:cNvSpPr>
            <p:nvPr/>
          </p:nvSpPr>
          <p:spPr bwMode="auto">
            <a:xfrm>
              <a:off x="3843338" y="47625"/>
              <a:ext cx="307975" cy="233363"/>
            </a:xfrm>
            <a:custGeom>
              <a:avLst/>
              <a:gdLst>
                <a:gd name="T0" fmla="*/ 9 w 322"/>
                <a:gd name="T1" fmla="*/ 141 h 245"/>
                <a:gd name="T2" fmla="*/ 60 w 322"/>
                <a:gd name="T3" fmla="*/ 93 h 245"/>
                <a:gd name="T4" fmla="*/ 75 w 322"/>
                <a:gd name="T5" fmla="*/ 95 h 245"/>
                <a:gd name="T6" fmla="*/ 150 w 322"/>
                <a:gd name="T7" fmla="*/ 161 h 245"/>
                <a:gd name="T8" fmla="*/ 79 w 322"/>
                <a:gd name="T9" fmla="*/ 243 h 245"/>
                <a:gd name="T10" fmla="*/ 90 w 322"/>
                <a:gd name="T11" fmla="*/ 243 h 245"/>
                <a:gd name="T12" fmla="*/ 231 w 322"/>
                <a:gd name="T13" fmla="*/ 243 h 245"/>
                <a:gd name="T14" fmla="*/ 243 w 322"/>
                <a:gd name="T15" fmla="*/ 243 h 245"/>
                <a:gd name="T16" fmla="*/ 172 w 322"/>
                <a:gd name="T17" fmla="*/ 161 h 245"/>
                <a:gd name="T18" fmla="*/ 247 w 322"/>
                <a:gd name="T19" fmla="*/ 95 h 245"/>
                <a:gd name="T20" fmla="*/ 262 w 322"/>
                <a:gd name="T21" fmla="*/ 93 h 245"/>
                <a:gd name="T22" fmla="*/ 313 w 322"/>
                <a:gd name="T23" fmla="*/ 141 h 245"/>
                <a:gd name="T24" fmla="*/ 321 w 322"/>
                <a:gd name="T25" fmla="*/ 132 h 245"/>
                <a:gd name="T26" fmla="*/ 287 w 322"/>
                <a:gd name="T27" fmla="*/ 46 h 245"/>
                <a:gd name="T28" fmla="*/ 276 w 322"/>
                <a:gd name="T29" fmla="*/ 35 h 245"/>
                <a:gd name="T30" fmla="*/ 190 w 322"/>
                <a:gd name="T31" fmla="*/ 1 h 245"/>
                <a:gd name="T32" fmla="*/ 183 w 322"/>
                <a:gd name="T33" fmla="*/ 14 h 245"/>
                <a:gd name="T34" fmla="*/ 226 w 322"/>
                <a:gd name="T35" fmla="*/ 66 h 245"/>
                <a:gd name="T36" fmla="*/ 231 w 322"/>
                <a:gd name="T37" fmla="*/ 79 h 245"/>
                <a:gd name="T38" fmla="*/ 90 w 322"/>
                <a:gd name="T39" fmla="*/ 79 h 245"/>
                <a:gd name="T40" fmla="*/ 96 w 322"/>
                <a:gd name="T41" fmla="*/ 66 h 245"/>
                <a:gd name="T42" fmla="*/ 139 w 322"/>
                <a:gd name="T43" fmla="*/ 14 h 245"/>
                <a:gd name="T44" fmla="*/ 132 w 322"/>
                <a:gd name="T45" fmla="*/ 1 h 245"/>
                <a:gd name="T46" fmla="*/ 46 w 322"/>
                <a:gd name="T47" fmla="*/ 35 h 245"/>
                <a:gd name="T48" fmla="*/ 35 w 322"/>
                <a:gd name="T49" fmla="*/ 46 h 245"/>
                <a:gd name="T50" fmla="*/ 1 w 322"/>
                <a:gd name="T51" fmla="*/ 132 h 245"/>
                <a:gd name="T52" fmla="*/ 214 w 322"/>
                <a:gd name="T53" fmla="*/ 23 h 245"/>
                <a:gd name="T54" fmla="*/ 299 w 322"/>
                <a:gd name="T55" fmla="*/ 108 h 245"/>
                <a:gd name="T56" fmla="*/ 263 w 322"/>
                <a:gd name="T57" fmla="*/ 75 h 245"/>
                <a:gd name="T58" fmla="*/ 254 w 322"/>
                <a:gd name="T59" fmla="*/ 79 h 245"/>
                <a:gd name="T60" fmla="*/ 246 w 322"/>
                <a:gd name="T61" fmla="*/ 63 h 245"/>
                <a:gd name="T62" fmla="*/ 214 w 322"/>
                <a:gd name="T63" fmla="*/ 23 h 245"/>
                <a:gd name="T64" fmla="*/ 108 w 322"/>
                <a:gd name="T65" fmla="*/ 23 h 245"/>
                <a:gd name="T66" fmla="*/ 76 w 322"/>
                <a:gd name="T67" fmla="*/ 63 h 245"/>
                <a:gd name="T68" fmla="*/ 68 w 322"/>
                <a:gd name="T69" fmla="*/ 79 h 245"/>
                <a:gd name="T70" fmla="*/ 53 w 322"/>
                <a:gd name="T71" fmla="*/ 77 h 245"/>
                <a:gd name="T72" fmla="*/ 55 w 322"/>
                <a:gd name="T73" fmla="*/ 5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22" h="245">
                  <a:moveTo>
                    <a:pt x="5" y="140"/>
                  </a:moveTo>
                  <a:cubicBezTo>
                    <a:pt x="6" y="141"/>
                    <a:pt x="7" y="141"/>
                    <a:pt x="9" y="141"/>
                  </a:cubicBezTo>
                  <a:cubicBezTo>
                    <a:pt x="11" y="141"/>
                    <a:pt x="13" y="140"/>
                    <a:pt x="14" y="139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5" y="96"/>
                    <a:pt x="65" y="96"/>
                    <a:pt x="65" y="96"/>
                  </a:cubicBezTo>
                  <a:cubicBezTo>
                    <a:pt x="69" y="98"/>
                    <a:pt x="73" y="97"/>
                    <a:pt x="75" y="95"/>
                  </a:cubicBezTo>
                  <a:cubicBezTo>
                    <a:pt x="79" y="91"/>
                    <a:pt x="79" y="91"/>
                    <a:pt x="79" y="91"/>
                  </a:cubicBezTo>
                  <a:cubicBezTo>
                    <a:pt x="150" y="161"/>
                    <a:pt x="150" y="161"/>
                    <a:pt x="150" y="161"/>
                  </a:cubicBezTo>
                  <a:cubicBezTo>
                    <a:pt x="79" y="232"/>
                    <a:pt x="79" y="232"/>
                    <a:pt x="79" y="232"/>
                  </a:cubicBezTo>
                  <a:cubicBezTo>
                    <a:pt x="76" y="235"/>
                    <a:pt x="76" y="240"/>
                    <a:pt x="79" y="243"/>
                  </a:cubicBezTo>
                  <a:cubicBezTo>
                    <a:pt x="81" y="244"/>
                    <a:pt x="83" y="245"/>
                    <a:pt x="85" y="245"/>
                  </a:cubicBezTo>
                  <a:cubicBezTo>
                    <a:pt x="87" y="245"/>
                    <a:pt x="89" y="244"/>
                    <a:pt x="90" y="243"/>
                  </a:cubicBezTo>
                  <a:cubicBezTo>
                    <a:pt x="161" y="172"/>
                    <a:pt x="161" y="172"/>
                    <a:pt x="161" y="172"/>
                  </a:cubicBezTo>
                  <a:cubicBezTo>
                    <a:pt x="231" y="243"/>
                    <a:pt x="231" y="243"/>
                    <a:pt x="231" y="243"/>
                  </a:cubicBezTo>
                  <a:cubicBezTo>
                    <a:pt x="233" y="244"/>
                    <a:pt x="235" y="245"/>
                    <a:pt x="237" y="245"/>
                  </a:cubicBezTo>
                  <a:cubicBezTo>
                    <a:pt x="239" y="245"/>
                    <a:pt x="241" y="244"/>
                    <a:pt x="243" y="243"/>
                  </a:cubicBezTo>
                  <a:cubicBezTo>
                    <a:pt x="246" y="240"/>
                    <a:pt x="246" y="235"/>
                    <a:pt x="243" y="232"/>
                  </a:cubicBezTo>
                  <a:cubicBezTo>
                    <a:pt x="172" y="161"/>
                    <a:pt x="172" y="161"/>
                    <a:pt x="172" y="161"/>
                  </a:cubicBezTo>
                  <a:cubicBezTo>
                    <a:pt x="243" y="91"/>
                    <a:pt x="243" y="91"/>
                    <a:pt x="243" y="91"/>
                  </a:cubicBezTo>
                  <a:cubicBezTo>
                    <a:pt x="247" y="95"/>
                    <a:pt x="247" y="95"/>
                    <a:pt x="247" y="95"/>
                  </a:cubicBezTo>
                  <a:cubicBezTo>
                    <a:pt x="249" y="97"/>
                    <a:pt x="253" y="98"/>
                    <a:pt x="256" y="96"/>
                  </a:cubicBezTo>
                  <a:cubicBezTo>
                    <a:pt x="262" y="93"/>
                    <a:pt x="262" y="93"/>
                    <a:pt x="262" y="93"/>
                  </a:cubicBezTo>
                  <a:cubicBezTo>
                    <a:pt x="308" y="139"/>
                    <a:pt x="308" y="139"/>
                    <a:pt x="308" y="139"/>
                  </a:cubicBezTo>
                  <a:cubicBezTo>
                    <a:pt x="309" y="140"/>
                    <a:pt x="311" y="141"/>
                    <a:pt x="313" y="141"/>
                  </a:cubicBezTo>
                  <a:cubicBezTo>
                    <a:pt x="315" y="141"/>
                    <a:pt x="316" y="141"/>
                    <a:pt x="317" y="140"/>
                  </a:cubicBezTo>
                  <a:cubicBezTo>
                    <a:pt x="320" y="139"/>
                    <a:pt x="322" y="136"/>
                    <a:pt x="321" y="132"/>
                  </a:cubicBezTo>
                  <a:cubicBezTo>
                    <a:pt x="317" y="101"/>
                    <a:pt x="304" y="73"/>
                    <a:pt x="283" y="50"/>
                  </a:cubicBezTo>
                  <a:cubicBezTo>
                    <a:pt x="287" y="46"/>
                    <a:pt x="287" y="46"/>
                    <a:pt x="287" y="46"/>
                  </a:cubicBezTo>
                  <a:cubicBezTo>
                    <a:pt x="290" y="43"/>
                    <a:pt x="290" y="38"/>
                    <a:pt x="287" y="35"/>
                  </a:cubicBezTo>
                  <a:cubicBezTo>
                    <a:pt x="284" y="32"/>
                    <a:pt x="279" y="32"/>
                    <a:pt x="276" y="35"/>
                  </a:cubicBezTo>
                  <a:cubicBezTo>
                    <a:pt x="272" y="38"/>
                    <a:pt x="272" y="38"/>
                    <a:pt x="272" y="38"/>
                  </a:cubicBezTo>
                  <a:cubicBezTo>
                    <a:pt x="249" y="18"/>
                    <a:pt x="221" y="5"/>
                    <a:pt x="190" y="1"/>
                  </a:cubicBezTo>
                  <a:cubicBezTo>
                    <a:pt x="186" y="0"/>
                    <a:pt x="183" y="2"/>
                    <a:pt x="181" y="5"/>
                  </a:cubicBezTo>
                  <a:cubicBezTo>
                    <a:pt x="180" y="8"/>
                    <a:pt x="181" y="12"/>
                    <a:pt x="183" y="14"/>
                  </a:cubicBezTo>
                  <a:cubicBezTo>
                    <a:pt x="229" y="60"/>
                    <a:pt x="229" y="60"/>
                    <a:pt x="229" y="60"/>
                  </a:cubicBezTo>
                  <a:cubicBezTo>
                    <a:pt x="226" y="66"/>
                    <a:pt x="226" y="66"/>
                    <a:pt x="226" y="66"/>
                  </a:cubicBezTo>
                  <a:cubicBezTo>
                    <a:pt x="224" y="69"/>
                    <a:pt x="225" y="73"/>
                    <a:pt x="227" y="75"/>
                  </a:cubicBezTo>
                  <a:cubicBezTo>
                    <a:pt x="231" y="79"/>
                    <a:pt x="231" y="79"/>
                    <a:pt x="231" y="79"/>
                  </a:cubicBezTo>
                  <a:cubicBezTo>
                    <a:pt x="161" y="150"/>
                    <a:pt x="161" y="150"/>
                    <a:pt x="161" y="150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5" y="75"/>
                    <a:pt x="95" y="75"/>
                    <a:pt x="95" y="75"/>
                  </a:cubicBezTo>
                  <a:cubicBezTo>
                    <a:pt x="97" y="73"/>
                    <a:pt x="98" y="69"/>
                    <a:pt x="96" y="66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139" y="14"/>
                    <a:pt x="139" y="14"/>
                    <a:pt x="139" y="14"/>
                  </a:cubicBezTo>
                  <a:cubicBezTo>
                    <a:pt x="141" y="12"/>
                    <a:pt x="142" y="8"/>
                    <a:pt x="140" y="5"/>
                  </a:cubicBezTo>
                  <a:cubicBezTo>
                    <a:pt x="139" y="2"/>
                    <a:pt x="136" y="0"/>
                    <a:pt x="132" y="1"/>
                  </a:cubicBezTo>
                  <a:cubicBezTo>
                    <a:pt x="101" y="5"/>
                    <a:pt x="73" y="18"/>
                    <a:pt x="50" y="38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3" y="32"/>
                    <a:pt x="38" y="32"/>
                    <a:pt x="35" y="35"/>
                  </a:cubicBezTo>
                  <a:cubicBezTo>
                    <a:pt x="32" y="38"/>
                    <a:pt x="32" y="43"/>
                    <a:pt x="35" y="46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18" y="73"/>
                    <a:pt x="5" y="101"/>
                    <a:pt x="1" y="132"/>
                  </a:cubicBezTo>
                  <a:cubicBezTo>
                    <a:pt x="0" y="136"/>
                    <a:pt x="2" y="139"/>
                    <a:pt x="5" y="140"/>
                  </a:cubicBezTo>
                  <a:close/>
                  <a:moveTo>
                    <a:pt x="214" y="23"/>
                  </a:moveTo>
                  <a:cubicBezTo>
                    <a:pt x="234" y="29"/>
                    <a:pt x="252" y="40"/>
                    <a:pt x="267" y="55"/>
                  </a:cubicBezTo>
                  <a:cubicBezTo>
                    <a:pt x="282" y="70"/>
                    <a:pt x="293" y="88"/>
                    <a:pt x="299" y="108"/>
                  </a:cubicBezTo>
                  <a:cubicBezTo>
                    <a:pt x="269" y="77"/>
                    <a:pt x="269" y="77"/>
                    <a:pt x="269" y="77"/>
                  </a:cubicBezTo>
                  <a:cubicBezTo>
                    <a:pt x="267" y="76"/>
                    <a:pt x="265" y="75"/>
                    <a:pt x="263" y="75"/>
                  </a:cubicBezTo>
                  <a:cubicBezTo>
                    <a:pt x="262" y="75"/>
                    <a:pt x="260" y="75"/>
                    <a:pt x="259" y="76"/>
                  </a:cubicBezTo>
                  <a:cubicBezTo>
                    <a:pt x="254" y="79"/>
                    <a:pt x="254" y="79"/>
                    <a:pt x="254" y="79"/>
                  </a:cubicBezTo>
                  <a:cubicBezTo>
                    <a:pt x="243" y="68"/>
                    <a:pt x="243" y="68"/>
                    <a:pt x="243" y="68"/>
                  </a:cubicBezTo>
                  <a:cubicBezTo>
                    <a:pt x="246" y="63"/>
                    <a:pt x="246" y="63"/>
                    <a:pt x="246" y="63"/>
                  </a:cubicBezTo>
                  <a:cubicBezTo>
                    <a:pt x="248" y="60"/>
                    <a:pt x="247" y="56"/>
                    <a:pt x="245" y="53"/>
                  </a:cubicBezTo>
                  <a:lnTo>
                    <a:pt x="214" y="23"/>
                  </a:lnTo>
                  <a:close/>
                  <a:moveTo>
                    <a:pt x="55" y="55"/>
                  </a:moveTo>
                  <a:cubicBezTo>
                    <a:pt x="70" y="40"/>
                    <a:pt x="88" y="29"/>
                    <a:pt x="108" y="23"/>
                  </a:cubicBezTo>
                  <a:cubicBezTo>
                    <a:pt x="77" y="53"/>
                    <a:pt x="77" y="53"/>
                    <a:pt x="77" y="53"/>
                  </a:cubicBezTo>
                  <a:cubicBezTo>
                    <a:pt x="75" y="56"/>
                    <a:pt x="74" y="60"/>
                    <a:pt x="76" y="63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0" y="74"/>
                    <a:pt x="56" y="75"/>
                    <a:pt x="53" y="77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29" y="88"/>
                    <a:pt x="40" y="70"/>
                    <a:pt x="55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18" name="Freeform 404"/>
            <p:cNvSpPr>
              <a:spLocks noEditPoints="1"/>
            </p:cNvSpPr>
            <p:nvPr/>
          </p:nvSpPr>
          <p:spPr bwMode="auto">
            <a:xfrm>
              <a:off x="3702050" y="317500"/>
              <a:ext cx="368300" cy="298450"/>
            </a:xfrm>
            <a:custGeom>
              <a:avLst/>
              <a:gdLst>
                <a:gd name="T0" fmla="*/ 136 w 386"/>
                <a:gd name="T1" fmla="*/ 133 h 312"/>
                <a:gd name="T2" fmla="*/ 73 w 386"/>
                <a:gd name="T3" fmla="*/ 141 h 312"/>
                <a:gd name="T4" fmla="*/ 28 w 386"/>
                <a:gd name="T5" fmla="*/ 104 h 312"/>
                <a:gd name="T6" fmla="*/ 21 w 386"/>
                <a:gd name="T7" fmla="*/ 103 h 312"/>
                <a:gd name="T8" fmla="*/ 16 w 386"/>
                <a:gd name="T9" fmla="*/ 110 h 312"/>
                <a:gd name="T10" fmla="*/ 16 w 386"/>
                <a:gd name="T11" fmla="*/ 148 h 312"/>
                <a:gd name="T12" fmla="*/ 7 w 386"/>
                <a:gd name="T13" fmla="*/ 149 h 312"/>
                <a:gd name="T14" fmla="*/ 0 w 386"/>
                <a:gd name="T15" fmla="*/ 157 h 312"/>
                <a:gd name="T16" fmla="*/ 7 w 386"/>
                <a:gd name="T17" fmla="*/ 165 h 312"/>
                <a:gd name="T18" fmla="*/ 16 w 386"/>
                <a:gd name="T19" fmla="*/ 166 h 312"/>
                <a:gd name="T20" fmla="*/ 16 w 386"/>
                <a:gd name="T21" fmla="*/ 203 h 312"/>
                <a:gd name="T22" fmla="*/ 21 w 386"/>
                <a:gd name="T23" fmla="*/ 210 h 312"/>
                <a:gd name="T24" fmla="*/ 24 w 386"/>
                <a:gd name="T25" fmla="*/ 211 h 312"/>
                <a:gd name="T26" fmla="*/ 28 w 386"/>
                <a:gd name="T27" fmla="*/ 209 h 312"/>
                <a:gd name="T28" fmla="*/ 72 w 386"/>
                <a:gd name="T29" fmla="*/ 173 h 312"/>
                <a:gd name="T30" fmla="*/ 136 w 386"/>
                <a:gd name="T31" fmla="*/ 180 h 312"/>
                <a:gd name="T32" fmla="*/ 117 w 386"/>
                <a:gd name="T33" fmla="*/ 296 h 312"/>
                <a:gd name="T34" fmla="*/ 125 w 386"/>
                <a:gd name="T35" fmla="*/ 311 h 312"/>
                <a:gd name="T36" fmla="*/ 131 w 386"/>
                <a:gd name="T37" fmla="*/ 312 h 312"/>
                <a:gd name="T38" fmla="*/ 142 w 386"/>
                <a:gd name="T39" fmla="*/ 307 h 312"/>
                <a:gd name="T40" fmla="*/ 230 w 386"/>
                <a:gd name="T41" fmla="*/ 192 h 312"/>
                <a:gd name="T42" fmla="*/ 244 w 386"/>
                <a:gd name="T43" fmla="*/ 193 h 312"/>
                <a:gd name="T44" fmla="*/ 274 w 386"/>
                <a:gd name="T45" fmla="*/ 195 h 312"/>
                <a:gd name="T46" fmla="*/ 375 w 386"/>
                <a:gd name="T47" fmla="*/ 173 h 312"/>
                <a:gd name="T48" fmla="*/ 386 w 386"/>
                <a:gd name="T49" fmla="*/ 157 h 312"/>
                <a:gd name="T50" fmla="*/ 375 w 386"/>
                <a:gd name="T51" fmla="*/ 140 h 312"/>
                <a:gd name="T52" fmla="*/ 244 w 386"/>
                <a:gd name="T53" fmla="*/ 120 h 312"/>
                <a:gd name="T54" fmla="*/ 230 w 386"/>
                <a:gd name="T55" fmla="*/ 122 h 312"/>
                <a:gd name="T56" fmla="*/ 142 w 386"/>
                <a:gd name="T57" fmla="*/ 7 h 312"/>
                <a:gd name="T58" fmla="*/ 125 w 386"/>
                <a:gd name="T59" fmla="*/ 2 h 312"/>
                <a:gd name="T60" fmla="*/ 117 w 386"/>
                <a:gd name="T61" fmla="*/ 18 h 312"/>
                <a:gd name="T62" fmla="*/ 136 w 386"/>
                <a:gd name="T63" fmla="*/ 133 h 312"/>
                <a:gd name="T64" fmla="*/ 31 w 386"/>
                <a:gd name="T65" fmla="*/ 126 h 312"/>
                <a:gd name="T66" fmla="*/ 52 w 386"/>
                <a:gd name="T67" fmla="*/ 143 h 312"/>
                <a:gd name="T68" fmla="*/ 31 w 386"/>
                <a:gd name="T69" fmla="*/ 146 h 312"/>
                <a:gd name="T70" fmla="*/ 31 w 386"/>
                <a:gd name="T71" fmla="*/ 126 h 312"/>
                <a:gd name="T72" fmla="*/ 31 w 386"/>
                <a:gd name="T73" fmla="*/ 187 h 312"/>
                <a:gd name="T74" fmla="*/ 31 w 386"/>
                <a:gd name="T75" fmla="*/ 168 h 312"/>
                <a:gd name="T76" fmla="*/ 52 w 386"/>
                <a:gd name="T77" fmla="*/ 170 h 312"/>
                <a:gd name="T78" fmla="*/ 31 w 386"/>
                <a:gd name="T79" fmla="*/ 187 h 312"/>
                <a:gd name="T80" fmla="*/ 134 w 386"/>
                <a:gd name="T81" fmla="*/ 291 h 312"/>
                <a:gd name="T82" fmla="*/ 152 w 386"/>
                <a:gd name="T83" fmla="*/ 182 h 312"/>
                <a:gd name="T84" fmla="*/ 211 w 386"/>
                <a:gd name="T85" fmla="*/ 189 h 312"/>
                <a:gd name="T86" fmla="*/ 134 w 386"/>
                <a:gd name="T87" fmla="*/ 291 h 312"/>
                <a:gd name="T88" fmla="*/ 246 w 386"/>
                <a:gd name="T89" fmla="*/ 136 h 312"/>
                <a:gd name="T90" fmla="*/ 369 w 386"/>
                <a:gd name="T91" fmla="*/ 155 h 312"/>
                <a:gd name="T92" fmla="*/ 370 w 386"/>
                <a:gd name="T93" fmla="*/ 157 h 312"/>
                <a:gd name="T94" fmla="*/ 369 w 386"/>
                <a:gd name="T95" fmla="*/ 159 h 312"/>
                <a:gd name="T96" fmla="*/ 246 w 386"/>
                <a:gd name="T97" fmla="*/ 178 h 312"/>
                <a:gd name="T98" fmla="*/ 74 w 386"/>
                <a:gd name="T99" fmla="*/ 157 h 312"/>
                <a:gd name="T100" fmla="*/ 246 w 386"/>
                <a:gd name="T101" fmla="*/ 136 h 312"/>
                <a:gd name="T102" fmla="*/ 211 w 386"/>
                <a:gd name="T103" fmla="*/ 124 h 312"/>
                <a:gd name="T104" fmla="*/ 152 w 386"/>
                <a:gd name="T105" fmla="*/ 131 h 312"/>
                <a:gd name="T106" fmla="*/ 134 w 386"/>
                <a:gd name="T107" fmla="*/ 22 h 312"/>
                <a:gd name="T108" fmla="*/ 211 w 386"/>
                <a:gd name="T109" fmla="*/ 12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6" h="312">
                  <a:moveTo>
                    <a:pt x="136" y="133"/>
                  </a:moveTo>
                  <a:cubicBezTo>
                    <a:pt x="73" y="141"/>
                    <a:pt x="73" y="141"/>
                    <a:pt x="73" y="141"/>
                  </a:cubicBezTo>
                  <a:cubicBezTo>
                    <a:pt x="28" y="104"/>
                    <a:pt x="28" y="104"/>
                    <a:pt x="28" y="104"/>
                  </a:cubicBezTo>
                  <a:cubicBezTo>
                    <a:pt x="26" y="102"/>
                    <a:pt x="23" y="102"/>
                    <a:pt x="21" y="103"/>
                  </a:cubicBezTo>
                  <a:cubicBezTo>
                    <a:pt x="18" y="105"/>
                    <a:pt x="16" y="107"/>
                    <a:pt x="16" y="110"/>
                  </a:cubicBezTo>
                  <a:cubicBezTo>
                    <a:pt x="16" y="148"/>
                    <a:pt x="16" y="148"/>
                    <a:pt x="16" y="148"/>
                  </a:cubicBezTo>
                  <a:cubicBezTo>
                    <a:pt x="7" y="149"/>
                    <a:pt x="7" y="149"/>
                    <a:pt x="7" y="149"/>
                  </a:cubicBezTo>
                  <a:cubicBezTo>
                    <a:pt x="3" y="149"/>
                    <a:pt x="0" y="153"/>
                    <a:pt x="0" y="157"/>
                  </a:cubicBezTo>
                  <a:cubicBezTo>
                    <a:pt x="0" y="161"/>
                    <a:pt x="3" y="164"/>
                    <a:pt x="7" y="165"/>
                  </a:cubicBezTo>
                  <a:cubicBezTo>
                    <a:pt x="16" y="166"/>
                    <a:pt x="16" y="166"/>
                    <a:pt x="16" y="166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6" y="206"/>
                    <a:pt x="18" y="209"/>
                    <a:pt x="21" y="210"/>
                  </a:cubicBezTo>
                  <a:cubicBezTo>
                    <a:pt x="22" y="210"/>
                    <a:pt x="23" y="211"/>
                    <a:pt x="24" y="211"/>
                  </a:cubicBezTo>
                  <a:cubicBezTo>
                    <a:pt x="25" y="211"/>
                    <a:pt x="27" y="210"/>
                    <a:pt x="28" y="209"/>
                  </a:cubicBezTo>
                  <a:cubicBezTo>
                    <a:pt x="72" y="173"/>
                    <a:pt x="72" y="173"/>
                    <a:pt x="72" y="173"/>
                  </a:cubicBezTo>
                  <a:cubicBezTo>
                    <a:pt x="136" y="180"/>
                    <a:pt x="136" y="180"/>
                    <a:pt x="136" y="180"/>
                  </a:cubicBezTo>
                  <a:cubicBezTo>
                    <a:pt x="117" y="296"/>
                    <a:pt x="117" y="296"/>
                    <a:pt x="117" y="296"/>
                  </a:cubicBezTo>
                  <a:cubicBezTo>
                    <a:pt x="116" y="302"/>
                    <a:pt x="119" y="308"/>
                    <a:pt x="125" y="311"/>
                  </a:cubicBezTo>
                  <a:cubicBezTo>
                    <a:pt x="127" y="312"/>
                    <a:pt x="129" y="312"/>
                    <a:pt x="131" y="312"/>
                  </a:cubicBezTo>
                  <a:cubicBezTo>
                    <a:pt x="136" y="312"/>
                    <a:pt x="140" y="310"/>
                    <a:pt x="142" y="307"/>
                  </a:cubicBezTo>
                  <a:cubicBezTo>
                    <a:pt x="230" y="192"/>
                    <a:pt x="230" y="192"/>
                    <a:pt x="230" y="192"/>
                  </a:cubicBezTo>
                  <a:cubicBezTo>
                    <a:pt x="244" y="193"/>
                    <a:pt x="244" y="193"/>
                    <a:pt x="244" y="193"/>
                  </a:cubicBezTo>
                  <a:cubicBezTo>
                    <a:pt x="254" y="195"/>
                    <a:pt x="264" y="195"/>
                    <a:pt x="274" y="195"/>
                  </a:cubicBezTo>
                  <a:cubicBezTo>
                    <a:pt x="309" y="195"/>
                    <a:pt x="343" y="188"/>
                    <a:pt x="375" y="173"/>
                  </a:cubicBezTo>
                  <a:cubicBezTo>
                    <a:pt x="382" y="170"/>
                    <a:pt x="386" y="164"/>
                    <a:pt x="386" y="157"/>
                  </a:cubicBezTo>
                  <a:cubicBezTo>
                    <a:pt x="386" y="149"/>
                    <a:pt x="382" y="143"/>
                    <a:pt x="375" y="140"/>
                  </a:cubicBezTo>
                  <a:cubicBezTo>
                    <a:pt x="334" y="121"/>
                    <a:pt x="289" y="115"/>
                    <a:pt x="244" y="120"/>
                  </a:cubicBezTo>
                  <a:cubicBezTo>
                    <a:pt x="230" y="122"/>
                    <a:pt x="230" y="122"/>
                    <a:pt x="230" y="122"/>
                  </a:cubicBezTo>
                  <a:cubicBezTo>
                    <a:pt x="142" y="7"/>
                    <a:pt x="142" y="7"/>
                    <a:pt x="142" y="7"/>
                  </a:cubicBezTo>
                  <a:cubicBezTo>
                    <a:pt x="138" y="2"/>
                    <a:pt x="132" y="0"/>
                    <a:pt x="125" y="2"/>
                  </a:cubicBezTo>
                  <a:cubicBezTo>
                    <a:pt x="119" y="5"/>
                    <a:pt x="116" y="11"/>
                    <a:pt x="117" y="18"/>
                  </a:cubicBezTo>
                  <a:lnTo>
                    <a:pt x="136" y="133"/>
                  </a:lnTo>
                  <a:close/>
                  <a:moveTo>
                    <a:pt x="31" y="126"/>
                  </a:moveTo>
                  <a:cubicBezTo>
                    <a:pt x="52" y="143"/>
                    <a:pt x="52" y="143"/>
                    <a:pt x="52" y="143"/>
                  </a:cubicBezTo>
                  <a:cubicBezTo>
                    <a:pt x="31" y="146"/>
                    <a:pt x="31" y="146"/>
                    <a:pt x="31" y="146"/>
                  </a:cubicBezTo>
                  <a:lnTo>
                    <a:pt x="31" y="126"/>
                  </a:lnTo>
                  <a:close/>
                  <a:moveTo>
                    <a:pt x="31" y="187"/>
                  </a:moveTo>
                  <a:cubicBezTo>
                    <a:pt x="31" y="168"/>
                    <a:pt x="31" y="168"/>
                    <a:pt x="31" y="168"/>
                  </a:cubicBezTo>
                  <a:cubicBezTo>
                    <a:pt x="52" y="170"/>
                    <a:pt x="52" y="170"/>
                    <a:pt x="52" y="170"/>
                  </a:cubicBezTo>
                  <a:lnTo>
                    <a:pt x="31" y="187"/>
                  </a:lnTo>
                  <a:close/>
                  <a:moveTo>
                    <a:pt x="134" y="291"/>
                  </a:moveTo>
                  <a:cubicBezTo>
                    <a:pt x="152" y="182"/>
                    <a:pt x="152" y="182"/>
                    <a:pt x="152" y="182"/>
                  </a:cubicBezTo>
                  <a:cubicBezTo>
                    <a:pt x="211" y="189"/>
                    <a:pt x="211" y="189"/>
                    <a:pt x="211" y="189"/>
                  </a:cubicBezTo>
                  <a:lnTo>
                    <a:pt x="134" y="291"/>
                  </a:lnTo>
                  <a:close/>
                  <a:moveTo>
                    <a:pt x="246" y="136"/>
                  </a:moveTo>
                  <a:cubicBezTo>
                    <a:pt x="288" y="131"/>
                    <a:pt x="330" y="137"/>
                    <a:pt x="369" y="155"/>
                  </a:cubicBezTo>
                  <a:cubicBezTo>
                    <a:pt x="370" y="155"/>
                    <a:pt x="370" y="156"/>
                    <a:pt x="370" y="157"/>
                  </a:cubicBezTo>
                  <a:cubicBezTo>
                    <a:pt x="370" y="157"/>
                    <a:pt x="370" y="158"/>
                    <a:pt x="369" y="159"/>
                  </a:cubicBezTo>
                  <a:cubicBezTo>
                    <a:pt x="330" y="176"/>
                    <a:pt x="288" y="183"/>
                    <a:pt x="246" y="178"/>
                  </a:cubicBezTo>
                  <a:cubicBezTo>
                    <a:pt x="74" y="157"/>
                    <a:pt x="74" y="157"/>
                    <a:pt x="74" y="157"/>
                  </a:cubicBezTo>
                  <a:lnTo>
                    <a:pt x="246" y="136"/>
                  </a:lnTo>
                  <a:close/>
                  <a:moveTo>
                    <a:pt x="211" y="124"/>
                  </a:moveTo>
                  <a:cubicBezTo>
                    <a:pt x="152" y="131"/>
                    <a:pt x="152" y="131"/>
                    <a:pt x="152" y="131"/>
                  </a:cubicBezTo>
                  <a:cubicBezTo>
                    <a:pt x="134" y="22"/>
                    <a:pt x="134" y="22"/>
                    <a:pt x="134" y="22"/>
                  </a:cubicBezTo>
                  <a:lnTo>
                    <a:pt x="211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19" name="Freeform 405"/>
            <p:cNvSpPr>
              <a:spLocks noEditPoints="1"/>
            </p:cNvSpPr>
            <p:nvPr/>
          </p:nvSpPr>
          <p:spPr bwMode="auto">
            <a:xfrm>
              <a:off x="2730500" y="665163"/>
              <a:ext cx="300038" cy="382588"/>
            </a:xfrm>
            <a:custGeom>
              <a:avLst/>
              <a:gdLst>
                <a:gd name="T0" fmla="*/ 30 w 313"/>
                <a:gd name="T1" fmla="*/ 95 h 399"/>
                <a:gd name="T2" fmla="*/ 17 w 313"/>
                <a:gd name="T3" fmla="*/ 140 h 399"/>
                <a:gd name="T4" fmla="*/ 1 w 313"/>
                <a:gd name="T5" fmla="*/ 225 h 399"/>
                <a:gd name="T6" fmla="*/ 8 w 313"/>
                <a:gd name="T7" fmla="*/ 236 h 399"/>
                <a:gd name="T8" fmla="*/ 32 w 313"/>
                <a:gd name="T9" fmla="*/ 289 h 399"/>
                <a:gd name="T10" fmla="*/ 67 w 313"/>
                <a:gd name="T11" fmla="*/ 322 h 399"/>
                <a:gd name="T12" fmla="*/ 104 w 313"/>
                <a:gd name="T13" fmla="*/ 353 h 399"/>
                <a:gd name="T14" fmla="*/ 87 w 313"/>
                <a:gd name="T15" fmla="*/ 362 h 399"/>
                <a:gd name="T16" fmla="*/ 95 w 313"/>
                <a:gd name="T17" fmla="*/ 399 h 399"/>
                <a:gd name="T18" fmla="*/ 287 w 313"/>
                <a:gd name="T19" fmla="*/ 391 h 399"/>
                <a:gd name="T20" fmla="*/ 284 w 313"/>
                <a:gd name="T21" fmla="*/ 329 h 399"/>
                <a:gd name="T22" fmla="*/ 269 w 313"/>
                <a:gd name="T23" fmla="*/ 328 h 399"/>
                <a:gd name="T24" fmla="*/ 295 w 313"/>
                <a:gd name="T25" fmla="*/ 215 h 399"/>
                <a:gd name="T26" fmla="*/ 167 w 313"/>
                <a:gd name="T27" fmla="*/ 0 h 399"/>
                <a:gd name="T28" fmla="*/ 239 w 313"/>
                <a:gd name="T29" fmla="*/ 77 h 399"/>
                <a:gd name="T30" fmla="*/ 296 w 313"/>
                <a:gd name="T31" fmla="*/ 134 h 399"/>
                <a:gd name="T32" fmla="*/ 103 w 313"/>
                <a:gd name="T33" fmla="*/ 383 h 399"/>
                <a:gd name="T34" fmla="*/ 271 w 313"/>
                <a:gd name="T35" fmla="*/ 344 h 399"/>
                <a:gd name="T36" fmla="*/ 281 w 313"/>
                <a:gd name="T37" fmla="*/ 207 h 399"/>
                <a:gd name="T38" fmla="*/ 253 w 313"/>
                <a:gd name="T39" fmla="*/ 261 h 399"/>
                <a:gd name="T40" fmla="*/ 215 w 313"/>
                <a:gd name="T41" fmla="*/ 336 h 399"/>
                <a:gd name="T42" fmla="*/ 237 w 313"/>
                <a:gd name="T43" fmla="*/ 219 h 399"/>
                <a:gd name="T44" fmla="*/ 239 w 313"/>
                <a:gd name="T45" fmla="*/ 143 h 399"/>
                <a:gd name="T46" fmla="*/ 185 w 313"/>
                <a:gd name="T47" fmla="*/ 85 h 399"/>
                <a:gd name="T48" fmla="*/ 166 w 313"/>
                <a:gd name="T49" fmla="*/ 56 h 399"/>
                <a:gd name="T50" fmla="*/ 166 w 313"/>
                <a:gd name="T51" fmla="*/ 98 h 399"/>
                <a:gd name="T52" fmla="*/ 223 w 313"/>
                <a:gd name="T53" fmla="*/ 146 h 399"/>
                <a:gd name="T54" fmla="*/ 201 w 313"/>
                <a:gd name="T55" fmla="*/ 232 h 399"/>
                <a:gd name="T56" fmla="*/ 199 w 313"/>
                <a:gd name="T57" fmla="*/ 339 h 399"/>
                <a:gd name="T58" fmla="*/ 174 w 313"/>
                <a:gd name="T59" fmla="*/ 231 h 399"/>
                <a:gd name="T60" fmla="*/ 108 w 313"/>
                <a:gd name="T61" fmla="*/ 162 h 399"/>
                <a:gd name="T62" fmla="*/ 89 w 313"/>
                <a:gd name="T63" fmla="*/ 133 h 399"/>
                <a:gd name="T64" fmla="*/ 89 w 313"/>
                <a:gd name="T65" fmla="*/ 175 h 399"/>
                <a:gd name="T66" fmla="*/ 158 w 313"/>
                <a:gd name="T67" fmla="*/ 234 h 399"/>
                <a:gd name="T68" fmla="*/ 120 w 313"/>
                <a:gd name="T69" fmla="*/ 350 h 399"/>
                <a:gd name="T70" fmla="*/ 120 w 313"/>
                <a:gd name="T71" fmla="*/ 313 h 399"/>
                <a:gd name="T72" fmla="*/ 140 w 313"/>
                <a:gd name="T73" fmla="*/ 297 h 399"/>
                <a:gd name="T74" fmla="*/ 66 w 313"/>
                <a:gd name="T75" fmla="*/ 307 h 399"/>
                <a:gd name="T76" fmla="*/ 48 w 313"/>
                <a:gd name="T77" fmla="*/ 289 h 399"/>
                <a:gd name="T78" fmla="*/ 44 w 313"/>
                <a:gd name="T79" fmla="*/ 224 h 399"/>
                <a:gd name="T80" fmla="*/ 42 w 313"/>
                <a:gd name="T81" fmla="*/ 154 h 399"/>
                <a:gd name="T82" fmla="*/ 32 w 313"/>
                <a:gd name="T83" fmla="*/ 134 h 399"/>
                <a:gd name="T84" fmla="*/ 81 w 313"/>
                <a:gd name="T85" fmla="*/ 49 h 399"/>
                <a:gd name="T86" fmla="*/ 83 w 313"/>
                <a:gd name="T87" fmla="*/ 82 h 399"/>
                <a:gd name="T88" fmla="*/ 144 w 313"/>
                <a:gd name="T89" fmla="*/ 154 h 399"/>
                <a:gd name="T90" fmla="*/ 187 w 313"/>
                <a:gd name="T91" fmla="*/ 154 h 399"/>
                <a:gd name="T92" fmla="*/ 157 w 313"/>
                <a:gd name="T93" fmla="*/ 134 h 399"/>
                <a:gd name="T94" fmla="*/ 97 w 313"/>
                <a:gd name="T95" fmla="*/ 37 h 399"/>
                <a:gd name="T96" fmla="*/ 223 w 313"/>
                <a:gd name="T97" fmla="*/ 29 h 399"/>
                <a:gd name="T98" fmla="*/ 226 w 313"/>
                <a:gd name="T99" fmla="*/ 86 h 399"/>
                <a:gd name="T100" fmla="*/ 281 w 313"/>
                <a:gd name="T101" fmla="*/ 207 h 399"/>
                <a:gd name="T102" fmla="*/ 159 w 313"/>
                <a:gd name="T103" fmla="*/ 77 h 399"/>
                <a:gd name="T104" fmla="*/ 172 w 313"/>
                <a:gd name="T105" fmla="*/ 77 h 399"/>
                <a:gd name="T106" fmla="*/ 89 w 313"/>
                <a:gd name="T107" fmla="*/ 160 h 399"/>
                <a:gd name="T108" fmla="*/ 89 w 313"/>
                <a:gd name="T109" fmla="*/ 147 h 399"/>
                <a:gd name="T110" fmla="*/ 89 w 313"/>
                <a:gd name="T111" fmla="*/ 160 h 399"/>
                <a:gd name="T112" fmla="*/ 172 w 313"/>
                <a:gd name="T113" fmla="*/ 154 h 399"/>
                <a:gd name="T114" fmla="*/ 159 w 313"/>
                <a:gd name="T115" fmla="*/ 154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13" h="399">
                  <a:moveTo>
                    <a:pt x="167" y="0"/>
                  </a:moveTo>
                  <a:cubicBezTo>
                    <a:pt x="106" y="0"/>
                    <a:pt x="51" y="38"/>
                    <a:pt x="30" y="95"/>
                  </a:cubicBezTo>
                  <a:cubicBezTo>
                    <a:pt x="16" y="133"/>
                    <a:pt x="16" y="133"/>
                    <a:pt x="16" y="133"/>
                  </a:cubicBezTo>
                  <a:cubicBezTo>
                    <a:pt x="15" y="135"/>
                    <a:pt x="15" y="138"/>
                    <a:pt x="17" y="140"/>
                  </a:cubicBezTo>
                  <a:cubicBezTo>
                    <a:pt x="25" y="153"/>
                    <a:pt x="25" y="153"/>
                    <a:pt x="25" y="153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0" y="227"/>
                    <a:pt x="1" y="230"/>
                    <a:pt x="2" y="232"/>
                  </a:cubicBezTo>
                  <a:cubicBezTo>
                    <a:pt x="3" y="234"/>
                    <a:pt x="5" y="235"/>
                    <a:pt x="8" y="236"/>
                  </a:cubicBezTo>
                  <a:cubicBezTo>
                    <a:pt x="34" y="239"/>
                    <a:pt x="34" y="239"/>
                    <a:pt x="34" y="239"/>
                  </a:cubicBezTo>
                  <a:cubicBezTo>
                    <a:pt x="32" y="289"/>
                    <a:pt x="32" y="289"/>
                    <a:pt x="32" y="289"/>
                  </a:cubicBezTo>
                  <a:cubicBezTo>
                    <a:pt x="32" y="298"/>
                    <a:pt x="35" y="307"/>
                    <a:pt x="42" y="314"/>
                  </a:cubicBezTo>
                  <a:cubicBezTo>
                    <a:pt x="49" y="320"/>
                    <a:pt x="58" y="323"/>
                    <a:pt x="67" y="322"/>
                  </a:cubicBezTo>
                  <a:cubicBezTo>
                    <a:pt x="77" y="322"/>
                    <a:pt x="90" y="320"/>
                    <a:pt x="104" y="317"/>
                  </a:cubicBezTo>
                  <a:cubicBezTo>
                    <a:pt x="104" y="353"/>
                    <a:pt x="104" y="353"/>
                    <a:pt x="104" y="353"/>
                  </a:cubicBezTo>
                  <a:cubicBezTo>
                    <a:pt x="94" y="354"/>
                    <a:pt x="94" y="354"/>
                    <a:pt x="94" y="354"/>
                  </a:cubicBezTo>
                  <a:cubicBezTo>
                    <a:pt x="90" y="355"/>
                    <a:pt x="87" y="358"/>
                    <a:pt x="87" y="362"/>
                  </a:cubicBezTo>
                  <a:cubicBezTo>
                    <a:pt x="87" y="391"/>
                    <a:pt x="87" y="391"/>
                    <a:pt x="87" y="391"/>
                  </a:cubicBezTo>
                  <a:cubicBezTo>
                    <a:pt x="87" y="395"/>
                    <a:pt x="90" y="399"/>
                    <a:pt x="95" y="399"/>
                  </a:cubicBezTo>
                  <a:cubicBezTo>
                    <a:pt x="279" y="399"/>
                    <a:pt x="279" y="399"/>
                    <a:pt x="279" y="399"/>
                  </a:cubicBezTo>
                  <a:cubicBezTo>
                    <a:pt x="283" y="399"/>
                    <a:pt x="287" y="395"/>
                    <a:pt x="287" y="391"/>
                  </a:cubicBezTo>
                  <a:cubicBezTo>
                    <a:pt x="287" y="335"/>
                    <a:pt x="287" y="335"/>
                    <a:pt x="287" y="335"/>
                  </a:cubicBezTo>
                  <a:cubicBezTo>
                    <a:pt x="287" y="333"/>
                    <a:pt x="286" y="330"/>
                    <a:pt x="284" y="329"/>
                  </a:cubicBezTo>
                  <a:cubicBezTo>
                    <a:pt x="282" y="327"/>
                    <a:pt x="280" y="327"/>
                    <a:pt x="278" y="327"/>
                  </a:cubicBezTo>
                  <a:cubicBezTo>
                    <a:pt x="269" y="328"/>
                    <a:pt x="269" y="328"/>
                    <a:pt x="269" y="328"/>
                  </a:cubicBezTo>
                  <a:cubicBezTo>
                    <a:pt x="269" y="263"/>
                    <a:pt x="269" y="263"/>
                    <a:pt x="269" y="263"/>
                  </a:cubicBezTo>
                  <a:cubicBezTo>
                    <a:pt x="278" y="246"/>
                    <a:pt x="290" y="225"/>
                    <a:pt x="295" y="215"/>
                  </a:cubicBezTo>
                  <a:cubicBezTo>
                    <a:pt x="307" y="194"/>
                    <a:pt x="313" y="170"/>
                    <a:pt x="313" y="146"/>
                  </a:cubicBezTo>
                  <a:cubicBezTo>
                    <a:pt x="313" y="65"/>
                    <a:pt x="247" y="0"/>
                    <a:pt x="167" y="0"/>
                  </a:cubicBezTo>
                  <a:close/>
                  <a:moveTo>
                    <a:pt x="296" y="134"/>
                  </a:moveTo>
                  <a:cubicBezTo>
                    <a:pt x="239" y="77"/>
                    <a:pt x="239" y="77"/>
                    <a:pt x="239" y="77"/>
                  </a:cubicBezTo>
                  <a:cubicBezTo>
                    <a:pt x="239" y="38"/>
                    <a:pt x="239" y="38"/>
                    <a:pt x="239" y="38"/>
                  </a:cubicBezTo>
                  <a:cubicBezTo>
                    <a:pt x="271" y="59"/>
                    <a:pt x="293" y="94"/>
                    <a:pt x="296" y="134"/>
                  </a:cubicBezTo>
                  <a:close/>
                  <a:moveTo>
                    <a:pt x="271" y="383"/>
                  </a:moveTo>
                  <a:cubicBezTo>
                    <a:pt x="103" y="383"/>
                    <a:pt x="103" y="383"/>
                    <a:pt x="103" y="383"/>
                  </a:cubicBezTo>
                  <a:cubicBezTo>
                    <a:pt x="103" y="369"/>
                    <a:pt x="103" y="369"/>
                    <a:pt x="103" y="369"/>
                  </a:cubicBezTo>
                  <a:cubicBezTo>
                    <a:pt x="271" y="344"/>
                    <a:pt x="271" y="344"/>
                    <a:pt x="271" y="344"/>
                  </a:cubicBezTo>
                  <a:lnTo>
                    <a:pt x="271" y="383"/>
                  </a:lnTo>
                  <a:close/>
                  <a:moveTo>
                    <a:pt x="281" y="207"/>
                  </a:moveTo>
                  <a:cubicBezTo>
                    <a:pt x="276" y="218"/>
                    <a:pt x="263" y="240"/>
                    <a:pt x="254" y="257"/>
                  </a:cubicBezTo>
                  <a:cubicBezTo>
                    <a:pt x="254" y="258"/>
                    <a:pt x="253" y="260"/>
                    <a:pt x="253" y="261"/>
                  </a:cubicBezTo>
                  <a:cubicBezTo>
                    <a:pt x="253" y="331"/>
                    <a:pt x="253" y="331"/>
                    <a:pt x="253" y="331"/>
                  </a:cubicBezTo>
                  <a:cubicBezTo>
                    <a:pt x="215" y="336"/>
                    <a:pt x="215" y="336"/>
                    <a:pt x="215" y="336"/>
                  </a:cubicBezTo>
                  <a:cubicBezTo>
                    <a:pt x="215" y="241"/>
                    <a:pt x="215" y="241"/>
                    <a:pt x="215" y="241"/>
                  </a:cubicBezTo>
                  <a:cubicBezTo>
                    <a:pt x="237" y="219"/>
                    <a:pt x="237" y="219"/>
                    <a:pt x="237" y="219"/>
                  </a:cubicBezTo>
                  <a:cubicBezTo>
                    <a:pt x="239" y="217"/>
                    <a:pt x="239" y="215"/>
                    <a:pt x="239" y="213"/>
                  </a:cubicBezTo>
                  <a:cubicBezTo>
                    <a:pt x="239" y="143"/>
                    <a:pt x="239" y="143"/>
                    <a:pt x="239" y="143"/>
                  </a:cubicBezTo>
                  <a:cubicBezTo>
                    <a:pt x="239" y="141"/>
                    <a:pt x="239" y="138"/>
                    <a:pt x="237" y="137"/>
                  </a:cubicBezTo>
                  <a:cubicBezTo>
                    <a:pt x="185" y="85"/>
                    <a:pt x="185" y="85"/>
                    <a:pt x="185" y="85"/>
                  </a:cubicBezTo>
                  <a:cubicBezTo>
                    <a:pt x="186" y="83"/>
                    <a:pt x="187" y="80"/>
                    <a:pt x="187" y="77"/>
                  </a:cubicBezTo>
                  <a:cubicBezTo>
                    <a:pt x="187" y="65"/>
                    <a:pt x="177" y="56"/>
                    <a:pt x="166" y="56"/>
                  </a:cubicBezTo>
                  <a:cubicBezTo>
                    <a:pt x="154" y="56"/>
                    <a:pt x="144" y="65"/>
                    <a:pt x="144" y="77"/>
                  </a:cubicBezTo>
                  <a:cubicBezTo>
                    <a:pt x="144" y="89"/>
                    <a:pt x="154" y="98"/>
                    <a:pt x="166" y="98"/>
                  </a:cubicBezTo>
                  <a:cubicBezTo>
                    <a:pt x="169" y="98"/>
                    <a:pt x="171" y="97"/>
                    <a:pt x="174" y="96"/>
                  </a:cubicBezTo>
                  <a:cubicBezTo>
                    <a:pt x="223" y="146"/>
                    <a:pt x="223" y="146"/>
                    <a:pt x="223" y="146"/>
                  </a:cubicBezTo>
                  <a:cubicBezTo>
                    <a:pt x="223" y="210"/>
                    <a:pt x="223" y="210"/>
                    <a:pt x="223" y="210"/>
                  </a:cubicBezTo>
                  <a:cubicBezTo>
                    <a:pt x="201" y="232"/>
                    <a:pt x="201" y="232"/>
                    <a:pt x="201" y="232"/>
                  </a:cubicBezTo>
                  <a:cubicBezTo>
                    <a:pt x="200" y="233"/>
                    <a:pt x="199" y="236"/>
                    <a:pt x="199" y="238"/>
                  </a:cubicBezTo>
                  <a:cubicBezTo>
                    <a:pt x="199" y="339"/>
                    <a:pt x="199" y="339"/>
                    <a:pt x="199" y="339"/>
                  </a:cubicBezTo>
                  <a:cubicBezTo>
                    <a:pt x="174" y="342"/>
                    <a:pt x="174" y="342"/>
                    <a:pt x="174" y="342"/>
                  </a:cubicBezTo>
                  <a:cubicBezTo>
                    <a:pt x="174" y="231"/>
                    <a:pt x="174" y="231"/>
                    <a:pt x="174" y="231"/>
                  </a:cubicBezTo>
                  <a:cubicBezTo>
                    <a:pt x="174" y="229"/>
                    <a:pt x="173" y="227"/>
                    <a:pt x="171" y="225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9" y="160"/>
                    <a:pt x="110" y="157"/>
                    <a:pt x="110" y="154"/>
                  </a:cubicBezTo>
                  <a:cubicBezTo>
                    <a:pt x="110" y="142"/>
                    <a:pt x="100" y="133"/>
                    <a:pt x="89" y="133"/>
                  </a:cubicBezTo>
                  <a:cubicBezTo>
                    <a:pt x="77" y="133"/>
                    <a:pt x="67" y="142"/>
                    <a:pt x="67" y="154"/>
                  </a:cubicBezTo>
                  <a:cubicBezTo>
                    <a:pt x="67" y="166"/>
                    <a:pt x="77" y="175"/>
                    <a:pt x="89" y="175"/>
                  </a:cubicBezTo>
                  <a:cubicBezTo>
                    <a:pt x="92" y="175"/>
                    <a:pt x="94" y="175"/>
                    <a:pt x="97" y="173"/>
                  </a:cubicBezTo>
                  <a:cubicBezTo>
                    <a:pt x="158" y="234"/>
                    <a:pt x="158" y="234"/>
                    <a:pt x="158" y="234"/>
                  </a:cubicBezTo>
                  <a:cubicBezTo>
                    <a:pt x="158" y="345"/>
                    <a:pt x="158" y="345"/>
                    <a:pt x="158" y="345"/>
                  </a:cubicBezTo>
                  <a:cubicBezTo>
                    <a:pt x="120" y="350"/>
                    <a:pt x="120" y="350"/>
                    <a:pt x="120" y="350"/>
                  </a:cubicBezTo>
                  <a:cubicBezTo>
                    <a:pt x="120" y="314"/>
                    <a:pt x="120" y="314"/>
                    <a:pt x="120" y="314"/>
                  </a:cubicBezTo>
                  <a:cubicBezTo>
                    <a:pt x="120" y="314"/>
                    <a:pt x="120" y="313"/>
                    <a:pt x="120" y="313"/>
                  </a:cubicBezTo>
                  <a:cubicBezTo>
                    <a:pt x="125" y="311"/>
                    <a:pt x="130" y="309"/>
                    <a:pt x="136" y="307"/>
                  </a:cubicBezTo>
                  <a:cubicBezTo>
                    <a:pt x="140" y="306"/>
                    <a:pt x="142" y="301"/>
                    <a:pt x="140" y="297"/>
                  </a:cubicBezTo>
                  <a:cubicBezTo>
                    <a:pt x="139" y="293"/>
                    <a:pt x="134" y="291"/>
                    <a:pt x="130" y="293"/>
                  </a:cubicBezTo>
                  <a:cubicBezTo>
                    <a:pt x="106" y="302"/>
                    <a:pt x="82" y="305"/>
                    <a:pt x="66" y="307"/>
                  </a:cubicBezTo>
                  <a:cubicBezTo>
                    <a:pt x="61" y="307"/>
                    <a:pt x="57" y="305"/>
                    <a:pt x="53" y="302"/>
                  </a:cubicBezTo>
                  <a:cubicBezTo>
                    <a:pt x="50" y="299"/>
                    <a:pt x="48" y="294"/>
                    <a:pt x="48" y="289"/>
                  </a:cubicBezTo>
                  <a:cubicBezTo>
                    <a:pt x="50" y="233"/>
                    <a:pt x="50" y="233"/>
                    <a:pt x="50" y="233"/>
                  </a:cubicBezTo>
                  <a:cubicBezTo>
                    <a:pt x="51" y="228"/>
                    <a:pt x="48" y="225"/>
                    <a:pt x="44" y="224"/>
                  </a:cubicBezTo>
                  <a:cubicBezTo>
                    <a:pt x="19" y="221"/>
                    <a:pt x="19" y="221"/>
                    <a:pt x="19" y="221"/>
                  </a:cubicBezTo>
                  <a:cubicBezTo>
                    <a:pt x="42" y="154"/>
                    <a:pt x="42" y="154"/>
                    <a:pt x="42" y="154"/>
                  </a:cubicBezTo>
                  <a:cubicBezTo>
                    <a:pt x="43" y="152"/>
                    <a:pt x="42" y="149"/>
                    <a:pt x="41" y="147"/>
                  </a:cubicBezTo>
                  <a:cubicBezTo>
                    <a:pt x="32" y="134"/>
                    <a:pt x="32" y="134"/>
                    <a:pt x="32" y="134"/>
                  </a:cubicBezTo>
                  <a:cubicBezTo>
                    <a:pt x="45" y="100"/>
                    <a:pt x="45" y="100"/>
                    <a:pt x="45" y="100"/>
                  </a:cubicBezTo>
                  <a:cubicBezTo>
                    <a:pt x="53" y="80"/>
                    <a:pt x="65" y="63"/>
                    <a:pt x="81" y="49"/>
                  </a:cubicBezTo>
                  <a:cubicBezTo>
                    <a:pt x="81" y="77"/>
                    <a:pt x="81" y="77"/>
                    <a:pt x="81" y="77"/>
                  </a:cubicBezTo>
                  <a:cubicBezTo>
                    <a:pt x="81" y="79"/>
                    <a:pt x="81" y="81"/>
                    <a:pt x="83" y="82"/>
                  </a:cubicBezTo>
                  <a:cubicBezTo>
                    <a:pt x="146" y="145"/>
                    <a:pt x="146" y="145"/>
                    <a:pt x="146" y="145"/>
                  </a:cubicBezTo>
                  <a:cubicBezTo>
                    <a:pt x="145" y="148"/>
                    <a:pt x="144" y="151"/>
                    <a:pt x="144" y="154"/>
                  </a:cubicBezTo>
                  <a:cubicBezTo>
                    <a:pt x="144" y="166"/>
                    <a:pt x="154" y="175"/>
                    <a:pt x="166" y="175"/>
                  </a:cubicBezTo>
                  <a:cubicBezTo>
                    <a:pt x="177" y="175"/>
                    <a:pt x="187" y="166"/>
                    <a:pt x="187" y="154"/>
                  </a:cubicBezTo>
                  <a:cubicBezTo>
                    <a:pt x="187" y="142"/>
                    <a:pt x="177" y="133"/>
                    <a:pt x="166" y="133"/>
                  </a:cubicBezTo>
                  <a:cubicBezTo>
                    <a:pt x="163" y="133"/>
                    <a:pt x="160" y="133"/>
                    <a:pt x="157" y="134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17" y="23"/>
                    <a:pt x="141" y="16"/>
                    <a:pt x="167" y="16"/>
                  </a:cubicBezTo>
                  <a:cubicBezTo>
                    <a:pt x="187" y="16"/>
                    <a:pt x="206" y="21"/>
                    <a:pt x="223" y="29"/>
                  </a:cubicBezTo>
                  <a:cubicBezTo>
                    <a:pt x="223" y="81"/>
                    <a:pt x="223" y="81"/>
                    <a:pt x="223" y="81"/>
                  </a:cubicBezTo>
                  <a:cubicBezTo>
                    <a:pt x="223" y="83"/>
                    <a:pt x="224" y="85"/>
                    <a:pt x="226" y="86"/>
                  </a:cubicBezTo>
                  <a:cubicBezTo>
                    <a:pt x="296" y="157"/>
                    <a:pt x="296" y="157"/>
                    <a:pt x="296" y="157"/>
                  </a:cubicBezTo>
                  <a:cubicBezTo>
                    <a:pt x="295" y="175"/>
                    <a:pt x="290" y="192"/>
                    <a:pt x="281" y="207"/>
                  </a:cubicBezTo>
                  <a:close/>
                  <a:moveTo>
                    <a:pt x="166" y="83"/>
                  </a:moveTo>
                  <a:cubicBezTo>
                    <a:pt x="162" y="83"/>
                    <a:pt x="159" y="80"/>
                    <a:pt x="159" y="77"/>
                  </a:cubicBezTo>
                  <a:cubicBezTo>
                    <a:pt x="159" y="73"/>
                    <a:pt x="162" y="70"/>
                    <a:pt x="166" y="70"/>
                  </a:cubicBezTo>
                  <a:cubicBezTo>
                    <a:pt x="169" y="70"/>
                    <a:pt x="172" y="73"/>
                    <a:pt x="172" y="77"/>
                  </a:cubicBezTo>
                  <a:cubicBezTo>
                    <a:pt x="172" y="80"/>
                    <a:pt x="169" y="83"/>
                    <a:pt x="166" y="83"/>
                  </a:cubicBezTo>
                  <a:close/>
                  <a:moveTo>
                    <a:pt x="89" y="160"/>
                  </a:moveTo>
                  <a:cubicBezTo>
                    <a:pt x="85" y="160"/>
                    <a:pt x="82" y="157"/>
                    <a:pt x="82" y="154"/>
                  </a:cubicBezTo>
                  <a:cubicBezTo>
                    <a:pt x="82" y="150"/>
                    <a:pt x="85" y="147"/>
                    <a:pt x="89" y="147"/>
                  </a:cubicBezTo>
                  <a:cubicBezTo>
                    <a:pt x="92" y="147"/>
                    <a:pt x="95" y="150"/>
                    <a:pt x="95" y="154"/>
                  </a:cubicBezTo>
                  <a:cubicBezTo>
                    <a:pt x="95" y="157"/>
                    <a:pt x="92" y="160"/>
                    <a:pt x="89" y="160"/>
                  </a:cubicBezTo>
                  <a:close/>
                  <a:moveTo>
                    <a:pt x="166" y="147"/>
                  </a:moveTo>
                  <a:cubicBezTo>
                    <a:pt x="169" y="147"/>
                    <a:pt x="172" y="150"/>
                    <a:pt x="172" y="154"/>
                  </a:cubicBezTo>
                  <a:cubicBezTo>
                    <a:pt x="172" y="157"/>
                    <a:pt x="169" y="160"/>
                    <a:pt x="166" y="160"/>
                  </a:cubicBezTo>
                  <a:cubicBezTo>
                    <a:pt x="162" y="160"/>
                    <a:pt x="159" y="157"/>
                    <a:pt x="159" y="154"/>
                  </a:cubicBezTo>
                  <a:cubicBezTo>
                    <a:pt x="159" y="150"/>
                    <a:pt x="162" y="147"/>
                    <a:pt x="166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20" name="Freeform 406"/>
            <p:cNvSpPr>
              <a:spLocks/>
            </p:cNvSpPr>
            <p:nvPr/>
          </p:nvSpPr>
          <p:spPr bwMode="auto">
            <a:xfrm>
              <a:off x="3549650" y="196850"/>
              <a:ext cx="15875" cy="41275"/>
            </a:xfrm>
            <a:custGeom>
              <a:avLst/>
              <a:gdLst>
                <a:gd name="T0" fmla="*/ 16 w 16"/>
                <a:gd name="T1" fmla="*/ 35 h 43"/>
                <a:gd name="T2" fmla="*/ 16 w 16"/>
                <a:gd name="T3" fmla="*/ 8 h 43"/>
                <a:gd name="T4" fmla="*/ 8 w 16"/>
                <a:gd name="T5" fmla="*/ 0 h 43"/>
                <a:gd name="T6" fmla="*/ 0 w 16"/>
                <a:gd name="T7" fmla="*/ 8 h 43"/>
                <a:gd name="T8" fmla="*/ 0 w 16"/>
                <a:gd name="T9" fmla="*/ 35 h 43"/>
                <a:gd name="T10" fmla="*/ 8 w 16"/>
                <a:gd name="T11" fmla="*/ 43 h 43"/>
                <a:gd name="T12" fmla="*/ 16 w 16"/>
                <a:gd name="T13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3">
                  <a:moveTo>
                    <a:pt x="16" y="35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2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0"/>
                    <a:pt x="3" y="43"/>
                    <a:pt x="8" y="43"/>
                  </a:cubicBezTo>
                  <a:cubicBezTo>
                    <a:pt x="12" y="43"/>
                    <a:pt x="16" y="40"/>
                    <a:pt x="16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21" name="Freeform 407"/>
            <p:cNvSpPr>
              <a:spLocks/>
            </p:cNvSpPr>
            <p:nvPr/>
          </p:nvSpPr>
          <p:spPr bwMode="auto">
            <a:xfrm>
              <a:off x="3429000" y="246063"/>
              <a:ext cx="34925" cy="34925"/>
            </a:xfrm>
            <a:custGeom>
              <a:avLst/>
              <a:gdLst>
                <a:gd name="T0" fmla="*/ 14 w 37"/>
                <a:gd name="T1" fmla="*/ 3 h 36"/>
                <a:gd name="T2" fmla="*/ 3 w 37"/>
                <a:gd name="T3" fmla="*/ 3 h 36"/>
                <a:gd name="T4" fmla="*/ 3 w 37"/>
                <a:gd name="T5" fmla="*/ 15 h 36"/>
                <a:gd name="T6" fmla="*/ 23 w 37"/>
                <a:gd name="T7" fmla="*/ 34 h 36"/>
                <a:gd name="T8" fmla="*/ 28 w 37"/>
                <a:gd name="T9" fmla="*/ 36 h 36"/>
                <a:gd name="T10" fmla="*/ 34 w 37"/>
                <a:gd name="T11" fmla="*/ 34 h 36"/>
                <a:gd name="T12" fmla="*/ 34 w 37"/>
                <a:gd name="T13" fmla="*/ 23 h 36"/>
                <a:gd name="T14" fmla="*/ 14 w 37"/>
                <a:gd name="T15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6">
                  <a:moveTo>
                    <a:pt x="14" y="3"/>
                  </a:moveTo>
                  <a:cubicBezTo>
                    <a:pt x="11" y="0"/>
                    <a:pt x="6" y="0"/>
                    <a:pt x="3" y="3"/>
                  </a:cubicBezTo>
                  <a:cubicBezTo>
                    <a:pt x="0" y="6"/>
                    <a:pt x="0" y="11"/>
                    <a:pt x="3" y="15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4" y="36"/>
                    <a:pt x="26" y="36"/>
                    <a:pt x="28" y="36"/>
                  </a:cubicBezTo>
                  <a:cubicBezTo>
                    <a:pt x="30" y="36"/>
                    <a:pt x="32" y="36"/>
                    <a:pt x="34" y="34"/>
                  </a:cubicBezTo>
                  <a:cubicBezTo>
                    <a:pt x="37" y="31"/>
                    <a:pt x="37" y="26"/>
                    <a:pt x="34" y="23"/>
                  </a:cubicBezTo>
                  <a:lnTo>
                    <a:pt x="14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22" name="Freeform 408"/>
            <p:cNvSpPr>
              <a:spLocks noEditPoints="1"/>
            </p:cNvSpPr>
            <p:nvPr/>
          </p:nvSpPr>
          <p:spPr bwMode="auto">
            <a:xfrm>
              <a:off x="3438525" y="255588"/>
              <a:ext cx="238125" cy="274638"/>
            </a:xfrm>
            <a:custGeom>
              <a:avLst/>
              <a:gdLst>
                <a:gd name="T0" fmla="*/ 0 w 250"/>
                <a:gd name="T1" fmla="*/ 125 h 287"/>
                <a:gd name="T2" fmla="*/ 36 w 250"/>
                <a:gd name="T3" fmla="*/ 213 h 287"/>
                <a:gd name="T4" fmla="*/ 53 w 250"/>
                <a:gd name="T5" fmla="*/ 230 h 287"/>
                <a:gd name="T6" fmla="*/ 73 w 250"/>
                <a:gd name="T7" fmla="*/ 279 h 287"/>
                <a:gd name="T8" fmla="*/ 81 w 250"/>
                <a:gd name="T9" fmla="*/ 287 h 287"/>
                <a:gd name="T10" fmla="*/ 168 w 250"/>
                <a:gd name="T11" fmla="*/ 287 h 287"/>
                <a:gd name="T12" fmla="*/ 176 w 250"/>
                <a:gd name="T13" fmla="*/ 279 h 287"/>
                <a:gd name="T14" fmla="*/ 197 w 250"/>
                <a:gd name="T15" fmla="*/ 230 h 287"/>
                <a:gd name="T16" fmla="*/ 213 w 250"/>
                <a:gd name="T17" fmla="*/ 213 h 287"/>
                <a:gd name="T18" fmla="*/ 250 w 250"/>
                <a:gd name="T19" fmla="*/ 125 h 287"/>
                <a:gd name="T20" fmla="*/ 213 w 250"/>
                <a:gd name="T21" fmla="*/ 36 h 287"/>
                <a:gd name="T22" fmla="*/ 125 w 250"/>
                <a:gd name="T23" fmla="*/ 0 h 287"/>
                <a:gd name="T24" fmla="*/ 36 w 250"/>
                <a:gd name="T25" fmla="*/ 36 h 287"/>
                <a:gd name="T26" fmla="*/ 0 w 250"/>
                <a:gd name="T27" fmla="*/ 125 h 287"/>
                <a:gd name="T28" fmla="*/ 125 w 250"/>
                <a:gd name="T29" fmla="*/ 16 h 287"/>
                <a:gd name="T30" fmla="*/ 202 w 250"/>
                <a:gd name="T31" fmla="*/ 48 h 287"/>
                <a:gd name="T32" fmla="*/ 234 w 250"/>
                <a:gd name="T33" fmla="*/ 125 h 287"/>
                <a:gd name="T34" fmla="*/ 202 w 250"/>
                <a:gd name="T35" fmla="*/ 202 h 287"/>
                <a:gd name="T36" fmla="*/ 185 w 250"/>
                <a:gd name="T37" fmla="*/ 219 h 287"/>
                <a:gd name="T38" fmla="*/ 161 w 250"/>
                <a:gd name="T39" fmla="*/ 271 h 287"/>
                <a:gd name="T40" fmla="*/ 133 w 250"/>
                <a:gd name="T41" fmla="*/ 271 h 287"/>
                <a:gd name="T42" fmla="*/ 133 w 250"/>
                <a:gd name="T43" fmla="*/ 177 h 287"/>
                <a:gd name="T44" fmla="*/ 167 w 250"/>
                <a:gd name="T45" fmla="*/ 143 h 287"/>
                <a:gd name="T46" fmla="*/ 167 w 250"/>
                <a:gd name="T47" fmla="*/ 132 h 287"/>
                <a:gd name="T48" fmla="*/ 156 w 250"/>
                <a:gd name="T49" fmla="*/ 132 h 287"/>
                <a:gd name="T50" fmla="*/ 125 w 250"/>
                <a:gd name="T51" fmla="*/ 163 h 287"/>
                <a:gd name="T52" fmla="*/ 94 w 250"/>
                <a:gd name="T53" fmla="*/ 132 h 287"/>
                <a:gd name="T54" fmla="*/ 83 w 250"/>
                <a:gd name="T55" fmla="*/ 132 h 287"/>
                <a:gd name="T56" fmla="*/ 83 w 250"/>
                <a:gd name="T57" fmla="*/ 143 h 287"/>
                <a:gd name="T58" fmla="*/ 117 w 250"/>
                <a:gd name="T59" fmla="*/ 177 h 287"/>
                <a:gd name="T60" fmla="*/ 117 w 250"/>
                <a:gd name="T61" fmla="*/ 271 h 287"/>
                <a:gd name="T62" fmla="*/ 89 w 250"/>
                <a:gd name="T63" fmla="*/ 271 h 287"/>
                <a:gd name="T64" fmla="*/ 64 w 250"/>
                <a:gd name="T65" fmla="*/ 219 h 287"/>
                <a:gd name="T66" fmla="*/ 48 w 250"/>
                <a:gd name="T67" fmla="*/ 202 h 287"/>
                <a:gd name="T68" fmla="*/ 16 w 250"/>
                <a:gd name="T69" fmla="*/ 125 h 287"/>
                <a:gd name="T70" fmla="*/ 48 w 250"/>
                <a:gd name="T71" fmla="*/ 48 h 287"/>
                <a:gd name="T72" fmla="*/ 125 w 250"/>
                <a:gd name="T73" fmla="*/ 16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0" h="287">
                  <a:moveTo>
                    <a:pt x="0" y="125"/>
                  </a:moveTo>
                  <a:cubicBezTo>
                    <a:pt x="0" y="158"/>
                    <a:pt x="13" y="190"/>
                    <a:pt x="36" y="213"/>
                  </a:cubicBezTo>
                  <a:cubicBezTo>
                    <a:pt x="53" y="230"/>
                    <a:pt x="53" y="230"/>
                    <a:pt x="53" y="230"/>
                  </a:cubicBezTo>
                  <a:cubicBezTo>
                    <a:pt x="66" y="243"/>
                    <a:pt x="73" y="261"/>
                    <a:pt x="73" y="279"/>
                  </a:cubicBezTo>
                  <a:cubicBezTo>
                    <a:pt x="73" y="284"/>
                    <a:pt x="77" y="287"/>
                    <a:pt x="81" y="287"/>
                  </a:cubicBezTo>
                  <a:cubicBezTo>
                    <a:pt x="168" y="287"/>
                    <a:pt x="168" y="287"/>
                    <a:pt x="168" y="287"/>
                  </a:cubicBezTo>
                  <a:cubicBezTo>
                    <a:pt x="173" y="287"/>
                    <a:pt x="176" y="284"/>
                    <a:pt x="176" y="279"/>
                  </a:cubicBezTo>
                  <a:cubicBezTo>
                    <a:pt x="176" y="261"/>
                    <a:pt x="183" y="243"/>
                    <a:pt x="197" y="230"/>
                  </a:cubicBezTo>
                  <a:cubicBezTo>
                    <a:pt x="213" y="213"/>
                    <a:pt x="213" y="213"/>
                    <a:pt x="213" y="213"/>
                  </a:cubicBezTo>
                  <a:cubicBezTo>
                    <a:pt x="237" y="190"/>
                    <a:pt x="250" y="158"/>
                    <a:pt x="250" y="125"/>
                  </a:cubicBezTo>
                  <a:cubicBezTo>
                    <a:pt x="250" y="91"/>
                    <a:pt x="237" y="60"/>
                    <a:pt x="213" y="36"/>
                  </a:cubicBezTo>
                  <a:cubicBezTo>
                    <a:pt x="190" y="13"/>
                    <a:pt x="158" y="0"/>
                    <a:pt x="125" y="0"/>
                  </a:cubicBezTo>
                  <a:cubicBezTo>
                    <a:pt x="91" y="0"/>
                    <a:pt x="60" y="13"/>
                    <a:pt x="36" y="36"/>
                  </a:cubicBezTo>
                  <a:cubicBezTo>
                    <a:pt x="13" y="60"/>
                    <a:pt x="0" y="91"/>
                    <a:pt x="0" y="125"/>
                  </a:cubicBezTo>
                  <a:close/>
                  <a:moveTo>
                    <a:pt x="125" y="16"/>
                  </a:moveTo>
                  <a:cubicBezTo>
                    <a:pt x="154" y="16"/>
                    <a:pt x="181" y="27"/>
                    <a:pt x="202" y="48"/>
                  </a:cubicBezTo>
                  <a:cubicBezTo>
                    <a:pt x="223" y="68"/>
                    <a:pt x="234" y="96"/>
                    <a:pt x="234" y="125"/>
                  </a:cubicBezTo>
                  <a:cubicBezTo>
                    <a:pt x="234" y="154"/>
                    <a:pt x="223" y="181"/>
                    <a:pt x="202" y="202"/>
                  </a:cubicBezTo>
                  <a:cubicBezTo>
                    <a:pt x="185" y="219"/>
                    <a:pt x="185" y="219"/>
                    <a:pt x="185" y="219"/>
                  </a:cubicBezTo>
                  <a:cubicBezTo>
                    <a:pt x="171" y="233"/>
                    <a:pt x="162" y="251"/>
                    <a:pt x="161" y="271"/>
                  </a:cubicBezTo>
                  <a:cubicBezTo>
                    <a:pt x="133" y="271"/>
                    <a:pt x="133" y="271"/>
                    <a:pt x="133" y="271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67" y="143"/>
                    <a:pt x="167" y="143"/>
                    <a:pt x="167" y="143"/>
                  </a:cubicBezTo>
                  <a:cubicBezTo>
                    <a:pt x="170" y="140"/>
                    <a:pt x="170" y="135"/>
                    <a:pt x="167" y="132"/>
                  </a:cubicBezTo>
                  <a:cubicBezTo>
                    <a:pt x="164" y="129"/>
                    <a:pt x="159" y="129"/>
                    <a:pt x="156" y="132"/>
                  </a:cubicBezTo>
                  <a:cubicBezTo>
                    <a:pt x="125" y="163"/>
                    <a:pt x="125" y="163"/>
                    <a:pt x="125" y="163"/>
                  </a:cubicBezTo>
                  <a:cubicBezTo>
                    <a:pt x="94" y="132"/>
                    <a:pt x="94" y="132"/>
                    <a:pt x="94" y="132"/>
                  </a:cubicBezTo>
                  <a:cubicBezTo>
                    <a:pt x="91" y="129"/>
                    <a:pt x="86" y="129"/>
                    <a:pt x="83" y="132"/>
                  </a:cubicBezTo>
                  <a:cubicBezTo>
                    <a:pt x="79" y="135"/>
                    <a:pt x="79" y="140"/>
                    <a:pt x="83" y="143"/>
                  </a:cubicBezTo>
                  <a:cubicBezTo>
                    <a:pt x="117" y="177"/>
                    <a:pt x="117" y="177"/>
                    <a:pt x="117" y="177"/>
                  </a:cubicBezTo>
                  <a:cubicBezTo>
                    <a:pt x="117" y="271"/>
                    <a:pt x="117" y="271"/>
                    <a:pt x="117" y="271"/>
                  </a:cubicBezTo>
                  <a:cubicBezTo>
                    <a:pt x="89" y="271"/>
                    <a:pt x="89" y="271"/>
                    <a:pt x="89" y="271"/>
                  </a:cubicBezTo>
                  <a:cubicBezTo>
                    <a:pt x="87" y="251"/>
                    <a:pt x="78" y="233"/>
                    <a:pt x="64" y="219"/>
                  </a:cubicBezTo>
                  <a:cubicBezTo>
                    <a:pt x="48" y="202"/>
                    <a:pt x="48" y="202"/>
                    <a:pt x="48" y="202"/>
                  </a:cubicBezTo>
                  <a:cubicBezTo>
                    <a:pt x="27" y="181"/>
                    <a:pt x="16" y="154"/>
                    <a:pt x="16" y="125"/>
                  </a:cubicBezTo>
                  <a:cubicBezTo>
                    <a:pt x="16" y="96"/>
                    <a:pt x="27" y="68"/>
                    <a:pt x="48" y="48"/>
                  </a:cubicBezTo>
                  <a:cubicBezTo>
                    <a:pt x="68" y="27"/>
                    <a:pt x="96" y="16"/>
                    <a:pt x="12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23" name="Freeform 409"/>
            <p:cNvSpPr>
              <a:spLocks/>
            </p:cNvSpPr>
            <p:nvPr/>
          </p:nvSpPr>
          <p:spPr bwMode="auto">
            <a:xfrm>
              <a:off x="3508375" y="546100"/>
              <a:ext cx="98425" cy="15875"/>
            </a:xfrm>
            <a:custGeom>
              <a:avLst/>
              <a:gdLst>
                <a:gd name="T0" fmla="*/ 103 w 103"/>
                <a:gd name="T1" fmla="*/ 8 h 16"/>
                <a:gd name="T2" fmla="*/ 95 w 103"/>
                <a:gd name="T3" fmla="*/ 0 h 16"/>
                <a:gd name="T4" fmla="*/ 8 w 103"/>
                <a:gd name="T5" fmla="*/ 0 h 16"/>
                <a:gd name="T6" fmla="*/ 0 w 103"/>
                <a:gd name="T7" fmla="*/ 8 h 16"/>
                <a:gd name="T8" fmla="*/ 8 w 103"/>
                <a:gd name="T9" fmla="*/ 16 h 16"/>
                <a:gd name="T10" fmla="*/ 95 w 103"/>
                <a:gd name="T11" fmla="*/ 16 h 16"/>
                <a:gd name="T12" fmla="*/ 103 w 103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16">
                  <a:moveTo>
                    <a:pt x="103" y="8"/>
                  </a:moveTo>
                  <a:cubicBezTo>
                    <a:pt x="103" y="4"/>
                    <a:pt x="100" y="0"/>
                    <a:pt x="9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0" y="16"/>
                    <a:pt x="103" y="12"/>
                    <a:pt x="103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24" name="Freeform 410"/>
            <p:cNvSpPr>
              <a:spLocks/>
            </p:cNvSpPr>
            <p:nvPr/>
          </p:nvSpPr>
          <p:spPr bwMode="auto">
            <a:xfrm>
              <a:off x="3524250" y="577850"/>
              <a:ext cx="66675" cy="15875"/>
            </a:xfrm>
            <a:custGeom>
              <a:avLst/>
              <a:gdLst>
                <a:gd name="T0" fmla="*/ 8 w 69"/>
                <a:gd name="T1" fmla="*/ 0 h 16"/>
                <a:gd name="T2" fmla="*/ 0 w 69"/>
                <a:gd name="T3" fmla="*/ 8 h 16"/>
                <a:gd name="T4" fmla="*/ 8 w 69"/>
                <a:gd name="T5" fmla="*/ 16 h 16"/>
                <a:gd name="T6" fmla="*/ 61 w 69"/>
                <a:gd name="T7" fmla="*/ 16 h 16"/>
                <a:gd name="T8" fmla="*/ 69 w 69"/>
                <a:gd name="T9" fmla="*/ 8 h 16"/>
                <a:gd name="T10" fmla="*/ 61 w 69"/>
                <a:gd name="T11" fmla="*/ 0 h 16"/>
                <a:gd name="T12" fmla="*/ 8 w 69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6">
                  <a:moveTo>
                    <a:pt x="8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6" y="16"/>
                    <a:pt x="69" y="12"/>
                    <a:pt x="69" y="8"/>
                  </a:cubicBezTo>
                  <a:cubicBezTo>
                    <a:pt x="69" y="3"/>
                    <a:pt x="66" y="0"/>
                    <a:pt x="61" y="0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25" name="Freeform 411"/>
            <p:cNvSpPr>
              <a:spLocks/>
            </p:cNvSpPr>
            <p:nvPr/>
          </p:nvSpPr>
          <p:spPr bwMode="auto">
            <a:xfrm>
              <a:off x="3649663" y="246063"/>
              <a:ext cx="36513" cy="34925"/>
            </a:xfrm>
            <a:custGeom>
              <a:avLst/>
              <a:gdLst>
                <a:gd name="T0" fmla="*/ 15 w 37"/>
                <a:gd name="T1" fmla="*/ 34 h 36"/>
                <a:gd name="T2" fmla="*/ 34 w 37"/>
                <a:gd name="T3" fmla="*/ 15 h 36"/>
                <a:gd name="T4" fmla="*/ 34 w 37"/>
                <a:gd name="T5" fmla="*/ 3 h 36"/>
                <a:gd name="T6" fmla="*/ 23 w 37"/>
                <a:gd name="T7" fmla="*/ 3 h 36"/>
                <a:gd name="T8" fmla="*/ 4 w 37"/>
                <a:gd name="T9" fmla="*/ 23 h 36"/>
                <a:gd name="T10" fmla="*/ 4 w 37"/>
                <a:gd name="T11" fmla="*/ 34 h 36"/>
                <a:gd name="T12" fmla="*/ 9 w 37"/>
                <a:gd name="T13" fmla="*/ 36 h 36"/>
                <a:gd name="T14" fmla="*/ 15 w 37"/>
                <a:gd name="T15" fmla="*/ 3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6">
                  <a:moveTo>
                    <a:pt x="15" y="34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7" y="11"/>
                    <a:pt x="37" y="6"/>
                    <a:pt x="34" y="3"/>
                  </a:cubicBezTo>
                  <a:cubicBezTo>
                    <a:pt x="31" y="0"/>
                    <a:pt x="26" y="0"/>
                    <a:pt x="23" y="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6"/>
                    <a:pt x="0" y="31"/>
                    <a:pt x="4" y="34"/>
                  </a:cubicBezTo>
                  <a:cubicBezTo>
                    <a:pt x="5" y="36"/>
                    <a:pt x="7" y="36"/>
                    <a:pt x="9" y="36"/>
                  </a:cubicBezTo>
                  <a:cubicBezTo>
                    <a:pt x="11" y="36"/>
                    <a:pt x="13" y="36"/>
                    <a:pt x="15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26" name="Freeform 412"/>
            <p:cNvSpPr>
              <a:spLocks/>
            </p:cNvSpPr>
            <p:nvPr/>
          </p:nvSpPr>
          <p:spPr bwMode="auto">
            <a:xfrm>
              <a:off x="4508500" y="85725"/>
              <a:ext cx="36513" cy="125413"/>
            </a:xfrm>
            <a:custGeom>
              <a:avLst/>
              <a:gdLst>
                <a:gd name="T0" fmla="*/ 22 w 38"/>
                <a:gd name="T1" fmla="*/ 66 h 132"/>
                <a:gd name="T2" fmla="*/ 3 w 38"/>
                <a:gd name="T3" fmla="*/ 119 h 132"/>
                <a:gd name="T4" fmla="*/ 4 w 38"/>
                <a:gd name="T5" fmla="*/ 130 h 132"/>
                <a:gd name="T6" fmla="*/ 9 w 38"/>
                <a:gd name="T7" fmla="*/ 132 h 132"/>
                <a:gd name="T8" fmla="*/ 16 w 38"/>
                <a:gd name="T9" fmla="*/ 129 h 132"/>
                <a:gd name="T10" fmla="*/ 38 w 38"/>
                <a:gd name="T11" fmla="*/ 66 h 132"/>
                <a:gd name="T12" fmla="*/ 16 w 38"/>
                <a:gd name="T13" fmla="*/ 4 h 132"/>
                <a:gd name="T14" fmla="*/ 4 w 38"/>
                <a:gd name="T15" fmla="*/ 3 h 132"/>
                <a:gd name="T16" fmla="*/ 3 w 38"/>
                <a:gd name="T17" fmla="*/ 14 h 132"/>
                <a:gd name="T18" fmla="*/ 22 w 38"/>
                <a:gd name="T19" fmla="*/ 6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132">
                  <a:moveTo>
                    <a:pt x="22" y="66"/>
                  </a:moveTo>
                  <a:cubicBezTo>
                    <a:pt x="22" y="86"/>
                    <a:pt x="15" y="104"/>
                    <a:pt x="3" y="119"/>
                  </a:cubicBezTo>
                  <a:cubicBezTo>
                    <a:pt x="0" y="122"/>
                    <a:pt x="1" y="128"/>
                    <a:pt x="4" y="130"/>
                  </a:cubicBezTo>
                  <a:cubicBezTo>
                    <a:pt x="6" y="132"/>
                    <a:pt x="8" y="132"/>
                    <a:pt x="9" y="132"/>
                  </a:cubicBezTo>
                  <a:cubicBezTo>
                    <a:pt x="12" y="132"/>
                    <a:pt x="14" y="131"/>
                    <a:pt x="16" y="129"/>
                  </a:cubicBezTo>
                  <a:cubicBezTo>
                    <a:pt x="30" y="112"/>
                    <a:pt x="38" y="89"/>
                    <a:pt x="38" y="66"/>
                  </a:cubicBezTo>
                  <a:cubicBezTo>
                    <a:pt x="38" y="44"/>
                    <a:pt x="30" y="21"/>
                    <a:pt x="16" y="4"/>
                  </a:cubicBezTo>
                  <a:cubicBezTo>
                    <a:pt x="13" y="0"/>
                    <a:pt x="8" y="0"/>
                    <a:pt x="4" y="3"/>
                  </a:cubicBezTo>
                  <a:cubicBezTo>
                    <a:pt x="1" y="5"/>
                    <a:pt x="0" y="11"/>
                    <a:pt x="3" y="14"/>
                  </a:cubicBezTo>
                  <a:cubicBezTo>
                    <a:pt x="15" y="29"/>
                    <a:pt x="22" y="47"/>
                    <a:pt x="22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27" name="Freeform 413"/>
            <p:cNvSpPr>
              <a:spLocks/>
            </p:cNvSpPr>
            <p:nvPr/>
          </p:nvSpPr>
          <p:spPr bwMode="auto">
            <a:xfrm>
              <a:off x="4486275" y="103188"/>
              <a:ext cx="30163" cy="90488"/>
            </a:xfrm>
            <a:custGeom>
              <a:avLst/>
              <a:gdLst>
                <a:gd name="T0" fmla="*/ 15 w 31"/>
                <a:gd name="T1" fmla="*/ 48 h 96"/>
                <a:gd name="T2" fmla="*/ 2 w 31"/>
                <a:gd name="T3" fmla="*/ 83 h 96"/>
                <a:gd name="T4" fmla="*/ 3 w 31"/>
                <a:gd name="T5" fmla="*/ 94 h 96"/>
                <a:gd name="T6" fmla="*/ 8 w 31"/>
                <a:gd name="T7" fmla="*/ 96 h 96"/>
                <a:gd name="T8" fmla="*/ 15 w 31"/>
                <a:gd name="T9" fmla="*/ 94 h 96"/>
                <a:gd name="T10" fmla="*/ 31 w 31"/>
                <a:gd name="T11" fmla="*/ 48 h 96"/>
                <a:gd name="T12" fmla="*/ 15 w 31"/>
                <a:gd name="T13" fmla="*/ 3 h 96"/>
                <a:gd name="T14" fmla="*/ 3 w 31"/>
                <a:gd name="T15" fmla="*/ 3 h 96"/>
                <a:gd name="T16" fmla="*/ 2 w 31"/>
                <a:gd name="T17" fmla="*/ 14 h 96"/>
                <a:gd name="T18" fmla="*/ 15 w 31"/>
                <a:gd name="T19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96">
                  <a:moveTo>
                    <a:pt x="15" y="48"/>
                  </a:moveTo>
                  <a:cubicBezTo>
                    <a:pt x="15" y="61"/>
                    <a:pt x="11" y="73"/>
                    <a:pt x="2" y="83"/>
                  </a:cubicBezTo>
                  <a:cubicBezTo>
                    <a:pt x="0" y="86"/>
                    <a:pt x="0" y="91"/>
                    <a:pt x="3" y="94"/>
                  </a:cubicBezTo>
                  <a:cubicBezTo>
                    <a:pt x="5" y="96"/>
                    <a:pt x="7" y="96"/>
                    <a:pt x="8" y="96"/>
                  </a:cubicBezTo>
                  <a:cubicBezTo>
                    <a:pt x="11" y="96"/>
                    <a:pt x="13" y="95"/>
                    <a:pt x="15" y="94"/>
                  </a:cubicBezTo>
                  <a:cubicBezTo>
                    <a:pt x="25" y="81"/>
                    <a:pt x="31" y="65"/>
                    <a:pt x="31" y="48"/>
                  </a:cubicBezTo>
                  <a:cubicBezTo>
                    <a:pt x="31" y="32"/>
                    <a:pt x="25" y="16"/>
                    <a:pt x="15" y="3"/>
                  </a:cubicBezTo>
                  <a:cubicBezTo>
                    <a:pt x="12" y="0"/>
                    <a:pt x="7" y="0"/>
                    <a:pt x="3" y="3"/>
                  </a:cubicBezTo>
                  <a:cubicBezTo>
                    <a:pt x="0" y="6"/>
                    <a:pt x="0" y="11"/>
                    <a:pt x="2" y="14"/>
                  </a:cubicBezTo>
                  <a:cubicBezTo>
                    <a:pt x="11" y="24"/>
                    <a:pt x="15" y="36"/>
                    <a:pt x="15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28" name="Freeform 414"/>
            <p:cNvSpPr>
              <a:spLocks/>
            </p:cNvSpPr>
            <p:nvPr/>
          </p:nvSpPr>
          <p:spPr bwMode="auto">
            <a:xfrm>
              <a:off x="4464050" y="119063"/>
              <a:ext cx="25400" cy="58738"/>
            </a:xfrm>
            <a:custGeom>
              <a:avLst/>
              <a:gdLst>
                <a:gd name="T0" fmla="*/ 3 w 26"/>
                <a:gd name="T1" fmla="*/ 58 h 60"/>
                <a:gd name="T2" fmla="*/ 8 w 26"/>
                <a:gd name="T3" fmla="*/ 60 h 60"/>
                <a:gd name="T4" fmla="*/ 14 w 26"/>
                <a:gd name="T5" fmla="*/ 58 h 60"/>
                <a:gd name="T6" fmla="*/ 26 w 26"/>
                <a:gd name="T7" fmla="*/ 30 h 60"/>
                <a:gd name="T8" fmla="*/ 14 w 26"/>
                <a:gd name="T9" fmla="*/ 3 h 60"/>
                <a:gd name="T10" fmla="*/ 3 w 26"/>
                <a:gd name="T11" fmla="*/ 3 h 60"/>
                <a:gd name="T12" fmla="*/ 3 w 26"/>
                <a:gd name="T13" fmla="*/ 14 h 60"/>
                <a:gd name="T14" fmla="*/ 10 w 26"/>
                <a:gd name="T15" fmla="*/ 30 h 60"/>
                <a:gd name="T16" fmla="*/ 3 w 26"/>
                <a:gd name="T17" fmla="*/ 47 h 60"/>
                <a:gd name="T18" fmla="*/ 3 w 26"/>
                <a:gd name="T19" fmla="*/ 5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60">
                  <a:moveTo>
                    <a:pt x="3" y="58"/>
                  </a:moveTo>
                  <a:cubicBezTo>
                    <a:pt x="4" y="60"/>
                    <a:pt x="6" y="60"/>
                    <a:pt x="8" y="60"/>
                  </a:cubicBezTo>
                  <a:cubicBezTo>
                    <a:pt x="10" y="60"/>
                    <a:pt x="13" y="60"/>
                    <a:pt x="14" y="58"/>
                  </a:cubicBezTo>
                  <a:cubicBezTo>
                    <a:pt x="21" y="51"/>
                    <a:pt x="26" y="41"/>
                    <a:pt x="26" y="30"/>
                  </a:cubicBezTo>
                  <a:cubicBezTo>
                    <a:pt x="26" y="20"/>
                    <a:pt x="21" y="10"/>
                    <a:pt x="14" y="3"/>
                  </a:cubicBezTo>
                  <a:cubicBezTo>
                    <a:pt x="11" y="0"/>
                    <a:pt x="6" y="0"/>
                    <a:pt x="3" y="3"/>
                  </a:cubicBezTo>
                  <a:cubicBezTo>
                    <a:pt x="0" y="6"/>
                    <a:pt x="0" y="11"/>
                    <a:pt x="3" y="14"/>
                  </a:cubicBezTo>
                  <a:cubicBezTo>
                    <a:pt x="7" y="19"/>
                    <a:pt x="10" y="24"/>
                    <a:pt x="10" y="30"/>
                  </a:cubicBezTo>
                  <a:cubicBezTo>
                    <a:pt x="10" y="37"/>
                    <a:pt x="7" y="42"/>
                    <a:pt x="3" y="47"/>
                  </a:cubicBezTo>
                  <a:cubicBezTo>
                    <a:pt x="0" y="50"/>
                    <a:pt x="0" y="55"/>
                    <a:pt x="3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29" name="Freeform 415"/>
            <p:cNvSpPr>
              <a:spLocks/>
            </p:cNvSpPr>
            <p:nvPr/>
          </p:nvSpPr>
          <p:spPr bwMode="auto">
            <a:xfrm>
              <a:off x="4198938" y="85725"/>
              <a:ext cx="36513" cy="125413"/>
            </a:xfrm>
            <a:custGeom>
              <a:avLst/>
              <a:gdLst>
                <a:gd name="T0" fmla="*/ 29 w 38"/>
                <a:gd name="T1" fmla="*/ 132 h 132"/>
                <a:gd name="T2" fmla="*/ 34 w 38"/>
                <a:gd name="T3" fmla="*/ 130 h 132"/>
                <a:gd name="T4" fmla="*/ 35 w 38"/>
                <a:gd name="T5" fmla="*/ 119 h 132"/>
                <a:gd name="T6" fmla="*/ 16 w 38"/>
                <a:gd name="T7" fmla="*/ 66 h 132"/>
                <a:gd name="T8" fmla="*/ 35 w 38"/>
                <a:gd name="T9" fmla="*/ 14 h 132"/>
                <a:gd name="T10" fmla="*/ 34 w 38"/>
                <a:gd name="T11" fmla="*/ 3 h 132"/>
                <a:gd name="T12" fmla="*/ 23 w 38"/>
                <a:gd name="T13" fmla="*/ 4 h 132"/>
                <a:gd name="T14" fmla="*/ 0 w 38"/>
                <a:gd name="T15" fmla="*/ 66 h 132"/>
                <a:gd name="T16" fmla="*/ 23 w 38"/>
                <a:gd name="T17" fmla="*/ 129 h 132"/>
                <a:gd name="T18" fmla="*/ 29 w 38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132">
                  <a:moveTo>
                    <a:pt x="29" y="132"/>
                  </a:moveTo>
                  <a:cubicBezTo>
                    <a:pt x="31" y="132"/>
                    <a:pt x="32" y="132"/>
                    <a:pt x="34" y="130"/>
                  </a:cubicBezTo>
                  <a:cubicBezTo>
                    <a:pt x="37" y="128"/>
                    <a:pt x="38" y="122"/>
                    <a:pt x="35" y="119"/>
                  </a:cubicBezTo>
                  <a:cubicBezTo>
                    <a:pt x="23" y="104"/>
                    <a:pt x="16" y="86"/>
                    <a:pt x="16" y="66"/>
                  </a:cubicBezTo>
                  <a:cubicBezTo>
                    <a:pt x="16" y="47"/>
                    <a:pt x="23" y="29"/>
                    <a:pt x="35" y="14"/>
                  </a:cubicBezTo>
                  <a:cubicBezTo>
                    <a:pt x="38" y="11"/>
                    <a:pt x="37" y="5"/>
                    <a:pt x="34" y="3"/>
                  </a:cubicBezTo>
                  <a:cubicBezTo>
                    <a:pt x="31" y="0"/>
                    <a:pt x="26" y="0"/>
                    <a:pt x="23" y="4"/>
                  </a:cubicBezTo>
                  <a:cubicBezTo>
                    <a:pt x="8" y="21"/>
                    <a:pt x="0" y="44"/>
                    <a:pt x="0" y="66"/>
                  </a:cubicBezTo>
                  <a:cubicBezTo>
                    <a:pt x="0" y="89"/>
                    <a:pt x="8" y="112"/>
                    <a:pt x="23" y="129"/>
                  </a:cubicBezTo>
                  <a:cubicBezTo>
                    <a:pt x="24" y="131"/>
                    <a:pt x="27" y="132"/>
                    <a:pt x="29" y="1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30" name="Freeform 416"/>
            <p:cNvSpPr>
              <a:spLocks/>
            </p:cNvSpPr>
            <p:nvPr/>
          </p:nvSpPr>
          <p:spPr bwMode="auto">
            <a:xfrm>
              <a:off x="4227513" y="103188"/>
              <a:ext cx="30163" cy="90488"/>
            </a:xfrm>
            <a:custGeom>
              <a:avLst/>
              <a:gdLst>
                <a:gd name="T0" fmla="*/ 17 w 32"/>
                <a:gd name="T1" fmla="*/ 94 h 96"/>
                <a:gd name="T2" fmla="*/ 23 w 32"/>
                <a:gd name="T3" fmla="*/ 96 h 96"/>
                <a:gd name="T4" fmla="*/ 28 w 32"/>
                <a:gd name="T5" fmla="*/ 94 h 96"/>
                <a:gd name="T6" fmla="*/ 29 w 32"/>
                <a:gd name="T7" fmla="*/ 83 h 96"/>
                <a:gd name="T8" fmla="*/ 16 w 32"/>
                <a:gd name="T9" fmla="*/ 48 h 96"/>
                <a:gd name="T10" fmla="*/ 29 w 32"/>
                <a:gd name="T11" fmla="*/ 14 h 96"/>
                <a:gd name="T12" fmla="*/ 28 w 32"/>
                <a:gd name="T13" fmla="*/ 3 h 96"/>
                <a:gd name="T14" fmla="*/ 17 w 32"/>
                <a:gd name="T15" fmla="*/ 3 h 96"/>
                <a:gd name="T16" fmla="*/ 0 w 32"/>
                <a:gd name="T17" fmla="*/ 48 h 96"/>
                <a:gd name="T18" fmla="*/ 17 w 32"/>
                <a:gd name="T19" fmla="*/ 9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96">
                  <a:moveTo>
                    <a:pt x="17" y="94"/>
                  </a:moveTo>
                  <a:cubicBezTo>
                    <a:pt x="18" y="95"/>
                    <a:pt x="21" y="96"/>
                    <a:pt x="23" y="96"/>
                  </a:cubicBezTo>
                  <a:cubicBezTo>
                    <a:pt x="25" y="96"/>
                    <a:pt x="27" y="96"/>
                    <a:pt x="28" y="94"/>
                  </a:cubicBezTo>
                  <a:cubicBezTo>
                    <a:pt x="31" y="91"/>
                    <a:pt x="32" y="86"/>
                    <a:pt x="29" y="83"/>
                  </a:cubicBezTo>
                  <a:cubicBezTo>
                    <a:pt x="21" y="73"/>
                    <a:pt x="16" y="61"/>
                    <a:pt x="16" y="48"/>
                  </a:cubicBezTo>
                  <a:cubicBezTo>
                    <a:pt x="16" y="36"/>
                    <a:pt x="21" y="24"/>
                    <a:pt x="29" y="14"/>
                  </a:cubicBezTo>
                  <a:cubicBezTo>
                    <a:pt x="32" y="11"/>
                    <a:pt x="31" y="6"/>
                    <a:pt x="28" y="3"/>
                  </a:cubicBezTo>
                  <a:cubicBezTo>
                    <a:pt x="25" y="0"/>
                    <a:pt x="20" y="0"/>
                    <a:pt x="17" y="3"/>
                  </a:cubicBezTo>
                  <a:cubicBezTo>
                    <a:pt x="6" y="16"/>
                    <a:pt x="0" y="32"/>
                    <a:pt x="0" y="48"/>
                  </a:cubicBezTo>
                  <a:cubicBezTo>
                    <a:pt x="0" y="65"/>
                    <a:pt x="6" y="81"/>
                    <a:pt x="17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31" name="Freeform 417"/>
            <p:cNvSpPr>
              <a:spLocks/>
            </p:cNvSpPr>
            <p:nvPr/>
          </p:nvSpPr>
          <p:spPr bwMode="auto">
            <a:xfrm>
              <a:off x="4256088" y="119063"/>
              <a:ext cx="25400" cy="58738"/>
            </a:xfrm>
            <a:custGeom>
              <a:avLst/>
              <a:gdLst>
                <a:gd name="T0" fmla="*/ 11 w 26"/>
                <a:gd name="T1" fmla="*/ 58 h 60"/>
                <a:gd name="T2" fmla="*/ 17 w 26"/>
                <a:gd name="T3" fmla="*/ 60 h 60"/>
                <a:gd name="T4" fmla="*/ 23 w 26"/>
                <a:gd name="T5" fmla="*/ 58 h 60"/>
                <a:gd name="T6" fmla="*/ 23 w 26"/>
                <a:gd name="T7" fmla="*/ 47 h 60"/>
                <a:gd name="T8" fmla="*/ 16 w 26"/>
                <a:gd name="T9" fmla="*/ 30 h 60"/>
                <a:gd name="T10" fmla="*/ 23 w 26"/>
                <a:gd name="T11" fmla="*/ 14 h 60"/>
                <a:gd name="T12" fmla="*/ 23 w 26"/>
                <a:gd name="T13" fmla="*/ 3 h 60"/>
                <a:gd name="T14" fmla="*/ 11 w 26"/>
                <a:gd name="T15" fmla="*/ 3 h 60"/>
                <a:gd name="T16" fmla="*/ 0 w 26"/>
                <a:gd name="T17" fmla="*/ 30 h 60"/>
                <a:gd name="T18" fmla="*/ 11 w 26"/>
                <a:gd name="T19" fmla="*/ 5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60">
                  <a:moveTo>
                    <a:pt x="11" y="58"/>
                  </a:moveTo>
                  <a:cubicBezTo>
                    <a:pt x="13" y="60"/>
                    <a:pt x="15" y="60"/>
                    <a:pt x="17" y="60"/>
                  </a:cubicBezTo>
                  <a:cubicBezTo>
                    <a:pt x="19" y="60"/>
                    <a:pt x="21" y="60"/>
                    <a:pt x="23" y="58"/>
                  </a:cubicBezTo>
                  <a:cubicBezTo>
                    <a:pt x="26" y="55"/>
                    <a:pt x="26" y="50"/>
                    <a:pt x="23" y="47"/>
                  </a:cubicBezTo>
                  <a:cubicBezTo>
                    <a:pt x="18" y="42"/>
                    <a:pt x="16" y="37"/>
                    <a:pt x="16" y="30"/>
                  </a:cubicBezTo>
                  <a:cubicBezTo>
                    <a:pt x="16" y="24"/>
                    <a:pt x="18" y="19"/>
                    <a:pt x="23" y="14"/>
                  </a:cubicBezTo>
                  <a:cubicBezTo>
                    <a:pt x="26" y="11"/>
                    <a:pt x="26" y="6"/>
                    <a:pt x="23" y="3"/>
                  </a:cubicBezTo>
                  <a:cubicBezTo>
                    <a:pt x="19" y="0"/>
                    <a:pt x="14" y="0"/>
                    <a:pt x="11" y="3"/>
                  </a:cubicBezTo>
                  <a:cubicBezTo>
                    <a:pt x="4" y="10"/>
                    <a:pt x="0" y="20"/>
                    <a:pt x="0" y="30"/>
                  </a:cubicBezTo>
                  <a:cubicBezTo>
                    <a:pt x="0" y="41"/>
                    <a:pt x="4" y="51"/>
                    <a:pt x="11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32" name="Freeform 418"/>
            <p:cNvSpPr>
              <a:spLocks noEditPoints="1"/>
            </p:cNvSpPr>
            <p:nvPr/>
          </p:nvSpPr>
          <p:spPr bwMode="auto">
            <a:xfrm>
              <a:off x="4233863" y="50800"/>
              <a:ext cx="276225" cy="679450"/>
            </a:xfrm>
            <a:custGeom>
              <a:avLst/>
              <a:gdLst>
                <a:gd name="T0" fmla="*/ 84 w 288"/>
                <a:gd name="T1" fmla="*/ 157 h 710"/>
                <a:gd name="T2" fmla="*/ 8 w 288"/>
                <a:gd name="T3" fmla="*/ 694 h 710"/>
                <a:gd name="T4" fmla="*/ 280 w 288"/>
                <a:gd name="T5" fmla="*/ 710 h 710"/>
                <a:gd name="T6" fmla="*/ 218 w 288"/>
                <a:gd name="T7" fmla="*/ 694 h 710"/>
                <a:gd name="T8" fmla="*/ 245 w 288"/>
                <a:gd name="T9" fmla="*/ 322 h 710"/>
                <a:gd name="T10" fmla="*/ 186 w 288"/>
                <a:gd name="T11" fmla="*/ 255 h 710"/>
                <a:gd name="T12" fmla="*/ 201 w 288"/>
                <a:gd name="T13" fmla="*/ 171 h 710"/>
                <a:gd name="T14" fmla="*/ 204 w 288"/>
                <a:gd name="T15" fmla="*/ 157 h 710"/>
                <a:gd name="T16" fmla="*/ 178 w 288"/>
                <a:gd name="T17" fmla="*/ 141 h 710"/>
                <a:gd name="T18" fmla="*/ 212 w 288"/>
                <a:gd name="T19" fmla="*/ 99 h 710"/>
                <a:gd name="T20" fmla="*/ 196 w 288"/>
                <a:gd name="T21" fmla="*/ 28 h 710"/>
                <a:gd name="T22" fmla="*/ 168 w 288"/>
                <a:gd name="T23" fmla="*/ 7 h 710"/>
                <a:gd name="T24" fmla="*/ 120 w 288"/>
                <a:gd name="T25" fmla="*/ 7 h 710"/>
                <a:gd name="T26" fmla="*/ 92 w 288"/>
                <a:gd name="T27" fmla="*/ 28 h 710"/>
                <a:gd name="T28" fmla="*/ 76 w 288"/>
                <a:gd name="T29" fmla="*/ 99 h 710"/>
                <a:gd name="T30" fmla="*/ 110 w 288"/>
                <a:gd name="T31" fmla="*/ 141 h 710"/>
                <a:gd name="T32" fmla="*/ 159 w 288"/>
                <a:gd name="T33" fmla="*/ 333 h 710"/>
                <a:gd name="T34" fmla="*/ 159 w 288"/>
                <a:gd name="T35" fmla="*/ 331 h 710"/>
                <a:gd name="T36" fmla="*/ 119 w 288"/>
                <a:gd name="T37" fmla="*/ 243 h 710"/>
                <a:gd name="T38" fmla="*/ 169 w 288"/>
                <a:gd name="T39" fmla="*/ 468 h 710"/>
                <a:gd name="T40" fmla="*/ 118 w 288"/>
                <a:gd name="T41" fmla="*/ 452 h 710"/>
                <a:gd name="T42" fmla="*/ 118 w 288"/>
                <a:gd name="T43" fmla="*/ 452 h 710"/>
                <a:gd name="T44" fmla="*/ 114 w 288"/>
                <a:gd name="T45" fmla="*/ 527 h 710"/>
                <a:gd name="T46" fmla="*/ 174 w 288"/>
                <a:gd name="T47" fmla="*/ 543 h 710"/>
                <a:gd name="T48" fmla="*/ 191 w 288"/>
                <a:gd name="T49" fmla="*/ 549 h 710"/>
                <a:gd name="T50" fmla="*/ 191 w 288"/>
                <a:gd name="T51" fmla="*/ 549 h 710"/>
                <a:gd name="T52" fmla="*/ 165 w 288"/>
                <a:gd name="T53" fmla="*/ 398 h 710"/>
                <a:gd name="T54" fmla="*/ 158 w 288"/>
                <a:gd name="T55" fmla="*/ 269 h 710"/>
                <a:gd name="T56" fmla="*/ 130 w 288"/>
                <a:gd name="T57" fmla="*/ 253 h 710"/>
                <a:gd name="T58" fmla="*/ 170 w 288"/>
                <a:gd name="T59" fmla="*/ 253 h 710"/>
                <a:gd name="T60" fmla="*/ 133 w 288"/>
                <a:gd name="T61" fmla="*/ 195 h 710"/>
                <a:gd name="T62" fmla="*/ 163 w 288"/>
                <a:gd name="T63" fmla="*/ 195 h 710"/>
                <a:gd name="T64" fmla="*/ 151 w 288"/>
                <a:gd name="T65" fmla="*/ 157 h 710"/>
                <a:gd name="T66" fmla="*/ 92 w 288"/>
                <a:gd name="T67" fmla="*/ 622 h 710"/>
                <a:gd name="T68" fmla="*/ 87 w 288"/>
                <a:gd name="T69" fmla="*/ 694 h 710"/>
                <a:gd name="T70" fmla="*/ 166 w 288"/>
                <a:gd name="T71" fmla="*/ 347 h 710"/>
                <a:gd name="T72" fmla="*/ 229 w 288"/>
                <a:gd name="T73" fmla="*/ 322 h 710"/>
                <a:gd name="T74" fmla="*/ 201 w 288"/>
                <a:gd name="T75" fmla="*/ 294 h 710"/>
                <a:gd name="T76" fmla="*/ 126 w 288"/>
                <a:gd name="T77" fmla="*/ 315 h 710"/>
                <a:gd name="T78" fmla="*/ 158 w 288"/>
                <a:gd name="T79" fmla="*/ 315 h 710"/>
                <a:gd name="T80" fmla="*/ 201 w 288"/>
                <a:gd name="T81" fmla="*/ 242 h 710"/>
                <a:gd name="T82" fmla="*/ 196 w 288"/>
                <a:gd name="T83" fmla="*/ 61 h 710"/>
                <a:gd name="T84" fmla="*/ 172 w 288"/>
                <a:gd name="T85" fmla="*/ 61 h 710"/>
                <a:gd name="T86" fmla="*/ 130 w 288"/>
                <a:gd name="T87" fmla="*/ 91 h 710"/>
                <a:gd name="T88" fmla="*/ 158 w 288"/>
                <a:gd name="T89" fmla="*/ 91 h 710"/>
                <a:gd name="T90" fmla="*/ 155 w 288"/>
                <a:gd name="T91" fmla="*/ 45 h 710"/>
                <a:gd name="T92" fmla="*/ 92 w 288"/>
                <a:gd name="T93" fmla="*/ 91 h 710"/>
                <a:gd name="T94" fmla="*/ 114 w 288"/>
                <a:gd name="T95" fmla="*/ 91 h 710"/>
                <a:gd name="T96" fmla="*/ 159 w 288"/>
                <a:gd name="T97" fmla="*/ 107 h 710"/>
                <a:gd name="T98" fmla="*/ 129 w 288"/>
                <a:gd name="T99" fmla="*/ 107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88" h="710">
                  <a:moveTo>
                    <a:pt x="84" y="141"/>
                  </a:moveTo>
                  <a:cubicBezTo>
                    <a:pt x="80" y="141"/>
                    <a:pt x="76" y="144"/>
                    <a:pt x="76" y="149"/>
                  </a:cubicBezTo>
                  <a:cubicBezTo>
                    <a:pt x="76" y="153"/>
                    <a:pt x="80" y="157"/>
                    <a:pt x="84" y="157"/>
                  </a:cubicBezTo>
                  <a:cubicBezTo>
                    <a:pt x="109" y="157"/>
                    <a:pt x="109" y="157"/>
                    <a:pt x="109" y="157"/>
                  </a:cubicBezTo>
                  <a:cubicBezTo>
                    <a:pt x="71" y="694"/>
                    <a:pt x="71" y="694"/>
                    <a:pt x="71" y="694"/>
                  </a:cubicBezTo>
                  <a:cubicBezTo>
                    <a:pt x="8" y="694"/>
                    <a:pt x="8" y="694"/>
                    <a:pt x="8" y="694"/>
                  </a:cubicBezTo>
                  <a:cubicBezTo>
                    <a:pt x="4" y="694"/>
                    <a:pt x="0" y="697"/>
                    <a:pt x="0" y="702"/>
                  </a:cubicBezTo>
                  <a:cubicBezTo>
                    <a:pt x="0" y="706"/>
                    <a:pt x="4" y="710"/>
                    <a:pt x="8" y="710"/>
                  </a:cubicBezTo>
                  <a:cubicBezTo>
                    <a:pt x="280" y="710"/>
                    <a:pt x="280" y="710"/>
                    <a:pt x="280" y="710"/>
                  </a:cubicBezTo>
                  <a:cubicBezTo>
                    <a:pt x="284" y="710"/>
                    <a:pt x="288" y="706"/>
                    <a:pt x="288" y="702"/>
                  </a:cubicBezTo>
                  <a:cubicBezTo>
                    <a:pt x="288" y="697"/>
                    <a:pt x="284" y="694"/>
                    <a:pt x="280" y="694"/>
                  </a:cubicBezTo>
                  <a:cubicBezTo>
                    <a:pt x="218" y="694"/>
                    <a:pt x="218" y="694"/>
                    <a:pt x="218" y="694"/>
                  </a:cubicBezTo>
                  <a:cubicBezTo>
                    <a:pt x="194" y="364"/>
                    <a:pt x="194" y="364"/>
                    <a:pt x="194" y="364"/>
                  </a:cubicBezTo>
                  <a:cubicBezTo>
                    <a:pt x="196" y="365"/>
                    <a:pt x="199" y="365"/>
                    <a:pt x="201" y="365"/>
                  </a:cubicBezTo>
                  <a:cubicBezTo>
                    <a:pt x="225" y="365"/>
                    <a:pt x="245" y="346"/>
                    <a:pt x="245" y="322"/>
                  </a:cubicBezTo>
                  <a:cubicBezTo>
                    <a:pt x="245" y="298"/>
                    <a:pt x="225" y="278"/>
                    <a:pt x="201" y="278"/>
                  </a:cubicBezTo>
                  <a:cubicBezTo>
                    <a:pt x="197" y="278"/>
                    <a:pt x="192" y="279"/>
                    <a:pt x="188" y="280"/>
                  </a:cubicBezTo>
                  <a:cubicBezTo>
                    <a:pt x="186" y="255"/>
                    <a:pt x="186" y="255"/>
                    <a:pt x="186" y="255"/>
                  </a:cubicBezTo>
                  <a:cubicBezTo>
                    <a:pt x="191" y="257"/>
                    <a:pt x="196" y="258"/>
                    <a:pt x="201" y="258"/>
                  </a:cubicBezTo>
                  <a:cubicBezTo>
                    <a:pt x="225" y="258"/>
                    <a:pt x="245" y="239"/>
                    <a:pt x="245" y="215"/>
                  </a:cubicBezTo>
                  <a:cubicBezTo>
                    <a:pt x="245" y="191"/>
                    <a:pt x="225" y="171"/>
                    <a:pt x="201" y="171"/>
                  </a:cubicBezTo>
                  <a:cubicBezTo>
                    <a:pt x="194" y="171"/>
                    <a:pt x="187" y="173"/>
                    <a:pt x="181" y="177"/>
                  </a:cubicBezTo>
                  <a:cubicBezTo>
                    <a:pt x="179" y="157"/>
                    <a:pt x="179" y="157"/>
                    <a:pt x="179" y="157"/>
                  </a:cubicBezTo>
                  <a:cubicBezTo>
                    <a:pt x="204" y="157"/>
                    <a:pt x="204" y="157"/>
                    <a:pt x="204" y="157"/>
                  </a:cubicBezTo>
                  <a:cubicBezTo>
                    <a:pt x="209" y="157"/>
                    <a:pt x="212" y="153"/>
                    <a:pt x="212" y="149"/>
                  </a:cubicBezTo>
                  <a:cubicBezTo>
                    <a:pt x="212" y="144"/>
                    <a:pt x="209" y="141"/>
                    <a:pt x="204" y="141"/>
                  </a:cubicBezTo>
                  <a:cubicBezTo>
                    <a:pt x="178" y="141"/>
                    <a:pt x="178" y="141"/>
                    <a:pt x="178" y="141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204" y="107"/>
                    <a:pt x="204" y="107"/>
                    <a:pt x="204" y="107"/>
                  </a:cubicBezTo>
                  <a:cubicBezTo>
                    <a:pt x="209" y="107"/>
                    <a:pt x="212" y="103"/>
                    <a:pt x="212" y="99"/>
                  </a:cubicBezTo>
                  <a:cubicBezTo>
                    <a:pt x="212" y="28"/>
                    <a:pt x="212" y="28"/>
                    <a:pt x="212" y="28"/>
                  </a:cubicBezTo>
                  <a:cubicBezTo>
                    <a:pt x="212" y="24"/>
                    <a:pt x="209" y="20"/>
                    <a:pt x="204" y="20"/>
                  </a:cubicBezTo>
                  <a:cubicBezTo>
                    <a:pt x="200" y="20"/>
                    <a:pt x="196" y="24"/>
                    <a:pt x="196" y="28"/>
                  </a:cubicBezTo>
                  <a:cubicBezTo>
                    <a:pt x="196" y="45"/>
                    <a:pt x="196" y="45"/>
                    <a:pt x="196" y="45"/>
                  </a:cubicBezTo>
                  <a:cubicBezTo>
                    <a:pt x="171" y="45"/>
                    <a:pt x="171" y="45"/>
                    <a:pt x="171" y="45"/>
                  </a:cubicBezTo>
                  <a:cubicBezTo>
                    <a:pt x="168" y="7"/>
                    <a:pt x="168" y="7"/>
                    <a:pt x="168" y="7"/>
                  </a:cubicBezTo>
                  <a:cubicBezTo>
                    <a:pt x="168" y="3"/>
                    <a:pt x="165" y="0"/>
                    <a:pt x="160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3"/>
                    <a:pt x="120" y="7"/>
                  </a:cubicBezTo>
                  <a:cubicBezTo>
                    <a:pt x="117" y="45"/>
                    <a:pt x="117" y="45"/>
                    <a:pt x="117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28"/>
                    <a:pt x="92" y="28"/>
                    <a:pt x="92" y="28"/>
                  </a:cubicBezTo>
                  <a:cubicBezTo>
                    <a:pt x="92" y="24"/>
                    <a:pt x="89" y="20"/>
                    <a:pt x="84" y="20"/>
                  </a:cubicBezTo>
                  <a:cubicBezTo>
                    <a:pt x="80" y="20"/>
                    <a:pt x="76" y="24"/>
                    <a:pt x="76" y="28"/>
                  </a:cubicBezTo>
                  <a:cubicBezTo>
                    <a:pt x="76" y="99"/>
                    <a:pt x="76" y="99"/>
                    <a:pt x="76" y="99"/>
                  </a:cubicBezTo>
                  <a:cubicBezTo>
                    <a:pt x="76" y="103"/>
                    <a:pt x="80" y="107"/>
                    <a:pt x="84" y="107"/>
                  </a:cubicBezTo>
                  <a:cubicBezTo>
                    <a:pt x="113" y="107"/>
                    <a:pt x="113" y="107"/>
                    <a:pt x="113" y="107"/>
                  </a:cubicBezTo>
                  <a:cubicBezTo>
                    <a:pt x="110" y="141"/>
                    <a:pt x="110" y="141"/>
                    <a:pt x="110" y="141"/>
                  </a:cubicBezTo>
                  <a:lnTo>
                    <a:pt x="84" y="141"/>
                  </a:lnTo>
                  <a:close/>
                  <a:moveTo>
                    <a:pt x="159" y="331"/>
                  </a:moveTo>
                  <a:cubicBezTo>
                    <a:pt x="159" y="332"/>
                    <a:pt x="159" y="332"/>
                    <a:pt x="159" y="333"/>
                  </a:cubicBezTo>
                  <a:cubicBezTo>
                    <a:pt x="110" y="373"/>
                    <a:pt x="110" y="373"/>
                    <a:pt x="110" y="373"/>
                  </a:cubicBezTo>
                  <a:cubicBezTo>
                    <a:pt x="113" y="331"/>
                    <a:pt x="113" y="331"/>
                    <a:pt x="113" y="331"/>
                  </a:cubicBezTo>
                  <a:lnTo>
                    <a:pt x="159" y="331"/>
                  </a:lnTo>
                  <a:close/>
                  <a:moveTo>
                    <a:pt x="121" y="211"/>
                  </a:moveTo>
                  <a:cubicBezTo>
                    <a:pt x="154" y="211"/>
                    <a:pt x="154" y="211"/>
                    <a:pt x="154" y="211"/>
                  </a:cubicBezTo>
                  <a:cubicBezTo>
                    <a:pt x="119" y="243"/>
                    <a:pt x="119" y="243"/>
                    <a:pt x="119" y="243"/>
                  </a:cubicBezTo>
                  <a:lnTo>
                    <a:pt x="121" y="211"/>
                  </a:lnTo>
                  <a:close/>
                  <a:moveTo>
                    <a:pt x="103" y="468"/>
                  </a:moveTo>
                  <a:cubicBezTo>
                    <a:pt x="169" y="468"/>
                    <a:pt x="169" y="468"/>
                    <a:pt x="169" y="468"/>
                  </a:cubicBezTo>
                  <a:cubicBezTo>
                    <a:pt x="99" y="520"/>
                    <a:pt x="99" y="520"/>
                    <a:pt x="99" y="520"/>
                  </a:cubicBezTo>
                  <a:lnTo>
                    <a:pt x="103" y="468"/>
                  </a:lnTo>
                  <a:close/>
                  <a:moveTo>
                    <a:pt x="118" y="452"/>
                  </a:moveTo>
                  <a:cubicBezTo>
                    <a:pt x="181" y="404"/>
                    <a:pt x="181" y="404"/>
                    <a:pt x="181" y="404"/>
                  </a:cubicBezTo>
                  <a:cubicBezTo>
                    <a:pt x="184" y="452"/>
                    <a:pt x="184" y="452"/>
                    <a:pt x="184" y="452"/>
                  </a:cubicBezTo>
                  <a:lnTo>
                    <a:pt x="118" y="452"/>
                  </a:lnTo>
                  <a:close/>
                  <a:moveTo>
                    <a:pt x="186" y="475"/>
                  </a:moveTo>
                  <a:cubicBezTo>
                    <a:pt x="190" y="527"/>
                    <a:pt x="190" y="527"/>
                    <a:pt x="190" y="527"/>
                  </a:cubicBezTo>
                  <a:cubicBezTo>
                    <a:pt x="114" y="527"/>
                    <a:pt x="114" y="527"/>
                    <a:pt x="114" y="527"/>
                  </a:cubicBezTo>
                  <a:lnTo>
                    <a:pt x="186" y="475"/>
                  </a:lnTo>
                  <a:close/>
                  <a:moveTo>
                    <a:pt x="98" y="543"/>
                  </a:moveTo>
                  <a:cubicBezTo>
                    <a:pt x="174" y="543"/>
                    <a:pt x="174" y="543"/>
                    <a:pt x="174" y="543"/>
                  </a:cubicBezTo>
                  <a:cubicBezTo>
                    <a:pt x="94" y="599"/>
                    <a:pt x="94" y="599"/>
                    <a:pt x="94" y="599"/>
                  </a:cubicBezTo>
                  <a:lnTo>
                    <a:pt x="98" y="543"/>
                  </a:lnTo>
                  <a:close/>
                  <a:moveTo>
                    <a:pt x="191" y="549"/>
                  </a:moveTo>
                  <a:cubicBezTo>
                    <a:pt x="195" y="606"/>
                    <a:pt x="195" y="606"/>
                    <a:pt x="195" y="606"/>
                  </a:cubicBezTo>
                  <a:cubicBezTo>
                    <a:pt x="109" y="606"/>
                    <a:pt x="109" y="606"/>
                    <a:pt x="109" y="606"/>
                  </a:cubicBezTo>
                  <a:lnTo>
                    <a:pt x="191" y="549"/>
                  </a:lnTo>
                  <a:close/>
                  <a:moveTo>
                    <a:pt x="105" y="444"/>
                  </a:moveTo>
                  <a:cubicBezTo>
                    <a:pt x="108" y="398"/>
                    <a:pt x="108" y="398"/>
                    <a:pt x="108" y="398"/>
                  </a:cubicBezTo>
                  <a:cubicBezTo>
                    <a:pt x="165" y="398"/>
                    <a:pt x="165" y="398"/>
                    <a:pt x="165" y="398"/>
                  </a:cubicBezTo>
                  <a:lnTo>
                    <a:pt x="105" y="444"/>
                  </a:lnTo>
                  <a:close/>
                  <a:moveTo>
                    <a:pt x="117" y="269"/>
                  </a:moveTo>
                  <a:cubicBezTo>
                    <a:pt x="158" y="269"/>
                    <a:pt x="158" y="269"/>
                    <a:pt x="158" y="269"/>
                  </a:cubicBezTo>
                  <a:cubicBezTo>
                    <a:pt x="115" y="306"/>
                    <a:pt x="115" y="306"/>
                    <a:pt x="115" y="306"/>
                  </a:cubicBezTo>
                  <a:lnTo>
                    <a:pt x="117" y="269"/>
                  </a:lnTo>
                  <a:close/>
                  <a:moveTo>
                    <a:pt x="130" y="253"/>
                  </a:moveTo>
                  <a:cubicBezTo>
                    <a:pt x="159" y="226"/>
                    <a:pt x="159" y="226"/>
                    <a:pt x="159" y="226"/>
                  </a:cubicBezTo>
                  <a:cubicBezTo>
                    <a:pt x="161" y="233"/>
                    <a:pt x="165" y="239"/>
                    <a:pt x="169" y="244"/>
                  </a:cubicBezTo>
                  <a:cubicBezTo>
                    <a:pt x="170" y="253"/>
                    <a:pt x="170" y="253"/>
                    <a:pt x="170" y="253"/>
                  </a:cubicBezTo>
                  <a:lnTo>
                    <a:pt x="130" y="253"/>
                  </a:lnTo>
                  <a:close/>
                  <a:moveTo>
                    <a:pt x="163" y="195"/>
                  </a:moveTo>
                  <a:cubicBezTo>
                    <a:pt x="133" y="195"/>
                    <a:pt x="133" y="195"/>
                    <a:pt x="133" y="195"/>
                  </a:cubicBezTo>
                  <a:cubicBezTo>
                    <a:pt x="164" y="166"/>
                    <a:pt x="164" y="166"/>
                    <a:pt x="164" y="166"/>
                  </a:cubicBezTo>
                  <a:cubicBezTo>
                    <a:pt x="165" y="190"/>
                    <a:pt x="165" y="190"/>
                    <a:pt x="165" y="190"/>
                  </a:cubicBezTo>
                  <a:cubicBezTo>
                    <a:pt x="164" y="192"/>
                    <a:pt x="164" y="193"/>
                    <a:pt x="163" y="195"/>
                  </a:cubicBezTo>
                  <a:close/>
                  <a:moveTo>
                    <a:pt x="123" y="184"/>
                  </a:moveTo>
                  <a:cubicBezTo>
                    <a:pt x="125" y="157"/>
                    <a:pt x="125" y="157"/>
                    <a:pt x="125" y="157"/>
                  </a:cubicBezTo>
                  <a:cubicBezTo>
                    <a:pt x="151" y="157"/>
                    <a:pt x="151" y="157"/>
                    <a:pt x="151" y="157"/>
                  </a:cubicBezTo>
                  <a:lnTo>
                    <a:pt x="123" y="184"/>
                  </a:lnTo>
                  <a:close/>
                  <a:moveTo>
                    <a:pt x="87" y="694"/>
                  </a:moveTo>
                  <a:cubicBezTo>
                    <a:pt x="92" y="622"/>
                    <a:pt x="92" y="622"/>
                    <a:pt x="92" y="622"/>
                  </a:cubicBezTo>
                  <a:cubicBezTo>
                    <a:pt x="196" y="622"/>
                    <a:pt x="196" y="622"/>
                    <a:pt x="196" y="622"/>
                  </a:cubicBezTo>
                  <a:cubicBezTo>
                    <a:pt x="202" y="694"/>
                    <a:pt x="202" y="694"/>
                    <a:pt x="202" y="694"/>
                  </a:cubicBezTo>
                  <a:lnTo>
                    <a:pt x="87" y="694"/>
                  </a:lnTo>
                  <a:close/>
                  <a:moveTo>
                    <a:pt x="179" y="382"/>
                  </a:moveTo>
                  <a:cubicBezTo>
                    <a:pt x="122" y="382"/>
                    <a:pt x="122" y="382"/>
                    <a:pt x="122" y="382"/>
                  </a:cubicBezTo>
                  <a:cubicBezTo>
                    <a:pt x="166" y="347"/>
                    <a:pt x="166" y="347"/>
                    <a:pt x="166" y="347"/>
                  </a:cubicBezTo>
                  <a:cubicBezTo>
                    <a:pt x="169" y="351"/>
                    <a:pt x="173" y="355"/>
                    <a:pt x="177" y="358"/>
                  </a:cubicBezTo>
                  <a:lnTo>
                    <a:pt x="179" y="382"/>
                  </a:lnTo>
                  <a:close/>
                  <a:moveTo>
                    <a:pt x="229" y="322"/>
                  </a:moveTo>
                  <a:cubicBezTo>
                    <a:pt x="229" y="337"/>
                    <a:pt x="216" y="349"/>
                    <a:pt x="201" y="349"/>
                  </a:cubicBezTo>
                  <a:cubicBezTo>
                    <a:pt x="186" y="349"/>
                    <a:pt x="174" y="337"/>
                    <a:pt x="174" y="322"/>
                  </a:cubicBezTo>
                  <a:cubicBezTo>
                    <a:pt x="174" y="307"/>
                    <a:pt x="186" y="294"/>
                    <a:pt x="201" y="294"/>
                  </a:cubicBezTo>
                  <a:cubicBezTo>
                    <a:pt x="216" y="294"/>
                    <a:pt x="229" y="307"/>
                    <a:pt x="229" y="322"/>
                  </a:cubicBezTo>
                  <a:close/>
                  <a:moveTo>
                    <a:pt x="158" y="315"/>
                  </a:moveTo>
                  <a:cubicBezTo>
                    <a:pt x="126" y="315"/>
                    <a:pt x="126" y="315"/>
                    <a:pt x="126" y="315"/>
                  </a:cubicBezTo>
                  <a:cubicBezTo>
                    <a:pt x="172" y="276"/>
                    <a:pt x="172" y="276"/>
                    <a:pt x="172" y="276"/>
                  </a:cubicBezTo>
                  <a:cubicBezTo>
                    <a:pt x="173" y="289"/>
                    <a:pt x="173" y="289"/>
                    <a:pt x="173" y="289"/>
                  </a:cubicBezTo>
                  <a:cubicBezTo>
                    <a:pt x="165" y="296"/>
                    <a:pt x="160" y="305"/>
                    <a:pt x="158" y="315"/>
                  </a:cubicBezTo>
                  <a:close/>
                  <a:moveTo>
                    <a:pt x="201" y="187"/>
                  </a:moveTo>
                  <a:cubicBezTo>
                    <a:pt x="216" y="187"/>
                    <a:pt x="229" y="200"/>
                    <a:pt x="229" y="215"/>
                  </a:cubicBezTo>
                  <a:cubicBezTo>
                    <a:pt x="229" y="230"/>
                    <a:pt x="216" y="242"/>
                    <a:pt x="201" y="242"/>
                  </a:cubicBezTo>
                  <a:cubicBezTo>
                    <a:pt x="186" y="242"/>
                    <a:pt x="174" y="230"/>
                    <a:pt x="174" y="215"/>
                  </a:cubicBezTo>
                  <a:cubicBezTo>
                    <a:pt x="174" y="200"/>
                    <a:pt x="186" y="187"/>
                    <a:pt x="201" y="187"/>
                  </a:cubicBezTo>
                  <a:close/>
                  <a:moveTo>
                    <a:pt x="196" y="61"/>
                  </a:moveTo>
                  <a:cubicBezTo>
                    <a:pt x="196" y="91"/>
                    <a:pt x="196" y="91"/>
                    <a:pt x="196" y="91"/>
                  </a:cubicBezTo>
                  <a:cubicBezTo>
                    <a:pt x="174" y="91"/>
                    <a:pt x="174" y="91"/>
                    <a:pt x="174" y="91"/>
                  </a:cubicBezTo>
                  <a:cubicBezTo>
                    <a:pt x="172" y="61"/>
                    <a:pt x="172" y="61"/>
                    <a:pt x="172" y="61"/>
                  </a:cubicBezTo>
                  <a:lnTo>
                    <a:pt x="196" y="61"/>
                  </a:lnTo>
                  <a:close/>
                  <a:moveTo>
                    <a:pt x="158" y="91"/>
                  </a:moveTo>
                  <a:cubicBezTo>
                    <a:pt x="130" y="91"/>
                    <a:pt x="130" y="91"/>
                    <a:pt x="130" y="91"/>
                  </a:cubicBezTo>
                  <a:cubicBezTo>
                    <a:pt x="132" y="61"/>
                    <a:pt x="132" y="61"/>
                    <a:pt x="132" y="61"/>
                  </a:cubicBezTo>
                  <a:cubicBezTo>
                    <a:pt x="156" y="61"/>
                    <a:pt x="156" y="61"/>
                    <a:pt x="156" y="61"/>
                  </a:cubicBezTo>
                  <a:lnTo>
                    <a:pt x="158" y="91"/>
                  </a:lnTo>
                  <a:close/>
                  <a:moveTo>
                    <a:pt x="135" y="16"/>
                  </a:moveTo>
                  <a:cubicBezTo>
                    <a:pt x="153" y="16"/>
                    <a:pt x="153" y="16"/>
                    <a:pt x="153" y="16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33" y="45"/>
                    <a:pt x="133" y="45"/>
                    <a:pt x="133" y="45"/>
                  </a:cubicBezTo>
                  <a:lnTo>
                    <a:pt x="135" y="16"/>
                  </a:lnTo>
                  <a:close/>
                  <a:moveTo>
                    <a:pt x="92" y="91"/>
                  </a:moveTo>
                  <a:cubicBezTo>
                    <a:pt x="92" y="61"/>
                    <a:pt x="92" y="61"/>
                    <a:pt x="92" y="61"/>
                  </a:cubicBezTo>
                  <a:cubicBezTo>
                    <a:pt x="116" y="61"/>
                    <a:pt x="116" y="61"/>
                    <a:pt x="116" y="61"/>
                  </a:cubicBezTo>
                  <a:cubicBezTo>
                    <a:pt x="114" y="91"/>
                    <a:pt x="114" y="91"/>
                    <a:pt x="114" y="91"/>
                  </a:cubicBezTo>
                  <a:lnTo>
                    <a:pt x="92" y="91"/>
                  </a:lnTo>
                  <a:close/>
                  <a:moveTo>
                    <a:pt x="129" y="107"/>
                  </a:moveTo>
                  <a:cubicBezTo>
                    <a:pt x="159" y="107"/>
                    <a:pt x="159" y="107"/>
                    <a:pt x="159" y="107"/>
                  </a:cubicBezTo>
                  <a:cubicBezTo>
                    <a:pt x="162" y="141"/>
                    <a:pt x="162" y="141"/>
                    <a:pt x="162" y="141"/>
                  </a:cubicBezTo>
                  <a:cubicBezTo>
                    <a:pt x="126" y="141"/>
                    <a:pt x="126" y="141"/>
                    <a:pt x="126" y="141"/>
                  </a:cubicBezTo>
                  <a:lnTo>
                    <a:pt x="129" y="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33" name="Freeform 419"/>
            <p:cNvSpPr>
              <a:spLocks/>
            </p:cNvSpPr>
            <p:nvPr/>
          </p:nvSpPr>
          <p:spPr bwMode="auto">
            <a:xfrm>
              <a:off x="3768725" y="1093788"/>
              <a:ext cx="50800" cy="73025"/>
            </a:xfrm>
            <a:custGeom>
              <a:avLst/>
              <a:gdLst>
                <a:gd name="T0" fmla="*/ 38 w 53"/>
                <a:gd name="T1" fmla="*/ 75 h 77"/>
                <a:gd name="T2" fmla="*/ 44 w 53"/>
                <a:gd name="T3" fmla="*/ 77 h 77"/>
                <a:gd name="T4" fmla="*/ 49 w 53"/>
                <a:gd name="T5" fmla="*/ 75 h 77"/>
                <a:gd name="T6" fmla="*/ 50 w 53"/>
                <a:gd name="T7" fmla="*/ 64 h 77"/>
                <a:gd name="T8" fmla="*/ 16 w 53"/>
                <a:gd name="T9" fmla="*/ 6 h 77"/>
                <a:gd name="T10" fmla="*/ 6 w 53"/>
                <a:gd name="T11" fmla="*/ 1 h 77"/>
                <a:gd name="T12" fmla="*/ 1 w 53"/>
                <a:gd name="T13" fmla="*/ 11 h 77"/>
                <a:gd name="T14" fmla="*/ 38 w 53"/>
                <a:gd name="T15" fmla="*/ 7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77">
                  <a:moveTo>
                    <a:pt x="38" y="75"/>
                  </a:moveTo>
                  <a:cubicBezTo>
                    <a:pt x="40" y="77"/>
                    <a:pt x="42" y="77"/>
                    <a:pt x="44" y="77"/>
                  </a:cubicBezTo>
                  <a:cubicBezTo>
                    <a:pt x="46" y="77"/>
                    <a:pt x="48" y="77"/>
                    <a:pt x="49" y="75"/>
                  </a:cubicBezTo>
                  <a:cubicBezTo>
                    <a:pt x="53" y="72"/>
                    <a:pt x="53" y="67"/>
                    <a:pt x="50" y="64"/>
                  </a:cubicBezTo>
                  <a:cubicBezTo>
                    <a:pt x="35" y="47"/>
                    <a:pt x="23" y="27"/>
                    <a:pt x="16" y="6"/>
                  </a:cubicBezTo>
                  <a:cubicBezTo>
                    <a:pt x="15" y="2"/>
                    <a:pt x="11" y="0"/>
                    <a:pt x="6" y="1"/>
                  </a:cubicBezTo>
                  <a:cubicBezTo>
                    <a:pt x="2" y="2"/>
                    <a:pt x="0" y="7"/>
                    <a:pt x="1" y="11"/>
                  </a:cubicBezTo>
                  <a:cubicBezTo>
                    <a:pt x="8" y="35"/>
                    <a:pt x="21" y="57"/>
                    <a:pt x="38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34" name="Freeform 420"/>
            <p:cNvSpPr>
              <a:spLocks/>
            </p:cNvSpPr>
            <p:nvPr/>
          </p:nvSpPr>
          <p:spPr bwMode="auto">
            <a:xfrm>
              <a:off x="4030663" y="1093788"/>
              <a:ext cx="49213" cy="73025"/>
            </a:xfrm>
            <a:custGeom>
              <a:avLst/>
              <a:gdLst>
                <a:gd name="T0" fmla="*/ 15 w 53"/>
                <a:gd name="T1" fmla="*/ 75 h 77"/>
                <a:gd name="T2" fmla="*/ 52 w 53"/>
                <a:gd name="T3" fmla="*/ 11 h 77"/>
                <a:gd name="T4" fmla="*/ 46 w 53"/>
                <a:gd name="T5" fmla="*/ 1 h 77"/>
                <a:gd name="T6" fmla="*/ 36 w 53"/>
                <a:gd name="T7" fmla="*/ 6 h 77"/>
                <a:gd name="T8" fmla="*/ 3 w 53"/>
                <a:gd name="T9" fmla="*/ 64 h 77"/>
                <a:gd name="T10" fmla="*/ 3 w 53"/>
                <a:gd name="T11" fmla="*/ 75 h 77"/>
                <a:gd name="T12" fmla="*/ 9 w 53"/>
                <a:gd name="T13" fmla="*/ 77 h 77"/>
                <a:gd name="T14" fmla="*/ 15 w 53"/>
                <a:gd name="T15" fmla="*/ 7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77">
                  <a:moveTo>
                    <a:pt x="15" y="75"/>
                  </a:moveTo>
                  <a:cubicBezTo>
                    <a:pt x="31" y="57"/>
                    <a:pt x="44" y="35"/>
                    <a:pt x="52" y="11"/>
                  </a:cubicBezTo>
                  <a:cubicBezTo>
                    <a:pt x="53" y="7"/>
                    <a:pt x="51" y="2"/>
                    <a:pt x="46" y="1"/>
                  </a:cubicBezTo>
                  <a:cubicBezTo>
                    <a:pt x="42" y="0"/>
                    <a:pt x="38" y="2"/>
                    <a:pt x="36" y="6"/>
                  </a:cubicBezTo>
                  <a:cubicBezTo>
                    <a:pt x="30" y="27"/>
                    <a:pt x="18" y="47"/>
                    <a:pt x="3" y="64"/>
                  </a:cubicBezTo>
                  <a:cubicBezTo>
                    <a:pt x="0" y="67"/>
                    <a:pt x="0" y="72"/>
                    <a:pt x="3" y="75"/>
                  </a:cubicBezTo>
                  <a:cubicBezTo>
                    <a:pt x="5" y="77"/>
                    <a:pt x="7" y="77"/>
                    <a:pt x="9" y="77"/>
                  </a:cubicBezTo>
                  <a:cubicBezTo>
                    <a:pt x="11" y="77"/>
                    <a:pt x="13" y="77"/>
                    <a:pt x="15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35" name="Freeform 421"/>
            <p:cNvSpPr>
              <a:spLocks/>
            </p:cNvSpPr>
            <p:nvPr/>
          </p:nvSpPr>
          <p:spPr bwMode="auto">
            <a:xfrm>
              <a:off x="3768725" y="949325"/>
              <a:ext cx="44450" cy="66675"/>
            </a:xfrm>
            <a:custGeom>
              <a:avLst/>
              <a:gdLst>
                <a:gd name="T0" fmla="*/ 9 w 46"/>
                <a:gd name="T1" fmla="*/ 69 h 69"/>
                <a:gd name="T2" fmla="*/ 16 w 46"/>
                <a:gd name="T3" fmla="*/ 64 h 69"/>
                <a:gd name="T4" fmla="*/ 43 w 46"/>
                <a:gd name="T5" fmla="*/ 14 h 69"/>
                <a:gd name="T6" fmla="*/ 42 w 46"/>
                <a:gd name="T7" fmla="*/ 3 h 69"/>
                <a:gd name="T8" fmla="*/ 30 w 46"/>
                <a:gd name="T9" fmla="*/ 4 h 69"/>
                <a:gd name="T10" fmla="*/ 1 w 46"/>
                <a:gd name="T11" fmla="*/ 59 h 69"/>
                <a:gd name="T12" fmla="*/ 6 w 46"/>
                <a:gd name="T13" fmla="*/ 69 h 69"/>
                <a:gd name="T14" fmla="*/ 9 w 46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69">
                  <a:moveTo>
                    <a:pt x="9" y="69"/>
                  </a:moveTo>
                  <a:cubicBezTo>
                    <a:pt x="12" y="69"/>
                    <a:pt x="15" y="67"/>
                    <a:pt x="16" y="64"/>
                  </a:cubicBezTo>
                  <a:cubicBezTo>
                    <a:pt x="22" y="46"/>
                    <a:pt x="31" y="29"/>
                    <a:pt x="43" y="14"/>
                  </a:cubicBezTo>
                  <a:cubicBezTo>
                    <a:pt x="46" y="11"/>
                    <a:pt x="45" y="6"/>
                    <a:pt x="42" y="3"/>
                  </a:cubicBezTo>
                  <a:cubicBezTo>
                    <a:pt x="38" y="0"/>
                    <a:pt x="33" y="1"/>
                    <a:pt x="30" y="4"/>
                  </a:cubicBezTo>
                  <a:cubicBezTo>
                    <a:pt x="17" y="21"/>
                    <a:pt x="7" y="39"/>
                    <a:pt x="1" y="59"/>
                  </a:cubicBezTo>
                  <a:cubicBezTo>
                    <a:pt x="0" y="63"/>
                    <a:pt x="2" y="68"/>
                    <a:pt x="6" y="69"/>
                  </a:cubicBezTo>
                  <a:cubicBezTo>
                    <a:pt x="7" y="69"/>
                    <a:pt x="8" y="69"/>
                    <a:pt x="9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36" name="Freeform 422"/>
            <p:cNvSpPr>
              <a:spLocks/>
            </p:cNvSpPr>
            <p:nvPr/>
          </p:nvSpPr>
          <p:spPr bwMode="auto">
            <a:xfrm>
              <a:off x="4037013" y="949325"/>
              <a:ext cx="42863" cy="66675"/>
            </a:xfrm>
            <a:custGeom>
              <a:avLst/>
              <a:gdLst>
                <a:gd name="T0" fmla="*/ 37 w 46"/>
                <a:gd name="T1" fmla="*/ 69 h 69"/>
                <a:gd name="T2" fmla="*/ 39 w 46"/>
                <a:gd name="T3" fmla="*/ 69 h 69"/>
                <a:gd name="T4" fmla="*/ 44 w 46"/>
                <a:gd name="T5" fmla="*/ 59 h 69"/>
                <a:gd name="T6" fmla="*/ 15 w 46"/>
                <a:gd name="T7" fmla="*/ 4 h 69"/>
                <a:gd name="T8" fmla="*/ 4 w 46"/>
                <a:gd name="T9" fmla="*/ 3 h 69"/>
                <a:gd name="T10" fmla="*/ 3 w 46"/>
                <a:gd name="T11" fmla="*/ 14 h 69"/>
                <a:gd name="T12" fmla="*/ 29 w 46"/>
                <a:gd name="T13" fmla="*/ 64 h 69"/>
                <a:gd name="T14" fmla="*/ 37 w 46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69">
                  <a:moveTo>
                    <a:pt x="37" y="69"/>
                  </a:moveTo>
                  <a:cubicBezTo>
                    <a:pt x="38" y="69"/>
                    <a:pt x="38" y="69"/>
                    <a:pt x="39" y="69"/>
                  </a:cubicBezTo>
                  <a:cubicBezTo>
                    <a:pt x="43" y="68"/>
                    <a:pt x="46" y="63"/>
                    <a:pt x="44" y="59"/>
                  </a:cubicBezTo>
                  <a:cubicBezTo>
                    <a:pt x="38" y="39"/>
                    <a:pt x="28" y="21"/>
                    <a:pt x="15" y="4"/>
                  </a:cubicBezTo>
                  <a:cubicBezTo>
                    <a:pt x="12" y="1"/>
                    <a:pt x="7" y="0"/>
                    <a:pt x="4" y="3"/>
                  </a:cubicBezTo>
                  <a:cubicBezTo>
                    <a:pt x="1" y="6"/>
                    <a:pt x="0" y="11"/>
                    <a:pt x="3" y="14"/>
                  </a:cubicBezTo>
                  <a:cubicBezTo>
                    <a:pt x="15" y="29"/>
                    <a:pt x="24" y="46"/>
                    <a:pt x="29" y="64"/>
                  </a:cubicBezTo>
                  <a:cubicBezTo>
                    <a:pt x="30" y="67"/>
                    <a:pt x="33" y="69"/>
                    <a:pt x="37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37" name="Freeform 423"/>
            <p:cNvSpPr>
              <a:spLocks noEditPoints="1"/>
            </p:cNvSpPr>
            <p:nvPr/>
          </p:nvSpPr>
          <p:spPr bwMode="auto">
            <a:xfrm>
              <a:off x="3878263" y="998538"/>
              <a:ext cx="93663" cy="93663"/>
            </a:xfrm>
            <a:custGeom>
              <a:avLst/>
              <a:gdLst>
                <a:gd name="T0" fmla="*/ 49 w 98"/>
                <a:gd name="T1" fmla="*/ 99 h 99"/>
                <a:gd name="T2" fmla="*/ 98 w 98"/>
                <a:gd name="T3" fmla="*/ 50 h 99"/>
                <a:gd name="T4" fmla="*/ 49 w 98"/>
                <a:gd name="T5" fmla="*/ 0 h 99"/>
                <a:gd name="T6" fmla="*/ 0 w 98"/>
                <a:gd name="T7" fmla="*/ 50 h 99"/>
                <a:gd name="T8" fmla="*/ 49 w 98"/>
                <a:gd name="T9" fmla="*/ 99 h 99"/>
                <a:gd name="T10" fmla="*/ 49 w 98"/>
                <a:gd name="T11" fmla="*/ 16 h 99"/>
                <a:gd name="T12" fmla="*/ 82 w 98"/>
                <a:gd name="T13" fmla="*/ 50 h 99"/>
                <a:gd name="T14" fmla="*/ 49 w 98"/>
                <a:gd name="T15" fmla="*/ 83 h 99"/>
                <a:gd name="T16" fmla="*/ 16 w 98"/>
                <a:gd name="T17" fmla="*/ 50 h 99"/>
                <a:gd name="T18" fmla="*/ 49 w 98"/>
                <a:gd name="T19" fmla="*/ 16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" h="99">
                  <a:moveTo>
                    <a:pt x="49" y="99"/>
                  </a:moveTo>
                  <a:cubicBezTo>
                    <a:pt x="76" y="99"/>
                    <a:pt x="98" y="77"/>
                    <a:pt x="98" y="50"/>
                  </a:cubicBezTo>
                  <a:cubicBezTo>
                    <a:pt x="98" y="22"/>
                    <a:pt x="76" y="0"/>
                    <a:pt x="49" y="0"/>
                  </a:cubicBezTo>
                  <a:cubicBezTo>
                    <a:pt x="22" y="0"/>
                    <a:pt x="0" y="22"/>
                    <a:pt x="0" y="50"/>
                  </a:cubicBezTo>
                  <a:cubicBezTo>
                    <a:pt x="0" y="77"/>
                    <a:pt x="22" y="99"/>
                    <a:pt x="49" y="99"/>
                  </a:cubicBezTo>
                  <a:close/>
                  <a:moveTo>
                    <a:pt x="49" y="16"/>
                  </a:moveTo>
                  <a:cubicBezTo>
                    <a:pt x="67" y="16"/>
                    <a:pt x="82" y="31"/>
                    <a:pt x="82" y="50"/>
                  </a:cubicBezTo>
                  <a:cubicBezTo>
                    <a:pt x="82" y="68"/>
                    <a:pt x="67" y="83"/>
                    <a:pt x="49" y="83"/>
                  </a:cubicBezTo>
                  <a:cubicBezTo>
                    <a:pt x="31" y="83"/>
                    <a:pt x="16" y="68"/>
                    <a:pt x="16" y="50"/>
                  </a:cubicBezTo>
                  <a:cubicBezTo>
                    <a:pt x="16" y="31"/>
                    <a:pt x="31" y="16"/>
                    <a:pt x="49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38" name="Freeform 424"/>
            <p:cNvSpPr>
              <a:spLocks noEditPoints="1"/>
            </p:cNvSpPr>
            <p:nvPr/>
          </p:nvSpPr>
          <p:spPr bwMode="auto">
            <a:xfrm>
              <a:off x="3813175" y="1112838"/>
              <a:ext cx="222250" cy="90488"/>
            </a:xfrm>
            <a:custGeom>
              <a:avLst/>
              <a:gdLst>
                <a:gd name="T0" fmla="*/ 9 w 233"/>
                <a:gd name="T1" fmla="*/ 95 h 95"/>
                <a:gd name="T2" fmla="*/ 225 w 233"/>
                <a:gd name="T3" fmla="*/ 95 h 95"/>
                <a:gd name="T4" fmla="*/ 232 w 233"/>
                <a:gd name="T5" fmla="*/ 91 h 95"/>
                <a:gd name="T6" fmla="*/ 232 w 233"/>
                <a:gd name="T7" fmla="*/ 83 h 95"/>
                <a:gd name="T8" fmla="*/ 211 w 233"/>
                <a:gd name="T9" fmla="*/ 35 h 95"/>
                <a:gd name="T10" fmla="*/ 156 w 233"/>
                <a:gd name="T11" fmla="*/ 0 h 95"/>
                <a:gd name="T12" fmla="*/ 78 w 233"/>
                <a:gd name="T13" fmla="*/ 0 h 95"/>
                <a:gd name="T14" fmla="*/ 23 w 233"/>
                <a:gd name="T15" fmla="*/ 35 h 95"/>
                <a:gd name="T16" fmla="*/ 1 w 233"/>
                <a:gd name="T17" fmla="*/ 83 h 95"/>
                <a:gd name="T18" fmla="*/ 2 w 233"/>
                <a:gd name="T19" fmla="*/ 91 h 95"/>
                <a:gd name="T20" fmla="*/ 9 w 233"/>
                <a:gd name="T21" fmla="*/ 95 h 95"/>
                <a:gd name="T22" fmla="*/ 38 w 233"/>
                <a:gd name="T23" fmla="*/ 42 h 95"/>
                <a:gd name="T24" fmla="*/ 78 w 233"/>
                <a:gd name="T25" fmla="*/ 16 h 95"/>
                <a:gd name="T26" fmla="*/ 156 w 233"/>
                <a:gd name="T27" fmla="*/ 16 h 95"/>
                <a:gd name="T28" fmla="*/ 196 w 233"/>
                <a:gd name="T29" fmla="*/ 42 h 95"/>
                <a:gd name="T30" fmla="*/ 213 w 233"/>
                <a:gd name="T31" fmla="*/ 79 h 95"/>
                <a:gd name="T32" fmla="*/ 21 w 233"/>
                <a:gd name="T33" fmla="*/ 79 h 95"/>
                <a:gd name="T34" fmla="*/ 38 w 233"/>
                <a:gd name="T35" fmla="*/ 4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3" h="95">
                  <a:moveTo>
                    <a:pt x="9" y="95"/>
                  </a:moveTo>
                  <a:cubicBezTo>
                    <a:pt x="225" y="95"/>
                    <a:pt x="225" y="95"/>
                    <a:pt x="225" y="95"/>
                  </a:cubicBezTo>
                  <a:cubicBezTo>
                    <a:pt x="228" y="95"/>
                    <a:pt x="230" y="93"/>
                    <a:pt x="232" y="91"/>
                  </a:cubicBezTo>
                  <a:cubicBezTo>
                    <a:pt x="233" y="89"/>
                    <a:pt x="233" y="86"/>
                    <a:pt x="232" y="83"/>
                  </a:cubicBezTo>
                  <a:cubicBezTo>
                    <a:pt x="211" y="35"/>
                    <a:pt x="211" y="35"/>
                    <a:pt x="211" y="35"/>
                  </a:cubicBezTo>
                  <a:cubicBezTo>
                    <a:pt x="201" y="14"/>
                    <a:pt x="179" y="0"/>
                    <a:pt x="15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54" y="0"/>
                    <a:pt x="33" y="14"/>
                    <a:pt x="23" y="35"/>
                  </a:cubicBezTo>
                  <a:cubicBezTo>
                    <a:pt x="1" y="83"/>
                    <a:pt x="1" y="83"/>
                    <a:pt x="1" y="83"/>
                  </a:cubicBezTo>
                  <a:cubicBezTo>
                    <a:pt x="0" y="86"/>
                    <a:pt x="0" y="89"/>
                    <a:pt x="2" y="91"/>
                  </a:cubicBezTo>
                  <a:cubicBezTo>
                    <a:pt x="3" y="93"/>
                    <a:pt x="6" y="95"/>
                    <a:pt x="9" y="95"/>
                  </a:cubicBezTo>
                  <a:close/>
                  <a:moveTo>
                    <a:pt x="38" y="42"/>
                  </a:moveTo>
                  <a:cubicBezTo>
                    <a:pt x="45" y="26"/>
                    <a:pt x="60" y="16"/>
                    <a:pt x="78" y="16"/>
                  </a:cubicBezTo>
                  <a:cubicBezTo>
                    <a:pt x="156" y="16"/>
                    <a:pt x="156" y="16"/>
                    <a:pt x="156" y="16"/>
                  </a:cubicBezTo>
                  <a:cubicBezTo>
                    <a:pt x="173" y="16"/>
                    <a:pt x="189" y="26"/>
                    <a:pt x="196" y="42"/>
                  </a:cubicBezTo>
                  <a:cubicBezTo>
                    <a:pt x="213" y="79"/>
                    <a:pt x="213" y="79"/>
                    <a:pt x="213" y="79"/>
                  </a:cubicBezTo>
                  <a:cubicBezTo>
                    <a:pt x="21" y="79"/>
                    <a:pt x="21" y="79"/>
                    <a:pt x="21" y="79"/>
                  </a:cubicBezTo>
                  <a:lnTo>
                    <a:pt x="38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39" name="Freeform 425"/>
            <p:cNvSpPr>
              <a:spLocks noEditPoints="1"/>
            </p:cNvSpPr>
            <p:nvPr/>
          </p:nvSpPr>
          <p:spPr bwMode="auto">
            <a:xfrm>
              <a:off x="3736975" y="1023938"/>
              <a:ext cx="61913" cy="61913"/>
            </a:xfrm>
            <a:custGeom>
              <a:avLst/>
              <a:gdLst>
                <a:gd name="T0" fmla="*/ 0 w 65"/>
                <a:gd name="T1" fmla="*/ 8 h 64"/>
                <a:gd name="T2" fmla="*/ 0 w 65"/>
                <a:gd name="T3" fmla="*/ 56 h 64"/>
                <a:gd name="T4" fmla="*/ 8 w 65"/>
                <a:gd name="T5" fmla="*/ 64 h 64"/>
                <a:gd name="T6" fmla="*/ 57 w 65"/>
                <a:gd name="T7" fmla="*/ 64 h 64"/>
                <a:gd name="T8" fmla="*/ 65 w 65"/>
                <a:gd name="T9" fmla="*/ 56 h 64"/>
                <a:gd name="T10" fmla="*/ 65 w 65"/>
                <a:gd name="T11" fmla="*/ 8 h 64"/>
                <a:gd name="T12" fmla="*/ 57 w 65"/>
                <a:gd name="T13" fmla="*/ 0 h 64"/>
                <a:gd name="T14" fmla="*/ 8 w 65"/>
                <a:gd name="T15" fmla="*/ 0 h 64"/>
                <a:gd name="T16" fmla="*/ 0 w 65"/>
                <a:gd name="T17" fmla="*/ 8 h 64"/>
                <a:gd name="T18" fmla="*/ 16 w 65"/>
                <a:gd name="T19" fmla="*/ 16 h 64"/>
                <a:gd name="T20" fmla="*/ 49 w 65"/>
                <a:gd name="T21" fmla="*/ 16 h 64"/>
                <a:gd name="T22" fmla="*/ 49 w 65"/>
                <a:gd name="T23" fmla="*/ 48 h 64"/>
                <a:gd name="T24" fmla="*/ 16 w 65"/>
                <a:gd name="T25" fmla="*/ 48 h 64"/>
                <a:gd name="T26" fmla="*/ 16 w 65"/>
                <a:gd name="T27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4">
                  <a:moveTo>
                    <a:pt x="0" y="8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4"/>
                    <a:pt x="8" y="64"/>
                  </a:cubicBezTo>
                  <a:cubicBezTo>
                    <a:pt x="57" y="64"/>
                    <a:pt x="57" y="64"/>
                    <a:pt x="57" y="64"/>
                  </a:cubicBezTo>
                  <a:cubicBezTo>
                    <a:pt x="61" y="64"/>
                    <a:pt x="65" y="61"/>
                    <a:pt x="65" y="56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65" y="3"/>
                    <a:pt x="61" y="0"/>
                    <a:pt x="5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lose/>
                  <a:moveTo>
                    <a:pt x="16" y="16"/>
                  </a:moveTo>
                  <a:cubicBezTo>
                    <a:pt x="49" y="16"/>
                    <a:pt x="49" y="16"/>
                    <a:pt x="49" y="16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16" y="48"/>
                    <a:pt x="16" y="48"/>
                    <a:pt x="16" y="48"/>
                  </a:cubicBez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40" name="Freeform 426"/>
            <p:cNvSpPr>
              <a:spLocks noEditPoints="1"/>
            </p:cNvSpPr>
            <p:nvPr/>
          </p:nvSpPr>
          <p:spPr bwMode="auto">
            <a:xfrm>
              <a:off x="3813175" y="887413"/>
              <a:ext cx="61913" cy="60325"/>
            </a:xfrm>
            <a:custGeom>
              <a:avLst/>
              <a:gdLst>
                <a:gd name="T0" fmla="*/ 56 w 64"/>
                <a:gd name="T1" fmla="*/ 64 h 64"/>
                <a:gd name="T2" fmla="*/ 64 w 64"/>
                <a:gd name="T3" fmla="*/ 56 h 64"/>
                <a:gd name="T4" fmla="*/ 64 w 64"/>
                <a:gd name="T5" fmla="*/ 8 h 64"/>
                <a:gd name="T6" fmla="*/ 56 w 64"/>
                <a:gd name="T7" fmla="*/ 0 h 64"/>
                <a:gd name="T8" fmla="*/ 8 w 64"/>
                <a:gd name="T9" fmla="*/ 0 h 64"/>
                <a:gd name="T10" fmla="*/ 0 w 64"/>
                <a:gd name="T11" fmla="*/ 8 h 64"/>
                <a:gd name="T12" fmla="*/ 0 w 64"/>
                <a:gd name="T13" fmla="*/ 56 h 64"/>
                <a:gd name="T14" fmla="*/ 8 w 64"/>
                <a:gd name="T15" fmla="*/ 64 h 64"/>
                <a:gd name="T16" fmla="*/ 56 w 64"/>
                <a:gd name="T17" fmla="*/ 64 h 64"/>
                <a:gd name="T18" fmla="*/ 16 w 64"/>
                <a:gd name="T19" fmla="*/ 16 h 64"/>
                <a:gd name="T20" fmla="*/ 48 w 64"/>
                <a:gd name="T21" fmla="*/ 16 h 64"/>
                <a:gd name="T22" fmla="*/ 48 w 64"/>
                <a:gd name="T23" fmla="*/ 48 h 64"/>
                <a:gd name="T24" fmla="*/ 16 w 64"/>
                <a:gd name="T25" fmla="*/ 48 h 64"/>
                <a:gd name="T26" fmla="*/ 16 w 64"/>
                <a:gd name="T27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56" y="64"/>
                  </a:moveTo>
                  <a:cubicBezTo>
                    <a:pt x="61" y="64"/>
                    <a:pt x="64" y="61"/>
                    <a:pt x="64" y="5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3"/>
                    <a:pt x="61" y="0"/>
                    <a:pt x="5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3" y="64"/>
                    <a:pt x="8" y="64"/>
                  </a:cubicBezTo>
                  <a:lnTo>
                    <a:pt x="56" y="64"/>
                  </a:lnTo>
                  <a:close/>
                  <a:moveTo>
                    <a:pt x="16" y="16"/>
                  </a:moveTo>
                  <a:cubicBezTo>
                    <a:pt x="48" y="16"/>
                    <a:pt x="48" y="16"/>
                    <a:pt x="48" y="16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16" y="48"/>
                    <a:pt x="16" y="48"/>
                    <a:pt x="16" y="48"/>
                  </a:cubicBez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41" name="Freeform 427"/>
            <p:cNvSpPr>
              <a:spLocks noEditPoints="1"/>
            </p:cNvSpPr>
            <p:nvPr/>
          </p:nvSpPr>
          <p:spPr bwMode="auto">
            <a:xfrm>
              <a:off x="3973513" y="887413"/>
              <a:ext cx="61913" cy="60325"/>
            </a:xfrm>
            <a:custGeom>
              <a:avLst/>
              <a:gdLst>
                <a:gd name="T0" fmla="*/ 57 w 65"/>
                <a:gd name="T1" fmla="*/ 64 h 64"/>
                <a:gd name="T2" fmla="*/ 65 w 65"/>
                <a:gd name="T3" fmla="*/ 56 h 64"/>
                <a:gd name="T4" fmla="*/ 65 w 65"/>
                <a:gd name="T5" fmla="*/ 8 h 64"/>
                <a:gd name="T6" fmla="*/ 57 w 65"/>
                <a:gd name="T7" fmla="*/ 0 h 64"/>
                <a:gd name="T8" fmla="*/ 8 w 65"/>
                <a:gd name="T9" fmla="*/ 0 h 64"/>
                <a:gd name="T10" fmla="*/ 0 w 65"/>
                <a:gd name="T11" fmla="*/ 8 h 64"/>
                <a:gd name="T12" fmla="*/ 0 w 65"/>
                <a:gd name="T13" fmla="*/ 56 h 64"/>
                <a:gd name="T14" fmla="*/ 8 w 65"/>
                <a:gd name="T15" fmla="*/ 64 h 64"/>
                <a:gd name="T16" fmla="*/ 57 w 65"/>
                <a:gd name="T17" fmla="*/ 64 h 64"/>
                <a:gd name="T18" fmla="*/ 16 w 65"/>
                <a:gd name="T19" fmla="*/ 16 h 64"/>
                <a:gd name="T20" fmla="*/ 49 w 65"/>
                <a:gd name="T21" fmla="*/ 16 h 64"/>
                <a:gd name="T22" fmla="*/ 49 w 65"/>
                <a:gd name="T23" fmla="*/ 48 h 64"/>
                <a:gd name="T24" fmla="*/ 16 w 65"/>
                <a:gd name="T25" fmla="*/ 48 h 64"/>
                <a:gd name="T26" fmla="*/ 16 w 65"/>
                <a:gd name="T27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4">
                  <a:moveTo>
                    <a:pt x="57" y="64"/>
                  </a:moveTo>
                  <a:cubicBezTo>
                    <a:pt x="61" y="64"/>
                    <a:pt x="65" y="61"/>
                    <a:pt x="65" y="56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65" y="3"/>
                    <a:pt x="61" y="0"/>
                    <a:pt x="5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4"/>
                    <a:pt x="8" y="64"/>
                  </a:cubicBezTo>
                  <a:lnTo>
                    <a:pt x="57" y="64"/>
                  </a:lnTo>
                  <a:close/>
                  <a:moveTo>
                    <a:pt x="16" y="16"/>
                  </a:moveTo>
                  <a:cubicBezTo>
                    <a:pt x="49" y="16"/>
                    <a:pt x="49" y="16"/>
                    <a:pt x="49" y="16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16" y="48"/>
                    <a:pt x="16" y="48"/>
                    <a:pt x="16" y="48"/>
                  </a:cubicBez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42" name="Freeform 428"/>
            <p:cNvSpPr>
              <a:spLocks noEditPoints="1"/>
            </p:cNvSpPr>
            <p:nvPr/>
          </p:nvSpPr>
          <p:spPr bwMode="auto">
            <a:xfrm>
              <a:off x="4051300" y="1023938"/>
              <a:ext cx="60325" cy="61913"/>
            </a:xfrm>
            <a:custGeom>
              <a:avLst/>
              <a:gdLst>
                <a:gd name="T0" fmla="*/ 64 w 64"/>
                <a:gd name="T1" fmla="*/ 56 h 64"/>
                <a:gd name="T2" fmla="*/ 64 w 64"/>
                <a:gd name="T3" fmla="*/ 8 h 64"/>
                <a:gd name="T4" fmla="*/ 56 w 64"/>
                <a:gd name="T5" fmla="*/ 0 h 64"/>
                <a:gd name="T6" fmla="*/ 8 w 64"/>
                <a:gd name="T7" fmla="*/ 0 h 64"/>
                <a:gd name="T8" fmla="*/ 0 w 64"/>
                <a:gd name="T9" fmla="*/ 8 h 64"/>
                <a:gd name="T10" fmla="*/ 0 w 64"/>
                <a:gd name="T11" fmla="*/ 56 h 64"/>
                <a:gd name="T12" fmla="*/ 8 w 64"/>
                <a:gd name="T13" fmla="*/ 64 h 64"/>
                <a:gd name="T14" fmla="*/ 56 w 64"/>
                <a:gd name="T15" fmla="*/ 64 h 64"/>
                <a:gd name="T16" fmla="*/ 64 w 64"/>
                <a:gd name="T17" fmla="*/ 56 h 64"/>
                <a:gd name="T18" fmla="*/ 48 w 64"/>
                <a:gd name="T19" fmla="*/ 48 h 64"/>
                <a:gd name="T20" fmla="*/ 16 w 64"/>
                <a:gd name="T21" fmla="*/ 48 h 64"/>
                <a:gd name="T22" fmla="*/ 16 w 64"/>
                <a:gd name="T23" fmla="*/ 16 h 64"/>
                <a:gd name="T24" fmla="*/ 48 w 64"/>
                <a:gd name="T25" fmla="*/ 16 h 64"/>
                <a:gd name="T26" fmla="*/ 48 w 64"/>
                <a:gd name="T27" fmla="*/ 4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64" y="56"/>
                  </a:moveTo>
                  <a:cubicBezTo>
                    <a:pt x="64" y="8"/>
                    <a:pt x="64" y="8"/>
                    <a:pt x="64" y="8"/>
                  </a:cubicBezTo>
                  <a:cubicBezTo>
                    <a:pt x="64" y="3"/>
                    <a:pt x="61" y="0"/>
                    <a:pt x="5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3" y="64"/>
                    <a:pt x="8" y="64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61" y="64"/>
                    <a:pt x="64" y="61"/>
                    <a:pt x="64" y="56"/>
                  </a:cubicBezTo>
                  <a:close/>
                  <a:moveTo>
                    <a:pt x="48" y="48"/>
                  </a:moveTo>
                  <a:cubicBezTo>
                    <a:pt x="16" y="48"/>
                    <a:pt x="16" y="48"/>
                    <a:pt x="16" y="48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48" y="16"/>
                    <a:pt x="48" y="16"/>
                    <a:pt x="48" y="16"/>
                  </a:cubicBezTo>
                  <a:lnTo>
                    <a:pt x="48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43" name="Freeform 429"/>
            <p:cNvSpPr>
              <a:spLocks/>
            </p:cNvSpPr>
            <p:nvPr/>
          </p:nvSpPr>
          <p:spPr bwMode="auto">
            <a:xfrm>
              <a:off x="3886200" y="892175"/>
              <a:ext cx="77788" cy="20638"/>
            </a:xfrm>
            <a:custGeom>
              <a:avLst/>
              <a:gdLst>
                <a:gd name="T0" fmla="*/ 9 w 82"/>
                <a:gd name="T1" fmla="*/ 20 h 21"/>
                <a:gd name="T2" fmla="*/ 10 w 82"/>
                <a:gd name="T3" fmla="*/ 20 h 21"/>
                <a:gd name="T4" fmla="*/ 71 w 82"/>
                <a:gd name="T5" fmla="*/ 20 h 21"/>
                <a:gd name="T6" fmla="*/ 81 w 82"/>
                <a:gd name="T7" fmla="*/ 13 h 21"/>
                <a:gd name="T8" fmla="*/ 74 w 82"/>
                <a:gd name="T9" fmla="*/ 4 h 21"/>
                <a:gd name="T10" fmla="*/ 7 w 82"/>
                <a:gd name="T11" fmla="*/ 4 h 21"/>
                <a:gd name="T12" fmla="*/ 1 w 82"/>
                <a:gd name="T13" fmla="*/ 13 h 21"/>
                <a:gd name="T14" fmla="*/ 9 w 82"/>
                <a:gd name="T15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21">
                  <a:moveTo>
                    <a:pt x="9" y="20"/>
                  </a:moveTo>
                  <a:cubicBezTo>
                    <a:pt x="9" y="20"/>
                    <a:pt x="10" y="20"/>
                    <a:pt x="10" y="20"/>
                  </a:cubicBezTo>
                  <a:cubicBezTo>
                    <a:pt x="30" y="16"/>
                    <a:pt x="51" y="16"/>
                    <a:pt x="71" y="20"/>
                  </a:cubicBezTo>
                  <a:cubicBezTo>
                    <a:pt x="76" y="21"/>
                    <a:pt x="80" y="18"/>
                    <a:pt x="81" y="13"/>
                  </a:cubicBezTo>
                  <a:cubicBezTo>
                    <a:pt x="82" y="9"/>
                    <a:pt x="79" y="5"/>
                    <a:pt x="74" y="4"/>
                  </a:cubicBezTo>
                  <a:cubicBezTo>
                    <a:pt x="52" y="0"/>
                    <a:pt x="29" y="0"/>
                    <a:pt x="7" y="4"/>
                  </a:cubicBezTo>
                  <a:cubicBezTo>
                    <a:pt x="3" y="5"/>
                    <a:pt x="0" y="9"/>
                    <a:pt x="1" y="13"/>
                  </a:cubicBezTo>
                  <a:cubicBezTo>
                    <a:pt x="2" y="17"/>
                    <a:pt x="5" y="20"/>
                    <a:pt x="9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44" name="Freeform 430"/>
            <p:cNvSpPr>
              <a:spLocks noEditPoints="1"/>
            </p:cNvSpPr>
            <p:nvPr/>
          </p:nvSpPr>
          <p:spPr bwMode="auto">
            <a:xfrm>
              <a:off x="2876550" y="1377950"/>
              <a:ext cx="74613" cy="76200"/>
            </a:xfrm>
            <a:custGeom>
              <a:avLst/>
              <a:gdLst>
                <a:gd name="T0" fmla="*/ 39 w 79"/>
                <a:gd name="T1" fmla="*/ 80 h 80"/>
                <a:gd name="T2" fmla="*/ 79 w 79"/>
                <a:gd name="T3" fmla="*/ 40 h 80"/>
                <a:gd name="T4" fmla="*/ 39 w 79"/>
                <a:gd name="T5" fmla="*/ 0 h 80"/>
                <a:gd name="T6" fmla="*/ 0 w 79"/>
                <a:gd name="T7" fmla="*/ 40 h 80"/>
                <a:gd name="T8" fmla="*/ 39 w 79"/>
                <a:gd name="T9" fmla="*/ 80 h 80"/>
                <a:gd name="T10" fmla="*/ 16 w 79"/>
                <a:gd name="T11" fmla="*/ 40 h 80"/>
                <a:gd name="T12" fmla="*/ 39 w 79"/>
                <a:gd name="T13" fmla="*/ 16 h 80"/>
                <a:gd name="T14" fmla="*/ 63 w 79"/>
                <a:gd name="T15" fmla="*/ 40 h 80"/>
                <a:gd name="T16" fmla="*/ 39 w 79"/>
                <a:gd name="T17" fmla="*/ 64 h 80"/>
                <a:gd name="T18" fmla="*/ 16 w 79"/>
                <a:gd name="T19" fmla="*/ 4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80">
                  <a:moveTo>
                    <a:pt x="39" y="80"/>
                  </a:moveTo>
                  <a:cubicBezTo>
                    <a:pt x="62" y="80"/>
                    <a:pt x="79" y="62"/>
                    <a:pt x="79" y="40"/>
                  </a:cubicBezTo>
                  <a:cubicBezTo>
                    <a:pt x="79" y="18"/>
                    <a:pt x="62" y="0"/>
                    <a:pt x="39" y="0"/>
                  </a:cubicBezTo>
                  <a:cubicBezTo>
                    <a:pt x="17" y="0"/>
                    <a:pt x="0" y="18"/>
                    <a:pt x="0" y="40"/>
                  </a:cubicBezTo>
                  <a:cubicBezTo>
                    <a:pt x="0" y="62"/>
                    <a:pt x="17" y="80"/>
                    <a:pt x="39" y="80"/>
                  </a:cubicBezTo>
                  <a:close/>
                  <a:moveTo>
                    <a:pt x="16" y="40"/>
                  </a:moveTo>
                  <a:cubicBezTo>
                    <a:pt x="16" y="27"/>
                    <a:pt x="26" y="16"/>
                    <a:pt x="39" y="16"/>
                  </a:cubicBezTo>
                  <a:cubicBezTo>
                    <a:pt x="53" y="16"/>
                    <a:pt x="63" y="27"/>
                    <a:pt x="63" y="40"/>
                  </a:cubicBezTo>
                  <a:cubicBezTo>
                    <a:pt x="63" y="53"/>
                    <a:pt x="53" y="64"/>
                    <a:pt x="39" y="64"/>
                  </a:cubicBezTo>
                  <a:cubicBezTo>
                    <a:pt x="26" y="64"/>
                    <a:pt x="16" y="53"/>
                    <a:pt x="1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45" name="Freeform 431"/>
            <p:cNvSpPr>
              <a:spLocks noEditPoints="1"/>
            </p:cNvSpPr>
            <p:nvPr/>
          </p:nvSpPr>
          <p:spPr bwMode="auto">
            <a:xfrm>
              <a:off x="3248025" y="1585913"/>
              <a:ext cx="52388" cy="52388"/>
            </a:xfrm>
            <a:custGeom>
              <a:avLst/>
              <a:gdLst>
                <a:gd name="T0" fmla="*/ 29 w 55"/>
                <a:gd name="T1" fmla="*/ 54 h 54"/>
                <a:gd name="T2" fmla="*/ 43 w 55"/>
                <a:gd name="T3" fmla="*/ 50 h 54"/>
                <a:gd name="T4" fmla="*/ 54 w 55"/>
                <a:gd name="T5" fmla="*/ 33 h 54"/>
                <a:gd name="T6" fmla="*/ 50 w 55"/>
                <a:gd name="T7" fmla="*/ 14 h 54"/>
                <a:gd name="T8" fmla="*/ 14 w 55"/>
                <a:gd name="T9" fmla="*/ 8 h 54"/>
                <a:gd name="T10" fmla="*/ 8 w 55"/>
                <a:gd name="T11" fmla="*/ 43 h 54"/>
                <a:gd name="T12" fmla="*/ 24 w 55"/>
                <a:gd name="T13" fmla="*/ 54 h 54"/>
                <a:gd name="T14" fmla="*/ 29 w 55"/>
                <a:gd name="T15" fmla="*/ 54 h 54"/>
                <a:gd name="T16" fmla="*/ 21 w 55"/>
                <a:gd name="T17" fmla="*/ 34 h 54"/>
                <a:gd name="T18" fmla="*/ 23 w 55"/>
                <a:gd name="T19" fmla="*/ 21 h 54"/>
                <a:gd name="T20" fmla="*/ 29 w 55"/>
                <a:gd name="T21" fmla="*/ 19 h 54"/>
                <a:gd name="T22" fmla="*/ 37 w 55"/>
                <a:gd name="T23" fmla="*/ 23 h 54"/>
                <a:gd name="T24" fmla="*/ 38 w 55"/>
                <a:gd name="T25" fmla="*/ 31 h 54"/>
                <a:gd name="T26" fmla="*/ 34 w 55"/>
                <a:gd name="T27" fmla="*/ 37 h 54"/>
                <a:gd name="T28" fmla="*/ 34 w 55"/>
                <a:gd name="T29" fmla="*/ 37 h 54"/>
                <a:gd name="T30" fmla="*/ 27 w 55"/>
                <a:gd name="T31" fmla="*/ 38 h 54"/>
                <a:gd name="T32" fmla="*/ 21 w 55"/>
                <a:gd name="T33" fmla="*/ 3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" h="54">
                  <a:moveTo>
                    <a:pt x="29" y="54"/>
                  </a:moveTo>
                  <a:cubicBezTo>
                    <a:pt x="34" y="54"/>
                    <a:pt x="39" y="53"/>
                    <a:pt x="43" y="50"/>
                  </a:cubicBezTo>
                  <a:cubicBezTo>
                    <a:pt x="49" y="46"/>
                    <a:pt x="53" y="40"/>
                    <a:pt x="54" y="33"/>
                  </a:cubicBezTo>
                  <a:cubicBezTo>
                    <a:pt x="55" y="27"/>
                    <a:pt x="54" y="20"/>
                    <a:pt x="50" y="14"/>
                  </a:cubicBezTo>
                  <a:cubicBezTo>
                    <a:pt x="42" y="3"/>
                    <a:pt x="26" y="0"/>
                    <a:pt x="14" y="8"/>
                  </a:cubicBezTo>
                  <a:cubicBezTo>
                    <a:pt x="3" y="16"/>
                    <a:pt x="0" y="32"/>
                    <a:pt x="8" y="43"/>
                  </a:cubicBezTo>
                  <a:cubicBezTo>
                    <a:pt x="11" y="49"/>
                    <a:pt x="17" y="53"/>
                    <a:pt x="24" y="54"/>
                  </a:cubicBezTo>
                  <a:cubicBezTo>
                    <a:pt x="26" y="54"/>
                    <a:pt x="27" y="54"/>
                    <a:pt x="29" y="54"/>
                  </a:cubicBezTo>
                  <a:close/>
                  <a:moveTo>
                    <a:pt x="21" y="34"/>
                  </a:moveTo>
                  <a:cubicBezTo>
                    <a:pt x="18" y="30"/>
                    <a:pt x="19" y="24"/>
                    <a:pt x="23" y="21"/>
                  </a:cubicBezTo>
                  <a:cubicBezTo>
                    <a:pt x="25" y="20"/>
                    <a:pt x="27" y="19"/>
                    <a:pt x="29" y="19"/>
                  </a:cubicBezTo>
                  <a:cubicBezTo>
                    <a:pt x="32" y="19"/>
                    <a:pt x="35" y="21"/>
                    <a:pt x="37" y="23"/>
                  </a:cubicBezTo>
                  <a:cubicBezTo>
                    <a:pt x="38" y="25"/>
                    <a:pt x="39" y="28"/>
                    <a:pt x="38" y="31"/>
                  </a:cubicBezTo>
                  <a:cubicBezTo>
                    <a:pt x="38" y="33"/>
                    <a:pt x="36" y="35"/>
                    <a:pt x="34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8"/>
                    <a:pt x="29" y="39"/>
                    <a:pt x="27" y="38"/>
                  </a:cubicBezTo>
                  <a:cubicBezTo>
                    <a:pt x="24" y="38"/>
                    <a:pt x="22" y="36"/>
                    <a:pt x="21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46" name="Freeform 432"/>
            <p:cNvSpPr>
              <a:spLocks noEditPoints="1"/>
            </p:cNvSpPr>
            <p:nvPr/>
          </p:nvSpPr>
          <p:spPr bwMode="auto">
            <a:xfrm>
              <a:off x="3114675" y="1390650"/>
              <a:ext cx="52388" cy="50800"/>
            </a:xfrm>
            <a:custGeom>
              <a:avLst/>
              <a:gdLst>
                <a:gd name="T0" fmla="*/ 41 w 56"/>
                <a:gd name="T1" fmla="*/ 47 h 52"/>
                <a:gd name="T2" fmla="*/ 48 w 56"/>
                <a:gd name="T3" fmla="*/ 12 h 52"/>
                <a:gd name="T4" fmla="*/ 31 w 56"/>
                <a:gd name="T5" fmla="*/ 1 h 52"/>
                <a:gd name="T6" fmla="*/ 12 w 56"/>
                <a:gd name="T7" fmla="*/ 5 h 52"/>
                <a:gd name="T8" fmla="*/ 2 w 56"/>
                <a:gd name="T9" fmla="*/ 21 h 52"/>
                <a:gd name="T10" fmla="*/ 6 w 56"/>
                <a:gd name="T11" fmla="*/ 40 h 52"/>
                <a:gd name="T12" fmla="*/ 27 w 56"/>
                <a:gd name="T13" fmla="*/ 52 h 52"/>
                <a:gd name="T14" fmla="*/ 41 w 56"/>
                <a:gd name="T15" fmla="*/ 47 h 52"/>
                <a:gd name="T16" fmla="*/ 32 w 56"/>
                <a:gd name="T17" fmla="*/ 34 h 52"/>
                <a:gd name="T18" fmla="*/ 19 w 56"/>
                <a:gd name="T19" fmla="*/ 31 h 52"/>
                <a:gd name="T20" fmla="*/ 17 w 56"/>
                <a:gd name="T21" fmla="*/ 24 h 52"/>
                <a:gd name="T22" fmla="*/ 21 w 56"/>
                <a:gd name="T23" fmla="*/ 18 h 52"/>
                <a:gd name="T24" fmla="*/ 27 w 56"/>
                <a:gd name="T25" fmla="*/ 16 h 52"/>
                <a:gd name="T26" fmla="*/ 28 w 56"/>
                <a:gd name="T27" fmla="*/ 17 h 52"/>
                <a:gd name="T28" fmla="*/ 35 w 56"/>
                <a:gd name="T29" fmla="*/ 21 h 52"/>
                <a:gd name="T30" fmla="*/ 32 w 56"/>
                <a:gd name="T31" fmla="*/ 3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" h="52">
                  <a:moveTo>
                    <a:pt x="41" y="47"/>
                  </a:moveTo>
                  <a:cubicBezTo>
                    <a:pt x="53" y="39"/>
                    <a:pt x="56" y="23"/>
                    <a:pt x="48" y="12"/>
                  </a:cubicBezTo>
                  <a:cubicBezTo>
                    <a:pt x="44" y="6"/>
                    <a:pt x="38" y="2"/>
                    <a:pt x="31" y="1"/>
                  </a:cubicBezTo>
                  <a:cubicBezTo>
                    <a:pt x="25" y="0"/>
                    <a:pt x="18" y="1"/>
                    <a:pt x="12" y="5"/>
                  </a:cubicBezTo>
                  <a:cubicBezTo>
                    <a:pt x="7" y="9"/>
                    <a:pt x="3" y="15"/>
                    <a:pt x="2" y="21"/>
                  </a:cubicBezTo>
                  <a:cubicBezTo>
                    <a:pt x="0" y="28"/>
                    <a:pt x="2" y="35"/>
                    <a:pt x="6" y="40"/>
                  </a:cubicBezTo>
                  <a:cubicBezTo>
                    <a:pt x="11" y="48"/>
                    <a:pt x="19" y="52"/>
                    <a:pt x="27" y="52"/>
                  </a:cubicBezTo>
                  <a:cubicBezTo>
                    <a:pt x="32" y="52"/>
                    <a:pt x="37" y="50"/>
                    <a:pt x="41" y="47"/>
                  </a:cubicBezTo>
                  <a:close/>
                  <a:moveTo>
                    <a:pt x="32" y="34"/>
                  </a:moveTo>
                  <a:cubicBezTo>
                    <a:pt x="28" y="37"/>
                    <a:pt x="22" y="36"/>
                    <a:pt x="19" y="31"/>
                  </a:cubicBezTo>
                  <a:cubicBezTo>
                    <a:pt x="17" y="29"/>
                    <a:pt x="17" y="27"/>
                    <a:pt x="17" y="24"/>
                  </a:cubicBezTo>
                  <a:cubicBezTo>
                    <a:pt x="18" y="22"/>
                    <a:pt x="19" y="20"/>
                    <a:pt x="21" y="18"/>
                  </a:cubicBezTo>
                  <a:cubicBezTo>
                    <a:pt x="23" y="17"/>
                    <a:pt x="25" y="16"/>
                    <a:pt x="27" y="16"/>
                  </a:cubicBezTo>
                  <a:cubicBezTo>
                    <a:pt x="27" y="16"/>
                    <a:pt x="28" y="16"/>
                    <a:pt x="28" y="17"/>
                  </a:cubicBezTo>
                  <a:cubicBezTo>
                    <a:pt x="31" y="17"/>
                    <a:pt x="33" y="18"/>
                    <a:pt x="35" y="21"/>
                  </a:cubicBezTo>
                  <a:cubicBezTo>
                    <a:pt x="38" y="25"/>
                    <a:pt x="37" y="31"/>
                    <a:pt x="32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47" name="Freeform 433"/>
            <p:cNvSpPr>
              <a:spLocks noEditPoints="1"/>
            </p:cNvSpPr>
            <p:nvPr/>
          </p:nvSpPr>
          <p:spPr bwMode="auto">
            <a:xfrm>
              <a:off x="2838450" y="1339850"/>
              <a:ext cx="495300" cy="379413"/>
            </a:xfrm>
            <a:custGeom>
              <a:avLst/>
              <a:gdLst>
                <a:gd name="T0" fmla="*/ 466 w 518"/>
                <a:gd name="T1" fmla="*/ 371 h 397"/>
                <a:gd name="T2" fmla="*/ 481 w 518"/>
                <a:gd name="T3" fmla="*/ 355 h 397"/>
                <a:gd name="T4" fmla="*/ 489 w 518"/>
                <a:gd name="T5" fmla="*/ 337 h 397"/>
                <a:gd name="T6" fmla="*/ 515 w 518"/>
                <a:gd name="T7" fmla="*/ 297 h 397"/>
                <a:gd name="T8" fmla="*/ 468 w 518"/>
                <a:gd name="T9" fmla="*/ 229 h 397"/>
                <a:gd name="T10" fmla="*/ 372 w 518"/>
                <a:gd name="T11" fmla="*/ 97 h 397"/>
                <a:gd name="T12" fmla="*/ 326 w 518"/>
                <a:gd name="T13" fmla="*/ 22 h 397"/>
                <a:gd name="T14" fmla="*/ 272 w 518"/>
                <a:gd name="T15" fmla="*/ 41 h 397"/>
                <a:gd name="T16" fmla="*/ 136 w 518"/>
                <a:gd name="T17" fmla="*/ 24 h 397"/>
                <a:gd name="T18" fmla="*/ 79 w 518"/>
                <a:gd name="T19" fmla="*/ 0 h 397"/>
                <a:gd name="T20" fmla="*/ 0 w 518"/>
                <a:gd name="T21" fmla="*/ 80 h 397"/>
                <a:gd name="T22" fmla="*/ 49 w 518"/>
                <a:gd name="T23" fmla="*/ 154 h 397"/>
                <a:gd name="T24" fmla="*/ 76 w 518"/>
                <a:gd name="T25" fmla="*/ 275 h 397"/>
                <a:gd name="T26" fmla="*/ 76 w 518"/>
                <a:gd name="T27" fmla="*/ 291 h 397"/>
                <a:gd name="T28" fmla="*/ 78 w 518"/>
                <a:gd name="T29" fmla="*/ 342 h 397"/>
                <a:gd name="T30" fmla="*/ 60 w 518"/>
                <a:gd name="T31" fmla="*/ 350 h 397"/>
                <a:gd name="T32" fmla="*/ 68 w 518"/>
                <a:gd name="T33" fmla="*/ 397 h 397"/>
                <a:gd name="T34" fmla="*/ 230 w 518"/>
                <a:gd name="T35" fmla="*/ 389 h 397"/>
                <a:gd name="T36" fmla="*/ 222 w 518"/>
                <a:gd name="T37" fmla="*/ 342 h 397"/>
                <a:gd name="T38" fmla="*/ 212 w 518"/>
                <a:gd name="T39" fmla="*/ 291 h 397"/>
                <a:gd name="T40" fmla="*/ 221 w 518"/>
                <a:gd name="T41" fmla="*/ 283 h 397"/>
                <a:gd name="T42" fmla="*/ 195 w 518"/>
                <a:gd name="T43" fmla="*/ 275 h 397"/>
                <a:gd name="T44" fmla="*/ 272 w 518"/>
                <a:gd name="T45" fmla="*/ 119 h 397"/>
                <a:gd name="T46" fmla="*/ 312 w 518"/>
                <a:gd name="T47" fmla="*/ 139 h 397"/>
                <a:gd name="T48" fmla="*/ 409 w 518"/>
                <a:gd name="T49" fmla="*/ 320 h 397"/>
                <a:gd name="T50" fmla="*/ 427 w 518"/>
                <a:gd name="T51" fmla="*/ 347 h 397"/>
                <a:gd name="T52" fmla="*/ 450 w 518"/>
                <a:gd name="T53" fmla="*/ 355 h 397"/>
                <a:gd name="T54" fmla="*/ 458 w 518"/>
                <a:gd name="T55" fmla="*/ 379 h 397"/>
                <a:gd name="T56" fmla="*/ 258 w 518"/>
                <a:gd name="T57" fmla="*/ 69 h 397"/>
                <a:gd name="T58" fmla="*/ 150 w 518"/>
                <a:gd name="T59" fmla="*/ 118 h 397"/>
                <a:gd name="T60" fmla="*/ 150 w 518"/>
                <a:gd name="T61" fmla="*/ 42 h 397"/>
                <a:gd name="T62" fmla="*/ 16 w 518"/>
                <a:gd name="T63" fmla="*/ 80 h 397"/>
                <a:gd name="T64" fmla="*/ 79 w 518"/>
                <a:gd name="T65" fmla="*/ 16 h 397"/>
                <a:gd name="T66" fmla="*/ 125 w 518"/>
                <a:gd name="T67" fmla="*/ 35 h 397"/>
                <a:gd name="T68" fmla="*/ 79 w 518"/>
                <a:gd name="T69" fmla="*/ 144 h 397"/>
                <a:gd name="T70" fmla="*/ 16 w 518"/>
                <a:gd name="T71" fmla="*/ 80 h 397"/>
                <a:gd name="T72" fmla="*/ 214 w 518"/>
                <a:gd name="T73" fmla="*/ 358 h 397"/>
                <a:gd name="T74" fmla="*/ 76 w 518"/>
                <a:gd name="T75" fmla="*/ 381 h 397"/>
                <a:gd name="T76" fmla="*/ 86 w 518"/>
                <a:gd name="T77" fmla="*/ 358 h 397"/>
                <a:gd name="T78" fmla="*/ 94 w 518"/>
                <a:gd name="T79" fmla="*/ 291 h 397"/>
                <a:gd name="T80" fmla="*/ 196 w 518"/>
                <a:gd name="T81" fmla="*/ 350 h 397"/>
                <a:gd name="T82" fmla="*/ 104 w 518"/>
                <a:gd name="T83" fmla="*/ 275 h 397"/>
                <a:gd name="T84" fmla="*/ 79 w 518"/>
                <a:gd name="T85" fmla="*/ 160 h 397"/>
                <a:gd name="T86" fmla="*/ 178 w 518"/>
                <a:gd name="T87" fmla="*/ 275 h 397"/>
                <a:gd name="T88" fmla="*/ 281 w 518"/>
                <a:gd name="T89" fmla="*/ 104 h 397"/>
                <a:gd name="T90" fmla="*/ 292 w 518"/>
                <a:gd name="T91" fmla="*/ 45 h 397"/>
                <a:gd name="T92" fmla="*/ 324 w 518"/>
                <a:gd name="T93" fmla="*/ 38 h 397"/>
                <a:gd name="T94" fmla="*/ 340 w 518"/>
                <a:gd name="T95" fmla="*/ 115 h 397"/>
                <a:gd name="T96" fmla="*/ 281 w 518"/>
                <a:gd name="T97" fmla="*/ 104 h 397"/>
                <a:gd name="T98" fmla="*/ 349 w 518"/>
                <a:gd name="T99" fmla="*/ 128 h 397"/>
                <a:gd name="T100" fmla="*/ 443 w 518"/>
                <a:gd name="T101" fmla="*/ 230 h 397"/>
                <a:gd name="T102" fmla="*/ 410 w 518"/>
                <a:gd name="T103" fmla="*/ 253 h 397"/>
                <a:gd name="T104" fmla="*/ 438 w 518"/>
                <a:gd name="T105" fmla="*/ 325 h 397"/>
                <a:gd name="T106" fmla="*/ 433 w 518"/>
                <a:gd name="T107" fmla="*/ 252 h 397"/>
                <a:gd name="T108" fmla="*/ 493 w 518"/>
                <a:gd name="T109" fmla="*/ 263 h 397"/>
                <a:gd name="T110" fmla="*/ 482 w 518"/>
                <a:gd name="T111" fmla="*/ 322 h 397"/>
                <a:gd name="T112" fmla="*/ 473 w 518"/>
                <a:gd name="T113" fmla="*/ 332 h 397"/>
                <a:gd name="T114" fmla="*/ 443 w 518"/>
                <a:gd name="T115" fmla="*/ 339 h 397"/>
                <a:gd name="T116" fmla="*/ 438 w 518"/>
                <a:gd name="T117" fmla="*/ 325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18" h="397">
                  <a:moveTo>
                    <a:pt x="458" y="379"/>
                  </a:moveTo>
                  <a:cubicBezTo>
                    <a:pt x="462" y="379"/>
                    <a:pt x="466" y="376"/>
                    <a:pt x="466" y="371"/>
                  </a:cubicBezTo>
                  <a:cubicBezTo>
                    <a:pt x="466" y="355"/>
                    <a:pt x="466" y="355"/>
                    <a:pt x="466" y="355"/>
                  </a:cubicBezTo>
                  <a:cubicBezTo>
                    <a:pt x="481" y="355"/>
                    <a:pt x="481" y="355"/>
                    <a:pt x="481" y="355"/>
                  </a:cubicBezTo>
                  <a:cubicBezTo>
                    <a:pt x="485" y="355"/>
                    <a:pt x="489" y="351"/>
                    <a:pt x="489" y="347"/>
                  </a:cubicBezTo>
                  <a:cubicBezTo>
                    <a:pt x="489" y="337"/>
                    <a:pt x="489" y="337"/>
                    <a:pt x="489" y="337"/>
                  </a:cubicBezTo>
                  <a:cubicBezTo>
                    <a:pt x="489" y="336"/>
                    <a:pt x="490" y="336"/>
                    <a:pt x="491" y="335"/>
                  </a:cubicBezTo>
                  <a:cubicBezTo>
                    <a:pt x="504" y="326"/>
                    <a:pt x="513" y="313"/>
                    <a:pt x="515" y="297"/>
                  </a:cubicBezTo>
                  <a:cubicBezTo>
                    <a:pt x="518" y="282"/>
                    <a:pt x="515" y="266"/>
                    <a:pt x="506" y="253"/>
                  </a:cubicBezTo>
                  <a:cubicBezTo>
                    <a:pt x="497" y="241"/>
                    <a:pt x="484" y="232"/>
                    <a:pt x="468" y="229"/>
                  </a:cubicBezTo>
                  <a:cubicBezTo>
                    <a:pt x="466" y="229"/>
                    <a:pt x="464" y="228"/>
                    <a:pt x="462" y="228"/>
                  </a:cubicBezTo>
                  <a:cubicBezTo>
                    <a:pt x="372" y="97"/>
                    <a:pt x="372" y="97"/>
                    <a:pt x="372" y="97"/>
                  </a:cubicBezTo>
                  <a:cubicBezTo>
                    <a:pt x="377" y="81"/>
                    <a:pt x="375" y="62"/>
                    <a:pt x="364" y="47"/>
                  </a:cubicBezTo>
                  <a:cubicBezTo>
                    <a:pt x="355" y="34"/>
                    <a:pt x="342" y="25"/>
                    <a:pt x="326" y="22"/>
                  </a:cubicBezTo>
                  <a:cubicBezTo>
                    <a:pt x="311" y="19"/>
                    <a:pt x="295" y="23"/>
                    <a:pt x="282" y="32"/>
                  </a:cubicBezTo>
                  <a:cubicBezTo>
                    <a:pt x="279" y="34"/>
                    <a:pt x="275" y="37"/>
                    <a:pt x="272" y="41"/>
                  </a:cubicBezTo>
                  <a:cubicBezTo>
                    <a:pt x="137" y="24"/>
                    <a:pt x="137" y="24"/>
                    <a:pt x="137" y="24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21" y="8"/>
                    <a:pt x="101" y="0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58" y="0"/>
                    <a:pt x="38" y="8"/>
                    <a:pt x="23" y="24"/>
                  </a:cubicBezTo>
                  <a:cubicBezTo>
                    <a:pt x="8" y="39"/>
                    <a:pt x="0" y="59"/>
                    <a:pt x="0" y="80"/>
                  </a:cubicBezTo>
                  <a:cubicBezTo>
                    <a:pt x="0" y="101"/>
                    <a:pt x="8" y="121"/>
                    <a:pt x="23" y="136"/>
                  </a:cubicBezTo>
                  <a:cubicBezTo>
                    <a:pt x="31" y="144"/>
                    <a:pt x="39" y="150"/>
                    <a:pt x="49" y="154"/>
                  </a:cubicBezTo>
                  <a:cubicBezTo>
                    <a:pt x="87" y="275"/>
                    <a:pt x="87" y="275"/>
                    <a:pt x="87" y="275"/>
                  </a:cubicBezTo>
                  <a:cubicBezTo>
                    <a:pt x="76" y="275"/>
                    <a:pt x="76" y="275"/>
                    <a:pt x="76" y="275"/>
                  </a:cubicBezTo>
                  <a:cubicBezTo>
                    <a:pt x="72" y="275"/>
                    <a:pt x="68" y="278"/>
                    <a:pt x="68" y="283"/>
                  </a:cubicBezTo>
                  <a:cubicBezTo>
                    <a:pt x="68" y="287"/>
                    <a:pt x="72" y="291"/>
                    <a:pt x="76" y="291"/>
                  </a:cubicBezTo>
                  <a:cubicBezTo>
                    <a:pt x="78" y="291"/>
                    <a:pt x="78" y="291"/>
                    <a:pt x="78" y="291"/>
                  </a:cubicBezTo>
                  <a:cubicBezTo>
                    <a:pt x="78" y="342"/>
                    <a:pt x="78" y="342"/>
                    <a:pt x="78" y="342"/>
                  </a:cubicBezTo>
                  <a:cubicBezTo>
                    <a:pt x="68" y="342"/>
                    <a:pt x="68" y="342"/>
                    <a:pt x="68" y="342"/>
                  </a:cubicBezTo>
                  <a:cubicBezTo>
                    <a:pt x="63" y="342"/>
                    <a:pt x="60" y="346"/>
                    <a:pt x="60" y="350"/>
                  </a:cubicBezTo>
                  <a:cubicBezTo>
                    <a:pt x="60" y="389"/>
                    <a:pt x="60" y="389"/>
                    <a:pt x="60" y="389"/>
                  </a:cubicBezTo>
                  <a:cubicBezTo>
                    <a:pt x="60" y="394"/>
                    <a:pt x="63" y="397"/>
                    <a:pt x="68" y="397"/>
                  </a:cubicBezTo>
                  <a:cubicBezTo>
                    <a:pt x="222" y="397"/>
                    <a:pt x="222" y="397"/>
                    <a:pt x="222" y="397"/>
                  </a:cubicBezTo>
                  <a:cubicBezTo>
                    <a:pt x="226" y="397"/>
                    <a:pt x="230" y="394"/>
                    <a:pt x="230" y="389"/>
                  </a:cubicBezTo>
                  <a:cubicBezTo>
                    <a:pt x="230" y="350"/>
                    <a:pt x="230" y="350"/>
                    <a:pt x="230" y="350"/>
                  </a:cubicBezTo>
                  <a:cubicBezTo>
                    <a:pt x="230" y="346"/>
                    <a:pt x="226" y="342"/>
                    <a:pt x="222" y="342"/>
                  </a:cubicBezTo>
                  <a:cubicBezTo>
                    <a:pt x="212" y="342"/>
                    <a:pt x="212" y="342"/>
                    <a:pt x="212" y="342"/>
                  </a:cubicBezTo>
                  <a:cubicBezTo>
                    <a:pt x="212" y="291"/>
                    <a:pt x="212" y="291"/>
                    <a:pt x="212" y="291"/>
                  </a:cubicBezTo>
                  <a:cubicBezTo>
                    <a:pt x="213" y="291"/>
                    <a:pt x="213" y="291"/>
                    <a:pt x="213" y="291"/>
                  </a:cubicBezTo>
                  <a:cubicBezTo>
                    <a:pt x="218" y="291"/>
                    <a:pt x="221" y="287"/>
                    <a:pt x="221" y="283"/>
                  </a:cubicBezTo>
                  <a:cubicBezTo>
                    <a:pt x="221" y="278"/>
                    <a:pt x="218" y="275"/>
                    <a:pt x="213" y="275"/>
                  </a:cubicBezTo>
                  <a:cubicBezTo>
                    <a:pt x="195" y="275"/>
                    <a:pt x="195" y="275"/>
                    <a:pt x="195" y="275"/>
                  </a:cubicBezTo>
                  <a:cubicBezTo>
                    <a:pt x="151" y="134"/>
                    <a:pt x="151" y="134"/>
                    <a:pt x="151" y="134"/>
                  </a:cubicBezTo>
                  <a:cubicBezTo>
                    <a:pt x="272" y="119"/>
                    <a:pt x="272" y="119"/>
                    <a:pt x="272" y="119"/>
                  </a:cubicBezTo>
                  <a:cubicBezTo>
                    <a:pt x="281" y="129"/>
                    <a:pt x="292" y="135"/>
                    <a:pt x="305" y="138"/>
                  </a:cubicBezTo>
                  <a:cubicBezTo>
                    <a:pt x="307" y="138"/>
                    <a:pt x="310" y="138"/>
                    <a:pt x="312" y="139"/>
                  </a:cubicBezTo>
                  <a:cubicBezTo>
                    <a:pt x="402" y="269"/>
                    <a:pt x="402" y="269"/>
                    <a:pt x="402" y="269"/>
                  </a:cubicBezTo>
                  <a:cubicBezTo>
                    <a:pt x="397" y="286"/>
                    <a:pt x="399" y="305"/>
                    <a:pt x="409" y="320"/>
                  </a:cubicBezTo>
                  <a:cubicBezTo>
                    <a:pt x="414" y="327"/>
                    <a:pt x="420" y="332"/>
                    <a:pt x="427" y="337"/>
                  </a:cubicBezTo>
                  <a:cubicBezTo>
                    <a:pt x="427" y="347"/>
                    <a:pt x="427" y="347"/>
                    <a:pt x="427" y="347"/>
                  </a:cubicBezTo>
                  <a:cubicBezTo>
                    <a:pt x="427" y="351"/>
                    <a:pt x="430" y="355"/>
                    <a:pt x="435" y="355"/>
                  </a:cubicBezTo>
                  <a:cubicBezTo>
                    <a:pt x="450" y="355"/>
                    <a:pt x="450" y="355"/>
                    <a:pt x="450" y="355"/>
                  </a:cubicBezTo>
                  <a:cubicBezTo>
                    <a:pt x="450" y="371"/>
                    <a:pt x="450" y="371"/>
                    <a:pt x="450" y="371"/>
                  </a:cubicBezTo>
                  <a:cubicBezTo>
                    <a:pt x="450" y="376"/>
                    <a:pt x="453" y="379"/>
                    <a:pt x="458" y="379"/>
                  </a:cubicBezTo>
                  <a:close/>
                  <a:moveTo>
                    <a:pt x="262" y="56"/>
                  </a:moveTo>
                  <a:cubicBezTo>
                    <a:pt x="260" y="60"/>
                    <a:pt x="259" y="65"/>
                    <a:pt x="258" y="69"/>
                  </a:cubicBezTo>
                  <a:cubicBezTo>
                    <a:pt x="256" y="81"/>
                    <a:pt x="257" y="93"/>
                    <a:pt x="262" y="104"/>
                  </a:cubicBezTo>
                  <a:cubicBezTo>
                    <a:pt x="150" y="118"/>
                    <a:pt x="150" y="118"/>
                    <a:pt x="150" y="118"/>
                  </a:cubicBezTo>
                  <a:cubicBezTo>
                    <a:pt x="156" y="107"/>
                    <a:pt x="159" y="94"/>
                    <a:pt x="159" y="80"/>
                  </a:cubicBezTo>
                  <a:cubicBezTo>
                    <a:pt x="159" y="67"/>
                    <a:pt x="156" y="54"/>
                    <a:pt x="150" y="42"/>
                  </a:cubicBezTo>
                  <a:lnTo>
                    <a:pt x="262" y="56"/>
                  </a:lnTo>
                  <a:close/>
                  <a:moveTo>
                    <a:pt x="16" y="80"/>
                  </a:moveTo>
                  <a:cubicBezTo>
                    <a:pt x="16" y="63"/>
                    <a:pt x="22" y="47"/>
                    <a:pt x="34" y="35"/>
                  </a:cubicBezTo>
                  <a:cubicBezTo>
                    <a:pt x="46" y="23"/>
                    <a:pt x="62" y="16"/>
                    <a:pt x="79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97" y="16"/>
                    <a:pt x="113" y="23"/>
                    <a:pt x="125" y="35"/>
                  </a:cubicBezTo>
                  <a:cubicBezTo>
                    <a:pt x="137" y="47"/>
                    <a:pt x="143" y="63"/>
                    <a:pt x="143" y="80"/>
                  </a:cubicBezTo>
                  <a:cubicBezTo>
                    <a:pt x="143" y="115"/>
                    <a:pt x="115" y="144"/>
                    <a:pt x="79" y="144"/>
                  </a:cubicBezTo>
                  <a:cubicBezTo>
                    <a:pt x="62" y="144"/>
                    <a:pt x="46" y="137"/>
                    <a:pt x="34" y="125"/>
                  </a:cubicBezTo>
                  <a:cubicBezTo>
                    <a:pt x="22" y="113"/>
                    <a:pt x="16" y="97"/>
                    <a:pt x="16" y="80"/>
                  </a:cubicBezTo>
                  <a:close/>
                  <a:moveTo>
                    <a:pt x="204" y="358"/>
                  </a:moveTo>
                  <a:cubicBezTo>
                    <a:pt x="214" y="358"/>
                    <a:pt x="214" y="358"/>
                    <a:pt x="214" y="358"/>
                  </a:cubicBezTo>
                  <a:cubicBezTo>
                    <a:pt x="214" y="381"/>
                    <a:pt x="214" y="381"/>
                    <a:pt x="214" y="381"/>
                  </a:cubicBezTo>
                  <a:cubicBezTo>
                    <a:pt x="76" y="381"/>
                    <a:pt x="76" y="381"/>
                    <a:pt x="76" y="381"/>
                  </a:cubicBezTo>
                  <a:cubicBezTo>
                    <a:pt x="76" y="358"/>
                    <a:pt x="76" y="358"/>
                    <a:pt x="76" y="358"/>
                  </a:cubicBezTo>
                  <a:cubicBezTo>
                    <a:pt x="86" y="358"/>
                    <a:pt x="86" y="358"/>
                    <a:pt x="86" y="358"/>
                  </a:cubicBezTo>
                  <a:cubicBezTo>
                    <a:pt x="90" y="358"/>
                    <a:pt x="94" y="355"/>
                    <a:pt x="94" y="350"/>
                  </a:cubicBezTo>
                  <a:cubicBezTo>
                    <a:pt x="94" y="291"/>
                    <a:pt x="94" y="291"/>
                    <a:pt x="94" y="291"/>
                  </a:cubicBezTo>
                  <a:cubicBezTo>
                    <a:pt x="196" y="291"/>
                    <a:pt x="196" y="291"/>
                    <a:pt x="196" y="291"/>
                  </a:cubicBezTo>
                  <a:cubicBezTo>
                    <a:pt x="196" y="350"/>
                    <a:pt x="196" y="350"/>
                    <a:pt x="196" y="350"/>
                  </a:cubicBezTo>
                  <a:cubicBezTo>
                    <a:pt x="196" y="355"/>
                    <a:pt x="200" y="358"/>
                    <a:pt x="204" y="358"/>
                  </a:cubicBezTo>
                  <a:close/>
                  <a:moveTo>
                    <a:pt x="104" y="275"/>
                  </a:moveTo>
                  <a:cubicBezTo>
                    <a:pt x="67" y="159"/>
                    <a:pt x="67" y="159"/>
                    <a:pt x="67" y="159"/>
                  </a:cubicBezTo>
                  <a:cubicBezTo>
                    <a:pt x="71" y="159"/>
                    <a:pt x="75" y="160"/>
                    <a:pt x="79" y="160"/>
                  </a:cubicBezTo>
                  <a:cubicBezTo>
                    <a:pt x="101" y="160"/>
                    <a:pt x="120" y="151"/>
                    <a:pt x="135" y="137"/>
                  </a:cubicBezTo>
                  <a:cubicBezTo>
                    <a:pt x="178" y="275"/>
                    <a:pt x="178" y="275"/>
                    <a:pt x="178" y="275"/>
                  </a:cubicBezTo>
                  <a:lnTo>
                    <a:pt x="104" y="275"/>
                  </a:lnTo>
                  <a:close/>
                  <a:moveTo>
                    <a:pt x="281" y="104"/>
                  </a:moveTo>
                  <a:cubicBezTo>
                    <a:pt x="274" y="95"/>
                    <a:pt x="272" y="83"/>
                    <a:pt x="274" y="72"/>
                  </a:cubicBezTo>
                  <a:cubicBezTo>
                    <a:pt x="276" y="61"/>
                    <a:pt x="282" y="51"/>
                    <a:pt x="292" y="45"/>
                  </a:cubicBezTo>
                  <a:cubicBezTo>
                    <a:pt x="299" y="40"/>
                    <a:pt x="307" y="37"/>
                    <a:pt x="316" y="37"/>
                  </a:cubicBezTo>
                  <a:cubicBezTo>
                    <a:pt x="318" y="37"/>
                    <a:pt x="321" y="37"/>
                    <a:pt x="324" y="38"/>
                  </a:cubicBezTo>
                  <a:cubicBezTo>
                    <a:pt x="335" y="40"/>
                    <a:pt x="345" y="46"/>
                    <a:pt x="351" y="56"/>
                  </a:cubicBezTo>
                  <a:cubicBezTo>
                    <a:pt x="364" y="75"/>
                    <a:pt x="359" y="102"/>
                    <a:pt x="340" y="115"/>
                  </a:cubicBezTo>
                  <a:cubicBezTo>
                    <a:pt x="331" y="122"/>
                    <a:pt x="319" y="124"/>
                    <a:pt x="308" y="122"/>
                  </a:cubicBezTo>
                  <a:cubicBezTo>
                    <a:pt x="297" y="120"/>
                    <a:pt x="287" y="114"/>
                    <a:pt x="281" y="104"/>
                  </a:cubicBezTo>
                  <a:close/>
                  <a:moveTo>
                    <a:pt x="330" y="137"/>
                  </a:moveTo>
                  <a:cubicBezTo>
                    <a:pt x="337" y="135"/>
                    <a:pt x="343" y="132"/>
                    <a:pt x="349" y="128"/>
                  </a:cubicBezTo>
                  <a:cubicBezTo>
                    <a:pt x="355" y="124"/>
                    <a:pt x="360" y="119"/>
                    <a:pt x="364" y="114"/>
                  </a:cubicBezTo>
                  <a:cubicBezTo>
                    <a:pt x="443" y="230"/>
                    <a:pt x="443" y="230"/>
                    <a:pt x="443" y="230"/>
                  </a:cubicBezTo>
                  <a:cubicBezTo>
                    <a:pt x="437" y="232"/>
                    <a:pt x="430" y="234"/>
                    <a:pt x="424" y="238"/>
                  </a:cubicBezTo>
                  <a:cubicBezTo>
                    <a:pt x="419" y="242"/>
                    <a:pt x="414" y="247"/>
                    <a:pt x="410" y="253"/>
                  </a:cubicBezTo>
                  <a:lnTo>
                    <a:pt x="330" y="137"/>
                  </a:lnTo>
                  <a:close/>
                  <a:moveTo>
                    <a:pt x="438" y="325"/>
                  </a:moveTo>
                  <a:cubicBezTo>
                    <a:pt x="432" y="322"/>
                    <a:pt x="426" y="317"/>
                    <a:pt x="422" y="311"/>
                  </a:cubicBezTo>
                  <a:cubicBezTo>
                    <a:pt x="409" y="292"/>
                    <a:pt x="414" y="265"/>
                    <a:pt x="433" y="252"/>
                  </a:cubicBezTo>
                  <a:cubicBezTo>
                    <a:pt x="443" y="245"/>
                    <a:pt x="454" y="243"/>
                    <a:pt x="465" y="245"/>
                  </a:cubicBezTo>
                  <a:cubicBezTo>
                    <a:pt x="477" y="247"/>
                    <a:pt x="486" y="253"/>
                    <a:pt x="493" y="263"/>
                  </a:cubicBezTo>
                  <a:cubicBezTo>
                    <a:pt x="499" y="272"/>
                    <a:pt x="502" y="283"/>
                    <a:pt x="500" y="295"/>
                  </a:cubicBezTo>
                  <a:cubicBezTo>
                    <a:pt x="498" y="306"/>
                    <a:pt x="491" y="316"/>
                    <a:pt x="482" y="322"/>
                  </a:cubicBezTo>
                  <a:cubicBezTo>
                    <a:pt x="481" y="323"/>
                    <a:pt x="479" y="324"/>
                    <a:pt x="477" y="325"/>
                  </a:cubicBezTo>
                  <a:cubicBezTo>
                    <a:pt x="474" y="326"/>
                    <a:pt x="473" y="329"/>
                    <a:pt x="473" y="332"/>
                  </a:cubicBezTo>
                  <a:cubicBezTo>
                    <a:pt x="473" y="339"/>
                    <a:pt x="473" y="339"/>
                    <a:pt x="473" y="339"/>
                  </a:cubicBezTo>
                  <a:cubicBezTo>
                    <a:pt x="443" y="339"/>
                    <a:pt x="443" y="339"/>
                    <a:pt x="443" y="339"/>
                  </a:cubicBezTo>
                  <a:cubicBezTo>
                    <a:pt x="443" y="332"/>
                    <a:pt x="443" y="332"/>
                    <a:pt x="443" y="332"/>
                  </a:cubicBezTo>
                  <a:cubicBezTo>
                    <a:pt x="443" y="329"/>
                    <a:pt x="441" y="326"/>
                    <a:pt x="438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48" name="Freeform 434"/>
            <p:cNvSpPr>
              <a:spLocks noEditPoints="1"/>
            </p:cNvSpPr>
            <p:nvPr/>
          </p:nvSpPr>
          <p:spPr bwMode="auto">
            <a:xfrm>
              <a:off x="3308350" y="1143000"/>
              <a:ext cx="544513" cy="420688"/>
            </a:xfrm>
            <a:custGeom>
              <a:avLst/>
              <a:gdLst>
                <a:gd name="T0" fmla="*/ 165 w 569"/>
                <a:gd name="T1" fmla="*/ 424 h 440"/>
                <a:gd name="T2" fmla="*/ 143 w 569"/>
                <a:gd name="T3" fmla="*/ 273 h 440"/>
                <a:gd name="T4" fmla="*/ 353 w 569"/>
                <a:gd name="T5" fmla="*/ 171 h 440"/>
                <a:gd name="T6" fmla="*/ 337 w 569"/>
                <a:gd name="T7" fmla="*/ 180 h 440"/>
                <a:gd name="T8" fmla="*/ 291 w 569"/>
                <a:gd name="T9" fmla="*/ 251 h 440"/>
                <a:gd name="T10" fmla="*/ 231 w 569"/>
                <a:gd name="T11" fmla="*/ 358 h 440"/>
                <a:gd name="T12" fmla="*/ 491 w 569"/>
                <a:gd name="T13" fmla="*/ 358 h 440"/>
                <a:gd name="T14" fmla="*/ 431 w 569"/>
                <a:gd name="T15" fmla="*/ 251 h 440"/>
                <a:gd name="T16" fmla="*/ 385 w 569"/>
                <a:gd name="T17" fmla="*/ 180 h 440"/>
                <a:gd name="T18" fmla="*/ 369 w 569"/>
                <a:gd name="T19" fmla="*/ 171 h 440"/>
                <a:gd name="T20" fmla="*/ 432 w 569"/>
                <a:gd name="T21" fmla="*/ 119 h 440"/>
                <a:gd name="T22" fmla="*/ 410 w 569"/>
                <a:gd name="T23" fmla="*/ 87 h 440"/>
                <a:gd name="T24" fmla="*/ 143 w 569"/>
                <a:gd name="T25" fmla="*/ 39 h 440"/>
                <a:gd name="T26" fmla="*/ 143 w 569"/>
                <a:gd name="T27" fmla="*/ 33 h 440"/>
                <a:gd name="T28" fmla="*/ 127 w 569"/>
                <a:gd name="T29" fmla="*/ 8 h 440"/>
                <a:gd name="T30" fmla="*/ 101 w 569"/>
                <a:gd name="T31" fmla="*/ 33 h 440"/>
                <a:gd name="T32" fmla="*/ 8 w 569"/>
                <a:gd name="T33" fmla="*/ 85 h 440"/>
                <a:gd name="T34" fmla="*/ 8 w 569"/>
                <a:gd name="T35" fmla="*/ 127 h 440"/>
                <a:gd name="T36" fmla="*/ 82 w 569"/>
                <a:gd name="T37" fmla="*/ 286 h 440"/>
                <a:gd name="T38" fmla="*/ 57 w 569"/>
                <a:gd name="T39" fmla="*/ 424 h 440"/>
                <a:gd name="T40" fmla="*/ 561 w 569"/>
                <a:gd name="T41" fmla="*/ 440 h 440"/>
                <a:gd name="T42" fmla="*/ 292 w 569"/>
                <a:gd name="T43" fmla="*/ 350 h 440"/>
                <a:gd name="T44" fmla="*/ 292 w 569"/>
                <a:gd name="T45" fmla="*/ 267 h 440"/>
                <a:gd name="T46" fmla="*/ 322 w 569"/>
                <a:gd name="T47" fmla="*/ 350 h 440"/>
                <a:gd name="T48" fmla="*/ 338 w 569"/>
                <a:gd name="T49" fmla="*/ 267 h 440"/>
                <a:gd name="T50" fmla="*/ 338 w 569"/>
                <a:gd name="T51" fmla="*/ 350 h 440"/>
                <a:gd name="T52" fmla="*/ 383 w 569"/>
                <a:gd name="T53" fmla="*/ 267 h 440"/>
                <a:gd name="T54" fmla="*/ 369 w 569"/>
                <a:gd name="T55" fmla="*/ 267 h 440"/>
                <a:gd name="T56" fmla="*/ 414 w 569"/>
                <a:gd name="T57" fmla="*/ 350 h 440"/>
                <a:gd name="T58" fmla="*/ 430 w 569"/>
                <a:gd name="T59" fmla="*/ 267 h 440"/>
                <a:gd name="T60" fmla="*/ 430 w 569"/>
                <a:gd name="T61" fmla="*/ 350 h 440"/>
                <a:gd name="T62" fmla="*/ 361 w 569"/>
                <a:gd name="T63" fmla="*/ 222 h 440"/>
                <a:gd name="T64" fmla="*/ 368 w 569"/>
                <a:gd name="T65" fmla="*/ 187 h 440"/>
                <a:gd name="T66" fmla="*/ 354 w 569"/>
                <a:gd name="T67" fmla="*/ 187 h 440"/>
                <a:gd name="T68" fmla="*/ 261 w 569"/>
                <a:gd name="T69" fmla="*/ 267 h 440"/>
                <a:gd name="T70" fmla="*/ 247 w 569"/>
                <a:gd name="T71" fmla="*/ 267 h 440"/>
                <a:gd name="T72" fmla="*/ 460 w 569"/>
                <a:gd name="T73" fmla="*/ 267 h 440"/>
                <a:gd name="T74" fmla="*/ 289 w 569"/>
                <a:gd name="T75" fmla="*/ 85 h 440"/>
                <a:gd name="T76" fmla="*/ 289 w 569"/>
                <a:gd name="T77" fmla="*/ 85 h 440"/>
                <a:gd name="T78" fmla="*/ 127 w 569"/>
                <a:gd name="T79" fmla="*/ 45 h 440"/>
                <a:gd name="T80" fmla="*/ 117 w 569"/>
                <a:gd name="T81" fmla="*/ 41 h 440"/>
                <a:gd name="T82" fmla="*/ 101 w 569"/>
                <a:gd name="T83" fmla="*/ 85 h 440"/>
                <a:gd name="T84" fmla="*/ 16 w 569"/>
                <a:gd name="T85" fmla="*/ 101 h 440"/>
                <a:gd name="T86" fmla="*/ 16 w 569"/>
                <a:gd name="T87" fmla="*/ 111 h 440"/>
                <a:gd name="T88" fmla="*/ 113 w 569"/>
                <a:gd name="T89" fmla="*/ 283 h 440"/>
                <a:gd name="T90" fmla="*/ 127 w 569"/>
                <a:gd name="T91" fmla="*/ 127 h 440"/>
                <a:gd name="T92" fmla="*/ 149 w 569"/>
                <a:gd name="T93" fmla="*/ 296 h 440"/>
                <a:gd name="T94" fmla="*/ 95 w 569"/>
                <a:gd name="T95" fmla="*/ 29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69" h="440">
                  <a:moveTo>
                    <a:pt x="569" y="432"/>
                  </a:moveTo>
                  <a:cubicBezTo>
                    <a:pt x="569" y="428"/>
                    <a:pt x="565" y="424"/>
                    <a:pt x="561" y="424"/>
                  </a:cubicBezTo>
                  <a:cubicBezTo>
                    <a:pt x="165" y="424"/>
                    <a:pt x="165" y="424"/>
                    <a:pt x="165" y="424"/>
                  </a:cubicBezTo>
                  <a:cubicBezTo>
                    <a:pt x="165" y="292"/>
                    <a:pt x="165" y="292"/>
                    <a:pt x="165" y="292"/>
                  </a:cubicBezTo>
                  <a:cubicBezTo>
                    <a:pt x="165" y="290"/>
                    <a:pt x="164" y="287"/>
                    <a:pt x="162" y="286"/>
                  </a:cubicBezTo>
                  <a:cubicBezTo>
                    <a:pt x="143" y="273"/>
                    <a:pt x="143" y="273"/>
                    <a:pt x="143" y="273"/>
                  </a:cubicBezTo>
                  <a:cubicBezTo>
                    <a:pt x="143" y="127"/>
                    <a:pt x="143" y="127"/>
                    <a:pt x="143" y="127"/>
                  </a:cubicBezTo>
                  <a:cubicBezTo>
                    <a:pt x="353" y="127"/>
                    <a:pt x="353" y="127"/>
                    <a:pt x="353" y="127"/>
                  </a:cubicBezTo>
                  <a:cubicBezTo>
                    <a:pt x="353" y="171"/>
                    <a:pt x="353" y="171"/>
                    <a:pt x="353" y="171"/>
                  </a:cubicBezTo>
                  <a:cubicBezTo>
                    <a:pt x="345" y="171"/>
                    <a:pt x="345" y="171"/>
                    <a:pt x="345" y="171"/>
                  </a:cubicBezTo>
                  <a:cubicBezTo>
                    <a:pt x="342" y="171"/>
                    <a:pt x="340" y="172"/>
                    <a:pt x="338" y="173"/>
                  </a:cubicBezTo>
                  <a:cubicBezTo>
                    <a:pt x="337" y="175"/>
                    <a:pt x="336" y="178"/>
                    <a:pt x="337" y="180"/>
                  </a:cubicBezTo>
                  <a:cubicBezTo>
                    <a:pt x="341" y="206"/>
                    <a:pt x="341" y="206"/>
                    <a:pt x="341" y="206"/>
                  </a:cubicBezTo>
                  <a:cubicBezTo>
                    <a:pt x="341" y="209"/>
                    <a:pt x="344" y="212"/>
                    <a:pt x="346" y="213"/>
                  </a:cubicBezTo>
                  <a:cubicBezTo>
                    <a:pt x="291" y="251"/>
                    <a:pt x="291" y="251"/>
                    <a:pt x="291" y="251"/>
                  </a:cubicBezTo>
                  <a:cubicBezTo>
                    <a:pt x="239" y="251"/>
                    <a:pt x="239" y="251"/>
                    <a:pt x="239" y="251"/>
                  </a:cubicBezTo>
                  <a:cubicBezTo>
                    <a:pt x="234" y="251"/>
                    <a:pt x="231" y="255"/>
                    <a:pt x="231" y="259"/>
                  </a:cubicBezTo>
                  <a:cubicBezTo>
                    <a:pt x="231" y="358"/>
                    <a:pt x="231" y="358"/>
                    <a:pt x="231" y="358"/>
                  </a:cubicBezTo>
                  <a:cubicBezTo>
                    <a:pt x="231" y="362"/>
                    <a:pt x="234" y="366"/>
                    <a:pt x="239" y="366"/>
                  </a:cubicBezTo>
                  <a:cubicBezTo>
                    <a:pt x="483" y="366"/>
                    <a:pt x="483" y="366"/>
                    <a:pt x="483" y="366"/>
                  </a:cubicBezTo>
                  <a:cubicBezTo>
                    <a:pt x="487" y="366"/>
                    <a:pt x="491" y="362"/>
                    <a:pt x="491" y="358"/>
                  </a:cubicBezTo>
                  <a:cubicBezTo>
                    <a:pt x="491" y="259"/>
                    <a:pt x="491" y="259"/>
                    <a:pt x="491" y="259"/>
                  </a:cubicBezTo>
                  <a:cubicBezTo>
                    <a:pt x="491" y="255"/>
                    <a:pt x="487" y="251"/>
                    <a:pt x="483" y="251"/>
                  </a:cubicBezTo>
                  <a:cubicBezTo>
                    <a:pt x="431" y="251"/>
                    <a:pt x="431" y="251"/>
                    <a:pt x="431" y="251"/>
                  </a:cubicBezTo>
                  <a:cubicBezTo>
                    <a:pt x="376" y="213"/>
                    <a:pt x="376" y="213"/>
                    <a:pt x="376" y="213"/>
                  </a:cubicBezTo>
                  <a:cubicBezTo>
                    <a:pt x="378" y="212"/>
                    <a:pt x="380" y="209"/>
                    <a:pt x="381" y="206"/>
                  </a:cubicBezTo>
                  <a:cubicBezTo>
                    <a:pt x="385" y="180"/>
                    <a:pt x="385" y="180"/>
                    <a:pt x="385" y="180"/>
                  </a:cubicBezTo>
                  <a:cubicBezTo>
                    <a:pt x="385" y="178"/>
                    <a:pt x="385" y="175"/>
                    <a:pt x="383" y="173"/>
                  </a:cubicBezTo>
                  <a:cubicBezTo>
                    <a:pt x="382" y="172"/>
                    <a:pt x="380" y="171"/>
                    <a:pt x="377" y="171"/>
                  </a:cubicBezTo>
                  <a:cubicBezTo>
                    <a:pt x="369" y="171"/>
                    <a:pt x="369" y="171"/>
                    <a:pt x="369" y="171"/>
                  </a:cubicBezTo>
                  <a:cubicBezTo>
                    <a:pt x="369" y="127"/>
                    <a:pt x="369" y="127"/>
                    <a:pt x="369" y="127"/>
                  </a:cubicBezTo>
                  <a:cubicBezTo>
                    <a:pt x="424" y="127"/>
                    <a:pt x="424" y="127"/>
                    <a:pt x="424" y="127"/>
                  </a:cubicBezTo>
                  <a:cubicBezTo>
                    <a:pt x="429" y="127"/>
                    <a:pt x="432" y="124"/>
                    <a:pt x="432" y="119"/>
                  </a:cubicBezTo>
                  <a:cubicBezTo>
                    <a:pt x="432" y="112"/>
                    <a:pt x="432" y="112"/>
                    <a:pt x="432" y="112"/>
                  </a:cubicBezTo>
                  <a:cubicBezTo>
                    <a:pt x="432" y="110"/>
                    <a:pt x="431" y="108"/>
                    <a:pt x="430" y="107"/>
                  </a:cubicBezTo>
                  <a:cubicBezTo>
                    <a:pt x="410" y="87"/>
                    <a:pt x="410" y="87"/>
                    <a:pt x="410" y="87"/>
                  </a:cubicBezTo>
                  <a:cubicBezTo>
                    <a:pt x="408" y="86"/>
                    <a:pt x="406" y="85"/>
                    <a:pt x="404" y="85"/>
                  </a:cubicBezTo>
                  <a:cubicBezTo>
                    <a:pt x="369" y="85"/>
                    <a:pt x="369" y="85"/>
                    <a:pt x="369" y="85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3" y="33"/>
                    <a:pt x="143" y="33"/>
                    <a:pt x="143" y="33"/>
                  </a:cubicBezTo>
                  <a:cubicBezTo>
                    <a:pt x="143" y="33"/>
                    <a:pt x="143" y="33"/>
                    <a:pt x="143" y="33"/>
                  </a:cubicBezTo>
                  <a:cubicBezTo>
                    <a:pt x="143" y="33"/>
                    <a:pt x="143" y="33"/>
                    <a:pt x="143" y="33"/>
                  </a:cubicBezTo>
                  <a:cubicBezTo>
                    <a:pt x="143" y="8"/>
                    <a:pt x="143" y="8"/>
                    <a:pt x="143" y="8"/>
                  </a:cubicBezTo>
                  <a:cubicBezTo>
                    <a:pt x="143" y="4"/>
                    <a:pt x="139" y="0"/>
                    <a:pt x="135" y="0"/>
                  </a:cubicBezTo>
                  <a:cubicBezTo>
                    <a:pt x="131" y="0"/>
                    <a:pt x="127" y="4"/>
                    <a:pt x="127" y="8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4" y="25"/>
                    <a:pt x="101" y="29"/>
                    <a:pt x="101" y="33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4" y="85"/>
                    <a:pt x="0" y="89"/>
                    <a:pt x="0" y="93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24"/>
                    <a:pt x="4" y="127"/>
                    <a:pt x="8" y="127"/>
                  </a:cubicBezTo>
                  <a:cubicBezTo>
                    <a:pt x="101" y="127"/>
                    <a:pt x="101" y="127"/>
                    <a:pt x="101" y="127"/>
                  </a:cubicBezTo>
                  <a:cubicBezTo>
                    <a:pt x="101" y="273"/>
                    <a:pt x="101" y="273"/>
                    <a:pt x="101" y="273"/>
                  </a:cubicBezTo>
                  <a:cubicBezTo>
                    <a:pt x="82" y="286"/>
                    <a:pt x="82" y="286"/>
                    <a:pt x="82" y="286"/>
                  </a:cubicBezTo>
                  <a:cubicBezTo>
                    <a:pt x="80" y="287"/>
                    <a:pt x="79" y="290"/>
                    <a:pt x="79" y="292"/>
                  </a:cubicBezTo>
                  <a:cubicBezTo>
                    <a:pt x="79" y="424"/>
                    <a:pt x="79" y="424"/>
                    <a:pt x="79" y="424"/>
                  </a:cubicBezTo>
                  <a:cubicBezTo>
                    <a:pt x="57" y="424"/>
                    <a:pt x="57" y="424"/>
                    <a:pt x="57" y="424"/>
                  </a:cubicBezTo>
                  <a:cubicBezTo>
                    <a:pt x="53" y="424"/>
                    <a:pt x="49" y="428"/>
                    <a:pt x="49" y="432"/>
                  </a:cubicBezTo>
                  <a:cubicBezTo>
                    <a:pt x="49" y="436"/>
                    <a:pt x="53" y="440"/>
                    <a:pt x="57" y="440"/>
                  </a:cubicBezTo>
                  <a:cubicBezTo>
                    <a:pt x="561" y="440"/>
                    <a:pt x="561" y="440"/>
                    <a:pt x="561" y="440"/>
                  </a:cubicBezTo>
                  <a:cubicBezTo>
                    <a:pt x="565" y="440"/>
                    <a:pt x="569" y="436"/>
                    <a:pt x="569" y="432"/>
                  </a:cubicBezTo>
                  <a:close/>
                  <a:moveTo>
                    <a:pt x="292" y="267"/>
                  </a:moveTo>
                  <a:cubicBezTo>
                    <a:pt x="292" y="350"/>
                    <a:pt x="292" y="350"/>
                    <a:pt x="292" y="350"/>
                  </a:cubicBezTo>
                  <a:cubicBezTo>
                    <a:pt x="277" y="350"/>
                    <a:pt x="277" y="350"/>
                    <a:pt x="277" y="350"/>
                  </a:cubicBezTo>
                  <a:cubicBezTo>
                    <a:pt x="277" y="267"/>
                    <a:pt x="277" y="267"/>
                    <a:pt x="277" y="267"/>
                  </a:cubicBezTo>
                  <a:lnTo>
                    <a:pt x="292" y="267"/>
                  </a:lnTo>
                  <a:close/>
                  <a:moveTo>
                    <a:pt x="308" y="267"/>
                  </a:moveTo>
                  <a:cubicBezTo>
                    <a:pt x="322" y="267"/>
                    <a:pt x="322" y="267"/>
                    <a:pt x="322" y="267"/>
                  </a:cubicBezTo>
                  <a:cubicBezTo>
                    <a:pt x="322" y="350"/>
                    <a:pt x="322" y="350"/>
                    <a:pt x="322" y="350"/>
                  </a:cubicBezTo>
                  <a:cubicBezTo>
                    <a:pt x="308" y="350"/>
                    <a:pt x="308" y="350"/>
                    <a:pt x="308" y="350"/>
                  </a:cubicBezTo>
                  <a:lnTo>
                    <a:pt x="308" y="267"/>
                  </a:lnTo>
                  <a:close/>
                  <a:moveTo>
                    <a:pt x="338" y="267"/>
                  </a:moveTo>
                  <a:cubicBezTo>
                    <a:pt x="353" y="267"/>
                    <a:pt x="353" y="267"/>
                    <a:pt x="353" y="267"/>
                  </a:cubicBezTo>
                  <a:cubicBezTo>
                    <a:pt x="353" y="350"/>
                    <a:pt x="353" y="350"/>
                    <a:pt x="353" y="350"/>
                  </a:cubicBezTo>
                  <a:cubicBezTo>
                    <a:pt x="338" y="350"/>
                    <a:pt x="338" y="350"/>
                    <a:pt x="338" y="350"/>
                  </a:cubicBezTo>
                  <a:lnTo>
                    <a:pt x="338" y="267"/>
                  </a:lnTo>
                  <a:close/>
                  <a:moveTo>
                    <a:pt x="369" y="267"/>
                  </a:moveTo>
                  <a:cubicBezTo>
                    <a:pt x="383" y="267"/>
                    <a:pt x="383" y="267"/>
                    <a:pt x="383" y="267"/>
                  </a:cubicBezTo>
                  <a:cubicBezTo>
                    <a:pt x="383" y="350"/>
                    <a:pt x="383" y="350"/>
                    <a:pt x="383" y="350"/>
                  </a:cubicBezTo>
                  <a:cubicBezTo>
                    <a:pt x="369" y="350"/>
                    <a:pt x="369" y="350"/>
                    <a:pt x="369" y="350"/>
                  </a:cubicBezTo>
                  <a:lnTo>
                    <a:pt x="369" y="267"/>
                  </a:lnTo>
                  <a:close/>
                  <a:moveTo>
                    <a:pt x="399" y="267"/>
                  </a:moveTo>
                  <a:cubicBezTo>
                    <a:pt x="414" y="267"/>
                    <a:pt x="414" y="267"/>
                    <a:pt x="414" y="267"/>
                  </a:cubicBezTo>
                  <a:cubicBezTo>
                    <a:pt x="414" y="350"/>
                    <a:pt x="414" y="350"/>
                    <a:pt x="414" y="350"/>
                  </a:cubicBezTo>
                  <a:cubicBezTo>
                    <a:pt x="399" y="350"/>
                    <a:pt x="399" y="350"/>
                    <a:pt x="399" y="350"/>
                  </a:cubicBezTo>
                  <a:lnTo>
                    <a:pt x="399" y="267"/>
                  </a:lnTo>
                  <a:close/>
                  <a:moveTo>
                    <a:pt x="430" y="267"/>
                  </a:moveTo>
                  <a:cubicBezTo>
                    <a:pt x="444" y="267"/>
                    <a:pt x="444" y="267"/>
                    <a:pt x="444" y="267"/>
                  </a:cubicBezTo>
                  <a:cubicBezTo>
                    <a:pt x="444" y="350"/>
                    <a:pt x="444" y="350"/>
                    <a:pt x="444" y="350"/>
                  </a:cubicBezTo>
                  <a:cubicBezTo>
                    <a:pt x="430" y="350"/>
                    <a:pt x="430" y="350"/>
                    <a:pt x="430" y="350"/>
                  </a:cubicBezTo>
                  <a:lnTo>
                    <a:pt x="430" y="267"/>
                  </a:lnTo>
                  <a:close/>
                  <a:moveTo>
                    <a:pt x="319" y="251"/>
                  </a:moveTo>
                  <a:cubicBezTo>
                    <a:pt x="361" y="222"/>
                    <a:pt x="361" y="222"/>
                    <a:pt x="361" y="222"/>
                  </a:cubicBezTo>
                  <a:cubicBezTo>
                    <a:pt x="403" y="251"/>
                    <a:pt x="403" y="251"/>
                    <a:pt x="403" y="251"/>
                  </a:cubicBezTo>
                  <a:lnTo>
                    <a:pt x="319" y="251"/>
                  </a:lnTo>
                  <a:close/>
                  <a:moveTo>
                    <a:pt x="368" y="187"/>
                  </a:moveTo>
                  <a:cubicBezTo>
                    <a:pt x="366" y="197"/>
                    <a:pt x="366" y="197"/>
                    <a:pt x="366" y="197"/>
                  </a:cubicBezTo>
                  <a:cubicBezTo>
                    <a:pt x="356" y="197"/>
                    <a:pt x="356" y="197"/>
                    <a:pt x="356" y="197"/>
                  </a:cubicBezTo>
                  <a:cubicBezTo>
                    <a:pt x="354" y="187"/>
                    <a:pt x="354" y="187"/>
                    <a:pt x="354" y="187"/>
                  </a:cubicBezTo>
                  <a:lnTo>
                    <a:pt x="368" y="187"/>
                  </a:lnTo>
                  <a:close/>
                  <a:moveTo>
                    <a:pt x="247" y="267"/>
                  </a:moveTo>
                  <a:cubicBezTo>
                    <a:pt x="261" y="267"/>
                    <a:pt x="261" y="267"/>
                    <a:pt x="261" y="267"/>
                  </a:cubicBezTo>
                  <a:cubicBezTo>
                    <a:pt x="261" y="350"/>
                    <a:pt x="261" y="350"/>
                    <a:pt x="261" y="350"/>
                  </a:cubicBezTo>
                  <a:cubicBezTo>
                    <a:pt x="247" y="350"/>
                    <a:pt x="247" y="350"/>
                    <a:pt x="247" y="350"/>
                  </a:cubicBezTo>
                  <a:lnTo>
                    <a:pt x="247" y="267"/>
                  </a:lnTo>
                  <a:close/>
                  <a:moveTo>
                    <a:pt x="475" y="350"/>
                  </a:moveTo>
                  <a:cubicBezTo>
                    <a:pt x="460" y="350"/>
                    <a:pt x="460" y="350"/>
                    <a:pt x="460" y="350"/>
                  </a:cubicBezTo>
                  <a:cubicBezTo>
                    <a:pt x="460" y="267"/>
                    <a:pt x="460" y="267"/>
                    <a:pt x="460" y="267"/>
                  </a:cubicBezTo>
                  <a:cubicBezTo>
                    <a:pt x="475" y="267"/>
                    <a:pt x="475" y="267"/>
                    <a:pt x="475" y="267"/>
                  </a:cubicBezTo>
                  <a:lnTo>
                    <a:pt x="475" y="350"/>
                  </a:lnTo>
                  <a:close/>
                  <a:moveTo>
                    <a:pt x="289" y="85"/>
                  </a:moveTo>
                  <a:cubicBezTo>
                    <a:pt x="143" y="85"/>
                    <a:pt x="143" y="85"/>
                    <a:pt x="143" y="85"/>
                  </a:cubicBezTo>
                  <a:cubicBezTo>
                    <a:pt x="143" y="55"/>
                    <a:pt x="143" y="55"/>
                    <a:pt x="143" y="55"/>
                  </a:cubicBezTo>
                  <a:lnTo>
                    <a:pt x="289" y="85"/>
                  </a:lnTo>
                  <a:close/>
                  <a:moveTo>
                    <a:pt x="127" y="41"/>
                  </a:move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85"/>
                    <a:pt x="127" y="85"/>
                    <a:pt x="127" y="85"/>
                  </a:cubicBezTo>
                  <a:cubicBezTo>
                    <a:pt x="117" y="85"/>
                    <a:pt x="117" y="85"/>
                    <a:pt x="117" y="85"/>
                  </a:cubicBezTo>
                  <a:cubicBezTo>
                    <a:pt x="117" y="41"/>
                    <a:pt x="117" y="41"/>
                    <a:pt x="117" y="41"/>
                  </a:cubicBezTo>
                  <a:lnTo>
                    <a:pt x="127" y="41"/>
                  </a:lnTo>
                  <a:close/>
                  <a:moveTo>
                    <a:pt x="101" y="59"/>
                  </a:moveTo>
                  <a:cubicBezTo>
                    <a:pt x="101" y="85"/>
                    <a:pt x="101" y="85"/>
                    <a:pt x="101" y="85"/>
                  </a:cubicBezTo>
                  <a:cubicBezTo>
                    <a:pt x="52" y="85"/>
                    <a:pt x="52" y="85"/>
                    <a:pt x="52" y="85"/>
                  </a:cubicBezTo>
                  <a:lnTo>
                    <a:pt x="101" y="59"/>
                  </a:lnTo>
                  <a:close/>
                  <a:moveTo>
                    <a:pt x="16" y="101"/>
                  </a:moveTo>
                  <a:cubicBezTo>
                    <a:pt x="401" y="101"/>
                    <a:pt x="401" y="101"/>
                    <a:pt x="401" y="101"/>
                  </a:cubicBezTo>
                  <a:cubicBezTo>
                    <a:pt x="411" y="111"/>
                    <a:pt x="411" y="111"/>
                    <a:pt x="411" y="111"/>
                  </a:cubicBezTo>
                  <a:cubicBezTo>
                    <a:pt x="16" y="111"/>
                    <a:pt x="16" y="111"/>
                    <a:pt x="16" y="111"/>
                  </a:cubicBezTo>
                  <a:lnTo>
                    <a:pt x="16" y="101"/>
                  </a:lnTo>
                  <a:close/>
                  <a:moveTo>
                    <a:pt x="95" y="296"/>
                  </a:moveTo>
                  <a:cubicBezTo>
                    <a:pt x="113" y="283"/>
                    <a:pt x="113" y="283"/>
                    <a:pt x="113" y="283"/>
                  </a:cubicBezTo>
                  <a:cubicBezTo>
                    <a:pt x="116" y="282"/>
                    <a:pt x="117" y="279"/>
                    <a:pt x="117" y="277"/>
                  </a:cubicBezTo>
                  <a:cubicBezTo>
                    <a:pt x="117" y="127"/>
                    <a:pt x="117" y="127"/>
                    <a:pt x="117" y="127"/>
                  </a:cubicBezTo>
                  <a:cubicBezTo>
                    <a:pt x="127" y="127"/>
                    <a:pt x="127" y="127"/>
                    <a:pt x="127" y="127"/>
                  </a:cubicBezTo>
                  <a:cubicBezTo>
                    <a:pt x="127" y="277"/>
                    <a:pt x="127" y="277"/>
                    <a:pt x="127" y="277"/>
                  </a:cubicBezTo>
                  <a:cubicBezTo>
                    <a:pt x="127" y="279"/>
                    <a:pt x="128" y="282"/>
                    <a:pt x="130" y="283"/>
                  </a:cubicBezTo>
                  <a:cubicBezTo>
                    <a:pt x="149" y="296"/>
                    <a:pt x="149" y="296"/>
                    <a:pt x="149" y="296"/>
                  </a:cubicBezTo>
                  <a:cubicBezTo>
                    <a:pt x="149" y="424"/>
                    <a:pt x="149" y="424"/>
                    <a:pt x="149" y="424"/>
                  </a:cubicBezTo>
                  <a:cubicBezTo>
                    <a:pt x="95" y="424"/>
                    <a:pt x="95" y="424"/>
                    <a:pt x="95" y="424"/>
                  </a:cubicBezTo>
                  <a:lnTo>
                    <a:pt x="95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49" name="Freeform 435"/>
            <p:cNvSpPr>
              <a:spLocks noEditPoints="1"/>
            </p:cNvSpPr>
            <p:nvPr/>
          </p:nvSpPr>
          <p:spPr bwMode="auto">
            <a:xfrm>
              <a:off x="3690938" y="1616075"/>
              <a:ext cx="161925" cy="161925"/>
            </a:xfrm>
            <a:custGeom>
              <a:avLst/>
              <a:gdLst>
                <a:gd name="T0" fmla="*/ 85 w 169"/>
                <a:gd name="T1" fmla="*/ 169 h 169"/>
                <a:gd name="T2" fmla="*/ 144 w 169"/>
                <a:gd name="T3" fmla="*/ 145 h 169"/>
                <a:gd name="T4" fmla="*/ 145 w 169"/>
                <a:gd name="T5" fmla="*/ 144 h 169"/>
                <a:gd name="T6" fmla="*/ 145 w 169"/>
                <a:gd name="T7" fmla="*/ 144 h 169"/>
                <a:gd name="T8" fmla="*/ 169 w 169"/>
                <a:gd name="T9" fmla="*/ 84 h 169"/>
                <a:gd name="T10" fmla="*/ 145 w 169"/>
                <a:gd name="T11" fmla="*/ 25 h 169"/>
                <a:gd name="T12" fmla="*/ 145 w 169"/>
                <a:gd name="T13" fmla="*/ 24 h 169"/>
                <a:gd name="T14" fmla="*/ 144 w 169"/>
                <a:gd name="T15" fmla="*/ 24 h 169"/>
                <a:gd name="T16" fmla="*/ 85 w 169"/>
                <a:gd name="T17" fmla="*/ 0 h 169"/>
                <a:gd name="T18" fmla="*/ 0 w 169"/>
                <a:gd name="T19" fmla="*/ 84 h 169"/>
                <a:gd name="T20" fmla="*/ 0 w 169"/>
                <a:gd name="T21" fmla="*/ 84 h 169"/>
                <a:gd name="T22" fmla="*/ 0 w 169"/>
                <a:gd name="T23" fmla="*/ 84 h 169"/>
                <a:gd name="T24" fmla="*/ 0 w 169"/>
                <a:gd name="T25" fmla="*/ 84 h 169"/>
                <a:gd name="T26" fmla="*/ 85 w 169"/>
                <a:gd name="T27" fmla="*/ 169 h 169"/>
                <a:gd name="T28" fmla="*/ 17 w 169"/>
                <a:gd name="T29" fmla="*/ 92 h 169"/>
                <a:gd name="T30" fmla="*/ 81 w 169"/>
                <a:gd name="T31" fmla="*/ 92 h 169"/>
                <a:gd name="T32" fmla="*/ 127 w 169"/>
                <a:gd name="T33" fmla="*/ 138 h 169"/>
                <a:gd name="T34" fmla="*/ 85 w 169"/>
                <a:gd name="T35" fmla="*/ 153 h 169"/>
                <a:gd name="T36" fmla="*/ 17 w 169"/>
                <a:gd name="T37" fmla="*/ 92 h 169"/>
                <a:gd name="T38" fmla="*/ 93 w 169"/>
                <a:gd name="T39" fmla="*/ 16 h 169"/>
                <a:gd name="T40" fmla="*/ 127 w 169"/>
                <a:gd name="T41" fmla="*/ 31 h 169"/>
                <a:gd name="T42" fmla="*/ 93 w 169"/>
                <a:gd name="T43" fmla="*/ 65 h 169"/>
                <a:gd name="T44" fmla="*/ 93 w 169"/>
                <a:gd name="T45" fmla="*/ 16 h 169"/>
                <a:gd name="T46" fmla="*/ 139 w 169"/>
                <a:gd name="T47" fmla="*/ 127 h 169"/>
                <a:gd name="T48" fmla="*/ 96 w 169"/>
                <a:gd name="T49" fmla="*/ 84 h 169"/>
                <a:gd name="T50" fmla="*/ 139 w 169"/>
                <a:gd name="T51" fmla="*/ 42 h 169"/>
                <a:gd name="T52" fmla="*/ 153 w 169"/>
                <a:gd name="T53" fmla="*/ 84 h 169"/>
                <a:gd name="T54" fmla="*/ 139 w 169"/>
                <a:gd name="T55" fmla="*/ 127 h 169"/>
                <a:gd name="T56" fmla="*/ 77 w 169"/>
                <a:gd name="T57" fmla="*/ 16 h 169"/>
                <a:gd name="T58" fmla="*/ 77 w 169"/>
                <a:gd name="T59" fmla="*/ 76 h 169"/>
                <a:gd name="T60" fmla="*/ 17 w 169"/>
                <a:gd name="T61" fmla="*/ 76 h 169"/>
                <a:gd name="T62" fmla="*/ 77 w 169"/>
                <a:gd name="T63" fmla="*/ 16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9" h="169">
                  <a:moveTo>
                    <a:pt x="85" y="169"/>
                  </a:moveTo>
                  <a:cubicBezTo>
                    <a:pt x="108" y="169"/>
                    <a:pt x="129" y="160"/>
                    <a:pt x="144" y="145"/>
                  </a:cubicBezTo>
                  <a:cubicBezTo>
                    <a:pt x="144" y="145"/>
                    <a:pt x="144" y="144"/>
                    <a:pt x="145" y="144"/>
                  </a:cubicBezTo>
                  <a:cubicBezTo>
                    <a:pt x="145" y="144"/>
                    <a:pt x="145" y="144"/>
                    <a:pt x="145" y="144"/>
                  </a:cubicBezTo>
                  <a:cubicBezTo>
                    <a:pt x="160" y="128"/>
                    <a:pt x="169" y="107"/>
                    <a:pt x="169" y="84"/>
                  </a:cubicBezTo>
                  <a:cubicBezTo>
                    <a:pt x="169" y="61"/>
                    <a:pt x="160" y="40"/>
                    <a:pt x="145" y="25"/>
                  </a:cubicBezTo>
                  <a:cubicBezTo>
                    <a:pt x="145" y="25"/>
                    <a:pt x="145" y="25"/>
                    <a:pt x="145" y="24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29" y="9"/>
                    <a:pt x="108" y="0"/>
                    <a:pt x="85" y="0"/>
                  </a:cubicBezTo>
                  <a:cubicBezTo>
                    <a:pt x="38" y="0"/>
                    <a:pt x="0" y="38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131"/>
                    <a:pt x="38" y="169"/>
                    <a:pt x="85" y="169"/>
                  </a:cubicBezTo>
                  <a:close/>
                  <a:moveTo>
                    <a:pt x="17" y="92"/>
                  </a:moveTo>
                  <a:cubicBezTo>
                    <a:pt x="81" y="92"/>
                    <a:pt x="81" y="92"/>
                    <a:pt x="81" y="92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16" y="147"/>
                    <a:pt x="101" y="153"/>
                    <a:pt x="85" y="153"/>
                  </a:cubicBezTo>
                  <a:cubicBezTo>
                    <a:pt x="50" y="153"/>
                    <a:pt x="21" y="126"/>
                    <a:pt x="17" y="92"/>
                  </a:cubicBezTo>
                  <a:close/>
                  <a:moveTo>
                    <a:pt x="93" y="16"/>
                  </a:moveTo>
                  <a:cubicBezTo>
                    <a:pt x="106" y="18"/>
                    <a:pt x="118" y="23"/>
                    <a:pt x="127" y="31"/>
                  </a:cubicBezTo>
                  <a:cubicBezTo>
                    <a:pt x="93" y="65"/>
                    <a:pt x="93" y="65"/>
                    <a:pt x="93" y="65"/>
                  </a:cubicBezTo>
                  <a:lnTo>
                    <a:pt x="93" y="16"/>
                  </a:lnTo>
                  <a:close/>
                  <a:moveTo>
                    <a:pt x="139" y="127"/>
                  </a:moveTo>
                  <a:cubicBezTo>
                    <a:pt x="96" y="84"/>
                    <a:pt x="96" y="84"/>
                    <a:pt x="96" y="84"/>
                  </a:cubicBezTo>
                  <a:cubicBezTo>
                    <a:pt x="139" y="42"/>
                    <a:pt x="139" y="42"/>
                    <a:pt x="139" y="42"/>
                  </a:cubicBezTo>
                  <a:cubicBezTo>
                    <a:pt x="148" y="54"/>
                    <a:pt x="153" y="68"/>
                    <a:pt x="153" y="84"/>
                  </a:cubicBezTo>
                  <a:cubicBezTo>
                    <a:pt x="153" y="100"/>
                    <a:pt x="148" y="115"/>
                    <a:pt x="139" y="127"/>
                  </a:cubicBezTo>
                  <a:close/>
                  <a:moveTo>
                    <a:pt x="77" y="16"/>
                  </a:moveTo>
                  <a:cubicBezTo>
                    <a:pt x="77" y="76"/>
                    <a:pt x="77" y="76"/>
                    <a:pt x="77" y="76"/>
                  </a:cubicBezTo>
                  <a:cubicBezTo>
                    <a:pt x="17" y="76"/>
                    <a:pt x="17" y="76"/>
                    <a:pt x="17" y="76"/>
                  </a:cubicBezTo>
                  <a:cubicBezTo>
                    <a:pt x="20" y="45"/>
                    <a:pt x="45" y="20"/>
                    <a:pt x="7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50" name="Freeform 436"/>
            <p:cNvSpPr>
              <a:spLocks noEditPoints="1"/>
            </p:cNvSpPr>
            <p:nvPr/>
          </p:nvSpPr>
          <p:spPr bwMode="auto">
            <a:xfrm>
              <a:off x="4219575" y="1481138"/>
              <a:ext cx="128588" cy="268288"/>
            </a:xfrm>
            <a:custGeom>
              <a:avLst/>
              <a:gdLst>
                <a:gd name="T0" fmla="*/ 67 w 134"/>
                <a:gd name="T1" fmla="*/ 280 h 280"/>
                <a:gd name="T2" fmla="*/ 100 w 134"/>
                <a:gd name="T3" fmla="*/ 246 h 280"/>
                <a:gd name="T4" fmla="*/ 100 w 134"/>
                <a:gd name="T5" fmla="*/ 121 h 280"/>
                <a:gd name="T6" fmla="*/ 134 w 134"/>
                <a:gd name="T7" fmla="*/ 63 h 280"/>
                <a:gd name="T8" fmla="*/ 92 w 134"/>
                <a:gd name="T9" fmla="*/ 1 h 280"/>
                <a:gd name="T10" fmla="*/ 85 w 134"/>
                <a:gd name="T11" fmla="*/ 1 h 280"/>
                <a:gd name="T12" fmla="*/ 81 w 134"/>
                <a:gd name="T13" fmla="*/ 8 h 280"/>
                <a:gd name="T14" fmla="*/ 81 w 134"/>
                <a:gd name="T15" fmla="*/ 62 h 280"/>
                <a:gd name="T16" fmla="*/ 53 w 134"/>
                <a:gd name="T17" fmla="*/ 62 h 280"/>
                <a:gd name="T18" fmla="*/ 53 w 134"/>
                <a:gd name="T19" fmla="*/ 8 h 280"/>
                <a:gd name="T20" fmla="*/ 49 w 134"/>
                <a:gd name="T21" fmla="*/ 1 h 280"/>
                <a:gd name="T22" fmla="*/ 42 w 134"/>
                <a:gd name="T23" fmla="*/ 1 h 280"/>
                <a:gd name="T24" fmla="*/ 0 w 134"/>
                <a:gd name="T25" fmla="*/ 63 h 280"/>
                <a:gd name="T26" fmla="*/ 33 w 134"/>
                <a:gd name="T27" fmla="*/ 121 h 280"/>
                <a:gd name="T28" fmla="*/ 33 w 134"/>
                <a:gd name="T29" fmla="*/ 246 h 280"/>
                <a:gd name="T30" fmla="*/ 67 w 134"/>
                <a:gd name="T31" fmla="*/ 280 h 280"/>
                <a:gd name="T32" fmla="*/ 16 w 134"/>
                <a:gd name="T33" fmla="*/ 63 h 280"/>
                <a:gd name="T34" fmla="*/ 37 w 134"/>
                <a:gd name="T35" fmla="*/ 22 h 280"/>
                <a:gd name="T36" fmla="*/ 37 w 134"/>
                <a:gd name="T37" fmla="*/ 70 h 280"/>
                <a:gd name="T38" fmla="*/ 45 w 134"/>
                <a:gd name="T39" fmla="*/ 78 h 280"/>
                <a:gd name="T40" fmla="*/ 89 w 134"/>
                <a:gd name="T41" fmla="*/ 78 h 280"/>
                <a:gd name="T42" fmla="*/ 97 w 134"/>
                <a:gd name="T43" fmla="*/ 70 h 280"/>
                <a:gd name="T44" fmla="*/ 97 w 134"/>
                <a:gd name="T45" fmla="*/ 22 h 280"/>
                <a:gd name="T46" fmla="*/ 118 w 134"/>
                <a:gd name="T47" fmla="*/ 63 h 280"/>
                <a:gd name="T48" fmla="*/ 89 w 134"/>
                <a:gd name="T49" fmla="*/ 109 h 280"/>
                <a:gd name="T50" fmla="*/ 84 w 134"/>
                <a:gd name="T51" fmla="*/ 117 h 280"/>
                <a:gd name="T52" fmla="*/ 84 w 134"/>
                <a:gd name="T53" fmla="*/ 246 h 280"/>
                <a:gd name="T54" fmla="*/ 67 w 134"/>
                <a:gd name="T55" fmla="*/ 264 h 280"/>
                <a:gd name="T56" fmla="*/ 49 w 134"/>
                <a:gd name="T57" fmla="*/ 246 h 280"/>
                <a:gd name="T58" fmla="*/ 49 w 134"/>
                <a:gd name="T59" fmla="*/ 117 h 280"/>
                <a:gd name="T60" fmla="*/ 45 w 134"/>
                <a:gd name="T61" fmla="*/ 109 h 280"/>
                <a:gd name="T62" fmla="*/ 16 w 134"/>
                <a:gd name="T63" fmla="*/ 63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4" h="280">
                  <a:moveTo>
                    <a:pt x="67" y="280"/>
                  </a:moveTo>
                  <a:cubicBezTo>
                    <a:pt x="85" y="280"/>
                    <a:pt x="100" y="265"/>
                    <a:pt x="100" y="246"/>
                  </a:cubicBezTo>
                  <a:cubicBezTo>
                    <a:pt x="100" y="121"/>
                    <a:pt x="100" y="121"/>
                    <a:pt x="100" y="121"/>
                  </a:cubicBezTo>
                  <a:cubicBezTo>
                    <a:pt x="121" y="109"/>
                    <a:pt x="134" y="87"/>
                    <a:pt x="134" y="63"/>
                  </a:cubicBezTo>
                  <a:cubicBezTo>
                    <a:pt x="134" y="36"/>
                    <a:pt x="118" y="11"/>
                    <a:pt x="92" y="1"/>
                  </a:cubicBezTo>
                  <a:cubicBezTo>
                    <a:pt x="90" y="0"/>
                    <a:pt x="87" y="0"/>
                    <a:pt x="85" y="1"/>
                  </a:cubicBezTo>
                  <a:cubicBezTo>
                    <a:pt x="82" y="3"/>
                    <a:pt x="81" y="5"/>
                    <a:pt x="81" y="8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3" y="5"/>
                    <a:pt x="51" y="3"/>
                    <a:pt x="49" y="1"/>
                  </a:cubicBezTo>
                  <a:cubicBezTo>
                    <a:pt x="47" y="0"/>
                    <a:pt x="44" y="0"/>
                    <a:pt x="42" y="1"/>
                  </a:cubicBezTo>
                  <a:cubicBezTo>
                    <a:pt x="16" y="11"/>
                    <a:pt x="0" y="35"/>
                    <a:pt x="0" y="63"/>
                  </a:cubicBezTo>
                  <a:cubicBezTo>
                    <a:pt x="0" y="87"/>
                    <a:pt x="13" y="109"/>
                    <a:pt x="33" y="121"/>
                  </a:cubicBezTo>
                  <a:cubicBezTo>
                    <a:pt x="33" y="246"/>
                    <a:pt x="33" y="246"/>
                    <a:pt x="33" y="246"/>
                  </a:cubicBezTo>
                  <a:cubicBezTo>
                    <a:pt x="33" y="265"/>
                    <a:pt x="48" y="280"/>
                    <a:pt x="67" y="280"/>
                  </a:cubicBezTo>
                  <a:close/>
                  <a:moveTo>
                    <a:pt x="16" y="63"/>
                  </a:moveTo>
                  <a:cubicBezTo>
                    <a:pt x="16" y="46"/>
                    <a:pt x="24" y="31"/>
                    <a:pt x="37" y="22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7" y="75"/>
                    <a:pt x="40" y="78"/>
                    <a:pt x="45" y="78"/>
                  </a:cubicBezTo>
                  <a:cubicBezTo>
                    <a:pt x="89" y="78"/>
                    <a:pt x="89" y="78"/>
                    <a:pt x="89" y="78"/>
                  </a:cubicBezTo>
                  <a:cubicBezTo>
                    <a:pt x="93" y="78"/>
                    <a:pt x="97" y="75"/>
                    <a:pt x="97" y="70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110" y="31"/>
                    <a:pt x="118" y="46"/>
                    <a:pt x="118" y="63"/>
                  </a:cubicBezTo>
                  <a:cubicBezTo>
                    <a:pt x="118" y="83"/>
                    <a:pt x="107" y="101"/>
                    <a:pt x="89" y="109"/>
                  </a:cubicBezTo>
                  <a:cubicBezTo>
                    <a:pt x="86" y="111"/>
                    <a:pt x="84" y="113"/>
                    <a:pt x="84" y="117"/>
                  </a:cubicBezTo>
                  <a:cubicBezTo>
                    <a:pt x="84" y="246"/>
                    <a:pt x="84" y="246"/>
                    <a:pt x="84" y="246"/>
                  </a:cubicBezTo>
                  <a:cubicBezTo>
                    <a:pt x="84" y="256"/>
                    <a:pt x="76" y="264"/>
                    <a:pt x="67" y="264"/>
                  </a:cubicBezTo>
                  <a:cubicBezTo>
                    <a:pt x="57" y="264"/>
                    <a:pt x="49" y="256"/>
                    <a:pt x="49" y="246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3"/>
                    <a:pt x="48" y="111"/>
                    <a:pt x="45" y="109"/>
                  </a:cubicBezTo>
                  <a:cubicBezTo>
                    <a:pt x="27" y="101"/>
                    <a:pt x="16" y="83"/>
                    <a:pt x="16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grpSp>
          <p:nvGrpSpPr>
            <p:cNvPr id="951" name="Group 950"/>
            <p:cNvGrpSpPr/>
            <p:nvPr/>
          </p:nvGrpSpPr>
          <p:grpSpPr>
            <a:xfrm>
              <a:off x="3440907" y="1910238"/>
              <a:ext cx="263525" cy="214313"/>
              <a:chOff x="3311525" y="1951038"/>
              <a:chExt cx="263525" cy="214313"/>
            </a:xfrm>
            <a:grpFill/>
          </p:grpSpPr>
          <p:sp>
            <p:nvSpPr>
              <p:cNvPr id="1123" name="Freeform 437"/>
              <p:cNvSpPr>
                <a:spLocks noEditPoints="1"/>
              </p:cNvSpPr>
              <p:nvPr/>
            </p:nvSpPr>
            <p:spPr bwMode="auto">
              <a:xfrm>
                <a:off x="3311525" y="1951038"/>
                <a:ext cx="263525" cy="214313"/>
              </a:xfrm>
              <a:custGeom>
                <a:avLst/>
                <a:gdLst>
                  <a:gd name="T0" fmla="*/ 0 w 275"/>
                  <a:gd name="T1" fmla="*/ 59 h 223"/>
                  <a:gd name="T2" fmla="*/ 0 w 275"/>
                  <a:gd name="T3" fmla="*/ 201 h 223"/>
                  <a:gd name="T4" fmla="*/ 23 w 275"/>
                  <a:gd name="T5" fmla="*/ 223 h 223"/>
                  <a:gd name="T6" fmla="*/ 253 w 275"/>
                  <a:gd name="T7" fmla="*/ 223 h 223"/>
                  <a:gd name="T8" fmla="*/ 275 w 275"/>
                  <a:gd name="T9" fmla="*/ 201 h 223"/>
                  <a:gd name="T10" fmla="*/ 275 w 275"/>
                  <a:gd name="T11" fmla="*/ 59 h 223"/>
                  <a:gd name="T12" fmla="*/ 253 w 275"/>
                  <a:gd name="T13" fmla="*/ 36 h 223"/>
                  <a:gd name="T14" fmla="*/ 181 w 275"/>
                  <a:gd name="T15" fmla="*/ 36 h 223"/>
                  <a:gd name="T16" fmla="*/ 181 w 275"/>
                  <a:gd name="T17" fmla="*/ 8 h 223"/>
                  <a:gd name="T18" fmla="*/ 173 w 275"/>
                  <a:gd name="T19" fmla="*/ 0 h 223"/>
                  <a:gd name="T20" fmla="*/ 103 w 275"/>
                  <a:gd name="T21" fmla="*/ 0 h 223"/>
                  <a:gd name="T22" fmla="*/ 95 w 275"/>
                  <a:gd name="T23" fmla="*/ 8 h 223"/>
                  <a:gd name="T24" fmla="*/ 95 w 275"/>
                  <a:gd name="T25" fmla="*/ 36 h 223"/>
                  <a:gd name="T26" fmla="*/ 23 w 275"/>
                  <a:gd name="T27" fmla="*/ 36 h 223"/>
                  <a:gd name="T28" fmla="*/ 0 w 275"/>
                  <a:gd name="T29" fmla="*/ 59 h 223"/>
                  <a:gd name="T30" fmla="*/ 259 w 275"/>
                  <a:gd name="T31" fmla="*/ 59 h 223"/>
                  <a:gd name="T32" fmla="*/ 259 w 275"/>
                  <a:gd name="T33" fmla="*/ 201 h 223"/>
                  <a:gd name="T34" fmla="*/ 253 w 275"/>
                  <a:gd name="T35" fmla="*/ 207 h 223"/>
                  <a:gd name="T36" fmla="*/ 23 w 275"/>
                  <a:gd name="T37" fmla="*/ 207 h 223"/>
                  <a:gd name="T38" fmla="*/ 16 w 275"/>
                  <a:gd name="T39" fmla="*/ 201 h 223"/>
                  <a:gd name="T40" fmla="*/ 16 w 275"/>
                  <a:gd name="T41" fmla="*/ 59 h 223"/>
                  <a:gd name="T42" fmla="*/ 23 w 275"/>
                  <a:gd name="T43" fmla="*/ 52 h 223"/>
                  <a:gd name="T44" fmla="*/ 253 w 275"/>
                  <a:gd name="T45" fmla="*/ 52 h 223"/>
                  <a:gd name="T46" fmla="*/ 259 w 275"/>
                  <a:gd name="T47" fmla="*/ 59 h 223"/>
                  <a:gd name="T48" fmla="*/ 111 w 275"/>
                  <a:gd name="T49" fmla="*/ 16 h 223"/>
                  <a:gd name="T50" fmla="*/ 165 w 275"/>
                  <a:gd name="T51" fmla="*/ 16 h 223"/>
                  <a:gd name="T52" fmla="*/ 165 w 275"/>
                  <a:gd name="T53" fmla="*/ 36 h 223"/>
                  <a:gd name="T54" fmla="*/ 111 w 275"/>
                  <a:gd name="T55" fmla="*/ 36 h 223"/>
                  <a:gd name="T56" fmla="*/ 111 w 275"/>
                  <a:gd name="T57" fmla="*/ 16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75" h="223">
                    <a:moveTo>
                      <a:pt x="0" y="59"/>
                    </a:moveTo>
                    <a:cubicBezTo>
                      <a:pt x="0" y="201"/>
                      <a:pt x="0" y="201"/>
                      <a:pt x="0" y="201"/>
                    </a:cubicBezTo>
                    <a:cubicBezTo>
                      <a:pt x="0" y="213"/>
                      <a:pt x="10" y="223"/>
                      <a:pt x="23" y="223"/>
                    </a:cubicBezTo>
                    <a:cubicBezTo>
                      <a:pt x="253" y="223"/>
                      <a:pt x="253" y="223"/>
                      <a:pt x="253" y="223"/>
                    </a:cubicBezTo>
                    <a:cubicBezTo>
                      <a:pt x="265" y="223"/>
                      <a:pt x="275" y="213"/>
                      <a:pt x="275" y="201"/>
                    </a:cubicBezTo>
                    <a:cubicBezTo>
                      <a:pt x="275" y="59"/>
                      <a:pt x="275" y="59"/>
                      <a:pt x="275" y="59"/>
                    </a:cubicBezTo>
                    <a:cubicBezTo>
                      <a:pt x="275" y="46"/>
                      <a:pt x="265" y="36"/>
                      <a:pt x="253" y="36"/>
                    </a:cubicBezTo>
                    <a:cubicBezTo>
                      <a:pt x="181" y="36"/>
                      <a:pt x="181" y="36"/>
                      <a:pt x="181" y="36"/>
                    </a:cubicBezTo>
                    <a:cubicBezTo>
                      <a:pt x="181" y="8"/>
                      <a:pt x="181" y="8"/>
                      <a:pt x="181" y="8"/>
                    </a:cubicBezTo>
                    <a:cubicBezTo>
                      <a:pt x="181" y="4"/>
                      <a:pt x="177" y="0"/>
                      <a:pt x="173" y="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98" y="0"/>
                      <a:pt x="95" y="4"/>
                      <a:pt x="95" y="8"/>
                    </a:cubicBezTo>
                    <a:cubicBezTo>
                      <a:pt x="95" y="36"/>
                      <a:pt x="95" y="36"/>
                      <a:pt x="95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10" y="36"/>
                      <a:pt x="0" y="46"/>
                      <a:pt x="0" y="59"/>
                    </a:cubicBezTo>
                    <a:close/>
                    <a:moveTo>
                      <a:pt x="259" y="59"/>
                    </a:moveTo>
                    <a:cubicBezTo>
                      <a:pt x="259" y="201"/>
                      <a:pt x="259" y="201"/>
                      <a:pt x="259" y="201"/>
                    </a:cubicBezTo>
                    <a:cubicBezTo>
                      <a:pt x="259" y="204"/>
                      <a:pt x="256" y="207"/>
                      <a:pt x="253" y="207"/>
                    </a:cubicBezTo>
                    <a:cubicBezTo>
                      <a:pt x="23" y="207"/>
                      <a:pt x="23" y="207"/>
                      <a:pt x="23" y="207"/>
                    </a:cubicBezTo>
                    <a:cubicBezTo>
                      <a:pt x="19" y="207"/>
                      <a:pt x="16" y="204"/>
                      <a:pt x="16" y="201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6" y="55"/>
                      <a:pt x="19" y="52"/>
                      <a:pt x="23" y="52"/>
                    </a:cubicBezTo>
                    <a:cubicBezTo>
                      <a:pt x="253" y="52"/>
                      <a:pt x="253" y="52"/>
                      <a:pt x="253" y="52"/>
                    </a:cubicBezTo>
                    <a:cubicBezTo>
                      <a:pt x="256" y="52"/>
                      <a:pt x="259" y="55"/>
                      <a:pt x="259" y="59"/>
                    </a:cubicBezTo>
                    <a:close/>
                    <a:moveTo>
                      <a:pt x="111" y="16"/>
                    </a:moveTo>
                    <a:cubicBezTo>
                      <a:pt x="165" y="16"/>
                      <a:pt x="165" y="16"/>
                      <a:pt x="165" y="16"/>
                    </a:cubicBezTo>
                    <a:cubicBezTo>
                      <a:pt x="165" y="36"/>
                      <a:pt x="165" y="36"/>
                      <a:pt x="165" y="36"/>
                    </a:cubicBezTo>
                    <a:cubicBezTo>
                      <a:pt x="111" y="36"/>
                      <a:pt x="111" y="36"/>
                      <a:pt x="111" y="36"/>
                    </a:cubicBezTo>
                    <a:lnTo>
                      <a:pt x="111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/>
              </a:p>
            </p:txBody>
          </p:sp>
          <p:sp>
            <p:nvSpPr>
              <p:cNvPr id="1124" name="Freeform 438"/>
              <p:cNvSpPr>
                <a:spLocks/>
              </p:cNvSpPr>
              <p:nvPr/>
            </p:nvSpPr>
            <p:spPr bwMode="auto">
              <a:xfrm>
                <a:off x="3336925" y="1963738"/>
                <a:ext cx="36513" cy="15875"/>
              </a:xfrm>
              <a:custGeom>
                <a:avLst/>
                <a:gdLst>
                  <a:gd name="T0" fmla="*/ 0 w 38"/>
                  <a:gd name="T1" fmla="*/ 8 h 16"/>
                  <a:gd name="T2" fmla="*/ 8 w 38"/>
                  <a:gd name="T3" fmla="*/ 16 h 16"/>
                  <a:gd name="T4" fmla="*/ 30 w 38"/>
                  <a:gd name="T5" fmla="*/ 16 h 16"/>
                  <a:gd name="T6" fmla="*/ 38 w 38"/>
                  <a:gd name="T7" fmla="*/ 8 h 16"/>
                  <a:gd name="T8" fmla="*/ 30 w 38"/>
                  <a:gd name="T9" fmla="*/ 0 h 16"/>
                  <a:gd name="T10" fmla="*/ 8 w 38"/>
                  <a:gd name="T11" fmla="*/ 0 h 16"/>
                  <a:gd name="T12" fmla="*/ 0 w 38"/>
                  <a:gd name="T13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6">
                    <a:moveTo>
                      <a:pt x="0" y="8"/>
                    </a:moveTo>
                    <a:cubicBezTo>
                      <a:pt x="0" y="13"/>
                      <a:pt x="3" y="16"/>
                      <a:pt x="8" y="16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4" y="16"/>
                      <a:pt x="38" y="13"/>
                      <a:pt x="38" y="8"/>
                    </a:cubicBezTo>
                    <a:cubicBezTo>
                      <a:pt x="38" y="4"/>
                      <a:pt x="34" y="0"/>
                      <a:pt x="3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4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/>
              </a:p>
            </p:txBody>
          </p:sp>
          <p:sp>
            <p:nvSpPr>
              <p:cNvPr id="1125" name="Freeform 439"/>
              <p:cNvSpPr>
                <a:spLocks/>
              </p:cNvSpPr>
              <p:nvPr/>
            </p:nvSpPr>
            <p:spPr bwMode="auto">
              <a:xfrm>
                <a:off x="3514725" y="1963738"/>
                <a:ext cx="36513" cy="15875"/>
              </a:xfrm>
              <a:custGeom>
                <a:avLst/>
                <a:gdLst>
                  <a:gd name="T0" fmla="*/ 8 w 38"/>
                  <a:gd name="T1" fmla="*/ 0 h 16"/>
                  <a:gd name="T2" fmla="*/ 0 w 38"/>
                  <a:gd name="T3" fmla="*/ 8 h 16"/>
                  <a:gd name="T4" fmla="*/ 8 w 38"/>
                  <a:gd name="T5" fmla="*/ 16 h 16"/>
                  <a:gd name="T6" fmla="*/ 30 w 38"/>
                  <a:gd name="T7" fmla="*/ 16 h 16"/>
                  <a:gd name="T8" fmla="*/ 38 w 38"/>
                  <a:gd name="T9" fmla="*/ 8 h 16"/>
                  <a:gd name="T10" fmla="*/ 30 w 38"/>
                  <a:gd name="T11" fmla="*/ 0 h 16"/>
                  <a:gd name="T12" fmla="*/ 8 w 38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6">
                    <a:moveTo>
                      <a:pt x="8" y="0"/>
                    </a:moveTo>
                    <a:cubicBezTo>
                      <a:pt x="3" y="0"/>
                      <a:pt x="0" y="4"/>
                      <a:pt x="0" y="8"/>
                    </a:cubicBezTo>
                    <a:cubicBezTo>
                      <a:pt x="0" y="13"/>
                      <a:pt x="3" y="16"/>
                      <a:pt x="8" y="16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4" y="16"/>
                      <a:pt x="38" y="13"/>
                      <a:pt x="38" y="8"/>
                    </a:cubicBezTo>
                    <a:cubicBezTo>
                      <a:pt x="38" y="4"/>
                      <a:pt x="34" y="0"/>
                      <a:pt x="30" y="0"/>
                    </a:cubicBez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/>
              </a:p>
            </p:txBody>
          </p:sp>
        </p:grpSp>
        <p:sp>
          <p:nvSpPr>
            <p:cNvPr id="952" name="Freeform 444"/>
            <p:cNvSpPr>
              <a:spLocks noEditPoints="1"/>
            </p:cNvSpPr>
            <p:nvPr/>
          </p:nvSpPr>
          <p:spPr bwMode="auto">
            <a:xfrm>
              <a:off x="3897313" y="1401763"/>
              <a:ext cx="280988" cy="393700"/>
            </a:xfrm>
            <a:custGeom>
              <a:avLst/>
              <a:gdLst>
                <a:gd name="T0" fmla="*/ 41 w 295"/>
                <a:gd name="T1" fmla="*/ 412 h 412"/>
                <a:gd name="T2" fmla="*/ 254 w 295"/>
                <a:gd name="T3" fmla="*/ 412 h 412"/>
                <a:gd name="T4" fmla="*/ 295 w 295"/>
                <a:gd name="T5" fmla="*/ 371 h 412"/>
                <a:gd name="T6" fmla="*/ 295 w 295"/>
                <a:gd name="T7" fmla="*/ 41 h 412"/>
                <a:gd name="T8" fmla="*/ 254 w 295"/>
                <a:gd name="T9" fmla="*/ 0 h 412"/>
                <a:gd name="T10" fmla="*/ 41 w 295"/>
                <a:gd name="T11" fmla="*/ 0 h 412"/>
                <a:gd name="T12" fmla="*/ 0 w 295"/>
                <a:gd name="T13" fmla="*/ 41 h 412"/>
                <a:gd name="T14" fmla="*/ 0 w 295"/>
                <a:gd name="T15" fmla="*/ 371 h 412"/>
                <a:gd name="T16" fmla="*/ 41 w 295"/>
                <a:gd name="T17" fmla="*/ 412 h 412"/>
                <a:gd name="T18" fmla="*/ 279 w 295"/>
                <a:gd name="T19" fmla="*/ 351 h 412"/>
                <a:gd name="T20" fmla="*/ 16 w 295"/>
                <a:gd name="T21" fmla="*/ 351 h 412"/>
                <a:gd name="T22" fmla="*/ 16 w 295"/>
                <a:gd name="T23" fmla="*/ 61 h 412"/>
                <a:gd name="T24" fmla="*/ 279 w 295"/>
                <a:gd name="T25" fmla="*/ 61 h 412"/>
                <a:gd name="T26" fmla="*/ 279 w 295"/>
                <a:gd name="T27" fmla="*/ 351 h 412"/>
                <a:gd name="T28" fmla="*/ 254 w 295"/>
                <a:gd name="T29" fmla="*/ 396 h 412"/>
                <a:gd name="T30" fmla="*/ 41 w 295"/>
                <a:gd name="T31" fmla="*/ 396 h 412"/>
                <a:gd name="T32" fmla="*/ 16 w 295"/>
                <a:gd name="T33" fmla="*/ 371 h 412"/>
                <a:gd name="T34" fmla="*/ 16 w 295"/>
                <a:gd name="T35" fmla="*/ 367 h 412"/>
                <a:gd name="T36" fmla="*/ 279 w 295"/>
                <a:gd name="T37" fmla="*/ 367 h 412"/>
                <a:gd name="T38" fmla="*/ 279 w 295"/>
                <a:gd name="T39" fmla="*/ 371 h 412"/>
                <a:gd name="T40" fmla="*/ 254 w 295"/>
                <a:gd name="T41" fmla="*/ 396 h 412"/>
                <a:gd name="T42" fmla="*/ 41 w 295"/>
                <a:gd name="T43" fmla="*/ 16 h 412"/>
                <a:gd name="T44" fmla="*/ 254 w 295"/>
                <a:gd name="T45" fmla="*/ 16 h 412"/>
                <a:gd name="T46" fmla="*/ 279 w 295"/>
                <a:gd name="T47" fmla="*/ 41 h 412"/>
                <a:gd name="T48" fmla="*/ 279 w 295"/>
                <a:gd name="T49" fmla="*/ 45 h 412"/>
                <a:gd name="T50" fmla="*/ 16 w 295"/>
                <a:gd name="T51" fmla="*/ 45 h 412"/>
                <a:gd name="T52" fmla="*/ 16 w 295"/>
                <a:gd name="T53" fmla="*/ 41 h 412"/>
                <a:gd name="T54" fmla="*/ 41 w 295"/>
                <a:gd name="T55" fmla="*/ 16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5" h="412">
                  <a:moveTo>
                    <a:pt x="41" y="412"/>
                  </a:moveTo>
                  <a:cubicBezTo>
                    <a:pt x="254" y="412"/>
                    <a:pt x="254" y="412"/>
                    <a:pt x="254" y="412"/>
                  </a:cubicBezTo>
                  <a:cubicBezTo>
                    <a:pt x="276" y="412"/>
                    <a:pt x="295" y="393"/>
                    <a:pt x="295" y="371"/>
                  </a:cubicBezTo>
                  <a:cubicBezTo>
                    <a:pt x="295" y="41"/>
                    <a:pt x="295" y="41"/>
                    <a:pt x="295" y="41"/>
                  </a:cubicBezTo>
                  <a:cubicBezTo>
                    <a:pt x="295" y="19"/>
                    <a:pt x="276" y="0"/>
                    <a:pt x="254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18" y="0"/>
                    <a:pt x="0" y="19"/>
                    <a:pt x="0" y="41"/>
                  </a:cubicBezTo>
                  <a:cubicBezTo>
                    <a:pt x="0" y="371"/>
                    <a:pt x="0" y="371"/>
                    <a:pt x="0" y="371"/>
                  </a:cubicBezTo>
                  <a:cubicBezTo>
                    <a:pt x="0" y="393"/>
                    <a:pt x="18" y="412"/>
                    <a:pt x="41" y="412"/>
                  </a:cubicBezTo>
                  <a:close/>
                  <a:moveTo>
                    <a:pt x="279" y="351"/>
                  </a:moveTo>
                  <a:cubicBezTo>
                    <a:pt x="16" y="351"/>
                    <a:pt x="16" y="351"/>
                    <a:pt x="16" y="351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279" y="61"/>
                    <a:pt x="279" y="61"/>
                    <a:pt x="279" y="61"/>
                  </a:cubicBezTo>
                  <a:lnTo>
                    <a:pt x="279" y="351"/>
                  </a:lnTo>
                  <a:close/>
                  <a:moveTo>
                    <a:pt x="254" y="396"/>
                  </a:moveTo>
                  <a:cubicBezTo>
                    <a:pt x="41" y="396"/>
                    <a:pt x="41" y="396"/>
                    <a:pt x="41" y="396"/>
                  </a:cubicBezTo>
                  <a:cubicBezTo>
                    <a:pt x="27" y="396"/>
                    <a:pt x="16" y="384"/>
                    <a:pt x="16" y="371"/>
                  </a:cubicBezTo>
                  <a:cubicBezTo>
                    <a:pt x="16" y="367"/>
                    <a:pt x="16" y="367"/>
                    <a:pt x="16" y="367"/>
                  </a:cubicBezTo>
                  <a:cubicBezTo>
                    <a:pt x="279" y="367"/>
                    <a:pt x="279" y="367"/>
                    <a:pt x="279" y="367"/>
                  </a:cubicBezTo>
                  <a:cubicBezTo>
                    <a:pt x="279" y="371"/>
                    <a:pt x="279" y="371"/>
                    <a:pt x="279" y="371"/>
                  </a:cubicBezTo>
                  <a:cubicBezTo>
                    <a:pt x="279" y="384"/>
                    <a:pt x="268" y="396"/>
                    <a:pt x="254" y="396"/>
                  </a:cubicBezTo>
                  <a:close/>
                  <a:moveTo>
                    <a:pt x="41" y="16"/>
                  </a:moveTo>
                  <a:cubicBezTo>
                    <a:pt x="254" y="16"/>
                    <a:pt x="254" y="16"/>
                    <a:pt x="254" y="16"/>
                  </a:cubicBezTo>
                  <a:cubicBezTo>
                    <a:pt x="268" y="16"/>
                    <a:pt x="279" y="28"/>
                    <a:pt x="279" y="41"/>
                  </a:cubicBezTo>
                  <a:cubicBezTo>
                    <a:pt x="279" y="45"/>
                    <a:pt x="279" y="45"/>
                    <a:pt x="279" y="45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28"/>
                    <a:pt x="27" y="16"/>
                    <a:pt x="41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53" name="Freeform 445"/>
            <p:cNvSpPr>
              <a:spLocks noEditPoints="1"/>
            </p:cNvSpPr>
            <p:nvPr/>
          </p:nvSpPr>
          <p:spPr bwMode="auto">
            <a:xfrm>
              <a:off x="3943350" y="1511300"/>
              <a:ext cx="190500" cy="68263"/>
            </a:xfrm>
            <a:custGeom>
              <a:avLst/>
              <a:gdLst>
                <a:gd name="T0" fmla="*/ 8 w 199"/>
                <a:gd name="T1" fmla="*/ 72 h 72"/>
                <a:gd name="T2" fmla="*/ 190 w 199"/>
                <a:gd name="T3" fmla="*/ 72 h 72"/>
                <a:gd name="T4" fmla="*/ 198 w 199"/>
                <a:gd name="T5" fmla="*/ 67 h 72"/>
                <a:gd name="T6" fmla="*/ 195 w 199"/>
                <a:gd name="T7" fmla="*/ 58 h 72"/>
                <a:gd name="T8" fmla="*/ 104 w 199"/>
                <a:gd name="T9" fmla="*/ 1 h 72"/>
                <a:gd name="T10" fmla="*/ 95 w 199"/>
                <a:gd name="T11" fmla="*/ 1 h 72"/>
                <a:gd name="T12" fmla="*/ 4 w 199"/>
                <a:gd name="T13" fmla="*/ 58 h 72"/>
                <a:gd name="T14" fmla="*/ 1 w 199"/>
                <a:gd name="T15" fmla="*/ 67 h 72"/>
                <a:gd name="T16" fmla="*/ 8 w 199"/>
                <a:gd name="T17" fmla="*/ 72 h 72"/>
                <a:gd name="T18" fmla="*/ 99 w 199"/>
                <a:gd name="T19" fmla="*/ 17 h 72"/>
                <a:gd name="T20" fmla="*/ 162 w 199"/>
                <a:gd name="T21" fmla="*/ 56 h 72"/>
                <a:gd name="T22" fmla="*/ 36 w 199"/>
                <a:gd name="T23" fmla="*/ 56 h 72"/>
                <a:gd name="T24" fmla="*/ 99 w 199"/>
                <a:gd name="T25" fmla="*/ 1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9" h="72">
                  <a:moveTo>
                    <a:pt x="8" y="72"/>
                  </a:moveTo>
                  <a:cubicBezTo>
                    <a:pt x="190" y="72"/>
                    <a:pt x="190" y="72"/>
                    <a:pt x="190" y="72"/>
                  </a:cubicBezTo>
                  <a:cubicBezTo>
                    <a:pt x="194" y="72"/>
                    <a:pt x="197" y="70"/>
                    <a:pt x="198" y="67"/>
                  </a:cubicBezTo>
                  <a:cubicBezTo>
                    <a:pt x="199" y="63"/>
                    <a:pt x="198" y="60"/>
                    <a:pt x="195" y="58"/>
                  </a:cubicBezTo>
                  <a:cubicBezTo>
                    <a:pt x="104" y="1"/>
                    <a:pt x="104" y="1"/>
                    <a:pt x="104" y="1"/>
                  </a:cubicBezTo>
                  <a:cubicBezTo>
                    <a:pt x="101" y="0"/>
                    <a:pt x="98" y="0"/>
                    <a:pt x="95" y="1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1" y="60"/>
                    <a:pt x="0" y="63"/>
                    <a:pt x="1" y="67"/>
                  </a:cubicBezTo>
                  <a:cubicBezTo>
                    <a:pt x="2" y="70"/>
                    <a:pt x="5" y="72"/>
                    <a:pt x="8" y="72"/>
                  </a:cubicBezTo>
                  <a:close/>
                  <a:moveTo>
                    <a:pt x="99" y="17"/>
                  </a:moveTo>
                  <a:cubicBezTo>
                    <a:pt x="162" y="56"/>
                    <a:pt x="162" y="56"/>
                    <a:pt x="162" y="56"/>
                  </a:cubicBezTo>
                  <a:cubicBezTo>
                    <a:pt x="36" y="56"/>
                    <a:pt x="36" y="56"/>
                    <a:pt x="36" y="56"/>
                  </a:cubicBezTo>
                  <a:lnTo>
                    <a:pt x="99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54" name="Freeform 446"/>
            <p:cNvSpPr>
              <a:spLocks/>
            </p:cNvSpPr>
            <p:nvPr/>
          </p:nvSpPr>
          <p:spPr bwMode="auto">
            <a:xfrm>
              <a:off x="3943350" y="1670050"/>
              <a:ext cx="188913" cy="15875"/>
            </a:xfrm>
            <a:custGeom>
              <a:avLst/>
              <a:gdLst>
                <a:gd name="T0" fmla="*/ 190 w 198"/>
                <a:gd name="T1" fmla="*/ 0 h 16"/>
                <a:gd name="T2" fmla="*/ 8 w 198"/>
                <a:gd name="T3" fmla="*/ 0 h 16"/>
                <a:gd name="T4" fmla="*/ 0 w 198"/>
                <a:gd name="T5" fmla="*/ 8 h 16"/>
                <a:gd name="T6" fmla="*/ 8 w 198"/>
                <a:gd name="T7" fmla="*/ 16 h 16"/>
                <a:gd name="T8" fmla="*/ 190 w 198"/>
                <a:gd name="T9" fmla="*/ 16 h 16"/>
                <a:gd name="T10" fmla="*/ 198 w 198"/>
                <a:gd name="T11" fmla="*/ 8 h 16"/>
                <a:gd name="T12" fmla="*/ 190 w 198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16">
                  <a:moveTo>
                    <a:pt x="190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190" y="16"/>
                    <a:pt x="190" y="16"/>
                    <a:pt x="190" y="16"/>
                  </a:cubicBezTo>
                  <a:cubicBezTo>
                    <a:pt x="195" y="16"/>
                    <a:pt x="198" y="12"/>
                    <a:pt x="198" y="8"/>
                  </a:cubicBezTo>
                  <a:cubicBezTo>
                    <a:pt x="198" y="3"/>
                    <a:pt x="195" y="0"/>
                    <a:pt x="19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55" name="Freeform 447"/>
            <p:cNvSpPr>
              <a:spLocks/>
            </p:cNvSpPr>
            <p:nvPr/>
          </p:nvSpPr>
          <p:spPr bwMode="auto">
            <a:xfrm>
              <a:off x="4095750" y="1589088"/>
              <a:ext cx="15875" cy="71438"/>
            </a:xfrm>
            <a:custGeom>
              <a:avLst/>
              <a:gdLst>
                <a:gd name="T0" fmla="*/ 16 w 16"/>
                <a:gd name="T1" fmla="*/ 67 h 75"/>
                <a:gd name="T2" fmla="*/ 16 w 16"/>
                <a:gd name="T3" fmla="*/ 8 h 75"/>
                <a:gd name="T4" fmla="*/ 8 w 16"/>
                <a:gd name="T5" fmla="*/ 0 h 75"/>
                <a:gd name="T6" fmla="*/ 0 w 16"/>
                <a:gd name="T7" fmla="*/ 8 h 75"/>
                <a:gd name="T8" fmla="*/ 0 w 16"/>
                <a:gd name="T9" fmla="*/ 67 h 75"/>
                <a:gd name="T10" fmla="*/ 8 w 16"/>
                <a:gd name="T11" fmla="*/ 75 h 75"/>
                <a:gd name="T12" fmla="*/ 16 w 16"/>
                <a:gd name="T13" fmla="*/ 6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5">
                  <a:moveTo>
                    <a:pt x="16" y="67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2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2"/>
                    <a:pt x="4" y="75"/>
                    <a:pt x="8" y="75"/>
                  </a:cubicBezTo>
                  <a:cubicBezTo>
                    <a:pt x="12" y="75"/>
                    <a:pt x="16" y="72"/>
                    <a:pt x="16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56" name="Freeform 448"/>
            <p:cNvSpPr>
              <a:spLocks/>
            </p:cNvSpPr>
            <p:nvPr/>
          </p:nvSpPr>
          <p:spPr bwMode="auto">
            <a:xfrm>
              <a:off x="4064000" y="1589088"/>
              <a:ext cx="14288" cy="71438"/>
            </a:xfrm>
            <a:custGeom>
              <a:avLst/>
              <a:gdLst>
                <a:gd name="T0" fmla="*/ 16 w 16"/>
                <a:gd name="T1" fmla="*/ 67 h 75"/>
                <a:gd name="T2" fmla="*/ 16 w 16"/>
                <a:gd name="T3" fmla="*/ 8 h 75"/>
                <a:gd name="T4" fmla="*/ 8 w 16"/>
                <a:gd name="T5" fmla="*/ 0 h 75"/>
                <a:gd name="T6" fmla="*/ 0 w 16"/>
                <a:gd name="T7" fmla="*/ 8 h 75"/>
                <a:gd name="T8" fmla="*/ 0 w 16"/>
                <a:gd name="T9" fmla="*/ 67 h 75"/>
                <a:gd name="T10" fmla="*/ 8 w 16"/>
                <a:gd name="T11" fmla="*/ 75 h 75"/>
                <a:gd name="T12" fmla="*/ 16 w 16"/>
                <a:gd name="T13" fmla="*/ 6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5">
                  <a:moveTo>
                    <a:pt x="16" y="67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2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2"/>
                    <a:pt x="3" y="75"/>
                    <a:pt x="8" y="75"/>
                  </a:cubicBezTo>
                  <a:cubicBezTo>
                    <a:pt x="12" y="75"/>
                    <a:pt x="16" y="72"/>
                    <a:pt x="16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57" name="Freeform 449"/>
            <p:cNvSpPr>
              <a:spLocks/>
            </p:cNvSpPr>
            <p:nvPr/>
          </p:nvSpPr>
          <p:spPr bwMode="auto">
            <a:xfrm>
              <a:off x="4030663" y="1589088"/>
              <a:ext cx="14288" cy="71438"/>
            </a:xfrm>
            <a:custGeom>
              <a:avLst/>
              <a:gdLst>
                <a:gd name="T0" fmla="*/ 16 w 16"/>
                <a:gd name="T1" fmla="*/ 67 h 75"/>
                <a:gd name="T2" fmla="*/ 16 w 16"/>
                <a:gd name="T3" fmla="*/ 8 h 75"/>
                <a:gd name="T4" fmla="*/ 8 w 16"/>
                <a:gd name="T5" fmla="*/ 0 h 75"/>
                <a:gd name="T6" fmla="*/ 0 w 16"/>
                <a:gd name="T7" fmla="*/ 8 h 75"/>
                <a:gd name="T8" fmla="*/ 0 w 16"/>
                <a:gd name="T9" fmla="*/ 67 h 75"/>
                <a:gd name="T10" fmla="*/ 8 w 16"/>
                <a:gd name="T11" fmla="*/ 75 h 75"/>
                <a:gd name="T12" fmla="*/ 16 w 16"/>
                <a:gd name="T13" fmla="*/ 6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5">
                  <a:moveTo>
                    <a:pt x="16" y="67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2"/>
                    <a:pt x="4" y="75"/>
                    <a:pt x="8" y="75"/>
                  </a:cubicBezTo>
                  <a:cubicBezTo>
                    <a:pt x="13" y="75"/>
                    <a:pt x="16" y="72"/>
                    <a:pt x="16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58" name="Freeform 450"/>
            <p:cNvSpPr>
              <a:spLocks/>
            </p:cNvSpPr>
            <p:nvPr/>
          </p:nvSpPr>
          <p:spPr bwMode="auto">
            <a:xfrm>
              <a:off x="3997325" y="1589088"/>
              <a:ext cx="15875" cy="71438"/>
            </a:xfrm>
            <a:custGeom>
              <a:avLst/>
              <a:gdLst>
                <a:gd name="T0" fmla="*/ 16 w 16"/>
                <a:gd name="T1" fmla="*/ 67 h 75"/>
                <a:gd name="T2" fmla="*/ 16 w 16"/>
                <a:gd name="T3" fmla="*/ 8 h 75"/>
                <a:gd name="T4" fmla="*/ 8 w 16"/>
                <a:gd name="T5" fmla="*/ 0 h 75"/>
                <a:gd name="T6" fmla="*/ 0 w 16"/>
                <a:gd name="T7" fmla="*/ 8 h 75"/>
                <a:gd name="T8" fmla="*/ 0 w 16"/>
                <a:gd name="T9" fmla="*/ 67 h 75"/>
                <a:gd name="T10" fmla="*/ 8 w 16"/>
                <a:gd name="T11" fmla="*/ 75 h 75"/>
                <a:gd name="T12" fmla="*/ 16 w 16"/>
                <a:gd name="T13" fmla="*/ 6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5">
                  <a:moveTo>
                    <a:pt x="16" y="67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2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2"/>
                    <a:pt x="4" y="75"/>
                    <a:pt x="8" y="75"/>
                  </a:cubicBezTo>
                  <a:cubicBezTo>
                    <a:pt x="12" y="75"/>
                    <a:pt x="16" y="72"/>
                    <a:pt x="16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59" name="Freeform 451"/>
            <p:cNvSpPr>
              <a:spLocks/>
            </p:cNvSpPr>
            <p:nvPr/>
          </p:nvSpPr>
          <p:spPr bwMode="auto">
            <a:xfrm>
              <a:off x="3965575" y="1589088"/>
              <a:ext cx="14288" cy="71438"/>
            </a:xfrm>
            <a:custGeom>
              <a:avLst/>
              <a:gdLst>
                <a:gd name="T0" fmla="*/ 16 w 16"/>
                <a:gd name="T1" fmla="*/ 67 h 75"/>
                <a:gd name="T2" fmla="*/ 16 w 16"/>
                <a:gd name="T3" fmla="*/ 8 h 75"/>
                <a:gd name="T4" fmla="*/ 8 w 16"/>
                <a:gd name="T5" fmla="*/ 0 h 75"/>
                <a:gd name="T6" fmla="*/ 0 w 16"/>
                <a:gd name="T7" fmla="*/ 8 h 75"/>
                <a:gd name="T8" fmla="*/ 0 w 16"/>
                <a:gd name="T9" fmla="*/ 67 h 75"/>
                <a:gd name="T10" fmla="*/ 8 w 16"/>
                <a:gd name="T11" fmla="*/ 75 h 75"/>
                <a:gd name="T12" fmla="*/ 16 w 16"/>
                <a:gd name="T13" fmla="*/ 6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5">
                  <a:moveTo>
                    <a:pt x="16" y="67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2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2"/>
                    <a:pt x="3" y="75"/>
                    <a:pt x="8" y="75"/>
                  </a:cubicBezTo>
                  <a:cubicBezTo>
                    <a:pt x="12" y="75"/>
                    <a:pt x="16" y="72"/>
                    <a:pt x="16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60" name="Freeform 452"/>
            <p:cNvSpPr>
              <a:spLocks/>
            </p:cNvSpPr>
            <p:nvPr/>
          </p:nvSpPr>
          <p:spPr bwMode="auto">
            <a:xfrm>
              <a:off x="4260850" y="1843088"/>
              <a:ext cx="261938" cy="120650"/>
            </a:xfrm>
            <a:custGeom>
              <a:avLst/>
              <a:gdLst>
                <a:gd name="T0" fmla="*/ 263 w 273"/>
                <a:gd name="T1" fmla="*/ 75 h 126"/>
                <a:gd name="T2" fmla="*/ 25 w 273"/>
                <a:gd name="T3" fmla="*/ 107 h 126"/>
                <a:gd name="T4" fmla="*/ 106 w 273"/>
                <a:gd name="T5" fmla="*/ 32 h 126"/>
                <a:gd name="T6" fmla="*/ 169 w 273"/>
                <a:gd name="T7" fmla="*/ 18 h 126"/>
                <a:gd name="T8" fmla="*/ 264 w 273"/>
                <a:gd name="T9" fmla="*/ 25 h 126"/>
                <a:gd name="T10" fmla="*/ 272 w 273"/>
                <a:gd name="T11" fmla="*/ 17 h 126"/>
                <a:gd name="T12" fmla="*/ 265 w 273"/>
                <a:gd name="T13" fmla="*/ 9 h 126"/>
                <a:gd name="T14" fmla="*/ 170 w 273"/>
                <a:gd name="T15" fmla="*/ 2 h 126"/>
                <a:gd name="T16" fmla="*/ 98 w 273"/>
                <a:gd name="T17" fmla="*/ 18 h 126"/>
                <a:gd name="T18" fmla="*/ 2 w 273"/>
                <a:gd name="T19" fmla="*/ 113 h 126"/>
                <a:gd name="T20" fmla="*/ 1 w 273"/>
                <a:gd name="T21" fmla="*/ 122 h 126"/>
                <a:gd name="T22" fmla="*/ 8 w 273"/>
                <a:gd name="T23" fmla="*/ 126 h 126"/>
                <a:gd name="T24" fmla="*/ 9 w 273"/>
                <a:gd name="T25" fmla="*/ 126 h 126"/>
                <a:gd name="T26" fmla="*/ 265 w 273"/>
                <a:gd name="T27" fmla="*/ 91 h 126"/>
                <a:gd name="T28" fmla="*/ 272 w 273"/>
                <a:gd name="T29" fmla="*/ 82 h 126"/>
                <a:gd name="T30" fmla="*/ 263 w 273"/>
                <a:gd name="T31" fmla="*/ 7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3" h="126">
                  <a:moveTo>
                    <a:pt x="263" y="75"/>
                  </a:moveTo>
                  <a:cubicBezTo>
                    <a:pt x="25" y="107"/>
                    <a:pt x="25" y="107"/>
                    <a:pt x="25" y="107"/>
                  </a:cubicBezTo>
                  <a:cubicBezTo>
                    <a:pt x="47" y="79"/>
                    <a:pt x="77" y="47"/>
                    <a:pt x="106" y="32"/>
                  </a:cubicBezTo>
                  <a:cubicBezTo>
                    <a:pt x="133" y="17"/>
                    <a:pt x="153" y="17"/>
                    <a:pt x="169" y="18"/>
                  </a:cubicBezTo>
                  <a:cubicBezTo>
                    <a:pt x="184" y="19"/>
                    <a:pt x="240" y="23"/>
                    <a:pt x="264" y="25"/>
                  </a:cubicBezTo>
                  <a:cubicBezTo>
                    <a:pt x="268" y="25"/>
                    <a:pt x="272" y="22"/>
                    <a:pt x="272" y="17"/>
                  </a:cubicBezTo>
                  <a:cubicBezTo>
                    <a:pt x="273" y="13"/>
                    <a:pt x="269" y="9"/>
                    <a:pt x="265" y="9"/>
                  </a:cubicBezTo>
                  <a:cubicBezTo>
                    <a:pt x="236" y="7"/>
                    <a:pt x="184" y="3"/>
                    <a:pt x="170" y="2"/>
                  </a:cubicBezTo>
                  <a:cubicBezTo>
                    <a:pt x="147" y="0"/>
                    <a:pt x="126" y="3"/>
                    <a:pt x="98" y="18"/>
                  </a:cubicBezTo>
                  <a:cubicBezTo>
                    <a:pt x="60" y="39"/>
                    <a:pt x="22" y="82"/>
                    <a:pt x="2" y="113"/>
                  </a:cubicBezTo>
                  <a:cubicBezTo>
                    <a:pt x="0" y="116"/>
                    <a:pt x="0" y="119"/>
                    <a:pt x="1" y="122"/>
                  </a:cubicBezTo>
                  <a:cubicBezTo>
                    <a:pt x="3" y="124"/>
                    <a:pt x="5" y="126"/>
                    <a:pt x="8" y="126"/>
                  </a:cubicBezTo>
                  <a:cubicBezTo>
                    <a:pt x="9" y="126"/>
                    <a:pt x="9" y="126"/>
                    <a:pt x="9" y="126"/>
                  </a:cubicBezTo>
                  <a:cubicBezTo>
                    <a:pt x="265" y="91"/>
                    <a:pt x="265" y="91"/>
                    <a:pt x="265" y="91"/>
                  </a:cubicBezTo>
                  <a:cubicBezTo>
                    <a:pt x="270" y="90"/>
                    <a:pt x="273" y="86"/>
                    <a:pt x="272" y="82"/>
                  </a:cubicBezTo>
                  <a:cubicBezTo>
                    <a:pt x="272" y="78"/>
                    <a:pt x="268" y="74"/>
                    <a:pt x="263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61" name="Freeform 453"/>
            <p:cNvSpPr>
              <a:spLocks noEditPoints="1"/>
            </p:cNvSpPr>
            <p:nvPr/>
          </p:nvSpPr>
          <p:spPr bwMode="auto">
            <a:xfrm>
              <a:off x="3954463" y="1787525"/>
              <a:ext cx="876300" cy="285750"/>
            </a:xfrm>
            <a:custGeom>
              <a:avLst/>
              <a:gdLst>
                <a:gd name="T0" fmla="*/ 909 w 916"/>
                <a:gd name="T1" fmla="*/ 91 h 299"/>
                <a:gd name="T2" fmla="*/ 184 w 916"/>
                <a:gd name="T3" fmla="*/ 101 h 299"/>
                <a:gd name="T4" fmla="*/ 165 w 916"/>
                <a:gd name="T5" fmla="*/ 130 h 299"/>
                <a:gd name="T6" fmla="*/ 141 w 916"/>
                <a:gd name="T7" fmla="*/ 200 h 299"/>
                <a:gd name="T8" fmla="*/ 7 w 916"/>
                <a:gd name="T9" fmla="*/ 263 h 299"/>
                <a:gd name="T10" fmla="*/ 8 w 916"/>
                <a:gd name="T11" fmla="*/ 279 h 299"/>
                <a:gd name="T12" fmla="*/ 208 w 916"/>
                <a:gd name="T13" fmla="*/ 241 h 299"/>
                <a:gd name="T14" fmla="*/ 188 w 916"/>
                <a:gd name="T15" fmla="*/ 283 h 299"/>
                <a:gd name="T16" fmla="*/ 190 w 916"/>
                <a:gd name="T17" fmla="*/ 299 h 299"/>
                <a:gd name="T18" fmla="*/ 910 w 916"/>
                <a:gd name="T19" fmla="*/ 106 h 299"/>
                <a:gd name="T20" fmla="*/ 735 w 916"/>
                <a:gd name="T21" fmla="*/ 137 h 299"/>
                <a:gd name="T22" fmla="*/ 805 w 916"/>
                <a:gd name="T23" fmla="*/ 90 h 299"/>
                <a:gd name="T24" fmla="*/ 735 w 916"/>
                <a:gd name="T25" fmla="*/ 137 h 299"/>
                <a:gd name="T26" fmla="*/ 626 w 916"/>
                <a:gd name="T27" fmla="*/ 145 h 299"/>
                <a:gd name="T28" fmla="*/ 710 w 916"/>
                <a:gd name="T29" fmla="*/ 125 h 299"/>
                <a:gd name="T30" fmla="*/ 626 w 916"/>
                <a:gd name="T31" fmla="*/ 129 h 299"/>
                <a:gd name="T32" fmla="*/ 654 w 916"/>
                <a:gd name="T33" fmla="*/ 89 h 299"/>
                <a:gd name="T34" fmla="*/ 663 w 916"/>
                <a:gd name="T35" fmla="*/ 81 h 299"/>
                <a:gd name="T36" fmla="*/ 626 w 916"/>
                <a:gd name="T37" fmla="*/ 71 h 299"/>
                <a:gd name="T38" fmla="*/ 719 w 916"/>
                <a:gd name="T39" fmla="*/ 77 h 299"/>
                <a:gd name="T40" fmla="*/ 626 w 916"/>
                <a:gd name="T41" fmla="*/ 166 h 299"/>
                <a:gd name="T42" fmla="*/ 409 w 916"/>
                <a:gd name="T43" fmla="*/ 27 h 299"/>
                <a:gd name="T44" fmla="*/ 334 w 916"/>
                <a:gd name="T45" fmla="*/ 77 h 299"/>
                <a:gd name="T46" fmla="*/ 206 w 916"/>
                <a:gd name="T47" fmla="*/ 144 h 299"/>
                <a:gd name="T48" fmla="*/ 197 w 916"/>
                <a:gd name="T49" fmla="*/ 110 h 299"/>
                <a:gd name="T50" fmla="*/ 156 w 916"/>
                <a:gd name="T51" fmla="*/ 193 h 299"/>
                <a:gd name="T52" fmla="*/ 204 w 916"/>
                <a:gd name="T53" fmla="*/ 160 h 299"/>
                <a:gd name="T54" fmla="*/ 331 w 916"/>
                <a:gd name="T55" fmla="*/ 101 h 299"/>
                <a:gd name="T56" fmla="*/ 507 w 916"/>
                <a:gd name="T57" fmla="*/ 43 h 299"/>
                <a:gd name="T58" fmla="*/ 610 w 916"/>
                <a:gd name="T59" fmla="*/ 59 h 299"/>
                <a:gd name="T60" fmla="*/ 610 w 916"/>
                <a:gd name="T61" fmla="*/ 77 h 299"/>
                <a:gd name="T62" fmla="*/ 610 w 916"/>
                <a:gd name="T63" fmla="*/ 79 h 299"/>
                <a:gd name="T64" fmla="*/ 610 w 916"/>
                <a:gd name="T65" fmla="*/ 139 h 299"/>
                <a:gd name="T66" fmla="*/ 610 w 916"/>
                <a:gd name="T67" fmla="*/ 170 h 299"/>
                <a:gd name="T68" fmla="*/ 402 w 916"/>
                <a:gd name="T69" fmla="*/ 226 h 299"/>
                <a:gd name="T70" fmla="*/ 821 w 916"/>
                <a:gd name="T71" fmla="*/ 93 h 299"/>
                <a:gd name="T72" fmla="*/ 821 w 916"/>
                <a:gd name="T73" fmla="*/ 113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16" h="299">
                  <a:moveTo>
                    <a:pt x="916" y="98"/>
                  </a:moveTo>
                  <a:cubicBezTo>
                    <a:pt x="916" y="94"/>
                    <a:pt x="913" y="91"/>
                    <a:pt x="909" y="91"/>
                  </a:cubicBezTo>
                  <a:cubicBezTo>
                    <a:pt x="804" y="74"/>
                    <a:pt x="459" y="19"/>
                    <a:pt x="411" y="12"/>
                  </a:cubicBezTo>
                  <a:cubicBezTo>
                    <a:pt x="340" y="0"/>
                    <a:pt x="243" y="18"/>
                    <a:pt x="184" y="101"/>
                  </a:cubicBezTo>
                  <a:cubicBezTo>
                    <a:pt x="176" y="111"/>
                    <a:pt x="170" y="121"/>
                    <a:pt x="165" y="130"/>
                  </a:cubicBezTo>
                  <a:cubicBezTo>
                    <a:pt x="165" y="130"/>
                    <a:pt x="165" y="130"/>
                    <a:pt x="165" y="130"/>
                  </a:cubicBezTo>
                  <a:cubicBezTo>
                    <a:pt x="144" y="167"/>
                    <a:pt x="139" y="193"/>
                    <a:pt x="139" y="194"/>
                  </a:cubicBezTo>
                  <a:cubicBezTo>
                    <a:pt x="139" y="196"/>
                    <a:pt x="140" y="199"/>
                    <a:pt x="141" y="200"/>
                  </a:cubicBezTo>
                  <a:cubicBezTo>
                    <a:pt x="152" y="212"/>
                    <a:pt x="165" y="222"/>
                    <a:pt x="180" y="230"/>
                  </a:cubicBezTo>
                  <a:cubicBezTo>
                    <a:pt x="7" y="263"/>
                    <a:pt x="7" y="263"/>
                    <a:pt x="7" y="263"/>
                  </a:cubicBezTo>
                  <a:cubicBezTo>
                    <a:pt x="3" y="264"/>
                    <a:pt x="0" y="268"/>
                    <a:pt x="1" y="272"/>
                  </a:cubicBezTo>
                  <a:cubicBezTo>
                    <a:pt x="1" y="276"/>
                    <a:pt x="5" y="279"/>
                    <a:pt x="8" y="279"/>
                  </a:cubicBezTo>
                  <a:cubicBezTo>
                    <a:pt x="9" y="279"/>
                    <a:pt x="9" y="279"/>
                    <a:pt x="10" y="278"/>
                  </a:cubicBezTo>
                  <a:cubicBezTo>
                    <a:pt x="208" y="241"/>
                    <a:pt x="208" y="241"/>
                    <a:pt x="208" y="241"/>
                  </a:cubicBezTo>
                  <a:cubicBezTo>
                    <a:pt x="236" y="249"/>
                    <a:pt x="267" y="253"/>
                    <a:pt x="298" y="253"/>
                  </a:cubicBezTo>
                  <a:cubicBezTo>
                    <a:pt x="188" y="283"/>
                    <a:pt x="188" y="283"/>
                    <a:pt x="188" y="283"/>
                  </a:cubicBezTo>
                  <a:cubicBezTo>
                    <a:pt x="184" y="284"/>
                    <a:pt x="181" y="289"/>
                    <a:pt x="182" y="293"/>
                  </a:cubicBezTo>
                  <a:cubicBezTo>
                    <a:pt x="183" y="296"/>
                    <a:pt x="187" y="299"/>
                    <a:pt x="190" y="299"/>
                  </a:cubicBezTo>
                  <a:cubicBezTo>
                    <a:pt x="191" y="299"/>
                    <a:pt x="192" y="299"/>
                    <a:pt x="192" y="299"/>
                  </a:cubicBezTo>
                  <a:cubicBezTo>
                    <a:pt x="910" y="106"/>
                    <a:pt x="910" y="106"/>
                    <a:pt x="910" y="106"/>
                  </a:cubicBezTo>
                  <a:cubicBezTo>
                    <a:pt x="913" y="105"/>
                    <a:pt x="916" y="102"/>
                    <a:pt x="916" y="98"/>
                  </a:cubicBezTo>
                  <a:close/>
                  <a:moveTo>
                    <a:pt x="735" y="137"/>
                  </a:moveTo>
                  <a:cubicBezTo>
                    <a:pt x="735" y="79"/>
                    <a:pt x="735" y="79"/>
                    <a:pt x="735" y="79"/>
                  </a:cubicBezTo>
                  <a:cubicBezTo>
                    <a:pt x="759" y="83"/>
                    <a:pt x="783" y="87"/>
                    <a:pt x="805" y="90"/>
                  </a:cubicBezTo>
                  <a:cubicBezTo>
                    <a:pt x="805" y="118"/>
                    <a:pt x="805" y="118"/>
                    <a:pt x="805" y="118"/>
                  </a:cubicBezTo>
                  <a:lnTo>
                    <a:pt x="735" y="137"/>
                  </a:lnTo>
                  <a:close/>
                  <a:moveTo>
                    <a:pt x="626" y="166"/>
                  </a:moveTo>
                  <a:cubicBezTo>
                    <a:pt x="626" y="145"/>
                    <a:pt x="626" y="145"/>
                    <a:pt x="626" y="145"/>
                  </a:cubicBezTo>
                  <a:cubicBezTo>
                    <a:pt x="703" y="134"/>
                    <a:pt x="703" y="134"/>
                    <a:pt x="703" y="134"/>
                  </a:cubicBezTo>
                  <a:cubicBezTo>
                    <a:pt x="707" y="134"/>
                    <a:pt x="710" y="130"/>
                    <a:pt x="710" y="125"/>
                  </a:cubicBezTo>
                  <a:cubicBezTo>
                    <a:pt x="709" y="121"/>
                    <a:pt x="705" y="118"/>
                    <a:pt x="701" y="119"/>
                  </a:cubicBezTo>
                  <a:cubicBezTo>
                    <a:pt x="626" y="129"/>
                    <a:pt x="626" y="129"/>
                    <a:pt x="626" y="129"/>
                  </a:cubicBezTo>
                  <a:cubicBezTo>
                    <a:pt x="626" y="87"/>
                    <a:pt x="626" y="87"/>
                    <a:pt x="626" y="87"/>
                  </a:cubicBezTo>
                  <a:cubicBezTo>
                    <a:pt x="654" y="89"/>
                    <a:pt x="654" y="89"/>
                    <a:pt x="654" y="89"/>
                  </a:cubicBezTo>
                  <a:cubicBezTo>
                    <a:pt x="654" y="89"/>
                    <a:pt x="655" y="89"/>
                    <a:pt x="655" y="89"/>
                  </a:cubicBezTo>
                  <a:cubicBezTo>
                    <a:pt x="659" y="89"/>
                    <a:pt x="663" y="86"/>
                    <a:pt x="663" y="81"/>
                  </a:cubicBezTo>
                  <a:cubicBezTo>
                    <a:pt x="663" y="77"/>
                    <a:pt x="660" y="73"/>
                    <a:pt x="655" y="73"/>
                  </a:cubicBezTo>
                  <a:cubicBezTo>
                    <a:pt x="626" y="71"/>
                    <a:pt x="626" y="71"/>
                    <a:pt x="626" y="71"/>
                  </a:cubicBezTo>
                  <a:cubicBezTo>
                    <a:pt x="626" y="62"/>
                    <a:pt x="626" y="62"/>
                    <a:pt x="626" y="62"/>
                  </a:cubicBezTo>
                  <a:cubicBezTo>
                    <a:pt x="657" y="67"/>
                    <a:pt x="688" y="72"/>
                    <a:pt x="719" y="77"/>
                  </a:cubicBezTo>
                  <a:cubicBezTo>
                    <a:pt x="719" y="141"/>
                    <a:pt x="719" y="141"/>
                    <a:pt x="719" y="141"/>
                  </a:cubicBezTo>
                  <a:lnTo>
                    <a:pt x="626" y="166"/>
                  </a:lnTo>
                  <a:close/>
                  <a:moveTo>
                    <a:pt x="197" y="110"/>
                  </a:moveTo>
                  <a:cubicBezTo>
                    <a:pt x="268" y="11"/>
                    <a:pt x="386" y="24"/>
                    <a:pt x="409" y="27"/>
                  </a:cubicBezTo>
                  <a:cubicBezTo>
                    <a:pt x="413" y="28"/>
                    <a:pt x="418" y="29"/>
                    <a:pt x="426" y="30"/>
                  </a:cubicBezTo>
                  <a:cubicBezTo>
                    <a:pt x="396" y="37"/>
                    <a:pt x="364" y="50"/>
                    <a:pt x="334" y="77"/>
                  </a:cubicBezTo>
                  <a:cubicBezTo>
                    <a:pt x="329" y="81"/>
                    <a:pt x="325" y="85"/>
                    <a:pt x="320" y="89"/>
                  </a:cubicBezTo>
                  <a:cubicBezTo>
                    <a:pt x="290" y="117"/>
                    <a:pt x="256" y="148"/>
                    <a:pt x="206" y="144"/>
                  </a:cubicBezTo>
                  <a:cubicBezTo>
                    <a:pt x="193" y="142"/>
                    <a:pt x="186" y="138"/>
                    <a:pt x="181" y="134"/>
                  </a:cubicBezTo>
                  <a:cubicBezTo>
                    <a:pt x="186" y="126"/>
                    <a:pt x="191" y="118"/>
                    <a:pt x="197" y="110"/>
                  </a:cubicBezTo>
                  <a:close/>
                  <a:moveTo>
                    <a:pt x="402" y="226"/>
                  </a:moveTo>
                  <a:cubicBezTo>
                    <a:pt x="332" y="244"/>
                    <a:pt x="206" y="246"/>
                    <a:pt x="156" y="193"/>
                  </a:cubicBezTo>
                  <a:cubicBezTo>
                    <a:pt x="157" y="186"/>
                    <a:pt x="162" y="170"/>
                    <a:pt x="173" y="148"/>
                  </a:cubicBezTo>
                  <a:cubicBezTo>
                    <a:pt x="180" y="153"/>
                    <a:pt x="190" y="158"/>
                    <a:pt x="204" y="160"/>
                  </a:cubicBezTo>
                  <a:cubicBezTo>
                    <a:pt x="208" y="160"/>
                    <a:pt x="212" y="160"/>
                    <a:pt x="216" y="160"/>
                  </a:cubicBezTo>
                  <a:cubicBezTo>
                    <a:pt x="267" y="160"/>
                    <a:pt x="302" y="128"/>
                    <a:pt x="331" y="101"/>
                  </a:cubicBezTo>
                  <a:cubicBezTo>
                    <a:pt x="335" y="97"/>
                    <a:pt x="340" y="93"/>
                    <a:pt x="344" y="89"/>
                  </a:cubicBezTo>
                  <a:cubicBezTo>
                    <a:pt x="404" y="36"/>
                    <a:pt x="472" y="37"/>
                    <a:pt x="507" y="43"/>
                  </a:cubicBezTo>
                  <a:cubicBezTo>
                    <a:pt x="507" y="43"/>
                    <a:pt x="507" y="43"/>
                    <a:pt x="507" y="43"/>
                  </a:cubicBezTo>
                  <a:cubicBezTo>
                    <a:pt x="538" y="48"/>
                    <a:pt x="573" y="53"/>
                    <a:pt x="610" y="59"/>
                  </a:cubicBezTo>
                  <a:cubicBezTo>
                    <a:pt x="610" y="59"/>
                    <a:pt x="610" y="60"/>
                    <a:pt x="610" y="60"/>
                  </a:cubicBezTo>
                  <a:cubicBezTo>
                    <a:pt x="610" y="77"/>
                    <a:pt x="610" y="77"/>
                    <a:pt x="610" y="77"/>
                  </a:cubicBezTo>
                  <a:cubicBezTo>
                    <a:pt x="610" y="77"/>
                    <a:pt x="610" y="77"/>
                    <a:pt x="610" y="77"/>
                  </a:cubicBezTo>
                  <a:cubicBezTo>
                    <a:pt x="610" y="78"/>
                    <a:pt x="610" y="78"/>
                    <a:pt x="610" y="79"/>
                  </a:cubicBezTo>
                  <a:cubicBezTo>
                    <a:pt x="610" y="137"/>
                    <a:pt x="610" y="137"/>
                    <a:pt x="610" y="137"/>
                  </a:cubicBezTo>
                  <a:cubicBezTo>
                    <a:pt x="610" y="138"/>
                    <a:pt x="610" y="138"/>
                    <a:pt x="610" y="139"/>
                  </a:cubicBezTo>
                  <a:cubicBezTo>
                    <a:pt x="610" y="169"/>
                    <a:pt x="610" y="169"/>
                    <a:pt x="610" y="169"/>
                  </a:cubicBezTo>
                  <a:cubicBezTo>
                    <a:pt x="610" y="169"/>
                    <a:pt x="610" y="170"/>
                    <a:pt x="610" y="170"/>
                  </a:cubicBezTo>
                  <a:cubicBezTo>
                    <a:pt x="403" y="226"/>
                    <a:pt x="403" y="226"/>
                    <a:pt x="403" y="226"/>
                  </a:cubicBezTo>
                  <a:cubicBezTo>
                    <a:pt x="402" y="226"/>
                    <a:pt x="402" y="226"/>
                    <a:pt x="402" y="226"/>
                  </a:cubicBezTo>
                  <a:close/>
                  <a:moveTo>
                    <a:pt x="821" y="113"/>
                  </a:moveTo>
                  <a:cubicBezTo>
                    <a:pt x="821" y="93"/>
                    <a:pt x="821" y="93"/>
                    <a:pt x="821" y="93"/>
                  </a:cubicBezTo>
                  <a:cubicBezTo>
                    <a:pt x="839" y="96"/>
                    <a:pt x="855" y="98"/>
                    <a:pt x="869" y="101"/>
                  </a:cubicBezTo>
                  <a:lnTo>
                    <a:pt x="821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62" name="Freeform 454"/>
            <p:cNvSpPr>
              <a:spLocks noEditPoints="1"/>
            </p:cNvSpPr>
            <p:nvPr/>
          </p:nvSpPr>
          <p:spPr bwMode="auto">
            <a:xfrm>
              <a:off x="3471863" y="909638"/>
              <a:ext cx="236538" cy="238125"/>
            </a:xfrm>
            <a:custGeom>
              <a:avLst/>
              <a:gdLst>
                <a:gd name="T0" fmla="*/ 169 w 247"/>
                <a:gd name="T1" fmla="*/ 0 h 250"/>
                <a:gd name="T2" fmla="*/ 36 w 247"/>
                <a:gd name="T3" fmla="*/ 0 h 250"/>
                <a:gd name="T4" fmla="*/ 28 w 247"/>
                <a:gd name="T5" fmla="*/ 8 h 250"/>
                <a:gd name="T6" fmla="*/ 28 w 247"/>
                <a:gd name="T7" fmla="*/ 234 h 250"/>
                <a:gd name="T8" fmla="*/ 8 w 247"/>
                <a:gd name="T9" fmla="*/ 234 h 250"/>
                <a:gd name="T10" fmla="*/ 0 w 247"/>
                <a:gd name="T11" fmla="*/ 242 h 250"/>
                <a:gd name="T12" fmla="*/ 8 w 247"/>
                <a:gd name="T13" fmla="*/ 250 h 250"/>
                <a:gd name="T14" fmla="*/ 239 w 247"/>
                <a:gd name="T15" fmla="*/ 250 h 250"/>
                <a:gd name="T16" fmla="*/ 247 w 247"/>
                <a:gd name="T17" fmla="*/ 242 h 250"/>
                <a:gd name="T18" fmla="*/ 239 w 247"/>
                <a:gd name="T19" fmla="*/ 234 h 250"/>
                <a:gd name="T20" fmla="*/ 220 w 247"/>
                <a:gd name="T21" fmla="*/ 234 h 250"/>
                <a:gd name="T22" fmla="*/ 220 w 247"/>
                <a:gd name="T23" fmla="*/ 118 h 250"/>
                <a:gd name="T24" fmla="*/ 216 w 247"/>
                <a:gd name="T25" fmla="*/ 111 h 250"/>
                <a:gd name="T26" fmla="*/ 177 w 247"/>
                <a:gd name="T27" fmla="*/ 88 h 250"/>
                <a:gd name="T28" fmla="*/ 177 w 247"/>
                <a:gd name="T29" fmla="*/ 8 h 250"/>
                <a:gd name="T30" fmla="*/ 169 w 247"/>
                <a:gd name="T31" fmla="*/ 0 h 250"/>
                <a:gd name="T32" fmla="*/ 44 w 247"/>
                <a:gd name="T33" fmla="*/ 16 h 250"/>
                <a:gd name="T34" fmla="*/ 161 w 247"/>
                <a:gd name="T35" fmla="*/ 16 h 250"/>
                <a:gd name="T36" fmla="*/ 161 w 247"/>
                <a:gd name="T37" fmla="*/ 234 h 250"/>
                <a:gd name="T38" fmla="*/ 136 w 247"/>
                <a:gd name="T39" fmla="*/ 234 h 250"/>
                <a:gd name="T40" fmla="*/ 136 w 247"/>
                <a:gd name="T41" fmla="*/ 194 h 250"/>
                <a:gd name="T42" fmla="*/ 128 w 247"/>
                <a:gd name="T43" fmla="*/ 186 h 250"/>
                <a:gd name="T44" fmla="*/ 78 w 247"/>
                <a:gd name="T45" fmla="*/ 186 h 250"/>
                <a:gd name="T46" fmla="*/ 70 w 247"/>
                <a:gd name="T47" fmla="*/ 194 h 250"/>
                <a:gd name="T48" fmla="*/ 70 w 247"/>
                <a:gd name="T49" fmla="*/ 234 h 250"/>
                <a:gd name="T50" fmla="*/ 44 w 247"/>
                <a:gd name="T51" fmla="*/ 234 h 250"/>
                <a:gd name="T52" fmla="*/ 44 w 247"/>
                <a:gd name="T53" fmla="*/ 16 h 250"/>
                <a:gd name="T54" fmla="*/ 120 w 247"/>
                <a:gd name="T55" fmla="*/ 234 h 250"/>
                <a:gd name="T56" fmla="*/ 86 w 247"/>
                <a:gd name="T57" fmla="*/ 234 h 250"/>
                <a:gd name="T58" fmla="*/ 86 w 247"/>
                <a:gd name="T59" fmla="*/ 202 h 250"/>
                <a:gd name="T60" fmla="*/ 120 w 247"/>
                <a:gd name="T61" fmla="*/ 202 h 250"/>
                <a:gd name="T62" fmla="*/ 120 w 247"/>
                <a:gd name="T63" fmla="*/ 234 h 250"/>
                <a:gd name="T64" fmla="*/ 204 w 247"/>
                <a:gd name="T65" fmla="*/ 122 h 250"/>
                <a:gd name="T66" fmla="*/ 204 w 247"/>
                <a:gd name="T67" fmla="*/ 234 h 250"/>
                <a:gd name="T68" fmla="*/ 177 w 247"/>
                <a:gd name="T69" fmla="*/ 234 h 250"/>
                <a:gd name="T70" fmla="*/ 177 w 247"/>
                <a:gd name="T71" fmla="*/ 107 h 250"/>
                <a:gd name="T72" fmla="*/ 204 w 247"/>
                <a:gd name="T73" fmla="*/ 122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7" h="250">
                  <a:moveTo>
                    <a:pt x="169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32" y="0"/>
                    <a:pt x="28" y="4"/>
                    <a:pt x="28" y="8"/>
                  </a:cubicBezTo>
                  <a:cubicBezTo>
                    <a:pt x="28" y="234"/>
                    <a:pt x="28" y="234"/>
                    <a:pt x="28" y="234"/>
                  </a:cubicBezTo>
                  <a:cubicBezTo>
                    <a:pt x="8" y="234"/>
                    <a:pt x="8" y="234"/>
                    <a:pt x="8" y="234"/>
                  </a:cubicBezTo>
                  <a:cubicBezTo>
                    <a:pt x="4" y="234"/>
                    <a:pt x="0" y="237"/>
                    <a:pt x="0" y="242"/>
                  </a:cubicBezTo>
                  <a:cubicBezTo>
                    <a:pt x="0" y="246"/>
                    <a:pt x="4" y="250"/>
                    <a:pt x="8" y="250"/>
                  </a:cubicBezTo>
                  <a:cubicBezTo>
                    <a:pt x="239" y="250"/>
                    <a:pt x="239" y="250"/>
                    <a:pt x="239" y="250"/>
                  </a:cubicBezTo>
                  <a:cubicBezTo>
                    <a:pt x="244" y="250"/>
                    <a:pt x="247" y="246"/>
                    <a:pt x="247" y="242"/>
                  </a:cubicBezTo>
                  <a:cubicBezTo>
                    <a:pt x="247" y="237"/>
                    <a:pt x="244" y="234"/>
                    <a:pt x="239" y="234"/>
                  </a:cubicBezTo>
                  <a:cubicBezTo>
                    <a:pt x="220" y="234"/>
                    <a:pt x="220" y="234"/>
                    <a:pt x="220" y="234"/>
                  </a:cubicBezTo>
                  <a:cubicBezTo>
                    <a:pt x="220" y="118"/>
                    <a:pt x="220" y="118"/>
                    <a:pt x="220" y="118"/>
                  </a:cubicBezTo>
                  <a:cubicBezTo>
                    <a:pt x="220" y="115"/>
                    <a:pt x="218" y="112"/>
                    <a:pt x="216" y="111"/>
                  </a:cubicBezTo>
                  <a:cubicBezTo>
                    <a:pt x="177" y="88"/>
                    <a:pt x="177" y="88"/>
                    <a:pt x="177" y="88"/>
                  </a:cubicBezTo>
                  <a:cubicBezTo>
                    <a:pt x="177" y="8"/>
                    <a:pt x="177" y="8"/>
                    <a:pt x="177" y="8"/>
                  </a:cubicBezTo>
                  <a:cubicBezTo>
                    <a:pt x="177" y="4"/>
                    <a:pt x="174" y="0"/>
                    <a:pt x="169" y="0"/>
                  </a:cubicBezTo>
                  <a:close/>
                  <a:moveTo>
                    <a:pt x="44" y="16"/>
                  </a:moveTo>
                  <a:cubicBezTo>
                    <a:pt x="161" y="16"/>
                    <a:pt x="161" y="16"/>
                    <a:pt x="161" y="16"/>
                  </a:cubicBezTo>
                  <a:cubicBezTo>
                    <a:pt x="161" y="234"/>
                    <a:pt x="161" y="234"/>
                    <a:pt x="161" y="234"/>
                  </a:cubicBezTo>
                  <a:cubicBezTo>
                    <a:pt x="136" y="234"/>
                    <a:pt x="136" y="234"/>
                    <a:pt x="136" y="234"/>
                  </a:cubicBezTo>
                  <a:cubicBezTo>
                    <a:pt x="136" y="194"/>
                    <a:pt x="136" y="194"/>
                    <a:pt x="136" y="194"/>
                  </a:cubicBezTo>
                  <a:cubicBezTo>
                    <a:pt x="136" y="190"/>
                    <a:pt x="132" y="186"/>
                    <a:pt x="128" y="186"/>
                  </a:cubicBezTo>
                  <a:cubicBezTo>
                    <a:pt x="78" y="186"/>
                    <a:pt x="78" y="186"/>
                    <a:pt x="78" y="186"/>
                  </a:cubicBezTo>
                  <a:cubicBezTo>
                    <a:pt x="73" y="186"/>
                    <a:pt x="70" y="190"/>
                    <a:pt x="70" y="194"/>
                  </a:cubicBezTo>
                  <a:cubicBezTo>
                    <a:pt x="70" y="234"/>
                    <a:pt x="70" y="234"/>
                    <a:pt x="70" y="234"/>
                  </a:cubicBezTo>
                  <a:cubicBezTo>
                    <a:pt x="44" y="234"/>
                    <a:pt x="44" y="234"/>
                    <a:pt x="44" y="234"/>
                  </a:cubicBezTo>
                  <a:lnTo>
                    <a:pt x="44" y="16"/>
                  </a:lnTo>
                  <a:close/>
                  <a:moveTo>
                    <a:pt x="120" y="234"/>
                  </a:moveTo>
                  <a:cubicBezTo>
                    <a:pt x="86" y="234"/>
                    <a:pt x="86" y="234"/>
                    <a:pt x="86" y="234"/>
                  </a:cubicBezTo>
                  <a:cubicBezTo>
                    <a:pt x="86" y="202"/>
                    <a:pt x="86" y="202"/>
                    <a:pt x="86" y="202"/>
                  </a:cubicBezTo>
                  <a:cubicBezTo>
                    <a:pt x="120" y="202"/>
                    <a:pt x="120" y="202"/>
                    <a:pt x="120" y="202"/>
                  </a:cubicBezTo>
                  <a:lnTo>
                    <a:pt x="120" y="234"/>
                  </a:lnTo>
                  <a:close/>
                  <a:moveTo>
                    <a:pt x="204" y="122"/>
                  </a:moveTo>
                  <a:cubicBezTo>
                    <a:pt x="204" y="234"/>
                    <a:pt x="204" y="234"/>
                    <a:pt x="204" y="234"/>
                  </a:cubicBezTo>
                  <a:cubicBezTo>
                    <a:pt x="177" y="234"/>
                    <a:pt x="177" y="234"/>
                    <a:pt x="177" y="234"/>
                  </a:cubicBezTo>
                  <a:cubicBezTo>
                    <a:pt x="177" y="107"/>
                    <a:pt x="177" y="107"/>
                    <a:pt x="177" y="107"/>
                  </a:cubicBezTo>
                  <a:lnTo>
                    <a:pt x="204" y="1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63" name="Freeform 455"/>
            <p:cNvSpPr>
              <a:spLocks noEditPoints="1"/>
            </p:cNvSpPr>
            <p:nvPr/>
          </p:nvSpPr>
          <p:spPr bwMode="auto">
            <a:xfrm>
              <a:off x="4478338" y="258763"/>
              <a:ext cx="96838" cy="96838"/>
            </a:xfrm>
            <a:custGeom>
              <a:avLst/>
              <a:gdLst>
                <a:gd name="T0" fmla="*/ 58 w 101"/>
                <a:gd name="T1" fmla="*/ 7 h 101"/>
                <a:gd name="T2" fmla="*/ 50 w 101"/>
                <a:gd name="T3" fmla="*/ 0 h 101"/>
                <a:gd name="T4" fmla="*/ 43 w 101"/>
                <a:gd name="T5" fmla="*/ 7 h 101"/>
                <a:gd name="T6" fmla="*/ 7 w 101"/>
                <a:gd name="T7" fmla="*/ 43 h 101"/>
                <a:gd name="T8" fmla="*/ 0 w 101"/>
                <a:gd name="T9" fmla="*/ 50 h 101"/>
                <a:gd name="T10" fmla="*/ 7 w 101"/>
                <a:gd name="T11" fmla="*/ 58 h 101"/>
                <a:gd name="T12" fmla="*/ 43 w 101"/>
                <a:gd name="T13" fmla="*/ 94 h 101"/>
                <a:gd name="T14" fmla="*/ 50 w 101"/>
                <a:gd name="T15" fmla="*/ 101 h 101"/>
                <a:gd name="T16" fmla="*/ 58 w 101"/>
                <a:gd name="T17" fmla="*/ 94 h 101"/>
                <a:gd name="T18" fmla="*/ 94 w 101"/>
                <a:gd name="T19" fmla="*/ 58 h 101"/>
                <a:gd name="T20" fmla="*/ 101 w 101"/>
                <a:gd name="T21" fmla="*/ 50 h 101"/>
                <a:gd name="T22" fmla="*/ 94 w 101"/>
                <a:gd name="T23" fmla="*/ 43 h 101"/>
                <a:gd name="T24" fmla="*/ 58 w 101"/>
                <a:gd name="T25" fmla="*/ 7 h 101"/>
                <a:gd name="T26" fmla="*/ 50 w 101"/>
                <a:gd name="T27" fmla="*/ 66 h 101"/>
                <a:gd name="T28" fmla="*/ 34 w 101"/>
                <a:gd name="T29" fmla="*/ 50 h 101"/>
                <a:gd name="T30" fmla="*/ 50 w 101"/>
                <a:gd name="T31" fmla="*/ 34 h 101"/>
                <a:gd name="T32" fmla="*/ 67 w 101"/>
                <a:gd name="T33" fmla="*/ 50 h 101"/>
                <a:gd name="T34" fmla="*/ 50 w 101"/>
                <a:gd name="T35" fmla="*/ 6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101">
                  <a:moveTo>
                    <a:pt x="58" y="7"/>
                  </a:moveTo>
                  <a:cubicBezTo>
                    <a:pt x="58" y="3"/>
                    <a:pt x="54" y="0"/>
                    <a:pt x="50" y="0"/>
                  </a:cubicBezTo>
                  <a:cubicBezTo>
                    <a:pt x="46" y="0"/>
                    <a:pt x="43" y="3"/>
                    <a:pt x="43" y="7"/>
                  </a:cubicBezTo>
                  <a:cubicBezTo>
                    <a:pt x="43" y="28"/>
                    <a:pt x="28" y="43"/>
                    <a:pt x="7" y="43"/>
                  </a:cubicBezTo>
                  <a:cubicBezTo>
                    <a:pt x="3" y="43"/>
                    <a:pt x="0" y="46"/>
                    <a:pt x="0" y="50"/>
                  </a:cubicBezTo>
                  <a:cubicBezTo>
                    <a:pt x="0" y="54"/>
                    <a:pt x="3" y="58"/>
                    <a:pt x="7" y="58"/>
                  </a:cubicBezTo>
                  <a:cubicBezTo>
                    <a:pt x="28" y="58"/>
                    <a:pt x="43" y="73"/>
                    <a:pt x="43" y="94"/>
                  </a:cubicBezTo>
                  <a:cubicBezTo>
                    <a:pt x="43" y="98"/>
                    <a:pt x="46" y="101"/>
                    <a:pt x="50" y="101"/>
                  </a:cubicBezTo>
                  <a:cubicBezTo>
                    <a:pt x="54" y="101"/>
                    <a:pt x="58" y="98"/>
                    <a:pt x="58" y="94"/>
                  </a:cubicBezTo>
                  <a:cubicBezTo>
                    <a:pt x="58" y="73"/>
                    <a:pt x="73" y="58"/>
                    <a:pt x="94" y="58"/>
                  </a:cubicBezTo>
                  <a:cubicBezTo>
                    <a:pt x="98" y="58"/>
                    <a:pt x="101" y="54"/>
                    <a:pt x="101" y="50"/>
                  </a:cubicBezTo>
                  <a:cubicBezTo>
                    <a:pt x="101" y="46"/>
                    <a:pt x="98" y="43"/>
                    <a:pt x="94" y="43"/>
                  </a:cubicBezTo>
                  <a:cubicBezTo>
                    <a:pt x="73" y="43"/>
                    <a:pt x="58" y="28"/>
                    <a:pt x="58" y="7"/>
                  </a:cubicBezTo>
                  <a:close/>
                  <a:moveTo>
                    <a:pt x="50" y="66"/>
                  </a:moveTo>
                  <a:cubicBezTo>
                    <a:pt x="46" y="60"/>
                    <a:pt x="41" y="54"/>
                    <a:pt x="34" y="50"/>
                  </a:cubicBezTo>
                  <a:cubicBezTo>
                    <a:pt x="41" y="46"/>
                    <a:pt x="46" y="41"/>
                    <a:pt x="50" y="34"/>
                  </a:cubicBezTo>
                  <a:cubicBezTo>
                    <a:pt x="54" y="41"/>
                    <a:pt x="60" y="46"/>
                    <a:pt x="67" y="50"/>
                  </a:cubicBezTo>
                  <a:cubicBezTo>
                    <a:pt x="60" y="54"/>
                    <a:pt x="54" y="60"/>
                    <a:pt x="50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64" name="Freeform 456"/>
            <p:cNvSpPr>
              <a:spLocks noEditPoints="1"/>
            </p:cNvSpPr>
            <p:nvPr/>
          </p:nvSpPr>
          <p:spPr bwMode="auto">
            <a:xfrm>
              <a:off x="2943225" y="1754188"/>
              <a:ext cx="96838" cy="96838"/>
            </a:xfrm>
            <a:custGeom>
              <a:avLst/>
              <a:gdLst>
                <a:gd name="T0" fmla="*/ 58 w 101"/>
                <a:gd name="T1" fmla="*/ 7 h 101"/>
                <a:gd name="T2" fmla="*/ 51 w 101"/>
                <a:gd name="T3" fmla="*/ 0 h 101"/>
                <a:gd name="T4" fmla="*/ 43 w 101"/>
                <a:gd name="T5" fmla="*/ 7 h 101"/>
                <a:gd name="T6" fmla="*/ 7 w 101"/>
                <a:gd name="T7" fmla="*/ 43 h 101"/>
                <a:gd name="T8" fmla="*/ 0 w 101"/>
                <a:gd name="T9" fmla="*/ 50 h 101"/>
                <a:gd name="T10" fmla="*/ 7 w 101"/>
                <a:gd name="T11" fmla="*/ 58 h 101"/>
                <a:gd name="T12" fmla="*/ 43 w 101"/>
                <a:gd name="T13" fmla="*/ 93 h 101"/>
                <a:gd name="T14" fmla="*/ 51 w 101"/>
                <a:gd name="T15" fmla="*/ 101 h 101"/>
                <a:gd name="T16" fmla="*/ 58 w 101"/>
                <a:gd name="T17" fmla="*/ 93 h 101"/>
                <a:gd name="T18" fmla="*/ 94 w 101"/>
                <a:gd name="T19" fmla="*/ 58 h 101"/>
                <a:gd name="T20" fmla="*/ 101 w 101"/>
                <a:gd name="T21" fmla="*/ 50 h 101"/>
                <a:gd name="T22" fmla="*/ 94 w 101"/>
                <a:gd name="T23" fmla="*/ 43 h 101"/>
                <a:gd name="T24" fmla="*/ 58 w 101"/>
                <a:gd name="T25" fmla="*/ 7 h 101"/>
                <a:gd name="T26" fmla="*/ 51 w 101"/>
                <a:gd name="T27" fmla="*/ 66 h 101"/>
                <a:gd name="T28" fmla="*/ 35 w 101"/>
                <a:gd name="T29" fmla="*/ 50 h 101"/>
                <a:gd name="T30" fmla="*/ 51 w 101"/>
                <a:gd name="T31" fmla="*/ 34 h 101"/>
                <a:gd name="T32" fmla="*/ 67 w 101"/>
                <a:gd name="T33" fmla="*/ 50 h 101"/>
                <a:gd name="T34" fmla="*/ 51 w 101"/>
                <a:gd name="T35" fmla="*/ 6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101">
                  <a:moveTo>
                    <a:pt x="58" y="7"/>
                  </a:moveTo>
                  <a:cubicBezTo>
                    <a:pt x="58" y="3"/>
                    <a:pt x="55" y="0"/>
                    <a:pt x="51" y="0"/>
                  </a:cubicBezTo>
                  <a:cubicBezTo>
                    <a:pt x="47" y="0"/>
                    <a:pt x="43" y="3"/>
                    <a:pt x="43" y="7"/>
                  </a:cubicBezTo>
                  <a:cubicBezTo>
                    <a:pt x="43" y="28"/>
                    <a:pt x="28" y="43"/>
                    <a:pt x="7" y="43"/>
                  </a:cubicBezTo>
                  <a:cubicBezTo>
                    <a:pt x="3" y="43"/>
                    <a:pt x="0" y="46"/>
                    <a:pt x="0" y="50"/>
                  </a:cubicBezTo>
                  <a:cubicBezTo>
                    <a:pt x="0" y="54"/>
                    <a:pt x="3" y="58"/>
                    <a:pt x="7" y="58"/>
                  </a:cubicBezTo>
                  <a:cubicBezTo>
                    <a:pt x="28" y="58"/>
                    <a:pt x="43" y="73"/>
                    <a:pt x="43" y="93"/>
                  </a:cubicBezTo>
                  <a:cubicBezTo>
                    <a:pt x="43" y="97"/>
                    <a:pt x="47" y="101"/>
                    <a:pt x="51" y="101"/>
                  </a:cubicBezTo>
                  <a:cubicBezTo>
                    <a:pt x="55" y="101"/>
                    <a:pt x="58" y="97"/>
                    <a:pt x="58" y="93"/>
                  </a:cubicBezTo>
                  <a:cubicBezTo>
                    <a:pt x="58" y="73"/>
                    <a:pt x="73" y="58"/>
                    <a:pt x="94" y="58"/>
                  </a:cubicBezTo>
                  <a:cubicBezTo>
                    <a:pt x="98" y="58"/>
                    <a:pt x="101" y="54"/>
                    <a:pt x="101" y="50"/>
                  </a:cubicBezTo>
                  <a:cubicBezTo>
                    <a:pt x="101" y="46"/>
                    <a:pt x="98" y="43"/>
                    <a:pt x="94" y="43"/>
                  </a:cubicBezTo>
                  <a:cubicBezTo>
                    <a:pt x="73" y="43"/>
                    <a:pt x="58" y="28"/>
                    <a:pt x="58" y="7"/>
                  </a:cubicBezTo>
                  <a:close/>
                  <a:moveTo>
                    <a:pt x="51" y="66"/>
                  </a:moveTo>
                  <a:cubicBezTo>
                    <a:pt x="47" y="60"/>
                    <a:pt x="41" y="54"/>
                    <a:pt x="35" y="50"/>
                  </a:cubicBezTo>
                  <a:cubicBezTo>
                    <a:pt x="41" y="46"/>
                    <a:pt x="47" y="41"/>
                    <a:pt x="51" y="34"/>
                  </a:cubicBezTo>
                  <a:cubicBezTo>
                    <a:pt x="55" y="41"/>
                    <a:pt x="60" y="46"/>
                    <a:pt x="67" y="50"/>
                  </a:cubicBezTo>
                  <a:cubicBezTo>
                    <a:pt x="60" y="54"/>
                    <a:pt x="55" y="60"/>
                    <a:pt x="51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65" name="Freeform 457"/>
            <p:cNvSpPr>
              <a:spLocks noEditPoints="1"/>
            </p:cNvSpPr>
            <p:nvPr/>
          </p:nvSpPr>
          <p:spPr bwMode="auto">
            <a:xfrm>
              <a:off x="3946525" y="1865313"/>
              <a:ext cx="98425" cy="96838"/>
            </a:xfrm>
            <a:custGeom>
              <a:avLst/>
              <a:gdLst>
                <a:gd name="T0" fmla="*/ 8 w 102"/>
                <a:gd name="T1" fmla="*/ 58 h 101"/>
                <a:gd name="T2" fmla="*/ 44 w 102"/>
                <a:gd name="T3" fmla="*/ 94 h 101"/>
                <a:gd name="T4" fmla="*/ 51 w 102"/>
                <a:gd name="T5" fmla="*/ 101 h 101"/>
                <a:gd name="T6" fmla="*/ 58 w 102"/>
                <a:gd name="T7" fmla="*/ 94 h 101"/>
                <a:gd name="T8" fmla="*/ 94 w 102"/>
                <a:gd name="T9" fmla="*/ 58 h 101"/>
                <a:gd name="T10" fmla="*/ 102 w 102"/>
                <a:gd name="T11" fmla="*/ 50 h 101"/>
                <a:gd name="T12" fmla="*/ 94 w 102"/>
                <a:gd name="T13" fmla="*/ 43 h 101"/>
                <a:gd name="T14" fmla="*/ 58 w 102"/>
                <a:gd name="T15" fmla="*/ 7 h 101"/>
                <a:gd name="T16" fmla="*/ 51 w 102"/>
                <a:gd name="T17" fmla="*/ 0 h 101"/>
                <a:gd name="T18" fmla="*/ 44 w 102"/>
                <a:gd name="T19" fmla="*/ 7 h 101"/>
                <a:gd name="T20" fmla="*/ 8 w 102"/>
                <a:gd name="T21" fmla="*/ 43 h 101"/>
                <a:gd name="T22" fmla="*/ 0 w 102"/>
                <a:gd name="T23" fmla="*/ 50 h 101"/>
                <a:gd name="T24" fmla="*/ 8 w 102"/>
                <a:gd name="T25" fmla="*/ 58 h 101"/>
                <a:gd name="T26" fmla="*/ 51 w 102"/>
                <a:gd name="T27" fmla="*/ 34 h 101"/>
                <a:gd name="T28" fmla="*/ 67 w 102"/>
                <a:gd name="T29" fmla="*/ 50 h 101"/>
                <a:gd name="T30" fmla="*/ 51 w 102"/>
                <a:gd name="T31" fmla="*/ 66 h 101"/>
                <a:gd name="T32" fmla="*/ 35 w 102"/>
                <a:gd name="T33" fmla="*/ 50 h 101"/>
                <a:gd name="T34" fmla="*/ 51 w 102"/>
                <a:gd name="T35" fmla="*/ 34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2" h="101">
                  <a:moveTo>
                    <a:pt x="8" y="58"/>
                  </a:moveTo>
                  <a:cubicBezTo>
                    <a:pt x="29" y="58"/>
                    <a:pt x="44" y="73"/>
                    <a:pt x="44" y="94"/>
                  </a:cubicBezTo>
                  <a:cubicBezTo>
                    <a:pt x="44" y="98"/>
                    <a:pt x="47" y="101"/>
                    <a:pt x="51" y="101"/>
                  </a:cubicBezTo>
                  <a:cubicBezTo>
                    <a:pt x="55" y="101"/>
                    <a:pt x="58" y="98"/>
                    <a:pt x="58" y="94"/>
                  </a:cubicBezTo>
                  <a:cubicBezTo>
                    <a:pt x="58" y="73"/>
                    <a:pt x="73" y="58"/>
                    <a:pt x="94" y="58"/>
                  </a:cubicBezTo>
                  <a:cubicBezTo>
                    <a:pt x="98" y="58"/>
                    <a:pt x="102" y="54"/>
                    <a:pt x="102" y="50"/>
                  </a:cubicBezTo>
                  <a:cubicBezTo>
                    <a:pt x="102" y="46"/>
                    <a:pt x="98" y="43"/>
                    <a:pt x="94" y="43"/>
                  </a:cubicBezTo>
                  <a:cubicBezTo>
                    <a:pt x="73" y="43"/>
                    <a:pt x="58" y="28"/>
                    <a:pt x="58" y="7"/>
                  </a:cubicBezTo>
                  <a:cubicBezTo>
                    <a:pt x="58" y="3"/>
                    <a:pt x="55" y="0"/>
                    <a:pt x="51" y="0"/>
                  </a:cubicBezTo>
                  <a:cubicBezTo>
                    <a:pt x="47" y="0"/>
                    <a:pt x="44" y="3"/>
                    <a:pt x="44" y="7"/>
                  </a:cubicBezTo>
                  <a:cubicBezTo>
                    <a:pt x="44" y="28"/>
                    <a:pt x="29" y="43"/>
                    <a:pt x="8" y="43"/>
                  </a:cubicBezTo>
                  <a:cubicBezTo>
                    <a:pt x="4" y="43"/>
                    <a:pt x="0" y="46"/>
                    <a:pt x="0" y="50"/>
                  </a:cubicBezTo>
                  <a:cubicBezTo>
                    <a:pt x="0" y="54"/>
                    <a:pt x="4" y="58"/>
                    <a:pt x="8" y="58"/>
                  </a:cubicBezTo>
                  <a:close/>
                  <a:moveTo>
                    <a:pt x="51" y="34"/>
                  </a:moveTo>
                  <a:cubicBezTo>
                    <a:pt x="55" y="41"/>
                    <a:pt x="61" y="46"/>
                    <a:pt x="67" y="50"/>
                  </a:cubicBezTo>
                  <a:cubicBezTo>
                    <a:pt x="61" y="54"/>
                    <a:pt x="55" y="60"/>
                    <a:pt x="51" y="66"/>
                  </a:cubicBezTo>
                  <a:cubicBezTo>
                    <a:pt x="47" y="60"/>
                    <a:pt x="41" y="54"/>
                    <a:pt x="35" y="50"/>
                  </a:cubicBezTo>
                  <a:cubicBezTo>
                    <a:pt x="41" y="46"/>
                    <a:pt x="47" y="41"/>
                    <a:pt x="51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66" name="Freeform 458"/>
            <p:cNvSpPr>
              <a:spLocks noEditPoints="1"/>
            </p:cNvSpPr>
            <p:nvPr/>
          </p:nvSpPr>
          <p:spPr bwMode="auto">
            <a:xfrm>
              <a:off x="4403725" y="1681163"/>
              <a:ext cx="96838" cy="98425"/>
            </a:xfrm>
            <a:custGeom>
              <a:avLst/>
              <a:gdLst>
                <a:gd name="T0" fmla="*/ 43 w 101"/>
                <a:gd name="T1" fmla="*/ 94 h 102"/>
                <a:gd name="T2" fmla="*/ 50 w 101"/>
                <a:gd name="T3" fmla="*/ 102 h 102"/>
                <a:gd name="T4" fmla="*/ 58 w 101"/>
                <a:gd name="T5" fmla="*/ 94 h 102"/>
                <a:gd name="T6" fmla="*/ 93 w 101"/>
                <a:gd name="T7" fmla="*/ 58 h 102"/>
                <a:gd name="T8" fmla="*/ 101 w 101"/>
                <a:gd name="T9" fmla="*/ 51 h 102"/>
                <a:gd name="T10" fmla="*/ 93 w 101"/>
                <a:gd name="T11" fmla="*/ 44 h 102"/>
                <a:gd name="T12" fmla="*/ 58 w 101"/>
                <a:gd name="T13" fmla="*/ 8 h 102"/>
                <a:gd name="T14" fmla="*/ 50 w 101"/>
                <a:gd name="T15" fmla="*/ 0 h 102"/>
                <a:gd name="T16" fmla="*/ 43 w 101"/>
                <a:gd name="T17" fmla="*/ 8 h 102"/>
                <a:gd name="T18" fmla="*/ 7 w 101"/>
                <a:gd name="T19" fmla="*/ 44 h 102"/>
                <a:gd name="T20" fmla="*/ 0 w 101"/>
                <a:gd name="T21" fmla="*/ 51 h 102"/>
                <a:gd name="T22" fmla="*/ 7 w 101"/>
                <a:gd name="T23" fmla="*/ 58 h 102"/>
                <a:gd name="T24" fmla="*/ 43 w 101"/>
                <a:gd name="T25" fmla="*/ 94 h 102"/>
                <a:gd name="T26" fmla="*/ 50 w 101"/>
                <a:gd name="T27" fmla="*/ 35 h 102"/>
                <a:gd name="T28" fmla="*/ 66 w 101"/>
                <a:gd name="T29" fmla="*/ 51 h 102"/>
                <a:gd name="T30" fmla="*/ 50 w 101"/>
                <a:gd name="T31" fmla="*/ 67 h 102"/>
                <a:gd name="T32" fmla="*/ 34 w 101"/>
                <a:gd name="T33" fmla="*/ 51 h 102"/>
                <a:gd name="T34" fmla="*/ 50 w 101"/>
                <a:gd name="T35" fmla="*/ 3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102">
                  <a:moveTo>
                    <a:pt x="43" y="94"/>
                  </a:moveTo>
                  <a:cubicBezTo>
                    <a:pt x="43" y="98"/>
                    <a:pt x="46" y="102"/>
                    <a:pt x="50" y="102"/>
                  </a:cubicBezTo>
                  <a:cubicBezTo>
                    <a:pt x="54" y="102"/>
                    <a:pt x="58" y="98"/>
                    <a:pt x="58" y="94"/>
                  </a:cubicBezTo>
                  <a:cubicBezTo>
                    <a:pt x="58" y="73"/>
                    <a:pt x="73" y="58"/>
                    <a:pt x="93" y="58"/>
                  </a:cubicBezTo>
                  <a:cubicBezTo>
                    <a:pt x="98" y="58"/>
                    <a:pt x="101" y="55"/>
                    <a:pt x="101" y="51"/>
                  </a:cubicBezTo>
                  <a:cubicBezTo>
                    <a:pt x="101" y="47"/>
                    <a:pt x="98" y="44"/>
                    <a:pt x="93" y="44"/>
                  </a:cubicBezTo>
                  <a:cubicBezTo>
                    <a:pt x="73" y="44"/>
                    <a:pt x="58" y="29"/>
                    <a:pt x="58" y="8"/>
                  </a:cubicBezTo>
                  <a:cubicBezTo>
                    <a:pt x="58" y="4"/>
                    <a:pt x="54" y="0"/>
                    <a:pt x="50" y="0"/>
                  </a:cubicBezTo>
                  <a:cubicBezTo>
                    <a:pt x="46" y="0"/>
                    <a:pt x="43" y="4"/>
                    <a:pt x="43" y="8"/>
                  </a:cubicBezTo>
                  <a:cubicBezTo>
                    <a:pt x="43" y="29"/>
                    <a:pt x="28" y="44"/>
                    <a:pt x="7" y="44"/>
                  </a:cubicBezTo>
                  <a:cubicBezTo>
                    <a:pt x="3" y="44"/>
                    <a:pt x="0" y="47"/>
                    <a:pt x="0" y="51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28" y="58"/>
                    <a:pt x="43" y="73"/>
                    <a:pt x="43" y="94"/>
                  </a:cubicBezTo>
                  <a:close/>
                  <a:moveTo>
                    <a:pt x="50" y="35"/>
                  </a:moveTo>
                  <a:cubicBezTo>
                    <a:pt x="54" y="41"/>
                    <a:pt x="60" y="47"/>
                    <a:pt x="66" y="51"/>
                  </a:cubicBezTo>
                  <a:cubicBezTo>
                    <a:pt x="60" y="55"/>
                    <a:pt x="54" y="61"/>
                    <a:pt x="50" y="67"/>
                  </a:cubicBezTo>
                  <a:cubicBezTo>
                    <a:pt x="46" y="61"/>
                    <a:pt x="41" y="55"/>
                    <a:pt x="34" y="51"/>
                  </a:cubicBezTo>
                  <a:cubicBezTo>
                    <a:pt x="41" y="47"/>
                    <a:pt x="46" y="41"/>
                    <a:pt x="5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67" name="Freeform 459"/>
            <p:cNvSpPr>
              <a:spLocks noEditPoints="1"/>
            </p:cNvSpPr>
            <p:nvPr/>
          </p:nvSpPr>
          <p:spPr bwMode="auto">
            <a:xfrm>
              <a:off x="4403725" y="1127125"/>
              <a:ext cx="96838" cy="96838"/>
            </a:xfrm>
            <a:custGeom>
              <a:avLst/>
              <a:gdLst>
                <a:gd name="T0" fmla="*/ 101 w 101"/>
                <a:gd name="T1" fmla="*/ 51 h 101"/>
                <a:gd name="T2" fmla="*/ 93 w 101"/>
                <a:gd name="T3" fmla="*/ 43 h 101"/>
                <a:gd name="T4" fmla="*/ 58 w 101"/>
                <a:gd name="T5" fmla="*/ 7 h 101"/>
                <a:gd name="T6" fmla="*/ 50 w 101"/>
                <a:gd name="T7" fmla="*/ 0 h 101"/>
                <a:gd name="T8" fmla="*/ 43 w 101"/>
                <a:gd name="T9" fmla="*/ 7 h 101"/>
                <a:gd name="T10" fmla="*/ 7 w 101"/>
                <a:gd name="T11" fmla="*/ 43 h 101"/>
                <a:gd name="T12" fmla="*/ 0 w 101"/>
                <a:gd name="T13" fmla="*/ 51 h 101"/>
                <a:gd name="T14" fmla="*/ 7 w 101"/>
                <a:gd name="T15" fmla="*/ 58 h 101"/>
                <a:gd name="T16" fmla="*/ 43 w 101"/>
                <a:gd name="T17" fmla="*/ 94 h 101"/>
                <a:gd name="T18" fmla="*/ 50 w 101"/>
                <a:gd name="T19" fmla="*/ 101 h 101"/>
                <a:gd name="T20" fmla="*/ 58 w 101"/>
                <a:gd name="T21" fmla="*/ 94 h 101"/>
                <a:gd name="T22" fmla="*/ 93 w 101"/>
                <a:gd name="T23" fmla="*/ 58 h 101"/>
                <a:gd name="T24" fmla="*/ 101 w 101"/>
                <a:gd name="T25" fmla="*/ 51 h 101"/>
                <a:gd name="T26" fmla="*/ 50 w 101"/>
                <a:gd name="T27" fmla="*/ 67 h 101"/>
                <a:gd name="T28" fmla="*/ 34 w 101"/>
                <a:gd name="T29" fmla="*/ 51 h 101"/>
                <a:gd name="T30" fmla="*/ 50 w 101"/>
                <a:gd name="T31" fmla="*/ 34 h 101"/>
                <a:gd name="T32" fmla="*/ 66 w 101"/>
                <a:gd name="T33" fmla="*/ 51 h 101"/>
                <a:gd name="T34" fmla="*/ 50 w 101"/>
                <a:gd name="T35" fmla="*/ 6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101">
                  <a:moveTo>
                    <a:pt x="101" y="51"/>
                  </a:moveTo>
                  <a:cubicBezTo>
                    <a:pt x="101" y="46"/>
                    <a:pt x="98" y="43"/>
                    <a:pt x="93" y="43"/>
                  </a:cubicBezTo>
                  <a:cubicBezTo>
                    <a:pt x="73" y="43"/>
                    <a:pt x="58" y="28"/>
                    <a:pt x="58" y="7"/>
                  </a:cubicBezTo>
                  <a:cubicBezTo>
                    <a:pt x="58" y="3"/>
                    <a:pt x="54" y="0"/>
                    <a:pt x="50" y="0"/>
                  </a:cubicBezTo>
                  <a:cubicBezTo>
                    <a:pt x="46" y="0"/>
                    <a:pt x="43" y="3"/>
                    <a:pt x="43" y="7"/>
                  </a:cubicBezTo>
                  <a:cubicBezTo>
                    <a:pt x="43" y="28"/>
                    <a:pt x="28" y="43"/>
                    <a:pt x="7" y="43"/>
                  </a:cubicBezTo>
                  <a:cubicBezTo>
                    <a:pt x="3" y="43"/>
                    <a:pt x="0" y="46"/>
                    <a:pt x="0" y="51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28" y="58"/>
                    <a:pt x="43" y="73"/>
                    <a:pt x="43" y="94"/>
                  </a:cubicBezTo>
                  <a:cubicBezTo>
                    <a:pt x="43" y="98"/>
                    <a:pt x="46" y="101"/>
                    <a:pt x="50" y="101"/>
                  </a:cubicBezTo>
                  <a:cubicBezTo>
                    <a:pt x="54" y="101"/>
                    <a:pt x="58" y="98"/>
                    <a:pt x="58" y="94"/>
                  </a:cubicBezTo>
                  <a:cubicBezTo>
                    <a:pt x="58" y="73"/>
                    <a:pt x="73" y="58"/>
                    <a:pt x="93" y="58"/>
                  </a:cubicBezTo>
                  <a:cubicBezTo>
                    <a:pt x="98" y="58"/>
                    <a:pt x="101" y="55"/>
                    <a:pt x="101" y="51"/>
                  </a:cubicBezTo>
                  <a:close/>
                  <a:moveTo>
                    <a:pt x="50" y="67"/>
                  </a:moveTo>
                  <a:cubicBezTo>
                    <a:pt x="46" y="60"/>
                    <a:pt x="41" y="55"/>
                    <a:pt x="34" y="51"/>
                  </a:cubicBezTo>
                  <a:cubicBezTo>
                    <a:pt x="41" y="47"/>
                    <a:pt x="46" y="41"/>
                    <a:pt x="50" y="34"/>
                  </a:cubicBezTo>
                  <a:cubicBezTo>
                    <a:pt x="54" y="41"/>
                    <a:pt x="60" y="47"/>
                    <a:pt x="66" y="51"/>
                  </a:cubicBezTo>
                  <a:cubicBezTo>
                    <a:pt x="60" y="55"/>
                    <a:pt x="54" y="60"/>
                    <a:pt x="50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68" name="Freeform 460"/>
            <p:cNvSpPr>
              <a:spLocks noEditPoints="1"/>
            </p:cNvSpPr>
            <p:nvPr/>
          </p:nvSpPr>
          <p:spPr bwMode="auto">
            <a:xfrm>
              <a:off x="3244850" y="1341438"/>
              <a:ext cx="95250" cy="96838"/>
            </a:xfrm>
            <a:custGeom>
              <a:avLst/>
              <a:gdLst>
                <a:gd name="T0" fmla="*/ 101 w 101"/>
                <a:gd name="T1" fmla="*/ 51 h 101"/>
                <a:gd name="T2" fmla="*/ 94 w 101"/>
                <a:gd name="T3" fmla="*/ 43 h 101"/>
                <a:gd name="T4" fmla="*/ 58 w 101"/>
                <a:gd name="T5" fmla="*/ 7 h 101"/>
                <a:gd name="T6" fmla="*/ 51 w 101"/>
                <a:gd name="T7" fmla="*/ 0 h 101"/>
                <a:gd name="T8" fmla="*/ 43 w 101"/>
                <a:gd name="T9" fmla="*/ 7 h 101"/>
                <a:gd name="T10" fmla="*/ 8 w 101"/>
                <a:gd name="T11" fmla="*/ 43 h 101"/>
                <a:gd name="T12" fmla="*/ 0 w 101"/>
                <a:gd name="T13" fmla="*/ 51 h 101"/>
                <a:gd name="T14" fmla="*/ 8 w 101"/>
                <a:gd name="T15" fmla="*/ 58 h 101"/>
                <a:gd name="T16" fmla="*/ 43 w 101"/>
                <a:gd name="T17" fmla="*/ 94 h 101"/>
                <a:gd name="T18" fmla="*/ 51 w 101"/>
                <a:gd name="T19" fmla="*/ 101 h 101"/>
                <a:gd name="T20" fmla="*/ 58 w 101"/>
                <a:gd name="T21" fmla="*/ 94 h 101"/>
                <a:gd name="T22" fmla="*/ 94 w 101"/>
                <a:gd name="T23" fmla="*/ 58 h 101"/>
                <a:gd name="T24" fmla="*/ 101 w 101"/>
                <a:gd name="T25" fmla="*/ 51 h 101"/>
                <a:gd name="T26" fmla="*/ 51 w 101"/>
                <a:gd name="T27" fmla="*/ 67 h 101"/>
                <a:gd name="T28" fmla="*/ 35 w 101"/>
                <a:gd name="T29" fmla="*/ 51 h 101"/>
                <a:gd name="T30" fmla="*/ 51 w 101"/>
                <a:gd name="T31" fmla="*/ 35 h 101"/>
                <a:gd name="T32" fmla="*/ 67 w 101"/>
                <a:gd name="T33" fmla="*/ 51 h 101"/>
                <a:gd name="T34" fmla="*/ 51 w 101"/>
                <a:gd name="T35" fmla="*/ 6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101">
                  <a:moveTo>
                    <a:pt x="101" y="51"/>
                  </a:moveTo>
                  <a:cubicBezTo>
                    <a:pt x="101" y="47"/>
                    <a:pt x="98" y="43"/>
                    <a:pt x="94" y="43"/>
                  </a:cubicBezTo>
                  <a:cubicBezTo>
                    <a:pt x="73" y="43"/>
                    <a:pt x="58" y="28"/>
                    <a:pt x="58" y="7"/>
                  </a:cubicBezTo>
                  <a:cubicBezTo>
                    <a:pt x="58" y="3"/>
                    <a:pt x="55" y="0"/>
                    <a:pt x="51" y="0"/>
                  </a:cubicBezTo>
                  <a:cubicBezTo>
                    <a:pt x="47" y="0"/>
                    <a:pt x="43" y="3"/>
                    <a:pt x="43" y="7"/>
                  </a:cubicBezTo>
                  <a:cubicBezTo>
                    <a:pt x="43" y="28"/>
                    <a:pt x="28" y="43"/>
                    <a:pt x="8" y="43"/>
                  </a:cubicBezTo>
                  <a:cubicBezTo>
                    <a:pt x="3" y="43"/>
                    <a:pt x="0" y="47"/>
                    <a:pt x="0" y="51"/>
                  </a:cubicBezTo>
                  <a:cubicBezTo>
                    <a:pt x="0" y="55"/>
                    <a:pt x="3" y="58"/>
                    <a:pt x="8" y="58"/>
                  </a:cubicBezTo>
                  <a:cubicBezTo>
                    <a:pt x="28" y="58"/>
                    <a:pt x="43" y="73"/>
                    <a:pt x="43" y="94"/>
                  </a:cubicBezTo>
                  <a:cubicBezTo>
                    <a:pt x="43" y="98"/>
                    <a:pt x="47" y="101"/>
                    <a:pt x="51" y="101"/>
                  </a:cubicBezTo>
                  <a:cubicBezTo>
                    <a:pt x="55" y="101"/>
                    <a:pt x="58" y="98"/>
                    <a:pt x="58" y="94"/>
                  </a:cubicBezTo>
                  <a:cubicBezTo>
                    <a:pt x="58" y="73"/>
                    <a:pt x="73" y="58"/>
                    <a:pt x="94" y="58"/>
                  </a:cubicBezTo>
                  <a:cubicBezTo>
                    <a:pt x="98" y="58"/>
                    <a:pt x="101" y="55"/>
                    <a:pt x="101" y="51"/>
                  </a:cubicBezTo>
                  <a:close/>
                  <a:moveTo>
                    <a:pt x="51" y="67"/>
                  </a:moveTo>
                  <a:cubicBezTo>
                    <a:pt x="47" y="60"/>
                    <a:pt x="41" y="55"/>
                    <a:pt x="35" y="51"/>
                  </a:cubicBezTo>
                  <a:cubicBezTo>
                    <a:pt x="41" y="47"/>
                    <a:pt x="47" y="41"/>
                    <a:pt x="51" y="35"/>
                  </a:cubicBezTo>
                  <a:cubicBezTo>
                    <a:pt x="55" y="41"/>
                    <a:pt x="60" y="47"/>
                    <a:pt x="67" y="51"/>
                  </a:cubicBezTo>
                  <a:cubicBezTo>
                    <a:pt x="60" y="55"/>
                    <a:pt x="55" y="60"/>
                    <a:pt x="51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69" name="Freeform 461"/>
            <p:cNvSpPr>
              <a:spLocks noEditPoints="1"/>
            </p:cNvSpPr>
            <p:nvPr/>
          </p:nvSpPr>
          <p:spPr bwMode="auto">
            <a:xfrm>
              <a:off x="2835275" y="1092200"/>
              <a:ext cx="96838" cy="96838"/>
            </a:xfrm>
            <a:custGeom>
              <a:avLst/>
              <a:gdLst>
                <a:gd name="T0" fmla="*/ 43 w 101"/>
                <a:gd name="T1" fmla="*/ 94 h 101"/>
                <a:gd name="T2" fmla="*/ 51 w 101"/>
                <a:gd name="T3" fmla="*/ 101 h 101"/>
                <a:gd name="T4" fmla="*/ 58 w 101"/>
                <a:gd name="T5" fmla="*/ 94 h 101"/>
                <a:gd name="T6" fmla="*/ 94 w 101"/>
                <a:gd name="T7" fmla="*/ 58 h 101"/>
                <a:gd name="T8" fmla="*/ 101 w 101"/>
                <a:gd name="T9" fmla="*/ 51 h 101"/>
                <a:gd name="T10" fmla="*/ 94 w 101"/>
                <a:gd name="T11" fmla="*/ 43 h 101"/>
                <a:gd name="T12" fmla="*/ 58 w 101"/>
                <a:gd name="T13" fmla="*/ 7 h 101"/>
                <a:gd name="T14" fmla="*/ 51 w 101"/>
                <a:gd name="T15" fmla="*/ 0 h 101"/>
                <a:gd name="T16" fmla="*/ 43 w 101"/>
                <a:gd name="T17" fmla="*/ 7 h 101"/>
                <a:gd name="T18" fmla="*/ 8 w 101"/>
                <a:gd name="T19" fmla="*/ 43 h 101"/>
                <a:gd name="T20" fmla="*/ 0 w 101"/>
                <a:gd name="T21" fmla="*/ 51 h 101"/>
                <a:gd name="T22" fmla="*/ 8 w 101"/>
                <a:gd name="T23" fmla="*/ 58 h 101"/>
                <a:gd name="T24" fmla="*/ 43 w 101"/>
                <a:gd name="T25" fmla="*/ 94 h 101"/>
                <a:gd name="T26" fmla="*/ 51 w 101"/>
                <a:gd name="T27" fmla="*/ 35 h 101"/>
                <a:gd name="T28" fmla="*/ 67 w 101"/>
                <a:gd name="T29" fmla="*/ 51 h 101"/>
                <a:gd name="T30" fmla="*/ 51 w 101"/>
                <a:gd name="T31" fmla="*/ 67 h 101"/>
                <a:gd name="T32" fmla="*/ 35 w 101"/>
                <a:gd name="T33" fmla="*/ 51 h 101"/>
                <a:gd name="T34" fmla="*/ 51 w 101"/>
                <a:gd name="T35" fmla="*/ 3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101">
                  <a:moveTo>
                    <a:pt x="43" y="94"/>
                  </a:moveTo>
                  <a:cubicBezTo>
                    <a:pt x="43" y="98"/>
                    <a:pt x="47" y="101"/>
                    <a:pt x="51" y="101"/>
                  </a:cubicBezTo>
                  <a:cubicBezTo>
                    <a:pt x="55" y="101"/>
                    <a:pt x="58" y="98"/>
                    <a:pt x="58" y="94"/>
                  </a:cubicBezTo>
                  <a:cubicBezTo>
                    <a:pt x="58" y="73"/>
                    <a:pt x="73" y="58"/>
                    <a:pt x="94" y="58"/>
                  </a:cubicBezTo>
                  <a:cubicBezTo>
                    <a:pt x="98" y="58"/>
                    <a:pt x="101" y="55"/>
                    <a:pt x="101" y="51"/>
                  </a:cubicBezTo>
                  <a:cubicBezTo>
                    <a:pt x="101" y="47"/>
                    <a:pt x="98" y="43"/>
                    <a:pt x="94" y="43"/>
                  </a:cubicBezTo>
                  <a:cubicBezTo>
                    <a:pt x="73" y="43"/>
                    <a:pt x="58" y="28"/>
                    <a:pt x="58" y="7"/>
                  </a:cubicBezTo>
                  <a:cubicBezTo>
                    <a:pt x="58" y="3"/>
                    <a:pt x="55" y="0"/>
                    <a:pt x="51" y="0"/>
                  </a:cubicBezTo>
                  <a:cubicBezTo>
                    <a:pt x="47" y="0"/>
                    <a:pt x="43" y="3"/>
                    <a:pt x="43" y="7"/>
                  </a:cubicBezTo>
                  <a:cubicBezTo>
                    <a:pt x="43" y="28"/>
                    <a:pt x="28" y="43"/>
                    <a:pt x="8" y="43"/>
                  </a:cubicBezTo>
                  <a:cubicBezTo>
                    <a:pt x="3" y="43"/>
                    <a:pt x="0" y="47"/>
                    <a:pt x="0" y="51"/>
                  </a:cubicBezTo>
                  <a:cubicBezTo>
                    <a:pt x="0" y="55"/>
                    <a:pt x="3" y="58"/>
                    <a:pt x="8" y="58"/>
                  </a:cubicBezTo>
                  <a:cubicBezTo>
                    <a:pt x="28" y="58"/>
                    <a:pt x="43" y="73"/>
                    <a:pt x="43" y="94"/>
                  </a:cubicBezTo>
                  <a:close/>
                  <a:moveTo>
                    <a:pt x="51" y="35"/>
                  </a:moveTo>
                  <a:cubicBezTo>
                    <a:pt x="55" y="41"/>
                    <a:pt x="60" y="47"/>
                    <a:pt x="67" y="51"/>
                  </a:cubicBezTo>
                  <a:cubicBezTo>
                    <a:pt x="60" y="55"/>
                    <a:pt x="55" y="60"/>
                    <a:pt x="51" y="67"/>
                  </a:cubicBezTo>
                  <a:cubicBezTo>
                    <a:pt x="47" y="60"/>
                    <a:pt x="41" y="55"/>
                    <a:pt x="35" y="51"/>
                  </a:cubicBezTo>
                  <a:cubicBezTo>
                    <a:pt x="41" y="47"/>
                    <a:pt x="47" y="41"/>
                    <a:pt x="5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70" name="Freeform 465"/>
            <p:cNvSpPr>
              <a:spLocks noEditPoints="1"/>
            </p:cNvSpPr>
            <p:nvPr/>
          </p:nvSpPr>
          <p:spPr bwMode="auto">
            <a:xfrm>
              <a:off x="3081338" y="777875"/>
              <a:ext cx="282575" cy="190500"/>
            </a:xfrm>
            <a:custGeom>
              <a:avLst/>
              <a:gdLst>
                <a:gd name="T0" fmla="*/ 275 w 296"/>
                <a:gd name="T1" fmla="*/ 43 h 200"/>
                <a:gd name="T2" fmla="*/ 296 w 296"/>
                <a:gd name="T3" fmla="*/ 22 h 200"/>
                <a:gd name="T4" fmla="*/ 275 w 296"/>
                <a:gd name="T5" fmla="*/ 0 h 200"/>
                <a:gd name="T6" fmla="*/ 254 w 296"/>
                <a:gd name="T7" fmla="*/ 22 h 200"/>
                <a:gd name="T8" fmla="*/ 257 w 296"/>
                <a:gd name="T9" fmla="*/ 32 h 200"/>
                <a:gd name="T10" fmla="*/ 196 w 296"/>
                <a:gd name="T11" fmla="*/ 114 h 200"/>
                <a:gd name="T12" fmla="*/ 190 w 296"/>
                <a:gd name="T13" fmla="*/ 113 h 200"/>
                <a:gd name="T14" fmla="*/ 176 w 296"/>
                <a:gd name="T15" fmla="*/ 118 h 200"/>
                <a:gd name="T16" fmla="*/ 127 w 296"/>
                <a:gd name="T17" fmla="*/ 95 h 200"/>
                <a:gd name="T18" fmla="*/ 127 w 296"/>
                <a:gd name="T19" fmla="*/ 94 h 200"/>
                <a:gd name="T20" fmla="*/ 106 w 296"/>
                <a:gd name="T21" fmla="*/ 72 h 200"/>
                <a:gd name="T22" fmla="*/ 84 w 296"/>
                <a:gd name="T23" fmla="*/ 94 h 200"/>
                <a:gd name="T24" fmla="*/ 86 w 296"/>
                <a:gd name="T25" fmla="*/ 102 h 200"/>
                <a:gd name="T26" fmla="*/ 29 w 296"/>
                <a:gd name="T27" fmla="*/ 159 h 200"/>
                <a:gd name="T28" fmla="*/ 21 w 296"/>
                <a:gd name="T29" fmla="*/ 157 h 200"/>
                <a:gd name="T30" fmla="*/ 0 w 296"/>
                <a:gd name="T31" fmla="*/ 179 h 200"/>
                <a:gd name="T32" fmla="*/ 21 w 296"/>
                <a:gd name="T33" fmla="*/ 200 h 200"/>
                <a:gd name="T34" fmla="*/ 42 w 296"/>
                <a:gd name="T35" fmla="*/ 179 h 200"/>
                <a:gd name="T36" fmla="*/ 40 w 296"/>
                <a:gd name="T37" fmla="*/ 170 h 200"/>
                <a:gd name="T38" fmla="*/ 97 w 296"/>
                <a:gd name="T39" fmla="*/ 113 h 200"/>
                <a:gd name="T40" fmla="*/ 106 w 296"/>
                <a:gd name="T41" fmla="*/ 115 h 200"/>
                <a:gd name="T42" fmla="*/ 120 w 296"/>
                <a:gd name="T43" fmla="*/ 109 h 200"/>
                <a:gd name="T44" fmla="*/ 169 w 296"/>
                <a:gd name="T45" fmla="*/ 133 h 200"/>
                <a:gd name="T46" fmla="*/ 169 w 296"/>
                <a:gd name="T47" fmla="*/ 134 h 200"/>
                <a:gd name="T48" fmla="*/ 190 w 296"/>
                <a:gd name="T49" fmla="*/ 155 h 200"/>
                <a:gd name="T50" fmla="*/ 212 w 296"/>
                <a:gd name="T51" fmla="*/ 134 h 200"/>
                <a:gd name="T52" fmla="*/ 208 w 296"/>
                <a:gd name="T53" fmla="*/ 123 h 200"/>
                <a:gd name="T54" fmla="*/ 270 w 296"/>
                <a:gd name="T55" fmla="*/ 42 h 200"/>
                <a:gd name="T56" fmla="*/ 275 w 296"/>
                <a:gd name="T57" fmla="*/ 43 h 200"/>
                <a:gd name="T58" fmla="*/ 275 w 296"/>
                <a:gd name="T59" fmla="*/ 15 h 200"/>
                <a:gd name="T60" fmla="*/ 281 w 296"/>
                <a:gd name="T61" fmla="*/ 22 h 200"/>
                <a:gd name="T62" fmla="*/ 275 w 296"/>
                <a:gd name="T63" fmla="*/ 28 h 200"/>
                <a:gd name="T64" fmla="*/ 269 w 296"/>
                <a:gd name="T65" fmla="*/ 22 h 200"/>
                <a:gd name="T66" fmla="*/ 275 w 296"/>
                <a:gd name="T67" fmla="*/ 15 h 200"/>
                <a:gd name="T68" fmla="*/ 21 w 296"/>
                <a:gd name="T69" fmla="*/ 185 h 200"/>
                <a:gd name="T70" fmla="*/ 14 w 296"/>
                <a:gd name="T71" fmla="*/ 179 h 200"/>
                <a:gd name="T72" fmla="*/ 21 w 296"/>
                <a:gd name="T73" fmla="*/ 172 h 200"/>
                <a:gd name="T74" fmla="*/ 27 w 296"/>
                <a:gd name="T75" fmla="*/ 179 h 200"/>
                <a:gd name="T76" fmla="*/ 21 w 296"/>
                <a:gd name="T77" fmla="*/ 185 h 200"/>
                <a:gd name="T78" fmla="*/ 106 w 296"/>
                <a:gd name="T79" fmla="*/ 100 h 200"/>
                <a:gd name="T80" fmla="*/ 99 w 296"/>
                <a:gd name="T81" fmla="*/ 94 h 200"/>
                <a:gd name="T82" fmla="*/ 106 w 296"/>
                <a:gd name="T83" fmla="*/ 87 h 200"/>
                <a:gd name="T84" fmla="*/ 112 w 296"/>
                <a:gd name="T85" fmla="*/ 94 h 200"/>
                <a:gd name="T86" fmla="*/ 106 w 296"/>
                <a:gd name="T87" fmla="*/ 100 h 200"/>
                <a:gd name="T88" fmla="*/ 190 w 296"/>
                <a:gd name="T89" fmla="*/ 141 h 200"/>
                <a:gd name="T90" fmla="*/ 184 w 296"/>
                <a:gd name="T91" fmla="*/ 134 h 200"/>
                <a:gd name="T92" fmla="*/ 190 w 296"/>
                <a:gd name="T93" fmla="*/ 128 h 200"/>
                <a:gd name="T94" fmla="*/ 197 w 296"/>
                <a:gd name="T95" fmla="*/ 134 h 200"/>
                <a:gd name="T96" fmla="*/ 190 w 296"/>
                <a:gd name="T97" fmla="*/ 141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6" h="200">
                  <a:moveTo>
                    <a:pt x="275" y="43"/>
                  </a:moveTo>
                  <a:cubicBezTo>
                    <a:pt x="287" y="43"/>
                    <a:pt x="296" y="33"/>
                    <a:pt x="296" y="22"/>
                  </a:cubicBezTo>
                  <a:cubicBezTo>
                    <a:pt x="296" y="10"/>
                    <a:pt x="287" y="0"/>
                    <a:pt x="275" y="0"/>
                  </a:cubicBezTo>
                  <a:cubicBezTo>
                    <a:pt x="263" y="0"/>
                    <a:pt x="254" y="10"/>
                    <a:pt x="254" y="22"/>
                  </a:cubicBezTo>
                  <a:cubicBezTo>
                    <a:pt x="254" y="26"/>
                    <a:pt x="255" y="29"/>
                    <a:pt x="257" y="32"/>
                  </a:cubicBezTo>
                  <a:cubicBezTo>
                    <a:pt x="196" y="114"/>
                    <a:pt x="196" y="114"/>
                    <a:pt x="196" y="114"/>
                  </a:cubicBezTo>
                  <a:cubicBezTo>
                    <a:pt x="194" y="113"/>
                    <a:pt x="192" y="113"/>
                    <a:pt x="190" y="113"/>
                  </a:cubicBezTo>
                  <a:cubicBezTo>
                    <a:pt x="185" y="113"/>
                    <a:pt x="180" y="115"/>
                    <a:pt x="176" y="118"/>
                  </a:cubicBezTo>
                  <a:cubicBezTo>
                    <a:pt x="127" y="95"/>
                    <a:pt x="127" y="95"/>
                    <a:pt x="127" y="95"/>
                  </a:cubicBezTo>
                  <a:cubicBezTo>
                    <a:pt x="127" y="94"/>
                    <a:pt x="127" y="94"/>
                    <a:pt x="127" y="94"/>
                  </a:cubicBezTo>
                  <a:cubicBezTo>
                    <a:pt x="127" y="82"/>
                    <a:pt x="117" y="72"/>
                    <a:pt x="106" y="72"/>
                  </a:cubicBezTo>
                  <a:cubicBezTo>
                    <a:pt x="94" y="72"/>
                    <a:pt x="84" y="82"/>
                    <a:pt x="84" y="94"/>
                  </a:cubicBezTo>
                  <a:cubicBezTo>
                    <a:pt x="84" y="97"/>
                    <a:pt x="85" y="99"/>
                    <a:pt x="86" y="102"/>
                  </a:cubicBezTo>
                  <a:cubicBezTo>
                    <a:pt x="29" y="159"/>
                    <a:pt x="29" y="159"/>
                    <a:pt x="29" y="159"/>
                  </a:cubicBezTo>
                  <a:cubicBezTo>
                    <a:pt x="26" y="158"/>
                    <a:pt x="24" y="157"/>
                    <a:pt x="21" y="157"/>
                  </a:cubicBezTo>
                  <a:cubicBezTo>
                    <a:pt x="9" y="157"/>
                    <a:pt x="0" y="167"/>
                    <a:pt x="0" y="179"/>
                  </a:cubicBezTo>
                  <a:cubicBezTo>
                    <a:pt x="0" y="190"/>
                    <a:pt x="9" y="200"/>
                    <a:pt x="21" y="200"/>
                  </a:cubicBezTo>
                  <a:cubicBezTo>
                    <a:pt x="32" y="200"/>
                    <a:pt x="42" y="190"/>
                    <a:pt x="42" y="179"/>
                  </a:cubicBezTo>
                  <a:cubicBezTo>
                    <a:pt x="42" y="176"/>
                    <a:pt x="41" y="173"/>
                    <a:pt x="40" y="170"/>
                  </a:cubicBezTo>
                  <a:cubicBezTo>
                    <a:pt x="97" y="113"/>
                    <a:pt x="97" y="113"/>
                    <a:pt x="97" y="113"/>
                  </a:cubicBezTo>
                  <a:cubicBezTo>
                    <a:pt x="100" y="114"/>
                    <a:pt x="103" y="115"/>
                    <a:pt x="106" y="115"/>
                  </a:cubicBezTo>
                  <a:cubicBezTo>
                    <a:pt x="111" y="115"/>
                    <a:pt x="116" y="113"/>
                    <a:pt x="120" y="109"/>
                  </a:cubicBezTo>
                  <a:cubicBezTo>
                    <a:pt x="169" y="133"/>
                    <a:pt x="169" y="133"/>
                    <a:pt x="169" y="133"/>
                  </a:cubicBezTo>
                  <a:cubicBezTo>
                    <a:pt x="169" y="133"/>
                    <a:pt x="169" y="134"/>
                    <a:pt x="169" y="134"/>
                  </a:cubicBezTo>
                  <a:cubicBezTo>
                    <a:pt x="169" y="146"/>
                    <a:pt x="179" y="155"/>
                    <a:pt x="190" y="155"/>
                  </a:cubicBezTo>
                  <a:cubicBezTo>
                    <a:pt x="202" y="155"/>
                    <a:pt x="212" y="146"/>
                    <a:pt x="212" y="134"/>
                  </a:cubicBezTo>
                  <a:cubicBezTo>
                    <a:pt x="212" y="130"/>
                    <a:pt x="210" y="127"/>
                    <a:pt x="208" y="123"/>
                  </a:cubicBezTo>
                  <a:cubicBezTo>
                    <a:pt x="270" y="42"/>
                    <a:pt x="270" y="42"/>
                    <a:pt x="270" y="42"/>
                  </a:cubicBezTo>
                  <a:cubicBezTo>
                    <a:pt x="271" y="42"/>
                    <a:pt x="273" y="43"/>
                    <a:pt x="275" y="43"/>
                  </a:cubicBezTo>
                  <a:close/>
                  <a:moveTo>
                    <a:pt x="275" y="15"/>
                  </a:moveTo>
                  <a:cubicBezTo>
                    <a:pt x="279" y="15"/>
                    <a:pt x="281" y="18"/>
                    <a:pt x="281" y="22"/>
                  </a:cubicBezTo>
                  <a:cubicBezTo>
                    <a:pt x="281" y="25"/>
                    <a:pt x="279" y="28"/>
                    <a:pt x="275" y="28"/>
                  </a:cubicBezTo>
                  <a:cubicBezTo>
                    <a:pt x="271" y="28"/>
                    <a:pt x="269" y="25"/>
                    <a:pt x="269" y="22"/>
                  </a:cubicBezTo>
                  <a:cubicBezTo>
                    <a:pt x="269" y="18"/>
                    <a:pt x="271" y="15"/>
                    <a:pt x="275" y="15"/>
                  </a:cubicBezTo>
                  <a:close/>
                  <a:moveTo>
                    <a:pt x="21" y="185"/>
                  </a:moveTo>
                  <a:cubicBezTo>
                    <a:pt x="17" y="185"/>
                    <a:pt x="14" y="182"/>
                    <a:pt x="14" y="179"/>
                  </a:cubicBezTo>
                  <a:cubicBezTo>
                    <a:pt x="14" y="175"/>
                    <a:pt x="17" y="172"/>
                    <a:pt x="21" y="172"/>
                  </a:cubicBezTo>
                  <a:cubicBezTo>
                    <a:pt x="24" y="172"/>
                    <a:pt x="27" y="175"/>
                    <a:pt x="27" y="179"/>
                  </a:cubicBezTo>
                  <a:cubicBezTo>
                    <a:pt x="27" y="182"/>
                    <a:pt x="24" y="185"/>
                    <a:pt x="21" y="185"/>
                  </a:cubicBezTo>
                  <a:close/>
                  <a:moveTo>
                    <a:pt x="106" y="100"/>
                  </a:moveTo>
                  <a:cubicBezTo>
                    <a:pt x="102" y="100"/>
                    <a:pt x="99" y="97"/>
                    <a:pt x="99" y="94"/>
                  </a:cubicBezTo>
                  <a:cubicBezTo>
                    <a:pt x="99" y="90"/>
                    <a:pt x="102" y="87"/>
                    <a:pt x="106" y="87"/>
                  </a:cubicBezTo>
                  <a:cubicBezTo>
                    <a:pt x="109" y="87"/>
                    <a:pt x="112" y="90"/>
                    <a:pt x="112" y="94"/>
                  </a:cubicBezTo>
                  <a:cubicBezTo>
                    <a:pt x="112" y="97"/>
                    <a:pt x="109" y="100"/>
                    <a:pt x="106" y="100"/>
                  </a:cubicBezTo>
                  <a:close/>
                  <a:moveTo>
                    <a:pt x="190" y="141"/>
                  </a:moveTo>
                  <a:cubicBezTo>
                    <a:pt x="187" y="141"/>
                    <a:pt x="184" y="138"/>
                    <a:pt x="184" y="134"/>
                  </a:cubicBezTo>
                  <a:cubicBezTo>
                    <a:pt x="184" y="131"/>
                    <a:pt x="187" y="128"/>
                    <a:pt x="190" y="128"/>
                  </a:cubicBezTo>
                  <a:cubicBezTo>
                    <a:pt x="194" y="128"/>
                    <a:pt x="197" y="131"/>
                    <a:pt x="197" y="134"/>
                  </a:cubicBezTo>
                  <a:cubicBezTo>
                    <a:pt x="197" y="138"/>
                    <a:pt x="194" y="141"/>
                    <a:pt x="190" y="1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71" name="Freeform 466"/>
            <p:cNvSpPr>
              <a:spLocks/>
            </p:cNvSpPr>
            <p:nvPr/>
          </p:nvSpPr>
          <p:spPr bwMode="auto">
            <a:xfrm>
              <a:off x="4179888" y="1955800"/>
              <a:ext cx="30163" cy="22225"/>
            </a:xfrm>
            <a:custGeom>
              <a:avLst/>
              <a:gdLst>
                <a:gd name="T0" fmla="*/ 14 w 31"/>
                <a:gd name="T1" fmla="*/ 2 h 23"/>
                <a:gd name="T2" fmla="*/ 2 w 31"/>
                <a:gd name="T3" fmla="*/ 15 h 23"/>
                <a:gd name="T4" fmla="*/ 18 w 31"/>
                <a:gd name="T5" fmla="*/ 21 h 23"/>
                <a:gd name="T6" fmla="*/ 30 w 31"/>
                <a:gd name="T7" fmla="*/ 8 h 23"/>
                <a:gd name="T8" fmla="*/ 14 w 31"/>
                <a:gd name="T9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3">
                  <a:moveTo>
                    <a:pt x="14" y="2"/>
                  </a:moveTo>
                  <a:cubicBezTo>
                    <a:pt x="6" y="4"/>
                    <a:pt x="0" y="9"/>
                    <a:pt x="2" y="15"/>
                  </a:cubicBezTo>
                  <a:cubicBezTo>
                    <a:pt x="3" y="20"/>
                    <a:pt x="10" y="23"/>
                    <a:pt x="18" y="21"/>
                  </a:cubicBezTo>
                  <a:cubicBezTo>
                    <a:pt x="26" y="19"/>
                    <a:pt x="31" y="14"/>
                    <a:pt x="30" y="8"/>
                  </a:cubicBezTo>
                  <a:cubicBezTo>
                    <a:pt x="29" y="3"/>
                    <a:pt x="21" y="0"/>
                    <a:pt x="1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72" name="Oval 468"/>
            <p:cNvSpPr>
              <a:spLocks noChangeArrowheads="1"/>
            </p:cNvSpPr>
            <p:nvPr/>
          </p:nvSpPr>
          <p:spPr bwMode="auto">
            <a:xfrm>
              <a:off x="4029075" y="1539875"/>
              <a:ext cx="17463" cy="190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73" name="Oval 469"/>
            <p:cNvSpPr>
              <a:spLocks noChangeArrowheads="1"/>
            </p:cNvSpPr>
            <p:nvPr/>
          </p:nvSpPr>
          <p:spPr bwMode="auto">
            <a:xfrm>
              <a:off x="3208338" y="706438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74" name="Oval 470"/>
            <p:cNvSpPr>
              <a:spLocks noChangeArrowheads="1"/>
            </p:cNvSpPr>
            <p:nvPr/>
          </p:nvSpPr>
          <p:spPr bwMode="auto">
            <a:xfrm>
              <a:off x="3540125" y="1047750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75" name="Oval 471"/>
            <p:cNvSpPr>
              <a:spLocks noChangeArrowheads="1"/>
            </p:cNvSpPr>
            <p:nvPr/>
          </p:nvSpPr>
          <p:spPr bwMode="auto">
            <a:xfrm>
              <a:off x="3582988" y="1047750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76" name="Oval 472"/>
            <p:cNvSpPr>
              <a:spLocks noChangeArrowheads="1"/>
            </p:cNvSpPr>
            <p:nvPr/>
          </p:nvSpPr>
          <p:spPr bwMode="auto">
            <a:xfrm>
              <a:off x="3540125" y="1012825"/>
              <a:ext cx="17463" cy="190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77" name="Oval 473"/>
            <p:cNvSpPr>
              <a:spLocks noChangeArrowheads="1"/>
            </p:cNvSpPr>
            <p:nvPr/>
          </p:nvSpPr>
          <p:spPr bwMode="auto">
            <a:xfrm>
              <a:off x="3582988" y="1012825"/>
              <a:ext cx="17463" cy="190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78" name="Oval 474"/>
            <p:cNvSpPr>
              <a:spLocks noChangeArrowheads="1"/>
            </p:cNvSpPr>
            <p:nvPr/>
          </p:nvSpPr>
          <p:spPr bwMode="auto">
            <a:xfrm>
              <a:off x="3540125" y="979488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79" name="Oval 475"/>
            <p:cNvSpPr>
              <a:spLocks noChangeArrowheads="1"/>
            </p:cNvSpPr>
            <p:nvPr/>
          </p:nvSpPr>
          <p:spPr bwMode="auto">
            <a:xfrm>
              <a:off x="3582988" y="979488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80" name="Oval 476"/>
            <p:cNvSpPr>
              <a:spLocks noChangeArrowheads="1"/>
            </p:cNvSpPr>
            <p:nvPr/>
          </p:nvSpPr>
          <p:spPr bwMode="auto">
            <a:xfrm>
              <a:off x="3540125" y="946150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81" name="Oval 477"/>
            <p:cNvSpPr>
              <a:spLocks noChangeArrowheads="1"/>
            </p:cNvSpPr>
            <p:nvPr/>
          </p:nvSpPr>
          <p:spPr bwMode="auto">
            <a:xfrm>
              <a:off x="3582988" y="946150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82" name="Freeform 479"/>
            <p:cNvSpPr>
              <a:spLocks/>
            </p:cNvSpPr>
            <p:nvPr/>
          </p:nvSpPr>
          <p:spPr bwMode="auto">
            <a:xfrm>
              <a:off x="2417763" y="1308100"/>
              <a:ext cx="117475" cy="130175"/>
            </a:xfrm>
            <a:custGeom>
              <a:avLst/>
              <a:gdLst>
                <a:gd name="T0" fmla="*/ 77 w 123"/>
                <a:gd name="T1" fmla="*/ 136 h 136"/>
                <a:gd name="T2" fmla="*/ 121 w 123"/>
                <a:gd name="T3" fmla="*/ 117 h 136"/>
                <a:gd name="T4" fmla="*/ 123 w 123"/>
                <a:gd name="T5" fmla="*/ 111 h 136"/>
                <a:gd name="T6" fmla="*/ 119 w 123"/>
                <a:gd name="T7" fmla="*/ 105 h 136"/>
                <a:gd name="T8" fmla="*/ 109 w 123"/>
                <a:gd name="T9" fmla="*/ 106 h 136"/>
                <a:gd name="T10" fmla="*/ 77 w 123"/>
                <a:gd name="T11" fmla="*/ 120 h 136"/>
                <a:gd name="T12" fmla="*/ 35 w 123"/>
                <a:gd name="T13" fmla="*/ 86 h 136"/>
                <a:gd name="T14" fmla="*/ 87 w 123"/>
                <a:gd name="T15" fmla="*/ 86 h 136"/>
                <a:gd name="T16" fmla="*/ 93 w 123"/>
                <a:gd name="T17" fmla="*/ 80 h 136"/>
                <a:gd name="T18" fmla="*/ 87 w 123"/>
                <a:gd name="T19" fmla="*/ 74 h 136"/>
                <a:gd name="T20" fmla="*/ 34 w 123"/>
                <a:gd name="T21" fmla="*/ 74 h 136"/>
                <a:gd name="T22" fmla="*/ 33 w 123"/>
                <a:gd name="T23" fmla="*/ 68 h 136"/>
                <a:gd name="T24" fmla="*/ 34 w 123"/>
                <a:gd name="T25" fmla="*/ 61 h 136"/>
                <a:gd name="T26" fmla="*/ 87 w 123"/>
                <a:gd name="T27" fmla="*/ 61 h 136"/>
                <a:gd name="T28" fmla="*/ 93 w 123"/>
                <a:gd name="T29" fmla="*/ 55 h 136"/>
                <a:gd name="T30" fmla="*/ 87 w 123"/>
                <a:gd name="T31" fmla="*/ 49 h 136"/>
                <a:gd name="T32" fmla="*/ 35 w 123"/>
                <a:gd name="T33" fmla="*/ 49 h 136"/>
                <a:gd name="T34" fmla="*/ 77 w 123"/>
                <a:gd name="T35" fmla="*/ 15 h 136"/>
                <a:gd name="T36" fmla="*/ 109 w 123"/>
                <a:gd name="T37" fmla="*/ 29 h 136"/>
                <a:gd name="T38" fmla="*/ 119 w 123"/>
                <a:gd name="T39" fmla="*/ 30 h 136"/>
                <a:gd name="T40" fmla="*/ 122 w 123"/>
                <a:gd name="T41" fmla="*/ 24 h 136"/>
                <a:gd name="T42" fmla="*/ 120 w 123"/>
                <a:gd name="T43" fmla="*/ 18 h 136"/>
                <a:gd name="T44" fmla="*/ 77 w 123"/>
                <a:gd name="T45" fmla="*/ 0 h 136"/>
                <a:gd name="T46" fmla="*/ 18 w 123"/>
                <a:gd name="T47" fmla="*/ 49 h 136"/>
                <a:gd name="T48" fmla="*/ 6 w 123"/>
                <a:gd name="T49" fmla="*/ 49 h 136"/>
                <a:gd name="T50" fmla="*/ 0 w 123"/>
                <a:gd name="T51" fmla="*/ 55 h 136"/>
                <a:gd name="T52" fmla="*/ 6 w 123"/>
                <a:gd name="T53" fmla="*/ 61 h 136"/>
                <a:gd name="T54" fmla="*/ 16 w 123"/>
                <a:gd name="T55" fmla="*/ 61 h 136"/>
                <a:gd name="T56" fmla="*/ 16 w 123"/>
                <a:gd name="T57" fmla="*/ 68 h 136"/>
                <a:gd name="T58" fmla="*/ 16 w 123"/>
                <a:gd name="T59" fmla="*/ 74 h 136"/>
                <a:gd name="T60" fmla="*/ 6 w 123"/>
                <a:gd name="T61" fmla="*/ 74 h 136"/>
                <a:gd name="T62" fmla="*/ 0 w 123"/>
                <a:gd name="T63" fmla="*/ 80 h 136"/>
                <a:gd name="T64" fmla="*/ 6 w 123"/>
                <a:gd name="T65" fmla="*/ 86 h 136"/>
                <a:gd name="T66" fmla="*/ 18 w 123"/>
                <a:gd name="T67" fmla="*/ 86 h 136"/>
                <a:gd name="T68" fmla="*/ 77 w 123"/>
                <a:gd name="T69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3" h="136">
                  <a:moveTo>
                    <a:pt x="77" y="136"/>
                  </a:moveTo>
                  <a:cubicBezTo>
                    <a:pt x="95" y="136"/>
                    <a:pt x="109" y="129"/>
                    <a:pt x="121" y="117"/>
                  </a:cubicBezTo>
                  <a:cubicBezTo>
                    <a:pt x="122" y="115"/>
                    <a:pt x="123" y="113"/>
                    <a:pt x="123" y="111"/>
                  </a:cubicBezTo>
                  <a:cubicBezTo>
                    <a:pt x="122" y="109"/>
                    <a:pt x="121" y="106"/>
                    <a:pt x="119" y="105"/>
                  </a:cubicBezTo>
                  <a:cubicBezTo>
                    <a:pt x="116" y="103"/>
                    <a:pt x="111" y="103"/>
                    <a:pt x="109" y="106"/>
                  </a:cubicBezTo>
                  <a:cubicBezTo>
                    <a:pt x="101" y="115"/>
                    <a:pt x="90" y="120"/>
                    <a:pt x="77" y="120"/>
                  </a:cubicBezTo>
                  <a:cubicBezTo>
                    <a:pt x="57" y="120"/>
                    <a:pt x="41" y="107"/>
                    <a:pt x="35" y="86"/>
                  </a:cubicBezTo>
                  <a:cubicBezTo>
                    <a:pt x="87" y="86"/>
                    <a:pt x="87" y="86"/>
                    <a:pt x="87" y="86"/>
                  </a:cubicBezTo>
                  <a:cubicBezTo>
                    <a:pt x="90" y="86"/>
                    <a:pt x="93" y="84"/>
                    <a:pt x="93" y="80"/>
                  </a:cubicBezTo>
                  <a:cubicBezTo>
                    <a:pt x="93" y="77"/>
                    <a:pt x="90" y="74"/>
                    <a:pt x="87" y="74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33" y="72"/>
                    <a:pt x="33" y="70"/>
                    <a:pt x="33" y="68"/>
                  </a:cubicBezTo>
                  <a:cubicBezTo>
                    <a:pt x="33" y="65"/>
                    <a:pt x="33" y="63"/>
                    <a:pt x="34" y="61"/>
                  </a:cubicBezTo>
                  <a:cubicBezTo>
                    <a:pt x="87" y="61"/>
                    <a:pt x="87" y="61"/>
                    <a:pt x="87" y="61"/>
                  </a:cubicBezTo>
                  <a:cubicBezTo>
                    <a:pt x="90" y="61"/>
                    <a:pt x="93" y="58"/>
                    <a:pt x="93" y="55"/>
                  </a:cubicBezTo>
                  <a:cubicBezTo>
                    <a:pt x="93" y="52"/>
                    <a:pt x="90" y="49"/>
                    <a:pt x="87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41" y="28"/>
                    <a:pt x="57" y="15"/>
                    <a:pt x="77" y="15"/>
                  </a:cubicBezTo>
                  <a:cubicBezTo>
                    <a:pt x="90" y="15"/>
                    <a:pt x="101" y="20"/>
                    <a:pt x="109" y="29"/>
                  </a:cubicBezTo>
                  <a:cubicBezTo>
                    <a:pt x="111" y="32"/>
                    <a:pt x="116" y="32"/>
                    <a:pt x="119" y="30"/>
                  </a:cubicBezTo>
                  <a:cubicBezTo>
                    <a:pt x="121" y="29"/>
                    <a:pt x="122" y="26"/>
                    <a:pt x="122" y="24"/>
                  </a:cubicBezTo>
                  <a:cubicBezTo>
                    <a:pt x="123" y="22"/>
                    <a:pt x="122" y="20"/>
                    <a:pt x="120" y="18"/>
                  </a:cubicBezTo>
                  <a:cubicBezTo>
                    <a:pt x="109" y="6"/>
                    <a:pt x="95" y="0"/>
                    <a:pt x="77" y="0"/>
                  </a:cubicBezTo>
                  <a:cubicBezTo>
                    <a:pt x="48" y="0"/>
                    <a:pt x="25" y="18"/>
                    <a:pt x="18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2" y="49"/>
                    <a:pt x="0" y="52"/>
                    <a:pt x="0" y="55"/>
                  </a:cubicBezTo>
                  <a:cubicBezTo>
                    <a:pt x="0" y="58"/>
                    <a:pt x="2" y="61"/>
                    <a:pt x="6" y="61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16" y="63"/>
                    <a:pt x="16" y="65"/>
                    <a:pt x="16" y="68"/>
                  </a:cubicBezTo>
                  <a:cubicBezTo>
                    <a:pt x="16" y="70"/>
                    <a:pt x="16" y="72"/>
                    <a:pt x="16" y="74"/>
                  </a:cubicBezTo>
                  <a:cubicBezTo>
                    <a:pt x="6" y="74"/>
                    <a:pt x="6" y="74"/>
                    <a:pt x="6" y="74"/>
                  </a:cubicBezTo>
                  <a:cubicBezTo>
                    <a:pt x="2" y="74"/>
                    <a:pt x="0" y="77"/>
                    <a:pt x="0" y="80"/>
                  </a:cubicBezTo>
                  <a:cubicBezTo>
                    <a:pt x="0" y="84"/>
                    <a:pt x="2" y="86"/>
                    <a:pt x="6" y="86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25" y="117"/>
                    <a:pt x="48" y="136"/>
                    <a:pt x="77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83" name="Freeform 480"/>
            <p:cNvSpPr>
              <a:spLocks/>
            </p:cNvSpPr>
            <p:nvPr/>
          </p:nvSpPr>
          <p:spPr bwMode="auto">
            <a:xfrm>
              <a:off x="4152900" y="523875"/>
              <a:ext cx="88900" cy="127000"/>
            </a:xfrm>
            <a:custGeom>
              <a:avLst/>
              <a:gdLst>
                <a:gd name="T0" fmla="*/ 90 w 92"/>
                <a:gd name="T1" fmla="*/ 4 h 132"/>
                <a:gd name="T2" fmla="*/ 83 w 92"/>
                <a:gd name="T3" fmla="*/ 0 h 132"/>
                <a:gd name="T4" fmla="*/ 76 w 92"/>
                <a:gd name="T5" fmla="*/ 5 h 132"/>
                <a:gd name="T6" fmla="*/ 46 w 92"/>
                <a:gd name="T7" fmla="*/ 63 h 132"/>
                <a:gd name="T8" fmla="*/ 16 w 92"/>
                <a:gd name="T9" fmla="*/ 5 h 132"/>
                <a:gd name="T10" fmla="*/ 8 w 92"/>
                <a:gd name="T11" fmla="*/ 0 h 132"/>
                <a:gd name="T12" fmla="*/ 1 w 92"/>
                <a:gd name="T13" fmla="*/ 4 h 132"/>
                <a:gd name="T14" fmla="*/ 1 w 92"/>
                <a:gd name="T15" fmla="*/ 13 h 132"/>
                <a:gd name="T16" fmla="*/ 29 w 92"/>
                <a:gd name="T17" fmla="*/ 62 h 132"/>
                <a:gd name="T18" fmla="*/ 7 w 92"/>
                <a:gd name="T19" fmla="*/ 62 h 132"/>
                <a:gd name="T20" fmla="*/ 1 w 92"/>
                <a:gd name="T21" fmla="*/ 68 h 132"/>
                <a:gd name="T22" fmla="*/ 7 w 92"/>
                <a:gd name="T23" fmla="*/ 74 h 132"/>
                <a:gd name="T24" fmla="*/ 35 w 92"/>
                <a:gd name="T25" fmla="*/ 74 h 132"/>
                <a:gd name="T26" fmla="*/ 37 w 92"/>
                <a:gd name="T27" fmla="*/ 78 h 132"/>
                <a:gd name="T28" fmla="*/ 37 w 92"/>
                <a:gd name="T29" fmla="*/ 89 h 132"/>
                <a:gd name="T30" fmla="*/ 7 w 92"/>
                <a:gd name="T31" fmla="*/ 89 h 132"/>
                <a:gd name="T32" fmla="*/ 1 w 92"/>
                <a:gd name="T33" fmla="*/ 95 h 132"/>
                <a:gd name="T34" fmla="*/ 7 w 92"/>
                <a:gd name="T35" fmla="*/ 101 h 132"/>
                <a:gd name="T36" fmla="*/ 37 w 92"/>
                <a:gd name="T37" fmla="*/ 101 h 132"/>
                <a:gd name="T38" fmla="*/ 37 w 92"/>
                <a:gd name="T39" fmla="*/ 124 h 132"/>
                <a:gd name="T40" fmla="*/ 46 w 92"/>
                <a:gd name="T41" fmla="*/ 132 h 132"/>
                <a:gd name="T42" fmla="*/ 54 w 92"/>
                <a:gd name="T43" fmla="*/ 124 h 132"/>
                <a:gd name="T44" fmla="*/ 54 w 92"/>
                <a:gd name="T45" fmla="*/ 101 h 132"/>
                <a:gd name="T46" fmla="*/ 84 w 92"/>
                <a:gd name="T47" fmla="*/ 101 h 132"/>
                <a:gd name="T48" fmla="*/ 90 w 92"/>
                <a:gd name="T49" fmla="*/ 95 h 132"/>
                <a:gd name="T50" fmla="*/ 84 w 92"/>
                <a:gd name="T51" fmla="*/ 89 h 132"/>
                <a:gd name="T52" fmla="*/ 54 w 92"/>
                <a:gd name="T53" fmla="*/ 89 h 132"/>
                <a:gd name="T54" fmla="*/ 54 w 92"/>
                <a:gd name="T55" fmla="*/ 78 h 132"/>
                <a:gd name="T56" fmla="*/ 56 w 92"/>
                <a:gd name="T57" fmla="*/ 74 h 132"/>
                <a:gd name="T58" fmla="*/ 84 w 92"/>
                <a:gd name="T59" fmla="*/ 74 h 132"/>
                <a:gd name="T60" fmla="*/ 90 w 92"/>
                <a:gd name="T61" fmla="*/ 68 h 132"/>
                <a:gd name="T62" fmla="*/ 84 w 92"/>
                <a:gd name="T63" fmla="*/ 62 h 132"/>
                <a:gd name="T64" fmla="*/ 63 w 92"/>
                <a:gd name="T65" fmla="*/ 62 h 132"/>
                <a:gd name="T66" fmla="*/ 90 w 92"/>
                <a:gd name="T67" fmla="*/ 12 h 132"/>
                <a:gd name="T68" fmla="*/ 90 w 92"/>
                <a:gd name="T69" fmla="*/ 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" h="132">
                  <a:moveTo>
                    <a:pt x="90" y="4"/>
                  </a:moveTo>
                  <a:cubicBezTo>
                    <a:pt x="89" y="2"/>
                    <a:pt x="86" y="0"/>
                    <a:pt x="83" y="0"/>
                  </a:cubicBezTo>
                  <a:cubicBezTo>
                    <a:pt x="80" y="0"/>
                    <a:pt x="78" y="2"/>
                    <a:pt x="76" y="5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4" y="2"/>
                    <a:pt x="11" y="0"/>
                    <a:pt x="8" y="0"/>
                  </a:cubicBezTo>
                  <a:cubicBezTo>
                    <a:pt x="5" y="0"/>
                    <a:pt x="3" y="2"/>
                    <a:pt x="1" y="4"/>
                  </a:cubicBezTo>
                  <a:cubicBezTo>
                    <a:pt x="0" y="7"/>
                    <a:pt x="0" y="10"/>
                    <a:pt x="1" y="13"/>
                  </a:cubicBezTo>
                  <a:cubicBezTo>
                    <a:pt x="29" y="62"/>
                    <a:pt x="29" y="62"/>
                    <a:pt x="29" y="62"/>
                  </a:cubicBezTo>
                  <a:cubicBezTo>
                    <a:pt x="7" y="62"/>
                    <a:pt x="7" y="62"/>
                    <a:pt x="7" y="62"/>
                  </a:cubicBezTo>
                  <a:cubicBezTo>
                    <a:pt x="3" y="62"/>
                    <a:pt x="1" y="65"/>
                    <a:pt x="1" y="68"/>
                  </a:cubicBezTo>
                  <a:cubicBezTo>
                    <a:pt x="1" y="72"/>
                    <a:pt x="3" y="74"/>
                    <a:pt x="7" y="74"/>
                  </a:cubicBezTo>
                  <a:cubicBezTo>
                    <a:pt x="35" y="74"/>
                    <a:pt x="35" y="74"/>
                    <a:pt x="35" y="74"/>
                  </a:cubicBezTo>
                  <a:cubicBezTo>
                    <a:pt x="37" y="78"/>
                    <a:pt x="37" y="78"/>
                    <a:pt x="37" y="78"/>
                  </a:cubicBezTo>
                  <a:cubicBezTo>
                    <a:pt x="37" y="89"/>
                    <a:pt x="37" y="89"/>
                    <a:pt x="37" y="89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3" y="89"/>
                    <a:pt x="1" y="92"/>
                    <a:pt x="1" y="95"/>
                  </a:cubicBezTo>
                  <a:cubicBezTo>
                    <a:pt x="1" y="99"/>
                    <a:pt x="3" y="101"/>
                    <a:pt x="7" y="101"/>
                  </a:cubicBezTo>
                  <a:cubicBezTo>
                    <a:pt x="37" y="101"/>
                    <a:pt x="37" y="101"/>
                    <a:pt x="37" y="101"/>
                  </a:cubicBezTo>
                  <a:cubicBezTo>
                    <a:pt x="37" y="124"/>
                    <a:pt x="37" y="124"/>
                    <a:pt x="37" y="124"/>
                  </a:cubicBezTo>
                  <a:cubicBezTo>
                    <a:pt x="37" y="128"/>
                    <a:pt x="41" y="132"/>
                    <a:pt x="46" y="132"/>
                  </a:cubicBezTo>
                  <a:cubicBezTo>
                    <a:pt x="50" y="132"/>
                    <a:pt x="54" y="128"/>
                    <a:pt x="54" y="124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84" y="101"/>
                    <a:pt x="84" y="101"/>
                    <a:pt x="84" y="101"/>
                  </a:cubicBezTo>
                  <a:cubicBezTo>
                    <a:pt x="87" y="101"/>
                    <a:pt x="90" y="99"/>
                    <a:pt x="90" y="95"/>
                  </a:cubicBezTo>
                  <a:cubicBezTo>
                    <a:pt x="90" y="92"/>
                    <a:pt x="87" y="89"/>
                    <a:pt x="84" y="89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84" y="74"/>
                    <a:pt x="84" y="74"/>
                    <a:pt x="84" y="74"/>
                  </a:cubicBezTo>
                  <a:cubicBezTo>
                    <a:pt x="87" y="74"/>
                    <a:pt x="90" y="72"/>
                    <a:pt x="90" y="68"/>
                  </a:cubicBezTo>
                  <a:cubicBezTo>
                    <a:pt x="90" y="65"/>
                    <a:pt x="87" y="62"/>
                    <a:pt x="84" y="62"/>
                  </a:cubicBezTo>
                  <a:cubicBezTo>
                    <a:pt x="63" y="62"/>
                    <a:pt x="63" y="62"/>
                    <a:pt x="63" y="62"/>
                  </a:cubicBezTo>
                  <a:cubicBezTo>
                    <a:pt x="90" y="12"/>
                    <a:pt x="90" y="12"/>
                    <a:pt x="90" y="12"/>
                  </a:cubicBezTo>
                  <a:cubicBezTo>
                    <a:pt x="92" y="10"/>
                    <a:pt x="92" y="7"/>
                    <a:pt x="9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84" name="Freeform 481"/>
            <p:cNvSpPr>
              <a:spLocks noEditPoints="1"/>
            </p:cNvSpPr>
            <p:nvPr/>
          </p:nvSpPr>
          <p:spPr bwMode="auto">
            <a:xfrm>
              <a:off x="2898775" y="471488"/>
              <a:ext cx="93663" cy="160338"/>
            </a:xfrm>
            <a:custGeom>
              <a:avLst/>
              <a:gdLst>
                <a:gd name="T0" fmla="*/ 14 w 97"/>
                <a:gd name="T1" fmla="*/ 122 h 168"/>
                <a:gd name="T2" fmla="*/ 3 w 97"/>
                <a:gd name="T3" fmla="*/ 121 h 168"/>
                <a:gd name="T4" fmla="*/ 0 w 97"/>
                <a:gd name="T5" fmla="*/ 127 h 168"/>
                <a:gd name="T6" fmla="*/ 2 w 97"/>
                <a:gd name="T7" fmla="*/ 133 h 168"/>
                <a:gd name="T8" fmla="*/ 43 w 97"/>
                <a:gd name="T9" fmla="*/ 151 h 168"/>
                <a:gd name="T10" fmla="*/ 43 w 97"/>
                <a:gd name="T11" fmla="*/ 162 h 168"/>
                <a:gd name="T12" fmla="*/ 49 w 97"/>
                <a:gd name="T13" fmla="*/ 168 h 168"/>
                <a:gd name="T14" fmla="*/ 55 w 97"/>
                <a:gd name="T15" fmla="*/ 162 h 168"/>
                <a:gd name="T16" fmla="*/ 55 w 97"/>
                <a:gd name="T17" fmla="*/ 151 h 168"/>
                <a:gd name="T18" fmla="*/ 97 w 97"/>
                <a:gd name="T19" fmla="*/ 112 h 168"/>
                <a:gd name="T20" fmla="*/ 55 w 97"/>
                <a:gd name="T21" fmla="*/ 74 h 168"/>
                <a:gd name="T22" fmla="*/ 55 w 97"/>
                <a:gd name="T23" fmla="*/ 30 h 168"/>
                <a:gd name="T24" fmla="*/ 79 w 97"/>
                <a:gd name="T25" fmla="*/ 42 h 168"/>
                <a:gd name="T26" fmla="*/ 89 w 97"/>
                <a:gd name="T27" fmla="*/ 43 h 168"/>
                <a:gd name="T28" fmla="*/ 92 w 97"/>
                <a:gd name="T29" fmla="*/ 37 h 168"/>
                <a:gd name="T30" fmla="*/ 89 w 97"/>
                <a:gd name="T31" fmla="*/ 32 h 168"/>
                <a:gd name="T32" fmla="*/ 55 w 97"/>
                <a:gd name="T33" fmla="*/ 16 h 168"/>
                <a:gd name="T34" fmla="*/ 55 w 97"/>
                <a:gd name="T35" fmla="*/ 6 h 168"/>
                <a:gd name="T36" fmla="*/ 49 w 97"/>
                <a:gd name="T37" fmla="*/ 0 h 168"/>
                <a:gd name="T38" fmla="*/ 43 w 97"/>
                <a:gd name="T39" fmla="*/ 6 h 168"/>
                <a:gd name="T40" fmla="*/ 43 w 97"/>
                <a:gd name="T41" fmla="*/ 15 h 168"/>
                <a:gd name="T42" fmla="*/ 2 w 97"/>
                <a:gd name="T43" fmla="*/ 52 h 168"/>
                <a:gd name="T44" fmla="*/ 43 w 97"/>
                <a:gd name="T45" fmla="*/ 88 h 168"/>
                <a:gd name="T46" fmla="*/ 43 w 97"/>
                <a:gd name="T47" fmla="*/ 137 h 168"/>
                <a:gd name="T48" fmla="*/ 14 w 97"/>
                <a:gd name="T49" fmla="*/ 122 h 168"/>
                <a:gd name="T50" fmla="*/ 81 w 97"/>
                <a:gd name="T51" fmla="*/ 113 h 168"/>
                <a:gd name="T52" fmla="*/ 55 w 97"/>
                <a:gd name="T53" fmla="*/ 137 h 168"/>
                <a:gd name="T54" fmla="*/ 55 w 97"/>
                <a:gd name="T55" fmla="*/ 90 h 168"/>
                <a:gd name="T56" fmla="*/ 81 w 97"/>
                <a:gd name="T57" fmla="*/ 113 h 168"/>
                <a:gd name="T58" fmla="*/ 18 w 97"/>
                <a:gd name="T59" fmla="*/ 50 h 168"/>
                <a:gd name="T60" fmla="*/ 43 w 97"/>
                <a:gd name="T61" fmla="*/ 30 h 168"/>
                <a:gd name="T62" fmla="*/ 43 w 97"/>
                <a:gd name="T63" fmla="*/ 71 h 168"/>
                <a:gd name="T64" fmla="*/ 18 w 97"/>
                <a:gd name="T65" fmla="*/ 5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7" h="168">
                  <a:moveTo>
                    <a:pt x="14" y="122"/>
                  </a:moveTo>
                  <a:cubicBezTo>
                    <a:pt x="11" y="119"/>
                    <a:pt x="7" y="118"/>
                    <a:pt x="3" y="121"/>
                  </a:cubicBezTo>
                  <a:cubicBezTo>
                    <a:pt x="2" y="122"/>
                    <a:pt x="0" y="124"/>
                    <a:pt x="0" y="127"/>
                  </a:cubicBezTo>
                  <a:cubicBezTo>
                    <a:pt x="0" y="129"/>
                    <a:pt x="1" y="131"/>
                    <a:pt x="2" y="133"/>
                  </a:cubicBezTo>
                  <a:cubicBezTo>
                    <a:pt x="12" y="144"/>
                    <a:pt x="26" y="150"/>
                    <a:pt x="43" y="151"/>
                  </a:cubicBezTo>
                  <a:cubicBezTo>
                    <a:pt x="43" y="162"/>
                    <a:pt x="43" y="162"/>
                    <a:pt x="43" y="162"/>
                  </a:cubicBezTo>
                  <a:cubicBezTo>
                    <a:pt x="43" y="166"/>
                    <a:pt x="46" y="168"/>
                    <a:pt x="49" y="168"/>
                  </a:cubicBezTo>
                  <a:cubicBezTo>
                    <a:pt x="52" y="168"/>
                    <a:pt x="55" y="166"/>
                    <a:pt x="55" y="162"/>
                  </a:cubicBezTo>
                  <a:cubicBezTo>
                    <a:pt x="55" y="151"/>
                    <a:pt x="55" y="151"/>
                    <a:pt x="55" y="151"/>
                  </a:cubicBezTo>
                  <a:cubicBezTo>
                    <a:pt x="81" y="149"/>
                    <a:pt x="97" y="134"/>
                    <a:pt x="97" y="112"/>
                  </a:cubicBezTo>
                  <a:cubicBezTo>
                    <a:pt x="97" y="87"/>
                    <a:pt x="75" y="79"/>
                    <a:pt x="55" y="74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64" y="32"/>
                    <a:pt x="72" y="36"/>
                    <a:pt x="79" y="42"/>
                  </a:cubicBezTo>
                  <a:cubicBezTo>
                    <a:pt x="81" y="45"/>
                    <a:pt x="86" y="45"/>
                    <a:pt x="89" y="43"/>
                  </a:cubicBezTo>
                  <a:cubicBezTo>
                    <a:pt x="90" y="42"/>
                    <a:pt x="91" y="40"/>
                    <a:pt x="92" y="37"/>
                  </a:cubicBezTo>
                  <a:cubicBezTo>
                    <a:pt x="92" y="35"/>
                    <a:pt x="91" y="33"/>
                    <a:pt x="89" y="32"/>
                  </a:cubicBezTo>
                  <a:cubicBezTo>
                    <a:pt x="80" y="23"/>
                    <a:pt x="68" y="17"/>
                    <a:pt x="55" y="1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3"/>
                    <a:pt x="52" y="0"/>
                    <a:pt x="49" y="0"/>
                  </a:cubicBezTo>
                  <a:cubicBezTo>
                    <a:pt x="46" y="0"/>
                    <a:pt x="43" y="3"/>
                    <a:pt x="43" y="6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18" y="17"/>
                    <a:pt x="2" y="31"/>
                    <a:pt x="2" y="52"/>
                  </a:cubicBezTo>
                  <a:cubicBezTo>
                    <a:pt x="2" y="76"/>
                    <a:pt x="23" y="83"/>
                    <a:pt x="43" y="88"/>
                  </a:cubicBezTo>
                  <a:cubicBezTo>
                    <a:pt x="43" y="137"/>
                    <a:pt x="43" y="137"/>
                    <a:pt x="43" y="137"/>
                  </a:cubicBezTo>
                  <a:cubicBezTo>
                    <a:pt x="32" y="135"/>
                    <a:pt x="21" y="130"/>
                    <a:pt x="14" y="122"/>
                  </a:cubicBezTo>
                  <a:close/>
                  <a:moveTo>
                    <a:pt x="81" y="113"/>
                  </a:moveTo>
                  <a:cubicBezTo>
                    <a:pt x="81" y="126"/>
                    <a:pt x="71" y="135"/>
                    <a:pt x="55" y="137"/>
                  </a:cubicBezTo>
                  <a:cubicBezTo>
                    <a:pt x="55" y="90"/>
                    <a:pt x="55" y="90"/>
                    <a:pt x="55" y="90"/>
                  </a:cubicBezTo>
                  <a:cubicBezTo>
                    <a:pt x="72" y="95"/>
                    <a:pt x="81" y="100"/>
                    <a:pt x="81" y="113"/>
                  </a:cubicBezTo>
                  <a:close/>
                  <a:moveTo>
                    <a:pt x="18" y="50"/>
                  </a:moveTo>
                  <a:cubicBezTo>
                    <a:pt x="18" y="38"/>
                    <a:pt x="27" y="31"/>
                    <a:pt x="43" y="30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28" y="67"/>
                    <a:pt x="18" y="63"/>
                    <a:pt x="18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85" name="Freeform 485"/>
            <p:cNvSpPr>
              <a:spLocks noEditPoints="1"/>
            </p:cNvSpPr>
            <p:nvPr/>
          </p:nvSpPr>
          <p:spPr bwMode="auto">
            <a:xfrm>
              <a:off x="1081088" y="1704975"/>
              <a:ext cx="90488" cy="134938"/>
            </a:xfrm>
            <a:custGeom>
              <a:avLst/>
              <a:gdLst>
                <a:gd name="T0" fmla="*/ 92 w 94"/>
                <a:gd name="T1" fmla="*/ 12 h 141"/>
                <a:gd name="T2" fmla="*/ 88 w 94"/>
                <a:gd name="T3" fmla="*/ 2 h 141"/>
                <a:gd name="T4" fmla="*/ 78 w 94"/>
                <a:gd name="T5" fmla="*/ 4 h 141"/>
                <a:gd name="T6" fmla="*/ 9 w 94"/>
                <a:gd name="T7" fmla="*/ 98 h 141"/>
                <a:gd name="T8" fmla="*/ 7 w 94"/>
                <a:gd name="T9" fmla="*/ 101 h 141"/>
                <a:gd name="T10" fmla="*/ 18 w 94"/>
                <a:gd name="T11" fmla="*/ 138 h 141"/>
                <a:gd name="T12" fmla="*/ 19 w 94"/>
                <a:gd name="T13" fmla="*/ 138 h 141"/>
                <a:gd name="T14" fmla="*/ 31 w 94"/>
                <a:gd name="T15" fmla="*/ 141 h 141"/>
                <a:gd name="T16" fmla="*/ 55 w 94"/>
                <a:gd name="T17" fmla="*/ 126 h 141"/>
                <a:gd name="T18" fmla="*/ 57 w 94"/>
                <a:gd name="T19" fmla="*/ 122 h 141"/>
                <a:gd name="T20" fmla="*/ 88 w 94"/>
                <a:gd name="T21" fmla="*/ 26 h 141"/>
                <a:gd name="T22" fmla="*/ 92 w 94"/>
                <a:gd name="T23" fmla="*/ 12 h 141"/>
                <a:gd name="T24" fmla="*/ 42 w 94"/>
                <a:gd name="T25" fmla="*/ 117 h 141"/>
                <a:gd name="T26" fmla="*/ 49 w 94"/>
                <a:gd name="T27" fmla="*/ 120 h 141"/>
                <a:gd name="T28" fmla="*/ 42 w 94"/>
                <a:gd name="T29" fmla="*/ 117 h 141"/>
                <a:gd name="T30" fmla="*/ 41 w 94"/>
                <a:gd name="T31" fmla="*/ 119 h 141"/>
                <a:gd name="T32" fmla="*/ 26 w 94"/>
                <a:gd name="T33" fmla="*/ 124 h 141"/>
                <a:gd name="T34" fmla="*/ 26 w 94"/>
                <a:gd name="T35" fmla="*/ 124 h 141"/>
                <a:gd name="T36" fmla="*/ 21 w 94"/>
                <a:gd name="T37" fmla="*/ 109 h 141"/>
                <a:gd name="T38" fmla="*/ 22 w 94"/>
                <a:gd name="T39" fmla="*/ 107 h 141"/>
                <a:gd name="T40" fmla="*/ 62 w 94"/>
                <a:gd name="T41" fmla="*/ 53 h 141"/>
                <a:gd name="T42" fmla="*/ 42 w 94"/>
                <a:gd name="T43" fmla="*/ 11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41">
                  <a:moveTo>
                    <a:pt x="92" y="12"/>
                  </a:moveTo>
                  <a:cubicBezTo>
                    <a:pt x="94" y="8"/>
                    <a:pt x="92" y="4"/>
                    <a:pt x="88" y="2"/>
                  </a:cubicBezTo>
                  <a:cubicBezTo>
                    <a:pt x="85" y="0"/>
                    <a:pt x="81" y="1"/>
                    <a:pt x="78" y="4"/>
                  </a:cubicBezTo>
                  <a:cubicBezTo>
                    <a:pt x="78" y="5"/>
                    <a:pt x="10" y="96"/>
                    <a:pt x="9" y="98"/>
                  </a:cubicBezTo>
                  <a:cubicBezTo>
                    <a:pt x="8" y="99"/>
                    <a:pt x="7" y="100"/>
                    <a:pt x="7" y="101"/>
                  </a:cubicBezTo>
                  <a:cubicBezTo>
                    <a:pt x="0" y="115"/>
                    <a:pt x="5" y="131"/>
                    <a:pt x="18" y="138"/>
                  </a:cubicBezTo>
                  <a:cubicBezTo>
                    <a:pt x="18" y="138"/>
                    <a:pt x="19" y="138"/>
                    <a:pt x="19" y="138"/>
                  </a:cubicBezTo>
                  <a:cubicBezTo>
                    <a:pt x="23" y="140"/>
                    <a:pt x="27" y="141"/>
                    <a:pt x="31" y="141"/>
                  </a:cubicBezTo>
                  <a:cubicBezTo>
                    <a:pt x="41" y="141"/>
                    <a:pt x="50" y="136"/>
                    <a:pt x="55" y="126"/>
                  </a:cubicBezTo>
                  <a:cubicBezTo>
                    <a:pt x="56" y="125"/>
                    <a:pt x="56" y="124"/>
                    <a:pt x="57" y="122"/>
                  </a:cubicBezTo>
                  <a:cubicBezTo>
                    <a:pt x="57" y="121"/>
                    <a:pt x="73" y="73"/>
                    <a:pt x="88" y="26"/>
                  </a:cubicBezTo>
                  <a:lnTo>
                    <a:pt x="92" y="12"/>
                  </a:lnTo>
                  <a:close/>
                  <a:moveTo>
                    <a:pt x="42" y="117"/>
                  </a:moveTo>
                  <a:cubicBezTo>
                    <a:pt x="49" y="120"/>
                    <a:pt x="49" y="120"/>
                    <a:pt x="49" y="120"/>
                  </a:cubicBezTo>
                  <a:cubicBezTo>
                    <a:pt x="42" y="117"/>
                    <a:pt x="42" y="117"/>
                    <a:pt x="42" y="117"/>
                  </a:cubicBezTo>
                  <a:cubicBezTo>
                    <a:pt x="42" y="118"/>
                    <a:pt x="41" y="118"/>
                    <a:pt x="41" y="119"/>
                  </a:cubicBezTo>
                  <a:cubicBezTo>
                    <a:pt x="38" y="124"/>
                    <a:pt x="31" y="127"/>
                    <a:pt x="26" y="124"/>
                  </a:cubicBezTo>
                  <a:cubicBezTo>
                    <a:pt x="26" y="124"/>
                    <a:pt x="26" y="124"/>
                    <a:pt x="26" y="124"/>
                  </a:cubicBezTo>
                  <a:cubicBezTo>
                    <a:pt x="20" y="121"/>
                    <a:pt x="18" y="114"/>
                    <a:pt x="21" y="109"/>
                  </a:cubicBezTo>
                  <a:cubicBezTo>
                    <a:pt x="21" y="108"/>
                    <a:pt x="22" y="108"/>
                    <a:pt x="22" y="107"/>
                  </a:cubicBezTo>
                  <a:cubicBezTo>
                    <a:pt x="23" y="106"/>
                    <a:pt x="44" y="78"/>
                    <a:pt x="62" y="53"/>
                  </a:cubicBezTo>
                  <a:cubicBezTo>
                    <a:pt x="53" y="82"/>
                    <a:pt x="42" y="116"/>
                    <a:pt x="42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86" name="Freeform 486"/>
            <p:cNvSpPr>
              <a:spLocks noEditPoints="1"/>
            </p:cNvSpPr>
            <p:nvPr/>
          </p:nvSpPr>
          <p:spPr bwMode="auto">
            <a:xfrm>
              <a:off x="2209800" y="25400"/>
              <a:ext cx="219075" cy="320675"/>
            </a:xfrm>
            <a:custGeom>
              <a:avLst/>
              <a:gdLst>
                <a:gd name="T0" fmla="*/ 8 w 228"/>
                <a:gd name="T1" fmla="*/ 334 h 334"/>
                <a:gd name="T2" fmla="*/ 220 w 228"/>
                <a:gd name="T3" fmla="*/ 334 h 334"/>
                <a:gd name="T4" fmla="*/ 228 w 228"/>
                <a:gd name="T5" fmla="*/ 326 h 334"/>
                <a:gd name="T6" fmla="*/ 228 w 228"/>
                <a:gd name="T7" fmla="*/ 141 h 334"/>
                <a:gd name="T8" fmla="*/ 220 w 228"/>
                <a:gd name="T9" fmla="*/ 133 h 334"/>
                <a:gd name="T10" fmla="*/ 193 w 228"/>
                <a:gd name="T11" fmla="*/ 133 h 334"/>
                <a:gd name="T12" fmla="*/ 193 w 228"/>
                <a:gd name="T13" fmla="*/ 79 h 334"/>
                <a:gd name="T14" fmla="*/ 114 w 228"/>
                <a:gd name="T15" fmla="*/ 0 h 334"/>
                <a:gd name="T16" fmla="*/ 35 w 228"/>
                <a:gd name="T17" fmla="*/ 79 h 334"/>
                <a:gd name="T18" fmla="*/ 35 w 228"/>
                <a:gd name="T19" fmla="*/ 133 h 334"/>
                <a:gd name="T20" fmla="*/ 8 w 228"/>
                <a:gd name="T21" fmla="*/ 133 h 334"/>
                <a:gd name="T22" fmla="*/ 0 w 228"/>
                <a:gd name="T23" fmla="*/ 141 h 334"/>
                <a:gd name="T24" fmla="*/ 0 w 228"/>
                <a:gd name="T25" fmla="*/ 326 h 334"/>
                <a:gd name="T26" fmla="*/ 8 w 228"/>
                <a:gd name="T27" fmla="*/ 334 h 334"/>
                <a:gd name="T28" fmla="*/ 51 w 228"/>
                <a:gd name="T29" fmla="*/ 79 h 334"/>
                <a:gd name="T30" fmla="*/ 114 w 228"/>
                <a:gd name="T31" fmla="*/ 16 h 334"/>
                <a:gd name="T32" fmla="*/ 177 w 228"/>
                <a:gd name="T33" fmla="*/ 79 h 334"/>
                <a:gd name="T34" fmla="*/ 177 w 228"/>
                <a:gd name="T35" fmla="*/ 133 h 334"/>
                <a:gd name="T36" fmla="*/ 51 w 228"/>
                <a:gd name="T37" fmla="*/ 133 h 334"/>
                <a:gd name="T38" fmla="*/ 51 w 228"/>
                <a:gd name="T39" fmla="*/ 79 h 334"/>
                <a:gd name="T40" fmla="*/ 16 w 228"/>
                <a:gd name="T41" fmla="*/ 149 h 334"/>
                <a:gd name="T42" fmla="*/ 212 w 228"/>
                <a:gd name="T43" fmla="*/ 149 h 334"/>
                <a:gd name="T44" fmla="*/ 212 w 228"/>
                <a:gd name="T45" fmla="*/ 318 h 334"/>
                <a:gd name="T46" fmla="*/ 16 w 228"/>
                <a:gd name="T47" fmla="*/ 318 h 334"/>
                <a:gd name="T48" fmla="*/ 16 w 228"/>
                <a:gd name="T49" fmla="*/ 149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8" h="334">
                  <a:moveTo>
                    <a:pt x="8" y="334"/>
                  </a:moveTo>
                  <a:cubicBezTo>
                    <a:pt x="220" y="334"/>
                    <a:pt x="220" y="334"/>
                    <a:pt x="220" y="334"/>
                  </a:cubicBezTo>
                  <a:cubicBezTo>
                    <a:pt x="224" y="334"/>
                    <a:pt x="228" y="330"/>
                    <a:pt x="228" y="326"/>
                  </a:cubicBezTo>
                  <a:cubicBezTo>
                    <a:pt x="228" y="141"/>
                    <a:pt x="228" y="141"/>
                    <a:pt x="228" y="141"/>
                  </a:cubicBezTo>
                  <a:cubicBezTo>
                    <a:pt x="228" y="137"/>
                    <a:pt x="224" y="133"/>
                    <a:pt x="220" y="133"/>
                  </a:cubicBezTo>
                  <a:cubicBezTo>
                    <a:pt x="193" y="133"/>
                    <a:pt x="193" y="133"/>
                    <a:pt x="193" y="133"/>
                  </a:cubicBezTo>
                  <a:cubicBezTo>
                    <a:pt x="193" y="79"/>
                    <a:pt x="193" y="79"/>
                    <a:pt x="193" y="79"/>
                  </a:cubicBezTo>
                  <a:cubicBezTo>
                    <a:pt x="193" y="36"/>
                    <a:pt x="157" y="0"/>
                    <a:pt x="114" y="0"/>
                  </a:cubicBezTo>
                  <a:cubicBezTo>
                    <a:pt x="70" y="0"/>
                    <a:pt x="35" y="36"/>
                    <a:pt x="35" y="79"/>
                  </a:cubicBezTo>
                  <a:cubicBezTo>
                    <a:pt x="35" y="133"/>
                    <a:pt x="35" y="133"/>
                    <a:pt x="35" y="133"/>
                  </a:cubicBezTo>
                  <a:cubicBezTo>
                    <a:pt x="8" y="133"/>
                    <a:pt x="8" y="133"/>
                    <a:pt x="8" y="133"/>
                  </a:cubicBezTo>
                  <a:cubicBezTo>
                    <a:pt x="4" y="133"/>
                    <a:pt x="0" y="137"/>
                    <a:pt x="0" y="141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330"/>
                    <a:pt x="4" y="334"/>
                    <a:pt x="8" y="334"/>
                  </a:cubicBezTo>
                  <a:close/>
                  <a:moveTo>
                    <a:pt x="51" y="79"/>
                  </a:moveTo>
                  <a:cubicBezTo>
                    <a:pt x="51" y="44"/>
                    <a:pt x="79" y="16"/>
                    <a:pt x="114" y="16"/>
                  </a:cubicBezTo>
                  <a:cubicBezTo>
                    <a:pt x="148" y="16"/>
                    <a:pt x="177" y="44"/>
                    <a:pt x="177" y="79"/>
                  </a:cubicBezTo>
                  <a:cubicBezTo>
                    <a:pt x="177" y="133"/>
                    <a:pt x="177" y="133"/>
                    <a:pt x="177" y="133"/>
                  </a:cubicBezTo>
                  <a:cubicBezTo>
                    <a:pt x="51" y="133"/>
                    <a:pt x="51" y="133"/>
                    <a:pt x="51" y="133"/>
                  </a:cubicBezTo>
                  <a:lnTo>
                    <a:pt x="51" y="79"/>
                  </a:lnTo>
                  <a:close/>
                  <a:moveTo>
                    <a:pt x="16" y="149"/>
                  </a:moveTo>
                  <a:cubicBezTo>
                    <a:pt x="212" y="149"/>
                    <a:pt x="212" y="149"/>
                    <a:pt x="212" y="149"/>
                  </a:cubicBezTo>
                  <a:cubicBezTo>
                    <a:pt x="212" y="318"/>
                    <a:pt x="212" y="318"/>
                    <a:pt x="212" y="318"/>
                  </a:cubicBezTo>
                  <a:cubicBezTo>
                    <a:pt x="16" y="318"/>
                    <a:pt x="16" y="318"/>
                    <a:pt x="16" y="318"/>
                  </a:cubicBezTo>
                  <a:lnTo>
                    <a:pt x="16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87" name="Freeform 487"/>
            <p:cNvSpPr>
              <a:spLocks noEditPoints="1"/>
            </p:cNvSpPr>
            <p:nvPr/>
          </p:nvSpPr>
          <p:spPr bwMode="auto">
            <a:xfrm>
              <a:off x="2293938" y="203200"/>
              <a:ext cx="50800" cy="92075"/>
            </a:xfrm>
            <a:custGeom>
              <a:avLst/>
              <a:gdLst>
                <a:gd name="T0" fmla="*/ 27 w 54"/>
                <a:gd name="T1" fmla="*/ 0 h 96"/>
                <a:gd name="T2" fmla="*/ 0 w 54"/>
                <a:gd name="T3" fmla="*/ 28 h 96"/>
                <a:gd name="T4" fmla="*/ 19 w 54"/>
                <a:gd name="T5" fmla="*/ 54 h 96"/>
                <a:gd name="T6" fmla="*/ 19 w 54"/>
                <a:gd name="T7" fmla="*/ 88 h 96"/>
                <a:gd name="T8" fmla="*/ 27 w 54"/>
                <a:gd name="T9" fmla="*/ 96 h 96"/>
                <a:gd name="T10" fmla="*/ 35 w 54"/>
                <a:gd name="T11" fmla="*/ 88 h 96"/>
                <a:gd name="T12" fmla="*/ 35 w 54"/>
                <a:gd name="T13" fmla="*/ 54 h 96"/>
                <a:gd name="T14" fmla="*/ 54 w 54"/>
                <a:gd name="T15" fmla="*/ 28 h 96"/>
                <a:gd name="T16" fmla="*/ 27 w 54"/>
                <a:gd name="T17" fmla="*/ 0 h 96"/>
                <a:gd name="T18" fmla="*/ 27 w 54"/>
                <a:gd name="T19" fmla="*/ 39 h 96"/>
                <a:gd name="T20" fmla="*/ 16 w 54"/>
                <a:gd name="T21" fmla="*/ 28 h 96"/>
                <a:gd name="T22" fmla="*/ 27 w 54"/>
                <a:gd name="T23" fmla="*/ 16 h 96"/>
                <a:gd name="T24" fmla="*/ 38 w 54"/>
                <a:gd name="T25" fmla="*/ 28 h 96"/>
                <a:gd name="T26" fmla="*/ 27 w 54"/>
                <a:gd name="T27" fmla="*/ 3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" h="96">
                  <a:moveTo>
                    <a:pt x="27" y="0"/>
                  </a:moveTo>
                  <a:cubicBezTo>
                    <a:pt x="12" y="0"/>
                    <a:pt x="0" y="12"/>
                    <a:pt x="0" y="28"/>
                  </a:cubicBezTo>
                  <a:cubicBezTo>
                    <a:pt x="0" y="40"/>
                    <a:pt x="8" y="50"/>
                    <a:pt x="19" y="54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93"/>
                    <a:pt x="22" y="96"/>
                    <a:pt x="27" y="96"/>
                  </a:cubicBezTo>
                  <a:cubicBezTo>
                    <a:pt x="31" y="96"/>
                    <a:pt x="35" y="93"/>
                    <a:pt x="35" y="88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46" y="50"/>
                    <a:pt x="54" y="40"/>
                    <a:pt x="54" y="28"/>
                  </a:cubicBezTo>
                  <a:cubicBezTo>
                    <a:pt x="54" y="12"/>
                    <a:pt x="42" y="0"/>
                    <a:pt x="27" y="0"/>
                  </a:cubicBezTo>
                  <a:close/>
                  <a:moveTo>
                    <a:pt x="27" y="39"/>
                  </a:moveTo>
                  <a:cubicBezTo>
                    <a:pt x="21" y="39"/>
                    <a:pt x="16" y="34"/>
                    <a:pt x="16" y="28"/>
                  </a:cubicBezTo>
                  <a:cubicBezTo>
                    <a:pt x="16" y="21"/>
                    <a:pt x="21" y="16"/>
                    <a:pt x="27" y="16"/>
                  </a:cubicBezTo>
                  <a:cubicBezTo>
                    <a:pt x="33" y="16"/>
                    <a:pt x="38" y="21"/>
                    <a:pt x="38" y="28"/>
                  </a:cubicBezTo>
                  <a:cubicBezTo>
                    <a:pt x="38" y="34"/>
                    <a:pt x="33" y="39"/>
                    <a:pt x="27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88" name="Freeform 493"/>
            <p:cNvSpPr>
              <a:spLocks noEditPoints="1"/>
            </p:cNvSpPr>
            <p:nvPr/>
          </p:nvSpPr>
          <p:spPr bwMode="auto">
            <a:xfrm>
              <a:off x="1755775" y="928688"/>
              <a:ext cx="169863" cy="271463"/>
            </a:xfrm>
            <a:custGeom>
              <a:avLst/>
              <a:gdLst>
                <a:gd name="T0" fmla="*/ 98 w 177"/>
                <a:gd name="T1" fmla="*/ 9 h 284"/>
                <a:gd name="T2" fmla="*/ 96 w 177"/>
                <a:gd name="T3" fmla="*/ 4 h 284"/>
                <a:gd name="T4" fmla="*/ 89 w 177"/>
                <a:gd name="T5" fmla="*/ 0 h 284"/>
                <a:gd name="T6" fmla="*/ 89 w 177"/>
                <a:gd name="T7" fmla="*/ 0 h 284"/>
                <a:gd name="T8" fmla="*/ 82 w 177"/>
                <a:gd name="T9" fmla="*/ 4 h 284"/>
                <a:gd name="T10" fmla="*/ 80 w 177"/>
                <a:gd name="T11" fmla="*/ 8 h 284"/>
                <a:gd name="T12" fmla="*/ 8 w 177"/>
                <a:gd name="T13" fmla="*/ 159 h 284"/>
                <a:gd name="T14" fmla="*/ 0 w 177"/>
                <a:gd name="T15" fmla="*/ 195 h 284"/>
                <a:gd name="T16" fmla="*/ 89 w 177"/>
                <a:gd name="T17" fmla="*/ 284 h 284"/>
                <a:gd name="T18" fmla="*/ 177 w 177"/>
                <a:gd name="T19" fmla="*/ 195 h 284"/>
                <a:gd name="T20" fmla="*/ 169 w 177"/>
                <a:gd name="T21" fmla="*/ 159 h 284"/>
                <a:gd name="T22" fmla="*/ 169 w 177"/>
                <a:gd name="T23" fmla="*/ 159 h 284"/>
                <a:gd name="T24" fmla="*/ 98 w 177"/>
                <a:gd name="T25" fmla="*/ 9 h 284"/>
                <a:gd name="T26" fmla="*/ 89 w 177"/>
                <a:gd name="T27" fmla="*/ 268 h 284"/>
                <a:gd name="T28" fmla="*/ 16 w 177"/>
                <a:gd name="T29" fmla="*/ 195 h 284"/>
                <a:gd name="T30" fmla="*/ 23 w 177"/>
                <a:gd name="T31" fmla="*/ 165 h 284"/>
                <a:gd name="T32" fmla="*/ 89 w 177"/>
                <a:gd name="T33" fmla="*/ 26 h 284"/>
                <a:gd name="T34" fmla="*/ 155 w 177"/>
                <a:gd name="T35" fmla="*/ 165 h 284"/>
                <a:gd name="T36" fmla="*/ 161 w 177"/>
                <a:gd name="T37" fmla="*/ 195 h 284"/>
                <a:gd name="T38" fmla="*/ 89 w 177"/>
                <a:gd name="T39" fmla="*/ 268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7" h="284">
                  <a:moveTo>
                    <a:pt x="98" y="9"/>
                  </a:moveTo>
                  <a:cubicBezTo>
                    <a:pt x="96" y="4"/>
                    <a:pt x="96" y="4"/>
                    <a:pt x="96" y="4"/>
                  </a:cubicBezTo>
                  <a:cubicBezTo>
                    <a:pt x="95" y="2"/>
                    <a:pt x="92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6" y="0"/>
                    <a:pt x="83" y="1"/>
                    <a:pt x="82" y="4"/>
                  </a:cubicBezTo>
                  <a:cubicBezTo>
                    <a:pt x="81" y="5"/>
                    <a:pt x="80" y="7"/>
                    <a:pt x="80" y="8"/>
                  </a:cubicBezTo>
                  <a:cubicBezTo>
                    <a:pt x="77" y="13"/>
                    <a:pt x="23" y="126"/>
                    <a:pt x="8" y="159"/>
                  </a:cubicBezTo>
                  <a:cubicBezTo>
                    <a:pt x="3" y="171"/>
                    <a:pt x="0" y="183"/>
                    <a:pt x="0" y="195"/>
                  </a:cubicBezTo>
                  <a:cubicBezTo>
                    <a:pt x="0" y="244"/>
                    <a:pt x="40" y="284"/>
                    <a:pt x="89" y="284"/>
                  </a:cubicBezTo>
                  <a:cubicBezTo>
                    <a:pt x="138" y="284"/>
                    <a:pt x="177" y="244"/>
                    <a:pt x="177" y="195"/>
                  </a:cubicBezTo>
                  <a:cubicBezTo>
                    <a:pt x="177" y="183"/>
                    <a:pt x="175" y="171"/>
                    <a:pt x="169" y="159"/>
                  </a:cubicBezTo>
                  <a:cubicBezTo>
                    <a:pt x="169" y="159"/>
                    <a:pt x="169" y="159"/>
                    <a:pt x="169" y="159"/>
                  </a:cubicBezTo>
                  <a:cubicBezTo>
                    <a:pt x="155" y="126"/>
                    <a:pt x="100" y="13"/>
                    <a:pt x="98" y="9"/>
                  </a:cubicBezTo>
                  <a:close/>
                  <a:moveTo>
                    <a:pt x="89" y="268"/>
                  </a:moveTo>
                  <a:cubicBezTo>
                    <a:pt x="49" y="268"/>
                    <a:pt x="16" y="235"/>
                    <a:pt x="16" y="195"/>
                  </a:cubicBezTo>
                  <a:cubicBezTo>
                    <a:pt x="16" y="185"/>
                    <a:pt x="18" y="175"/>
                    <a:pt x="23" y="165"/>
                  </a:cubicBezTo>
                  <a:cubicBezTo>
                    <a:pt x="35" y="138"/>
                    <a:pt x="74" y="56"/>
                    <a:pt x="89" y="26"/>
                  </a:cubicBezTo>
                  <a:cubicBezTo>
                    <a:pt x="103" y="56"/>
                    <a:pt x="143" y="138"/>
                    <a:pt x="155" y="165"/>
                  </a:cubicBezTo>
                  <a:cubicBezTo>
                    <a:pt x="159" y="175"/>
                    <a:pt x="161" y="185"/>
                    <a:pt x="161" y="195"/>
                  </a:cubicBezTo>
                  <a:cubicBezTo>
                    <a:pt x="161" y="235"/>
                    <a:pt x="129" y="268"/>
                    <a:pt x="89" y="2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89" name="Freeform 494"/>
            <p:cNvSpPr>
              <a:spLocks/>
            </p:cNvSpPr>
            <p:nvPr/>
          </p:nvSpPr>
          <p:spPr bwMode="auto">
            <a:xfrm>
              <a:off x="1712913" y="1200150"/>
              <a:ext cx="255588" cy="69850"/>
            </a:xfrm>
            <a:custGeom>
              <a:avLst/>
              <a:gdLst>
                <a:gd name="T0" fmla="*/ 264 w 267"/>
                <a:gd name="T1" fmla="*/ 40 h 72"/>
                <a:gd name="T2" fmla="*/ 253 w 267"/>
                <a:gd name="T3" fmla="*/ 38 h 72"/>
                <a:gd name="T4" fmla="*/ 137 w 267"/>
                <a:gd name="T5" fmla="*/ 37 h 72"/>
                <a:gd name="T6" fmla="*/ 5 w 267"/>
                <a:gd name="T7" fmla="*/ 37 h 72"/>
                <a:gd name="T8" fmla="*/ 3 w 267"/>
                <a:gd name="T9" fmla="*/ 48 h 72"/>
                <a:gd name="T10" fmla="*/ 14 w 267"/>
                <a:gd name="T11" fmla="*/ 50 h 72"/>
                <a:gd name="T12" fmla="*/ 130 w 267"/>
                <a:gd name="T13" fmla="*/ 51 h 72"/>
                <a:gd name="T14" fmla="*/ 199 w 267"/>
                <a:gd name="T15" fmla="*/ 72 h 72"/>
                <a:gd name="T16" fmla="*/ 262 w 267"/>
                <a:gd name="T17" fmla="*/ 51 h 72"/>
                <a:gd name="T18" fmla="*/ 264 w 267"/>
                <a:gd name="T19" fmla="*/ 4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7" h="72">
                  <a:moveTo>
                    <a:pt x="264" y="40"/>
                  </a:moveTo>
                  <a:cubicBezTo>
                    <a:pt x="262" y="36"/>
                    <a:pt x="257" y="35"/>
                    <a:pt x="253" y="38"/>
                  </a:cubicBezTo>
                  <a:cubicBezTo>
                    <a:pt x="205" y="70"/>
                    <a:pt x="172" y="54"/>
                    <a:pt x="137" y="37"/>
                  </a:cubicBezTo>
                  <a:cubicBezTo>
                    <a:pt x="101" y="19"/>
                    <a:pt x="60" y="0"/>
                    <a:pt x="5" y="37"/>
                  </a:cubicBezTo>
                  <a:cubicBezTo>
                    <a:pt x="1" y="40"/>
                    <a:pt x="0" y="45"/>
                    <a:pt x="3" y="48"/>
                  </a:cubicBezTo>
                  <a:cubicBezTo>
                    <a:pt x="5" y="52"/>
                    <a:pt x="10" y="53"/>
                    <a:pt x="14" y="50"/>
                  </a:cubicBezTo>
                  <a:cubicBezTo>
                    <a:pt x="62" y="18"/>
                    <a:pt x="95" y="34"/>
                    <a:pt x="130" y="51"/>
                  </a:cubicBezTo>
                  <a:cubicBezTo>
                    <a:pt x="151" y="61"/>
                    <a:pt x="173" y="72"/>
                    <a:pt x="199" y="72"/>
                  </a:cubicBezTo>
                  <a:cubicBezTo>
                    <a:pt x="218" y="72"/>
                    <a:pt x="239" y="67"/>
                    <a:pt x="262" y="51"/>
                  </a:cubicBezTo>
                  <a:cubicBezTo>
                    <a:pt x="266" y="48"/>
                    <a:pt x="267" y="43"/>
                    <a:pt x="26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90" name="Freeform 495"/>
            <p:cNvSpPr>
              <a:spLocks/>
            </p:cNvSpPr>
            <p:nvPr/>
          </p:nvSpPr>
          <p:spPr bwMode="auto">
            <a:xfrm>
              <a:off x="1712913" y="1250950"/>
              <a:ext cx="255588" cy="69850"/>
            </a:xfrm>
            <a:custGeom>
              <a:avLst/>
              <a:gdLst>
                <a:gd name="T0" fmla="*/ 264 w 267"/>
                <a:gd name="T1" fmla="*/ 40 h 73"/>
                <a:gd name="T2" fmla="*/ 253 w 267"/>
                <a:gd name="T3" fmla="*/ 38 h 73"/>
                <a:gd name="T4" fmla="*/ 137 w 267"/>
                <a:gd name="T5" fmla="*/ 37 h 73"/>
                <a:gd name="T6" fmla="*/ 5 w 267"/>
                <a:gd name="T7" fmla="*/ 38 h 73"/>
                <a:gd name="T8" fmla="*/ 3 w 267"/>
                <a:gd name="T9" fmla="*/ 49 h 73"/>
                <a:gd name="T10" fmla="*/ 14 w 267"/>
                <a:gd name="T11" fmla="*/ 51 h 73"/>
                <a:gd name="T12" fmla="*/ 130 w 267"/>
                <a:gd name="T13" fmla="*/ 52 h 73"/>
                <a:gd name="T14" fmla="*/ 199 w 267"/>
                <a:gd name="T15" fmla="*/ 73 h 73"/>
                <a:gd name="T16" fmla="*/ 262 w 267"/>
                <a:gd name="T17" fmla="*/ 51 h 73"/>
                <a:gd name="T18" fmla="*/ 264 w 267"/>
                <a:gd name="T1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7" h="73">
                  <a:moveTo>
                    <a:pt x="264" y="40"/>
                  </a:moveTo>
                  <a:cubicBezTo>
                    <a:pt x="262" y="36"/>
                    <a:pt x="257" y="36"/>
                    <a:pt x="253" y="38"/>
                  </a:cubicBezTo>
                  <a:cubicBezTo>
                    <a:pt x="205" y="71"/>
                    <a:pt x="172" y="54"/>
                    <a:pt x="137" y="37"/>
                  </a:cubicBezTo>
                  <a:cubicBezTo>
                    <a:pt x="101" y="20"/>
                    <a:pt x="60" y="0"/>
                    <a:pt x="5" y="38"/>
                  </a:cubicBezTo>
                  <a:cubicBezTo>
                    <a:pt x="1" y="40"/>
                    <a:pt x="0" y="45"/>
                    <a:pt x="3" y="49"/>
                  </a:cubicBezTo>
                  <a:cubicBezTo>
                    <a:pt x="5" y="53"/>
                    <a:pt x="10" y="53"/>
                    <a:pt x="14" y="51"/>
                  </a:cubicBezTo>
                  <a:cubicBezTo>
                    <a:pt x="62" y="19"/>
                    <a:pt x="95" y="35"/>
                    <a:pt x="130" y="52"/>
                  </a:cubicBezTo>
                  <a:cubicBezTo>
                    <a:pt x="151" y="62"/>
                    <a:pt x="173" y="73"/>
                    <a:pt x="199" y="73"/>
                  </a:cubicBezTo>
                  <a:cubicBezTo>
                    <a:pt x="218" y="73"/>
                    <a:pt x="239" y="67"/>
                    <a:pt x="262" y="51"/>
                  </a:cubicBezTo>
                  <a:cubicBezTo>
                    <a:pt x="266" y="49"/>
                    <a:pt x="267" y="44"/>
                    <a:pt x="26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91" name="Freeform 496"/>
            <p:cNvSpPr>
              <a:spLocks/>
            </p:cNvSpPr>
            <p:nvPr/>
          </p:nvSpPr>
          <p:spPr bwMode="auto">
            <a:xfrm>
              <a:off x="2325688" y="1417638"/>
              <a:ext cx="111125" cy="138113"/>
            </a:xfrm>
            <a:custGeom>
              <a:avLst/>
              <a:gdLst>
                <a:gd name="T0" fmla="*/ 86 w 115"/>
                <a:gd name="T1" fmla="*/ 51 h 146"/>
                <a:gd name="T2" fmla="*/ 10 w 115"/>
                <a:gd name="T3" fmla="*/ 1 h 146"/>
                <a:gd name="T4" fmla="*/ 1 w 115"/>
                <a:gd name="T5" fmla="*/ 7 h 146"/>
                <a:gd name="T6" fmla="*/ 7 w 115"/>
                <a:gd name="T7" fmla="*/ 16 h 146"/>
                <a:gd name="T8" fmla="*/ 74 w 115"/>
                <a:gd name="T9" fmla="*/ 61 h 146"/>
                <a:gd name="T10" fmla="*/ 97 w 115"/>
                <a:gd name="T11" fmla="*/ 138 h 146"/>
                <a:gd name="T12" fmla="*/ 105 w 115"/>
                <a:gd name="T13" fmla="*/ 146 h 146"/>
                <a:gd name="T14" fmla="*/ 105 w 115"/>
                <a:gd name="T15" fmla="*/ 146 h 146"/>
                <a:gd name="T16" fmla="*/ 113 w 115"/>
                <a:gd name="T17" fmla="*/ 139 h 146"/>
                <a:gd name="T18" fmla="*/ 86 w 115"/>
                <a:gd name="T19" fmla="*/ 5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6">
                  <a:moveTo>
                    <a:pt x="86" y="51"/>
                  </a:moveTo>
                  <a:cubicBezTo>
                    <a:pt x="68" y="26"/>
                    <a:pt x="41" y="8"/>
                    <a:pt x="10" y="1"/>
                  </a:cubicBezTo>
                  <a:cubicBezTo>
                    <a:pt x="6" y="0"/>
                    <a:pt x="2" y="2"/>
                    <a:pt x="1" y="7"/>
                  </a:cubicBezTo>
                  <a:cubicBezTo>
                    <a:pt x="0" y="11"/>
                    <a:pt x="2" y="15"/>
                    <a:pt x="7" y="16"/>
                  </a:cubicBezTo>
                  <a:cubicBezTo>
                    <a:pt x="33" y="23"/>
                    <a:pt x="57" y="39"/>
                    <a:pt x="74" y="61"/>
                  </a:cubicBezTo>
                  <a:cubicBezTo>
                    <a:pt x="90" y="83"/>
                    <a:pt x="98" y="110"/>
                    <a:pt x="97" y="138"/>
                  </a:cubicBezTo>
                  <a:cubicBezTo>
                    <a:pt x="97" y="142"/>
                    <a:pt x="100" y="146"/>
                    <a:pt x="105" y="146"/>
                  </a:cubicBezTo>
                  <a:cubicBezTo>
                    <a:pt x="105" y="146"/>
                    <a:pt x="105" y="146"/>
                    <a:pt x="105" y="146"/>
                  </a:cubicBezTo>
                  <a:cubicBezTo>
                    <a:pt x="109" y="146"/>
                    <a:pt x="113" y="143"/>
                    <a:pt x="113" y="139"/>
                  </a:cubicBezTo>
                  <a:cubicBezTo>
                    <a:pt x="115" y="108"/>
                    <a:pt x="105" y="77"/>
                    <a:pt x="86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92" name="Freeform 497"/>
            <p:cNvSpPr>
              <a:spLocks/>
            </p:cNvSpPr>
            <p:nvPr/>
          </p:nvSpPr>
          <p:spPr bwMode="auto">
            <a:xfrm>
              <a:off x="2314575" y="1455738"/>
              <a:ext cx="80963" cy="100013"/>
            </a:xfrm>
            <a:custGeom>
              <a:avLst/>
              <a:gdLst>
                <a:gd name="T0" fmla="*/ 74 w 85"/>
                <a:gd name="T1" fmla="*/ 106 h 106"/>
                <a:gd name="T2" fmla="*/ 75 w 85"/>
                <a:gd name="T3" fmla="*/ 106 h 106"/>
                <a:gd name="T4" fmla="*/ 83 w 85"/>
                <a:gd name="T5" fmla="*/ 99 h 106"/>
                <a:gd name="T6" fmla="*/ 65 w 85"/>
                <a:gd name="T7" fmla="*/ 36 h 106"/>
                <a:gd name="T8" fmla="*/ 10 w 85"/>
                <a:gd name="T9" fmla="*/ 1 h 106"/>
                <a:gd name="T10" fmla="*/ 1 w 85"/>
                <a:gd name="T11" fmla="*/ 7 h 106"/>
                <a:gd name="T12" fmla="*/ 7 w 85"/>
                <a:gd name="T13" fmla="*/ 17 h 106"/>
                <a:gd name="T14" fmla="*/ 52 w 85"/>
                <a:gd name="T15" fmla="*/ 46 h 106"/>
                <a:gd name="T16" fmla="*/ 67 w 85"/>
                <a:gd name="T17" fmla="*/ 98 h 106"/>
                <a:gd name="T18" fmla="*/ 74 w 85"/>
                <a:gd name="T1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106">
                  <a:moveTo>
                    <a:pt x="74" y="106"/>
                  </a:moveTo>
                  <a:cubicBezTo>
                    <a:pt x="75" y="106"/>
                    <a:pt x="75" y="106"/>
                    <a:pt x="75" y="106"/>
                  </a:cubicBezTo>
                  <a:cubicBezTo>
                    <a:pt x="79" y="106"/>
                    <a:pt x="83" y="103"/>
                    <a:pt x="83" y="99"/>
                  </a:cubicBezTo>
                  <a:cubicBezTo>
                    <a:pt x="85" y="77"/>
                    <a:pt x="78" y="54"/>
                    <a:pt x="65" y="36"/>
                  </a:cubicBezTo>
                  <a:cubicBezTo>
                    <a:pt x="51" y="18"/>
                    <a:pt x="32" y="6"/>
                    <a:pt x="10" y="1"/>
                  </a:cubicBezTo>
                  <a:cubicBezTo>
                    <a:pt x="6" y="0"/>
                    <a:pt x="2" y="3"/>
                    <a:pt x="1" y="7"/>
                  </a:cubicBezTo>
                  <a:cubicBezTo>
                    <a:pt x="0" y="11"/>
                    <a:pt x="2" y="16"/>
                    <a:pt x="7" y="17"/>
                  </a:cubicBezTo>
                  <a:cubicBezTo>
                    <a:pt x="25" y="21"/>
                    <a:pt x="41" y="31"/>
                    <a:pt x="52" y="46"/>
                  </a:cubicBezTo>
                  <a:cubicBezTo>
                    <a:pt x="63" y="61"/>
                    <a:pt x="68" y="79"/>
                    <a:pt x="67" y="98"/>
                  </a:cubicBezTo>
                  <a:cubicBezTo>
                    <a:pt x="67" y="102"/>
                    <a:pt x="70" y="106"/>
                    <a:pt x="74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93" name="Freeform 498"/>
            <p:cNvSpPr>
              <a:spLocks/>
            </p:cNvSpPr>
            <p:nvPr/>
          </p:nvSpPr>
          <p:spPr bwMode="auto">
            <a:xfrm>
              <a:off x="2303463" y="1493838"/>
              <a:ext cx="52388" cy="61913"/>
            </a:xfrm>
            <a:custGeom>
              <a:avLst/>
              <a:gdLst>
                <a:gd name="T0" fmla="*/ 44 w 55"/>
                <a:gd name="T1" fmla="*/ 66 h 66"/>
                <a:gd name="T2" fmla="*/ 45 w 55"/>
                <a:gd name="T3" fmla="*/ 66 h 66"/>
                <a:gd name="T4" fmla="*/ 53 w 55"/>
                <a:gd name="T5" fmla="*/ 60 h 66"/>
                <a:gd name="T6" fmla="*/ 43 w 55"/>
                <a:gd name="T7" fmla="*/ 21 h 66"/>
                <a:gd name="T8" fmla="*/ 9 w 55"/>
                <a:gd name="T9" fmla="*/ 1 h 66"/>
                <a:gd name="T10" fmla="*/ 0 w 55"/>
                <a:gd name="T11" fmla="*/ 8 h 66"/>
                <a:gd name="T12" fmla="*/ 7 w 55"/>
                <a:gd name="T13" fmla="*/ 17 h 66"/>
                <a:gd name="T14" fmla="*/ 30 w 55"/>
                <a:gd name="T15" fmla="*/ 31 h 66"/>
                <a:gd name="T16" fmla="*/ 37 w 55"/>
                <a:gd name="T17" fmla="*/ 57 h 66"/>
                <a:gd name="T18" fmla="*/ 44 w 55"/>
                <a:gd name="T1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66">
                  <a:moveTo>
                    <a:pt x="44" y="66"/>
                  </a:moveTo>
                  <a:cubicBezTo>
                    <a:pt x="44" y="66"/>
                    <a:pt x="45" y="66"/>
                    <a:pt x="45" y="66"/>
                  </a:cubicBezTo>
                  <a:cubicBezTo>
                    <a:pt x="49" y="66"/>
                    <a:pt x="52" y="64"/>
                    <a:pt x="53" y="60"/>
                  </a:cubicBezTo>
                  <a:cubicBezTo>
                    <a:pt x="55" y="46"/>
                    <a:pt x="52" y="32"/>
                    <a:pt x="43" y="21"/>
                  </a:cubicBezTo>
                  <a:cubicBezTo>
                    <a:pt x="35" y="10"/>
                    <a:pt x="23" y="3"/>
                    <a:pt x="9" y="1"/>
                  </a:cubicBezTo>
                  <a:cubicBezTo>
                    <a:pt x="5" y="0"/>
                    <a:pt x="1" y="3"/>
                    <a:pt x="0" y="8"/>
                  </a:cubicBezTo>
                  <a:cubicBezTo>
                    <a:pt x="0" y="12"/>
                    <a:pt x="3" y="16"/>
                    <a:pt x="7" y="17"/>
                  </a:cubicBezTo>
                  <a:cubicBezTo>
                    <a:pt x="17" y="18"/>
                    <a:pt x="25" y="23"/>
                    <a:pt x="30" y="31"/>
                  </a:cubicBezTo>
                  <a:cubicBezTo>
                    <a:pt x="36" y="39"/>
                    <a:pt x="39" y="48"/>
                    <a:pt x="37" y="57"/>
                  </a:cubicBezTo>
                  <a:cubicBezTo>
                    <a:pt x="36" y="62"/>
                    <a:pt x="40" y="66"/>
                    <a:pt x="44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94" name="Freeform 499"/>
            <p:cNvSpPr>
              <a:spLocks noEditPoints="1"/>
            </p:cNvSpPr>
            <p:nvPr/>
          </p:nvSpPr>
          <p:spPr bwMode="auto">
            <a:xfrm>
              <a:off x="55563" y="1131888"/>
              <a:ext cx="323850" cy="169863"/>
            </a:xfrm>
            <a:custGeom>
              <a:avLst/>
              <a:gdLst>
                <a:gd name="T0" fmla="*/ 170 w 339"/>
                <a:gd name="T1" fmla="*/ 177 h 177"/>
                <a:gd name="T2" fmla="*/ 170 w 339"/>
                <a:gd name="T3" fmla="*/ 177 h 177"/>
                <a:gd name="T4" fmla="*/ 170 w 339"/>
                <a:gd name="T5" fmla="*/ 177 h 177"/>
                <a:gd name="T6" fmla="*/ 339 w 339"/>
                <a:gd name="T7" fmla="*/ 8 h 177"/>
                <a:gd name="T8" fmla="*/ 331 w 339"/>
                <a:gd name="T9" fmla="*/ 0 h 177"/>
                <a:gd name="T10" fmla="*/ 170 w 339"/>
                <a:gd name="T11" fmla="*/ 118 h 177"/>
                <a:gd name="T12" fmla="*/ 8 w 339"/>
                <a:gd name="T13" fmla="*/ 0 h 177"/>
                <a:gd name="T14" fmla="*/ 0 w 339"/>
                <a:gd name="T15" fmla="*/ 8 h 177"/>
                <a:gd name="T16" fmla="*/ 170 w 339"/>
                <a:gd name="T17" fmla="*/ 177 h 177"/>
                <a:gd name="T18" fmla="*/ 323 w 339"/>
                <a:gd name="T19" fmla="*/ 16 h 177"/>
                <a:gd name="T20" fmla="*/ 178 w 339"/>
                <a:gd name="T21" fmla="*/ 161 h 177"/>
                <a:gd name="T22" fmla="*/ 323 w 339"/>
                <a:gd name="T23" fmla="*/ 16 h 177"/>
                <a:gd name="T24" fmla="*/ 161 w 339"/>
                <a:gd name="T25" fmla="*/ 161 h 177"/>
                <a:gd name="T26" fmla="*/ 16 w 339"/>
                <a:gd name="T27" fmla="*/ 16 h 177"/>
                <a:gd name="T28" fmla="*/ 161 w 339"/>
                <a:gd name="T29" fmla="*/ 161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9" h="177">
                  <a:moveTo>
                    <a:pt x="170" y="177"/>
                  </a:moveTo>
                  <a:cubicBezTo>
                    <a:pt x="170" y="177"/>
                    <a:pt x="170" y="177"/>
                    <a:pt x="170" y="177"/>
                  </a:cubicBezTo>
                  <a:cubicBezTo>
                    <a:pt x="170" y="177"/>
                    <a:pt x="170" y="177"/>
                    <a:pt x="170" y="177"/>
                  </a:cubicBezTo>
                  <a:cubicBezTo>
                    <a:pt x="263" y="177"/>
                    <a:pt x="339" y="101"/>
                    <a:pt x="339" y="8"/>
                  </a:cubicBezTo>
                  <a:cubicBezTo>
                    <a:pt x="339" y="3"/>
                    <a:pt x="336" y="0"/>
                    <a:pt x="331" y="0"/>
                  </a:cubicBezTo>
                  <a:cubicBezTo>
                    <a:pt x="256" y="0"/>
                    <a:pt x="191" y="49"/>
                    <a:pt x="170" y="118"/>
                  </a:cubicBezTo>
                  <a:cubicBezTo>
                    <a:pt x="148" y="49"/>
                    <a:pt x="83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101"/>
                    <a:pt x="76" y="177"/>
                    <a:pt x="170" y="177"/>
                  </a:cubicBezTo>
                  <a:close/>
                  <a:moveTo>
                    <a:pt x="323" y="16"/>
                  </a:moveTo>
                  <a:cubicBezTo>
                    <a:pt x="319" y="94"/>
                    <a:pt x="256" y="157"/>
                    <a:pt x="178" y="161"/>
                  </a:cubicBezTo>
                  <a:cubicBezTo>
                    <a:pt x="182" y="83"/>
                    <a:pt x="245" y="20"/>
                    <a:pt x="323" y="16"/>
                  </a:cubicBezTo>
                  <a:close/>
                  <a:moveTo>
                    <a:pt x="161" y="161"/>
                  </a:moveTo>
                  <a:cubicBezTo>
                    <a:pt x="83" y="157"/>
                    <a:pt x="20" y="94"/>
                    <a:pt x="16" y="16"/>
                  </a:cubicBezTo>
                  <a:cubicBezTo>
                    <a:pt x="94" y="20"/>
                    <a:pt x="157" y="83"/>
                    <a:pt x="161" y="1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95" name="Freeform 500"/>
            <p:cNvSpPr>
              <a:spLocks/>
            </p:cNvSpPr>
            <p:nvPr/>
          </p:nvSpPr>
          <p:spPr bwMode="auto">
            <a:xfrm>
              <a:off x="209550" y="976313"/>
              <a:ext cx="15875" cy="39688"/>
            </a:xfrm>
            <a:custGeom>
              <a:avLst/>
              <a:gdLst>
                <a:gd name="T0" fmla="*/ 0 w 16"/>
                <a:gd name="T1" fmla="*/ 8 h 41"/>
                <a:gd name="T2" fmla="*/ 0 w 16"/>
                <a:gd name="T3" fmla="*/ 33 h 41"/>
                <a:gd name="T4" fmla="*/ 8 w 16"/>
                <a:gd name="T5" fmla="*/ 41 h 41"/>
                <a:gd name="T6" fmla="*/ 16 w 16"/>
                <a:gd name="T7" fmla="*/ 33 h 41"/>
                <a:gd name="T8" fmla="*/ 16 w 16"/>
                <a:gd name="T9" fmla="*/ 8 h 41"/>
                <a:gd name="T10" fmla="*/ 8 w 16"/>
                <a:gd name="T11" fmla="*/ 0 h 41"/>
                <a:gd name="T12" fmla="*/ 0 w 16"/>
                <a:gd name="T13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1">
                  <a:moveTo>
                    <a:pt x="0" y="8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7"/>
                    <a:pt x="3" y="41"/>
                    <a:pt x="8" y="41"/>
                  </a:cubicBezTo>
                  <a:cubicBezTo>
                    <a:pt x="12" y="41"/>
                    <a:pt x="16" y="37"/>
                    <a:pt x="16" y="33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2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96" name="Freeform 501"/>
            <p:cNvSpPr>
              <a:spLocks/>
            </p:cNvSpPr>
            <p:nvPr/>
          </p:nvSpPr>
          <p:spPr bwMode="auto">
            <a:xfrm>
              <a:off x="168275" y="981075"/>
              <a:ext cx="23813" cy="39688"/>
            </a:xfrm>
            <a:custGeom>
              <a:avLst/>
              <a:gdLst>
                <a:gd name="T0" fmla="*/ 7 w 24"/>
                <a:gd name="T1" fmla="*/ 1 h 41"/>
                <a:gd name="T2" fmla="*/ 1 w 24"/>
                <a:gd name="T3" fmla="*/ 10 h 41"/>
                <a:gd name="T4" fmla="*/ 7 w 24"/>
                <a:gd name="T5" fmla="*/ 35 h 41"/>
                <a:gd name="T6" fmla="*/ 15 w 24"/>
                <a:gd name="T7" fmla="*/ 41 h 41"/>
                <a:gd name="T8" fmla="*/ 17 w 24"/>
                <a:gd name="T9" fmla="*/ 40 h 41"/>
                <a:gd name="T10" fmla="*/ 23 w 24"/>
                <a:gd name="T11" fmla="*/ 31 h 41"/>
                <a:gd name="T12" fmla="*/ 16 w 24"/>
                <a:gd name="T13" fmla="*/ 6 h 41"/>
                <a:gd name="T14" fmla="*/ 7 w 24"/>
                <a:gd name="T15" fmla="*/ 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41">
                  <a:moveTo>
                    <a:pt x="7" y="1"/>
                  </a:moveTo>
                  <a:cubicBezTo>
                    <a:pt x="2" y="2"/>
                    <a:pt x="0" y="6"/>
                    <a:pt x="1" y="10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8"/>
                    <a:pt x="12" y="41"/>
                    <a:pt x="15" y="41"/>
                  </a:cubicBezTo>
                  <a:cubicBezTo>
                    <a:pt x="16" y="41"/>
                    <a:pt x="17" y="41"/>
                    <a:pt x="17" y="40"/>
                  </a:cubicBezTo>
                  <a:cubicBezTo>
                    <a:pt x="22" y="39"/>
                    <a:pt x="24" y="35"/>
                    <a:pt x="23" y="31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5" y="2"/>
                    <a:pt x="11" y="0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97" name="Freeform 502"/>
            <p:cNvSpPr>
              <a:spLocks/>
            </p:cNvSpPr>
            <p:nvPr/>
          </p:nvSpPr>
          <p:spPr bwMode="auto">
            <a:xfrm>
              <a:off x="131763" y="995363"/>
              <a:ext cx="28575" cy="38100"/>
            </a:xfrm>
            <a:custGeom>
              <a:avLst/>
              <a:gdLst>
                <a:gd name="T0" fmla="*/ 14 w 30"/>
                <a:gd name="T1" fmla="*/ 35 h 39"/>
                <a:gd name="T2" fmla="*/ 21 w 30"/>
                <a:gd name="T3" fmla="*/ 39 h 39"/>
                <a:gd name="T4" fmla="*/ 25 w 30"/>
                <a:gd name="T5" fmla="*/ 38 h 39"/>
                <a:gd name="T6" fmla="*/ 28 w 30"/>
                <a:gd name="T7" fmla="*/ 27 h 39"/>
                <a:gd name="T8" fmla="*/ 16 w 30"/>
                <a:gd name="T9" fmla="*/ 6 h 39"/>
                <a:gd name="T10" fmla="*/ 5 w 30"/>
                <a:gd name="T11" fmla="*/ 3 h 39"/>
                <a:gd name="T12" fmla="*/ 2 w 30"/>
                <a:gd name="T13" fmla="*/ 14 h 39"/>
                <a:gd name="T14" fmla="*/ 14 w 30"/>
                <a:gd name="T15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39">
                  <a:moveTo>
                    <a:pt x="14" y="35"/>
                  </a:moveTo>
                  <a:cubicBezTo>
                    <a:pt x="16" y="38"/>
                    <a:pt x="18" y="39"/>
                    <a:pt x="21" y="39"/>
                  </a:cubicBezTo>
                  <a:cubicBezTo>
                    <a:pt x="23" y="39"/>
                    <a:pt x="24" y="39"/>
                    <a:pt x="25" y="38"/>
                  </a:cubicBezTo>
                  <a:cubicBezTo>
                    <a:pt x="29" y="36"/>
                    <a:pt x="30" y="31"/>
                    <a:pt x="28" y="27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3" y="2"/>
                    <a:pt x="9" y="0"/>
                    <a:pt x="5" y="3"/>
                  </a:cubicBezTo>
                  <a:cubicBezTo>
                    <a:pt x="1" y="5"/>
                    <a:pt x="0" y="10"/>
                    <a:pt x="2" y="14"/>
                  </a:cubicBezTo>
                  <a:lnTo>
                    <a:pt x="14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98" name="Freeform 503"/>
            <p:cNvSpPr>
              <a:spLocks/>
            </p:cNvSpPr>
            <p:nvPr/>
          </p:nvSpPr>
          <p:spPr bwMode="auto">
            <a:xfrm>
              <a:off x="98425" y="1022350"/>
              <a:ext cx="34925" cy="31750"/>
            </a:xfrm>
            <a:custGeom>
              <a:avLst/>
              <a:gdLst>
                <a:gd name="T0" fmla="*/ 27 w 36"/>
                <a:gd name="T1" fmla="*/ 34 h 34"/>
                <a:gd name="T2" fmla="*/ 33 w 36"/>
                <a:gd name="T3" fmla="*/ 32 h 34"/>
                <a:gd name="T4" fmla="*/ 33 w 36"/>
                <a:gd name="T5" fmla="*/ 20 h 34"/>
                <a:gd name="T6" fmla="*/ 15 w 36"/>
                <a:gd name="T7" fmla="*/ 3 h 34"/>
                <a:gd name="T8" fmla="*/ 4 w 36"/>
                <a:gd name="T9" fmla="*/ 3 h 34"/>
                <a:gd name="T10" fmla="*/ 4 w 36"/>
                <a:gd name="T11" fmla="*/ 14 h 34"/>
                <a:gd name="T12" fmla="*/ 21 w 36"/>
                <a:gd name="T13" fmla="*/ 32 h 34"/>
                <a:gd name="T14" fmla="*/ 27 w 36"/>
                <a:gd name="T1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4">
                  <a:moveTo>
                    <a:pt x="27" y="34"/>
                  </a:moveTo>
                  <a:cubicBezTo>
                    <a:pt x="29" y="34"/>
                    <a:pt x="31" y="33"/>
                    <a:pt x="33" y="32"/>
                  </a:cubicBezTo>
                  <a:cubicBezTo>
                    <a:pt x="36" y="29"/>
                    <a:pt x="36" y="23"/>
                    <a:pt x="33" y="20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0"/>
                    <a:pt x="7" y="0"/>
                    <a:pt x="4" y="3"/>
                  </a:cubicBezTo>
                  <a:cubicBezTo>
                    <a:pt x="0" y="6"/>
                    <a:pt x="0" y="11"/>
                    <a:pt x="4" y="14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5" y="34"/>
                    <a:pt x="2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99" name="Freeform 504"/>
            <p:cNvSpPr>
              <a:spLocks/>
            </p:cNvSpPr>
            <p:nvPr/>
          </p:nvSpPr>
          <p:spPr bwMode="auto">
            <a:xfrm>
              <a:off x="74613" y="1054100"/>
              <a:ext cx="38100" cy="26988"/>
            </a:xfrm>
            <a:custGeom>
              <a:avLst/>
              <a:gdLst>
                <a:gd name="T0" fmla="*/ 31 w 40"/>
                <a:gd name="T1" fmla="*/ 29 h 29"/>
                <a:gd name="T2" fmla="*/ 38 w 40"/>
                <a:gd name="T3" fmla="*/ 25 h 29"/>
                <a:gd name="T4" fmla="*/ 35 w 40"/>
                <a:gd name="T5" fmla="*/ 14 h 29"/>
                <a:gd name="T6" fmla="*/ 14 w 40"/>
                <a:gd name="T7" fmla="*/ 2 h 29"/>
                <a:gd name="T8" fmla="*/ 3 w 40"/>
                <a:gd name="T9" fmla="*/ 5 h 29"/>
                <a:gd name="T10" fmla="*/ 6 w 40"/>
                <a:gd name="T11" fmla="*/ 16 h 29"/>
                <a:gd name="T12" fmla="*/ 27 w 40"/>
                <a:gd name="T13" fmla="*/ 28 h 29"/>
                <a:gd name="T14" fmla="*/ 31 w 40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29">
                  <a:moveTo>
                    <a:pt x="31" y="29"/>
                  </a:moveTo>
                  <a:cubicBezTo>
                    <a:pt x="34" y="29"/>
                    <a:pt x="37" y="28"/>
                    <a:pt x="38" y="25"/>
                  </a:cubicBezTo>
                  <a:cubicBezTo>
                    <a:pt x="40" y="21"/>
                    <a:pt x="39" y="17"/>
                    <a:pt x="35" y="14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0" y="0"/>
                    <a:pt x="5" y="1"/>
                    <a:pt x="3" y="5"/>
                  </a:cubicBezTo>
                  <a:cubicBezTo>
                    <a:pt x="0" y="9"/>
                    <a:pt x="2" y="14"/>
                    <a:pt x="6" y="16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8" y="29"/>
                    <a:pt x="30" y="29"/>
                    <a:pt x="3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00" name="Freeform 505"/>
            <p:cNvSpPr>
              <a:spLocks/>
            </p:cNvSpPr>
            <p:nvPr/>
          </p:nvSpPr>
          <p:spPr bwMode="auto">
            <a:xfrm>
              <a:off x="58738" y="1090613"/>
              <a:ext cx="39688" cy="22225"/>
            </a:xfrm>
            <a:custGeom>
              <a:avLst/>
              <a:gdLst>
                <a:gd name="T0" fmla="*/ 7 w 42"/>
                <a:gd name="T1" fmla="*/ 17 h 23"/>
                <a:gd name="T2" fmla="*/ 31 w 42"/>
                <a:gd name="T3" fmla="*/ 23 h 23"/>
                <a:gd name="T4" fmla="*/ 34 w 42"/>
                <a:gd name="T5" fmla="*/ 23 h 23"/>
                <a:gd name="T6" fmla="*/ 41 w 42"/>
                <a:gd name="T7" fmla="*/ 17 h 23"/>
                <a:gd name="T8" fmla="*/ 36 w 42"/>
                <a:gd name="T9" fmla="*/ 8 h 23"/>
                <a:gd name="T10" fmla="*/ 11 w 42"/>
                <a:gd name="T11" fmla="*/ 1 h 23"/>
                <a:gd name="T12" fmla="*/ 2 w 42"/>
                <a:gd name="T13" fmla="*/ 7 h 23"/>
                <a:gd name="T14" fmla="*/ 7 w 42"/>
                <a:gd name="T15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23">
                  <a:moveTo>
                    <a:pt x="7" y="17"/>
                  </a:moveTo>
                  <a:cubicBezTo>
                    <a:pt x="31" y="23"/>
                    <a:pt x="31" y="23"/>
                    <a:pt x="31" y="23"/>
                  </a:cubicBezTo>
                  <a:cubicBezTo>
                    <a:pt x="32" y="23"/>
                    <a:pt x="33" y="23"/>
                    <a:pt x="34" y="23"/>
                  </a:cubicBezTo>
                  <a:cubicBezTo>
                    <a:pt x="37" y="23"/>
                    <a:pt x="40" y="21"/>
                    <a:pt x="41" y="17"/>
                  </a:cubicBezTo>
                  <a:cubicBezTo>
                    <a:pt x="42" y="13"/>
                    <a:pt x="40" y="9"/>
                    <a:pt x="36" y="8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7" y="0"/>
                    <a:pt x="3" y="2"/>
                    <a:pt x="2" y="7"/>
                  </a:cubicBezTo>
                  <a:cubicBezTo>
                    <a:pt x="0" y="11"/>
                    <a:pt x="3" y="15"/>
                    <a:pt x="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01" name="Freeform 506"/>
            <p:cNvSpPr>
              <a:spLocks/>
            </p:cNvSpPr>
            <p:nvPr/>
          </p:nvSpPr>
          <p:spPr bwMode="auto">
            <a:xfrm>
              <a:off x="334963" y="1090613"/>
              <a:ext cx="39688" cy="22225"/>
            </a:xfrm>
            <a:custGeom>
              <a:avLst/>
              <a:gdLst>
                <a:gd name="T0" fmla="*/ 9 w 42"/>
                <a:gd name="T1" fmla="*/ 23 h 23"/>
                <a:gd name="T2" fmla="*/ 11 w 42"/>
                <a:gd name="T3" fmla="*/ 23 h 23"/>
                <a:gd name="T4" fmla="*/ 35 w 42"/>
                <a:gd name="T5" fmla="*/ 17 h 23"/>
                <a:gd name="T6" fmla="*/ 41 w 42"/>
                <a:gd name="T7" fmla="*/ 7 h 23"/>
                <a:gd name="T8" fmla="*/ 31 w 42"/>
                <a:gd name="T9" fmla="*/ 1 h 23"/>
                <a:gd name="T10" fmla="*/ 7 w 42"/>
                <a:gd name="T11" fmla="*/ 8 h 23"/>
                <a:gd name="T12" fmla="*/ 1 w 42"/>
                <a:gd name="T13" fmla="*/ 17 h 23"/>
                <a:gd name="T14" fmla="*/ 9 w 42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23">
                  <a:moveTo>
                    <a:pt x="9" y="23"/>
                  </a:moveTo>
                  <a:cubicBezTo>
                    <a:pt x="9" y="23"/>
                    <a:pt x="10" y="23"/>
                    <a:pt x="11" y="23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9" y="15"/>
                    <a:pt x="42" y="11"/>
                    <a:pt x="41" y="7"/>
                  </a:cubicBezTo>
                  <a:cubicBezTo>
                    <a:pt x="39" y="2"/>
                    <a:pt x="35" y="0"/>
                    <a:pt x="31" y="1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2" y="9"/>
                    <a:pt x="0" y="13"/>
                    <a:pt x="1" y="17"/>
                  </a:cubicBezTo>
                  <a:cubicBezTo>
                    <a:pt x="2" y="21"/>
                    <a:pt x="5" y="23"/>
                    <a:pt x="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02" name="Freeform 507"/>
            <p:cNvSpPr>
              <a:spLocks/>
            </p:cNvSpPr>
            <p:nvPr/>
          </p:nvSpPr>
          <p:spPr bwMode="auto">
            <a:xfrm>
              <a:off x="322263" y="1054100"/>
              <a:ext cx="38100" cy="26988"/>
            </a:xfrm>
            <a:custGeom>
              <a:avLst/>
              <a:gdLst>
                <a:gd name="T0" fmla="*/ 9 w 40"/>
                <a:gd name="T1" fmla="*/ 29 h 29"/>
                <a:gd name="T2" fmla="*/ 13 w 40"/>
                <a:gd name="T3" fmla="*/ 28 h 29"/>
                <a:gd name="T4" fmla="*/ 35 w 40"/>
                <a:gd name="T5" fmla="*/ 16 h 29"/>
                <a:gd name="T6" fmla="*/ 38 w 40"/>
                <a:gd name="T7" fmla="*/ 5 h 29"/>
                <a:gd name="T8" fmla="*/ 27 w 40"/>
                <a:gd name="T9" fmla="*/ 2 h 29"/>
                <a:gd name="T10" fmla="*/ 5 w 40"/>
                <a:gd name="T11" fmla="*/ 14 h 29"/>
                <a:gd name="T12" fmla="*/ 2 w 40"/>
                <a:gd name="T13" fmla="*/ 25 h 29"/>
                <a:gd name="T14" fmla="*/ 9 w 40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29">
                  <a:moveTo>
                    <a:pt x="9" y="29"/>
                  </a:moveTo>
                  <a:cubicBezTo>
                    <a:pt x="10" y="29"/>
                    <a:pt x="12" y="29"/>
                    <a:pt x="13" y="28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9" y="14"/>
                    <a:pt x="40" y="9"/>
                    <a:pt x="38" y="5"/>
                  </a:cubicBezTo>
                  <a:cubicBezTo>
                    <a:pt x="35" y="1"/>
                    <a:pt x="31" y="0"/>
                    <a:pt x="27" y="2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1" y="17"/>
                    <a:pt x="0" y="21"/>
                    <a:pt x="2" y="25"/>
                  </a:cubicBezTo>
                  <a:cubicBezTo>
                    <a:pt x="4" y="28"/>
                    <a:pt x="6" y="29"/>
                    <a:pt x="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03" name="Freeform 508"/>
            <p:cNvSpPr>
              <a:spLocks/>
            </p:cNvSpPr>
            <p:nvPr/>
          </p:nvSpPr>
          <p:spPr bwMode="auto">
            <a:xfrm>
              <a:off x="300038" y="1022350"/>
              <a:ext cx="34925" cy="31750"/>
            </a:xfrm>
            <a:custGeom>
              <a:avLst/>
              <a:gdLst>
                <a:gd name="T0" fmla="*/ 9 w 36"/>
                <a:gd name="T1" fmla="*/ 34 h 34"/>
                <a:gd name="T2" fmla="*/ 15 w 36"/>
                <a:gd name="T3" fmla="*/ 32 h 34"/>
                <a:gd name="T4" fmla="*/ 33 w 36"/>
                <a:gd name="T5" fmla="*/ 14 h 34"/>
                <a:gd name="T6" fmla="*/ 33 w 36"/>
                <a:gd name="T7" fmla="*/ 3 h 34"/>
                <a:gd name="T8" fmla="*/ 21 w 36"/>
                <a:gd name="T9" fmla="*/ 3 h 34"/>
                <a:gd name="T10" fmla="*/ 4 w 36"/>
                <a:gd name="T11" fmla="*/ 20 h 34"/>
                <a:gd name="T12" fmla="*/ 4 w 36"/>
                <a:gd name="T13" fmla="*/ 32 h 34"/>
                <a:gd name="T14" fmla="*/ 9 w 36"/>
                <a:gd name="T1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4">
                  <a:moveTo>
                    <a:pt x="9" y="34"/>
                  </a:moveTo>
                  <a:cubicBezTo>
                    <a:pt x="11" y="34"/>
                    <a:pt x="13" y="33"/>
                    <a:pt x="15" y="32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6" y="11"/>
                    <a:pt x="36" y="6"/>
                    <a:pt x="33" y="3"/>
                  </a:cubicBezTo>
                  <a:cubicBezTo>
                    <a:pt x="30" y="0"/>
                    <a:pt x="24" y="0"/>
                    <a:pt x="21" y="3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0" y="23"/>
                    <a:pt x="0" y="29"/>
                    <a:pt x="4" y="32"/>
                  </a:cubicBezTo>
                  <a:cubicBezTo>
                    <a:pt x="5" y="33"/>
                    <a:pt x="7" y="34"/>
                    <a:pt x="9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04" name="Freeform 509"/>
            <p:cNvSpPr>
              <a:spLocks/>
            </p:cNvSpPr>
            <p:nvPr/>
          </p:nvSpPr>
          <p:spPr bwMode="auto">
            <a:xfrm>
              <a:off x="273050" y="995363"/>
              <a:ext cx="30163" cy="38100"/>
            </a:xfrm>
            <a:custGeom>
              <a:avLst/>
              <a:gdLst>
                <a:gd name="T0" fmla="*/ 5 w 31"/>
                <a:gd name="T1" fmla="*/ 38 h 39"/>
                <a:gd name="T2" fmla="*/ 9 w 31"/>
                <a:gd name="T3" fmla="*/ 39 h 39"/>
                <a:gd name="T4" fmla="*/ 16 w 31"/>
                <a:gd name="T5" fmla="*/ 35 h 39"/>
                <a:gd name="T6" fmla="*/ 28 w 31"/>
                <a:gd name="T7" fmla="*/ 14 h 39"/>
                <a:gd name="T8" fmla="*/ 25 w 31"/>
                <a:gd name="T9" fmla="*/ 3 h 39"/>
                <a:gd name="T10" fmla="*/ 15 w 31"/>
                <a:gd name="T11" fmla="*/ 6 h 39"/>
                <a:gd name="T12" fmla="*/ 2 w 31"/>
                <a:gd name="T13" fmla="*/ 27 h 39"/>
                <a:gd name="T14" fmla="*/ 5 w 31"/>
                <a:gd name="T15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39">
                  <a:moveTo>
                    <a:pt x="5" y="38"/>
                  </a:moveTo>
                  <a:cubicBezTo>
                    <a:pt x="6" y="39"/>
                    <a:pt x="8" y="39"/>
                    <a:pt x="9" y="39"/>
                  </a:cubicBezTo>
                  <a:cubicBezTo>
                    <a:pt x="12" y="39"/>
                    <a:pt x="14" y="38"/>
                    <a:pt x="16" y="35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31" y="10"/>
                    <a:pt x="29" y="5"/>
                    <a:pt x="25" y="3"/>
                  </a:cubicBezTo>
                  <a:cubicBezTo>
                    <a:pt x="22" y="0"/>
                    <a:pt x="17" y="2"/>
                    <a:pt x="15" y="6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0" y="31"/>
                    <a:pt x="1" y="36"/>
                    <a:pt x="5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05" name="Freeform 510"/>
            <p:cNvSpPr>
              <a:spLocks/>
            </p:cNvSpPr>
            <p:nvPr/>
          </p:nvSpPr>
          <p:spPr bwMode="auto">
            <a:xfrm>
              <a:off x="242888" y="981075"/>
              <a:ext cx="22225" cy="39688"/>
            </a:xfrm>
            <a:custGeom>
              <a:avLst/>
              <a:gdLst>
                <a:gd name="T0" fmla="*/ 9 w 24"/>
                <a:gd name="T1" fmla="*/ 41 h 41"/>
                <a:gd name="T2" fmla="*/ 17 w 24"/>
                <a:gd name="T3" fmla="*/ 35 h 41"/>
                <a:gd name="T4" fmla="*/ 23 w 24"/>
                <a:gd name="T5" fmla="*/ 10 h 41"/>
                <a:gd name="T6" fmla="*/ 18 w 24"/>
                <a:gd name="T7" fmla="*/ 1 h 41"/>
                <a:gd name="T8" fmla="*/ 8 w 24"/>
                <a:gd name="T9" fmla="*/ 6 h 41"/>
                <a:gd name="T10" fmla="*/ 1 w 24"/>
                <a:gd name="T11" fmla="*/ 31 h 41"/>
                <a:gd name="T12" fmla="*/ 7 w 24"/>
                <a:gd name="T13" fmla="*/ 40 h 41"/>
                <a:gd name="T14" fmla="*/ 9 w 24"/>
                <a:gd name="T1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41">
                  <a:moveTo>
                    <a:pt x="9" y="41"/>
                  </a:moveTo>
                  <a:cubicBezTo>
                    <a:pt x="13" y="41"/>
                    <a:pt x="16" y="38"/>
                    <a:pt x="17" y="35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4" y="6"/>
                    <a:pt x="22" y="2"/>
                    <a:pt x="18" y="1"/>
                  </a:cubicBezTo>
                  <a:cubicBezTo>
                    <a:pt x="13" y="0"/>
                    <a:pt x="9" y="2"/>
                    <a:pt x="8" y="6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0" y="35"/>
                    <a:pt x="3" y="39"/>
                    <a:pt x="7" y="40"/>
                  </a:cubicBezTo>
                  <a:cubicBezTo>
                    <a:pt x="8" y="41"/>
                    <a:pt x="8" y="41"/>
                    <a:pt x="9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06" name="Freeform 511"/>
            <p:cNvSpPr>
              <a:spLocks/>
            </p:cNvSpPr>
            <p:nvPr/>
          </p:nvSpPr>
          <p:spPr bwMode="auto">
            <a:xfrm>
              <a:off x="2193925" y="1719263"/>
              <a:ext cx="192088" cy="15875"/>
            </a:xfrm>
            <a:custGeom>
              <a:avLst/>
              <a:gdLst>
                <a:gd name="T0" fmla="*/ 193 w 201"/>
                <a:gd name="T1" fmla="*/ 0 h 16"/>
                <a:gd name="T2" fmla="*/ 8 w 201"/>
                <a:gd name="T3" fmla="*/ 0 h 16"/>
                <a:gd name="T4" fmla="*/ 0 w 201"/>
                <a:gd name="T5" fmla="*/ 8 h 16"/>
                <a:gd name="T6" fmla="*/ 8 w 201"/>
                <a:gd name="T7" fmla="*/ 16 h 16"/>
                <a:gd name="T8" fmla="*/ 193 w 201"/>
                <a:gd name="T9" fmla="*/ 16 h 16"/>
                <a:gd name="T10" fmla="*/ 201 w 201"/>
                <a:gd name="T11" fmla="*/ 8 h 16"/>
                <a:gd name="T12" fmla="*/ 193 w 201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16">
                  <a:moveTo>
                    <a:pt x="193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2"/>
                    <a:pt x="3" y="16"/>
                    <a:pt x="8" y="16"/>
                  </a:cubicBezTo>
                  <a:cubicBezTo>
                    <a:pt x="193" y="16"/>
                    <a:pt x="193" y="16"/>
                    <a:pt x="193" y="16"/>
                  </a:cubicBezTo>
                  <a:cubicBezTo>
                    <a:pt x="198" y="16"/>
                    <a:pt x="201" y="12"/>
                    <a:pt x="201" y="8"/>
                  </a:cubicBezTo>
                  <a:cubicBezTo>
                    <a:pt x="201" y="4"/>
                    <a:pt x="198" y="0"/>
                    <a:pt x="19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07" name="Freeform 512"/>
            <p:cNvSpPr>
              <a:spLocks/>
            </p:cNvSpPr>
            <p:nvPr/>
          </p:nvSpPr>
          <p:spPr bwMode="auto">
            <a:xfrm>
              <a:off x="2193925" y="1687513"/>
              <a:ext cx="192088" cy="15875"/>
            </a:xfrm>
            <a:custGeom>
              <a:avLst/>
              <a:gdLst>
                <a:gd name="T0" fmla="*/ 0 w 201"/>
                <a:gd name="T1" fmla="*/ 8 h 16"/>
                <a:gd name="T2" fmla="*/ 8 w 201"/>
                <a:gd name="T3" fmla="*/ 16 h 16"/>
                <a:gd name="T4" fmla="*/ 193 w 201"/>
                <a:gd name="T5" fmla="*/ 16 h 16"/>
                <a:gd name="T6" fmla="*/ 201 w 201"/>
                <a:gd name="T7" fmla="*/ 8 h 16"/>
                <a:gd name="T8" fmla="*/ 193 w 201"/>
                <a:gd name="T9" fmla="*/ 0 h 16"/>
                <a:gd name="T10" fmla="*/ 8 w 201"/>
                <a:gd name="T11" fmla="*/ 0 h 16"/>
                <a:gd name="T12" fmla="*/ 0 w 201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16">
                  <a:moveTo>
                    <a:pt x="0" y="8"/>
                  </a:moveTo>
                  <a:cubicBezTo>
                    <a:pt x="0" y="13"/>
                    <a:pt x="3" y="16"/>
                    <a:pt x="8" y="16"/>
                  </a:cubicBezTo>
                  <a:cubicBezTo>
                    <a:pt x="193" y="16"/>
                    <a:pt x="193" y="16"/>
                    <a:pt x="193" y="16"/>
                  </a:cubicBezTo>
                  <a:cubicBezTo>
                    <a:pt x="198" y="16"/>
                    <a:pt x="201" y="13"/>
                    <a:pt x="201" y="8"/>
                  </a:cubicBezTo>
                  <a:cubicBezTo>
                    <a:pt x="201" y="4"/>
                    <a:pt x="198" y="0"/>
                    <a:pt x="193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08" name="Freeform 513"/>
            <p:cNvSpPr>
              <a:spLocks/>
            </p:cNvSpPr>
            <p:nvPr/>
          </p:nvSpPr>
          <p:spPr bwMode="auto">
            <a:xfrm>
              <a:off x="166688" y="1068388"/>
              <a:ext cx="106363" cy="85725"/>
            </a:xfrm>
            <a:custGeom>
              <a:avLst/>
              <a:gdLst>
                <a:gd name="T0" fmla="*/ 31 w 111"/>
                <a:gd name="T1" fmla="*/ 88 h 90"/>
                <a:gd name="T2" fmla="*/ 37 w 111"/>
                <a:gd name="T3" fmla="*/ 90 h 90"/>
                <a:gd name="T4" fmla="*/ 37 w 111"/>
                <a:gd name="T5" fmla="*/ 90 h 90"/>
                <a:gd name="T6" fmla="*/ 43 w 111"/>
                <a:gd name="T7" fmla="*/ 88 h 90"/>
                <a:gd name="T8" fmla="*/ 108 w 111"/>
                <a:gd name="T9" fmla="*/ 14 h 90"/>
                <a:gd name="T10" fmla="*/ 108 w 111"/>
                <a:gd name="T11" fmla="*/ 3 h 90"/>
                <a:gd name="T12" fmla="*/ 96 w 111"/>
                <a:gd name="T13" fmla="*/ 3 h 90"/>
                <a:gd name="T14" fmla="*/ 37 w 111"/>
                <a:gd name="T15" fmla="*/ 70 h 90"/>
                <a:gd name="T16" fmla="*/ 15 w 111"/>
                <a:gd name="T17" fmla="*/ 45 h 90"/>
                <a:gd name="T18" fmla="*/ 3 w 111"/>
                <a:gd name="T19" fmla="*/ 45 h 90"/>
                <a:gd name="T20" fmla="*/ 3 w 111"/>
                <a:gd name="T21" fmla="*/ 56 h 90"/>
                <a:gd name="T22" fmla="*/ 31 w 111"/>
                <a:gd name="T23" fmla="*/ 8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90">
                  <a:moveTo>
                    <a:pt x="31" y="88"/>
                  </a:moveTo>
                  <a:cubicBezTo>
                    <a:pt x="33" y="89"/>
                    <a:pt x="35" y="90"/>
                    <a:pt x="37" y="90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39" y="90"/>
                    <a:pt x="41" y="89"/>
                    <a:pt x="43" y="88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1" y="11"/>
                    <a:pt x="111" y="6"/>
                    <a:pt x="108" y="3"/>
                  </a:cubicBezTo>
                  <a:cubicBezTo>
                    <a:pt x="104" y="0"/>
                    <a:pt x="99" y="0"/>
                    <a:pt x="96" y="3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12" y="42"/>
                    <a:pt x="7" y="42"/>
                    <a:pt x="3" y="45"/>
                  </a:cubicBezTo>
                  <a:cubicBezTo>
                    <a:pt x="0" y="47"/>
                    <a:pt x="0" y="53"/>
                    <a:pt x="3" y="56"/>
                  </a:cubicBezTo>
                  <a:lnTo>
                    <a:pt x="31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09" name="Freeform 514"/>
            <p:cNvSpPr>
              <a:spLocks noEditPoints="1"/>
            </p:cNvSpPr>
            <p:nvPr/>
          </p:nvSpPr>
          <p:spPr bwMode="auto">
            <a:xfrm>
              <a:off x="693738" y="393700"/>
              <a:ext cx="236538" cy="266700"/>
            </a:xfrm>
            <a:custGeom>
              <a:avLst/>
              <a:gdLst>
                <a:gd name="T0" fmla="*/ 247 w 247"/>
                <a:gd name="T1" fmla="*/ 160 h 279"/>
                <a:gd name="T2" fmla="*/ 199 w 247"/>
                <a:gd name="T3" fmla="*/ 112 h 279"/>
                <a:gd name="T4" fmla="*/ 151 w 247"/>
                <a:gd name="T5" fmla="*/ 160 h 279"/>
                <a:gd name="T6" fmla="*/ 191 w 247"/>
                <a:gd name="T7" fmla="*/ 207 h 279"/>
                <a:gd name="T8" fmla="*/ 191 w 247"/>
                <a:gd name="T9" fmla="*/ 215 h 279"/>
                <a:gd name="T10" fmla="*/ 142 w 247"/>
                <a:gd name="T11" fmla="*/ 263 h 279"/>
                <a:gd name="T12" fmla="*/ 94 w 247"/>
                <a:gd name="T13" fmla="*/ 215 h 279"/>
                <a:gd name="T14" fmla="*/ 94 w 247"/>
                <a:gd name="T15" fmla="*/ 142 h 279"/>
                <a:gd name="T16" fmla="*/ 123 w 247"/>
                <a:gd name="T17" fmla="*/ 120 h 279"/>
                <a:gd name="T18" fmla="*/ 149 w 247"/>
                <a:gd name="T19" fmla="*/ 89 h 279"/>
                <a:gd name="T20" fmla="*/ 166 w 247"/>
                <a:gd name="T21" fmla="*/ 51 h 279"/>
                <a:gd name="T22" fmla="*/ 172 w 247"/>
                <a:gd name="T23" fmla="*/ 8 h 279"/>
                <a:gd name="T24" fmla="*/ 164 w 247"/>
                <a:gd name="T25" fmla="*/ 0 h 279"/>
                <a:gd name="T26" fmla="*/ 142 w 247"/>
                <a:gd name="T27" fmla="*/ 0 h 279"/>
                <a:gd name="T28" fmla="*/ 134 w 247"/>
                <a:gd name="T29" fmla="*/ 8 h 279"/>
                <a:gd name="T30" fmla="*/ 142 w 247"/>
                <a:gd name="T31" fmla="*/ 16 h 279"/>
                <a:gd name="T32" fmla="*/ 156 w 247"/>
                <a:gd name="T33" fmla="*/ 16 h 279"/>
                <a:gd name="T34" fmla="*/ 151 w 247"/>
                <a:gd name="T35" fmla="*/ 46 h 279"/>
                <a:gd name="T36" fmla="*/ 136 w 247"/>
                <a:gd name="T37" fmla="*/ 80 h 279"/>
                <a:gd name="T38" fmla="*/ 113 w 247"/>
                <a:gd name="T39" fmla="*/ 109 h 279"/>
                <a:gd name="T40" fmla="*/ 86 w 247"/>
                <a:gd name="T41" fmla="*/ 128 h 279"/>
                <a:gd name="T42" fmla="*/ 60 w 247"/>
                <a:gd name="T43" fmla="*/ 109 h 279"/>
                <a:gd name="T44" fmla="*/ 36 w 247"/>
                <a:gd name="T45" fmla="*/ 80 h 279"/>
                <a:gd name="T46" fmla="*/ 21 w 247"/>
                <a:gd name="T47" fmla="*/ 46 h 279"/>
                <a:gd name="T48" fmla="*/ 16 w 247"/>
                <a:gd name="T49" fmla="*/ 16 h 279"/>
                <a:gd name="T50" fmla="*/ 30 w 247"/>
                <a:gd name="T51" fmla="*/ 16 h 279"/>
                <a:gd name="T52" fmla="*/ 38 w 247"/>
                <a:gd name="T53" fmla="*/ 8 h 279"/>
                <a:gd name="T54" fmla="*/ 30 w 247"/>
                <a:gd name="T55" fmla="*/ 0 h 279"/>
                <a:gd name="T56" fmla="*/ 8 w 247"/>
                <a:gd name="T57" fmla="*/ 0 h 279"/>
                <a:gd name="T58" fmla="*/ 0 w 247"/>
                <a:gd name="T59" fmla="*/ 8 h 279"/>
                <a:gd name="T60" fmla="*/ 6 w 247"/>
                <a:gd name="T61" fmla="*/ 51 h 279"/>
                <a:gd name="T62" fmla="*/ 23 w 247"/>
                <a:gd name="T63" fmla="*/ 89 h 279"/>
                <a:gd name="T64" fmla="*/ 49 w 247"/>
                <a:gd name="T65" fmla="*/ 120 h 279"/>
                <a:gd name="T66" fmla="*/ 78 w 247"/>
                <a:gd name="T67" fmla="*/ 141 h 279"/>
                <a:gd name="T68" fmla="*/ 78 w 247"/>
                <a:gd name="T69" fmla="*/ 215 h 279"/>
                <a:gd name="T70" fmla="*/ 142 w 247"/>
                <a:gd name="T71" fmla="*/ 279 h 279"/>
                <a:gd name="T72" fmla="*/ 207 w 247"/>
                <a:gd name="T73" fmla="*/ 215 h 279"/>
                <a:gd name="T74" fmla="*/ 207 w 247"/>
                <a:gd name="T75" fmla="*/ 207 h 279"/>
                <a:gd name="T76" fmla="*/ 247 w 247"/>
                <a:gd name="T77" fmla="*/ 160 h 279"/>
                <a:gd name="T78" fmla="*/ 199 w 247"/>
                <a:gd name="T79" fmla="*/ 191 h 279"/>
                <a:gd name="T80" fmla="*/ 167 w 247"/>
                <a:gd name="T81" fmla="*/ 160 h 279"/>
                <a:gd name="T82" fmla="*/ 199 w 247"/>
                <a:gd name="T83" fmla="*/ 128 h 279"/>
                <a:gd name="T84" fmla="*/ 231 w 247"/>
                <a:gd name="T85" fmla="*/ 160 h 279"/>
                <a:gd name="T86" fmla="*/ 199 w 247"/>
                <a:gd name="T87" fmla="*/ 19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7" h="279">
                  <a:moveTo>
                    <a:pt x="247" y="160"/>
                  </a:moveTo>
                  <a:cubicBezTo>
                    <a:pt x="247" y="133"/>
                    <a:pt x="225" y="112"/>
                    <a:pt x="199" y="112"/>
                  </a:cubicBezTo>
                  <a:cubicBezTo>
                    <a:pt x="173" y="112"/>
                    <a:pt x="151" y="133"/>
                    <a:pt x="151" y="160"/>
                  </a:cubicBezTo>
                  <a:cubicBezTo>
                    <a:pt x="151" y="183"/>
                    <a:pt x="168" y="203"/>
                    <a:pt x="191" y="207"/>
                  </a:cubicBezTo>
                  <a:cubicBezTo>
                    <a:pt x="191" y="215"/>
                    <a:pt x="191" y="215"/>
                    <a:pt x="191" y="215"/>
                  </a:cubicBezTo>
                  <a:cubicBezTo>
                    <a:pt x="191" y="241"/>
                    <a:pt x="169" y="263"/>
                    <a:pt x="142" y="263"/>
                  </a:cubicBezTo>
                  <a:cubicBezTo>
                    <a:pt x="116" y="263"/>
                    <a:pt x="94" y="241"/>
                    <a:pt x="94" y="215"/>
                  </a:cubicBezTo>
                  <a:cubicBezTo>
                    <a:pt x="94" y="142"/>
                    <a:pt x="94" y="142"/>
                    <a:pt x="94" y="142"/>
                  </a:cubicBezTo>
                  <a:cubicBezTo>
                    <a:pt x="105" y="136"/>
                    <a:pt x="114" y="129"/>
                    <a:pt x="123" y="120"/>
                  </a:cubicBezTo>
                  <a:cubicBezTo>
                    <a:pt x="133" y="111"/>
                    <a:pt x="142" y="100"/>
                    <a:pt x="149" y="89"/>
                  </a:cubicBezTo>
                  <a:cubicBezTo>
                    <a:pt x="157" y="77"/>
                    <a:pt x="162" y="64"/>
                    <a:pt x="166" y="51"/>
                  </a:cubicBezTo>
                  <a:cubicBezTo>
                    <a:pt x="170" y="37"/>
                    <a:pt x="172" y="23"/>
                    <a:pt x="172" y="8"/>
                  </a:cubicBezTo>
                  <a:cubicBezTo>
                    <a:pt x="172" y="4"/>
                    <a:pt x="169" y="0"/>
                    <a:pt x="164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38" y="0"/>
                    <a:pt x="134" y="4"/>
                    <a:pt x="134" y="8"/>
                  </a:cubicBezTo>
                  <a:cubicBezTo>
                    <a:pt x="134" y="13"/>
                    <a:pt x="138" y="16"/>
                    <a:pt x="142" y="16"/>
                  </a:cubicBezTo>
                  <a:cubicBezTo>
                    <a:pt x="156" y="16"/>
                    <a:pt x="156" y="16"/>
                    <a:pt x="156" y="16"/>
                  </a:cubicBezTo>
                  <a:cubicBezTo>
                    <a:pt x="155" y="27"/>
                    <a:pt x="154" y="37"/>
                    <a:pt x="151" y="46"/>
                  </a:cubicBezTo>
                  <a:cubicBezTo>
                    <a:pt x="147" y="58"/>
                    <a:pt x="142" y="70"/>
                    <a:pt x="136" y="80"/>
                  </a:cubicBezTo>
                  <a:cubicBezTo>
                    <a:pt x="129" y="91"/>
                    <a:pt x="122" y="100"/>
                    <a:pt x="113" y="109"/>
                  </a:cubicBezTo>
                  <a:cubicBezTo>
                    <a:pt x="104" y="116"/>
                    <a:pt x="96" y="122"/>
                    <a:pt x="86" y="128"/>
                  </a:cubicBezTo>
                  <a:cubicBezTo>
                    <a:pt x="77" y="122"/>
                    <a:pt x="68" y="116"/>
                    <a:pt x="60" y="109"/>
                  </a:cubicBezTo>
                  <a:cubicBezTo>
                    <a:pt x="51" y="100"/>
                    <a:pt x="43" y="91"/>
                    <a:pt x="36" y="80"/>
                  </a:cubicBezTo>
                  <a:cubicBezTo>
                    <a:pt x="30" y="70"/>
                    <a:pt x="25" y="58"/>
                    <a:pt x="21" y="46"/>
                  </a:cubicBezTo>
                  <a:cubicBezTo>
                    <a:pt x="19" y="37"/>
                    <a:pt x="17" y="27"/>
                    <a:pt x="16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4" y="16"/>
                    <a:pt x="38" y="13"/>
                    <a:pt x="38" y="8"/>
                  </a:cubicBezTo>
                  <a:cubicBezTo>
                    <a:pt x="38" y="4"/>
                    <a:pt x="34" y="0"/>
                    <a:pt x="3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23"/>
                    <a:pt x="2" y="37"/>
                    <a:pt x="6" y="51"/>
                  </a:cubicBezTo>
                  <a:cubicBezTo>
                    <a:pt x="10" y="64"/>
                    <a:pt x="16" y="77"/>
                    <a:pt x="23" y="89"/>
                  </a:cubicBezTo>
                  <a:cubicBezTo>
                    <a:pt x="30" y="100"/>
                    <a:pt x="39" y="111"/>
                    <a:pt x="49" y="120"/>
                  </a:cubicBezTo>
                  <a:cubicBezTo>
                    <a:pt x="58" y="129"/>
                    <a:pt x="68" y="136"/>
                    <a:pt x="78" y="141"/>
                  </a:cubicBezTo>
                  <a:cubicBezTo>
                    <a:pt x="78" y="215"/>
                    <a:pt x="78" y="215"/>
                    <a:pt x="78" y="215"/>
                  </a:cubicBezTo>
                  <a:cubicBezTo>
                    <a:pt x="78" y="250"/>
                    <a:pt x="107" y="279"/>
                    <a:pt x="142" y="279"/>
                  </a:cubicBezTo>
                  <a:cubicBezTo>
                    <a:pt x="178" y="279"/>
                    <a:pt x="207" y="250"/>
                    <a:pt x="207" y="215"/>
                  </a:cubicBezTo>
                  <a:cubicBezTo>
                    <a:pt x="207" y="207"/>
                    <a:pt x="207" y="207"/>
                    <a:pt x="207" y="207"/>
                  </a:cubicBezTo>
                  <a:cubicBezTo>
                    <a:pt x="229" y="203"/>
                    <a:pt x="247" y="183"/>
                    <a:pt x="247" y="160"/>
                  </a:cubicBezTo>
                  <a:close/>
                  <a:moveTo>
                    <a:pt x="199" y="191"/>
                  </a:moveTo>
                  <a:cubicBezTo>
                    <a:pt x="181" y="191"/>
                    <a:pt x="167" y="177"/>
                    <a:pt x="167" y="160"/>
                  </a:cubicBezTo>
                  <a:cubicBezTo>
                    <a:pt x="167" y="142"/>
                    <a:pt x="181" y="128"/>
                    <a:pt x="199" y="128"/>
                  </a:cubicBezTo>
                  <a:cubicBezTo>
                    <a:pt x="216" y="128"/>
                    <a:pt x="231" y="142"/>
                    <a:pt x="231" y="160"/>
                  </a:cubicBezTo>
                  <a:cubicBezTo>
                    <a:pt x="231" y="177"/>
                    <a:pt x="216" y="191"/>
                    <a:pt x="19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10" name="Freeform 515"/>
            <p:cNvSpPr>
              <a:spLocks noEditPoints="1"/>
            </p:cNvSpPr>
            <p:nvPr/>
          </p:nvSpPr>
          <p:spPr bwMode="auto">
            <a:xfrm>
              <a:off x="2146300" y="1493838"/>
              <a:ext cx="287338" cy="284163"/>
            </a:xfrm>
            <a:custGeom>
              <a:avLst/>
              <a:gdLst>
                <a:gd name="T0" fmla="*/ 297 w 301"/>
                <a:gd name="T1" fmla="*/ 116 h 297"/>
                <a:gd name="T2" fmla="*/ 289 w 301"/>
                <a:gd name="T3" fmla="*/ 116 h 297"/>
                <a:gd name="T4" fmla="*/ 223 w 301"/>
                <a:gd name="T5" fmla="*/ 151 h 297"/>
                <a:gd name="T6" fmla="*/ 223 w 301"/>
                <a:gd name="T7" fmla="*/ 123 h 297"/>
                <a:gd name="T8" fmla="*/ 219 w 301"/>
                <a:gd name="T9" fmla="*/ 116 h 297"/>
                <a:gd name="T10" fmla="*/ 211 w 301"/>
                <a:gd name="T11" fmla="*/ 116 h 297"/>
                <a:gd name="T12" fmla="*/ 143 w 301"/>
                <a:gd name="T13" fmla="*/ 151 h 297"/>
                <a:gd name="T14" fmla="*/ 133 w 301"/>
                <a:gd name="T15" fmla="*/ 7 h 297"/>
                <a:gd name="T16" fmla="*/ 125 w 301"/>
                <a:gd name="T17" fmla="*/ 0 h 297"/>
                <a:gd name="T18" fmla="*/ 98 w 301"/>
                <a:gd name="T19" fmla="*/ 0 h 297"/>
                <a:gd name="T20" fmla="*/ 90 w 301"/>
                <a:gd name="T21" fmla="*/ 7 h 297"/>
                <a:gd name="T22" fmla="*/ 81 w 301"/>
                <a:gd name="T23" fmla="*/ 133 h 297"/>
                <a:gd name="T24" fmla="*/ 72 w 301"/>
                <a:gd name="T25" fmla="*/ 7 h 297"/>
                <a:gd name="T26" fmla="*/ 64 w 301"/>
                <a:gd name="T27" fmla="*/ 0 h 297"/>
                <a:gd name="T28" fmla="*/ 37 w 301"/>
                <a:gd name="T29" fmla="*/ 0 h 297"/>
                <a:gd name="T30" fmla="*/ 29 w 301"/>
                <a:gd name="T31" fmla="*/ 7 h 297"/>
                <a:gd name="T32" fmla="*/ 18 w 301"/>
                <a:gd name="T33" fmla="*/ 156 h 297"/>
                <a:gd name="T34" fmla="*/ 8 w 301"/>
                <a:gd name="T35" fmla="*/ 156 h 297"/>
                <a:gd name="T36" fmla="*/ 0 w 301"/>
                <a:gd name="T37" fmla="*/ 164 h 297"/>
                <a:gd name="T38" fmla="*/ 0 w 301"/>
                <a:gd name="T39" fmla="*/ 289 h 297"/>
                <a:gd name="T40" fmla="*/ 8 w 301"/>
                <a:gd name="T41" fmla="*/ 297 h 297"/>
                <a:gd name="T42" fmla="*/ 293 w 301"/>
                <a:gd name="T43" fmla="*/ 297 h 297"/>
                <a:gd name="T44" fmla="*/ 301 w 301"/>
                <a:gd name="T45" fmla="*/ 289 h 297"/>
                <a:gd name="T46" fmla="*/ 301 w 301"/>
                <a:gd name="T47" fmla="*/ 123 h 297"/>
                <a:gd name="T48" fmla="*/ 297 w 301"/>
                <a:gd name="T49" fmla="*/ 116 h 297"/>
                <a:gd name="T50" fmla="*/ 285 w 301"/>
                <a:gd name="T51" fmla="*/ 281 h 297"/>
                <a:gd name="T52" fmla="*/ 16 w 301"/>
                <a:gd name="T53" fmla="*/ 281 h 297"/>
                <a:gd name="T54" fmla="*/ 16 w 301"/>
                <a:gd name="T55" fmla="*/ 172 h 297"/>
                <a:gd name="T56" fmla="*/ 26 w 301"/>
                <a:gd name="T57" fmla="*/ 172 h 297"/>
                <a:gd name="T58" fmla="*/ 34 w 301"/>
                <a:gd name="T59" fmla="*/ 165 h 297"/>
                <a:gd name="T60" fmla="*/ 44 w 301"/>
                <a:gd name="T61" fmla="*/ 16 h 297"/>
                <a:gd name="T62" fmla="*/ 57 w 301"/>
                <a:gd name="T63" fmla="*/ 16 h 297"/>
                <a:gd name="T64" fmla="*/ 67 w 301"/>
                <a:gd name="T65" fmla="*/ 165 h 297"/>
                <a:gd name="T66" fmla="*/ 75 w 301"/>
                <a:gd name="T67" fmla="*/ 172 h 297"/>
                <a:gd name="T68" fmla="*/ 87 w 301"/>
                <a:gd name="T69" fmla="*/ 172 h 297"/>
                <a:gd name="T70" fmla="*/ 95 w 301"/>
                <a:gd name="T71" fmla="*/ 165 h 297"/>
                <a:gd name="T72" fmla="*/ 105 w 301"/>
                <a:gd name="T73" fmla="*/ 16 h 297"/>
                <a:gd name="T74" fmla="*/ 118 w 301"/>
                <a:gd name="T75" fmla="*/ 16 h 297"/>
                <a:gd name="T76" fmla="*/ 128 w 301"/>
                <a:gd name="T77" fmla="*/ 165 h 297"/>
                <a:gd name="T78" fmla="*/ 132 w 301"/>
                <a:gd name="T79" fmla="*/ 171 h 297"/>
                <a:gd name="T80" fmla="*/ 140 w 301"/>
                <a:gd name="T81" fmla="*/ 171 h 297"/>
                <a:gd name="T82" fmla="*/ 207 w 301"/>
                <a:gd name="T83" fmla="*/ 136 h 297"/>
                <a:gd name="T84" fmla="*/ 207 w 301"/>
                <a:gd name="T85" fmla="*/ 164 h 297"/>
                <a:gd name="T86" fmla="*/ 211 w 301"/>
                <a:gd name="T87" fmla="*/ 171 h 297"/>
                <a:gd name="T88" fmla="*/ 219 w 301"/>
                <a:gd name="T89" fmla="*/ 171 h 297"/>
                <a:gd name="T90" fmla="*/ 285 w 301"/>
                <a:gd name="T91" fmla="*/ 136 h 297"/>
                <a:gd name="T92" fmla="*/ 285 w 301"/>
                <a:gd name="T93" fmla="*/ 281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01" h="297">
                  <a:moveTo>
                    <a:pt x="297" y="116"/>
                  </a:moveTo>
                  <a:cubicBezTo>
                    <a:pt x="295" y="114"/>
                    <a:pt x="292" y="114"/>
                    <a:pt x="289" y="116"/>
                  </a:cubicBezTo>
                  <a:cubicBezTo>
                    <a:pt x="223" y="151"/>
                    <a:pt x="223" y="151"/>
                    <a:pt x="223" y="151"/>
                  </a:cubicBezTo>
                  <a:cubicBezTo>
                    <a:pt x="223" y="123"/>
                    <a:pt x="223" y="123"/>
                    <a:pt x="223" y="123"/>
                  </a:cubicBezTo>
                  <a:cubicBezTo>
                    <a:pt x="223" y="120"/>
                    <a:pt x="221" y="117"/>
                    <a:pt x="219" y="116"/>
                  </a:cubicBezTo>
                  <a:cubicBezTo>
                    <a:pt x="217" y="114"/>
                    <a:pt x="214" y="114"/>
                    <a:pt x="211" y="116"/>
                  </a:cubicBezTo>
                  <a:cubicBezTo>
                    <a:pt x="143" y="151"/>
                    <a:pt x="143" y="151"/>
                    <a:pt x="143" y="151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33" y="3"/>
                    <a:pt x="129" y="0"/>
                    <a:pt x="125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4" y="0"/>
                    <a:pt x="90" y="3"/>
                    <a:pt x="90" y="7"/>
                  </a:cubicBezTo>
                  <a:cubicBezTo>
                    <a:pt x="81" y="133"/>
                    <a:pt x="81" y="133"/>
                    <a:pt x="81" y="133"/>
                  </a:cubicBezTo>
                  <a:cubicBezTo>
                    <a:pt x="72" y="7"/>
                    <a:pt x="72" y="7"/>
                    <a:pt x="72" y="7"/>
                  </a:cubicBezTo>
                  <a:cubicBezTo>
                    <a:pt x="72" y="3"/>
                    <a:pt x="68" y="0"/>
                    <a:pt x="64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3" y="0"/>
                    <a:pt x="29" y="3"/>
                    <a:pt x="29" y="7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3" y="156"/>
                    <a:pt x="0" y="160"/>
                    <a:pt x="0" y="164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94"/>
                    <a:pt x="3" y="297"/>
                    <a:pt x="8" y="297"/>
                  </a:cubicBezTo>
                  <a:cubicBezTo>
                    <a:pt x="293" y="297"/>
                    <a:pt x="293" y="297"/>
                    <a:pt x="293" y="297"/>
                  </a:cubicBezTo>
                  <a:cubicBezTo>
                    <a:pt x="297" y="297"/>
                    <a:pt x="301" y="294"/>
                    <a:pt x="301" y="289"/>
                  </a:cubicBezTo>
                  <a:cubicBezTo>
                    <a:pt x="301" y="123"/>
                    <a:pt x="301" y="123"/>
                    <a:pt x="301" y="123"/>
                  </a:cubicBezTo>
                  <a:cubicBezTo>
                    <a:pt x="301" y="120"/>
                    <a:pt x="299" y="117"/>
                    <a:pt x="297" y="116"/>
                  </a:cubicBezTo>
                  <a:close/>
                  <a:moveTo>
                    <a:pt x="285" y="281"/>
                  </a:moveTo>
                  <a:cubicBezTo>
                    <a:pt x="16" y="281"/>
                    <a:pt x="16" y="281"/>
                    <a:pt x="16" y="281"/>
                  </a:cubicBezTo>
                  <a:cubicBezTo>
                    <a:pt x="16" y="172"/>
                    <a:pt x="16" y="172"/>
                    <a:pt x="16" y="172"/>
                  </a:cubicBezTo>
                  <a:cubicBezTo>
                    <a:pt x="26" y="172"/>
                    <a:pt x="26" y="172"/>
                    <a:pt x="26" y="172"/>
                  </a:cubicBezTo>
                  <a:cubicBezTo>
                    <a:pt x="30" y="172"/>
                    <a:pt x="34" y="169"/>
                    <a:pt x="34" y="165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67" y="165"/>
                    <a:pt x="67" y="165"/>
                    <a:pt x="67" y="165"/>
                  </a:cubicBezTo>
                  <a:cubicBezTo>
                    <a:pt x="68" y="169"/>
                    <a:pt x="71" y="172"/>
                    <a:pt x="75" y="172"/>
                  </a:cubicBezTo>
                  <a:cubicBezTo>
                    <a:pt x="87" y="172"/>
                    <a:pt x="87" y="172"/>
                    <a:pt x="87" y="172"/>
                  </a:cubicBezTo>
                  <a:cubicBezTo>
                    <a:pt x="91" y="172"/>
                    <a:pt x="95" y="169"/>
                    <a:pt x="95" y="165"/>
                  </a:cubicBezTo>
                  <a:cubicBezTo>
                    <a:pt x="105" y="16"/>
                    <a:pt x="105" y="16"/>
                    <a:pt x="105" y="16"/>
                  </a:cubicBezTo>
                  <a:cubicBezTo>
                    <a:pt x="118" y="16"/>
                    <a:pt x="118" y="16"/>
                    <a:pt x="118" y="16"/>
                  </a:cubicBezTo>
                  <a:cubicBezTo>
                    <a:pt x="128" y="165"/>
                    <a:pt x="128" y="165"/>
                    <a:pt x="128" y="165"/>
                  </a:cubicBezTo>
                  <a:cubicBezTo>
                    <a:pt x="129" y="167"/>
                    <a:pt x="130" y="170"/>
                    <a:pt x="132" y="171"/>
                  </a:cubicBezTo>
                  <a:cubicBezTo>
                    <a:pt x="135" y="172"/>
                    <a:pt x="138" y="172"/>
                    <a:pt x="140" y="171"/>
                  </a:cubicBezTo>
                  <a:cubicBezTo>
                    <a:pt x="207" y="136"/>
                    <a:pt x="207" y="136"/>
                    <a:pt x="207" y="136"/>
                  </a:cubicBezTo>
                  <a:cubicBezTo>
                    <a:pt x="207" y="164"/>
                    <a:pt x="207" y="164"/>
                    <a:pt x="207" y="164"/>
                  </a:cubicBezTo>
                  <a:cubicBezTo>
                    <a:pt x="207" y="167"/>
                    <a:pt x="208" y="169"/>
                    <a:pt x="211" y="171"/>
                  </a:cubicBezTo>
                  <a:cubicBezTo>
                    <a:pt x="213" y="172"/>
                    <a:pt x="216" y="172"/>
                    <a:pt x="219" y="171"/>
                  </a:cubicBezTo>
                  <a:cubicBezTo>
                    <a:pt x="285" y="136"/>
                    <a:pt x="285" y="136"/>
                    <a:pt x="285" y="136"/>
                  </a:cubicBezTo>
                  <a:lnTo>
                    <a:pt x="285" y="2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11" name="Freeform 516"/>
            <p:cNvSpPr>
              <a:spLocks noEditPoints="1"/>
            </p:cNvSpPr>
            <p:nvPr/>
          </p:nvSpPr>
          <p:spPr bwMode="auto">
            <a:xfrm>
              <a:off x="1905000" y="1381125"/>
              <a:ext cx="280988" cy="266700"/>
            </a:xfrm>
            <a:custGeom>
              <a:avLst/>
              <a:gdLst>
                <a:gd name="T0" fmla="*/ 293 w 295"/>
                <a:gd name="T1" fmla="*/ 11 h 278"/>
                <a:gd name="T2" fmla="*/ 278 w 295"/>
                <a:gd name="T3" fmla="*/ 1 h 278"/>
                <a:gd name="T4" fmla="*/ 232 w 295"/>
                <a:gd name="T5" fmla="*/ 9 h 278"/>
                <a:gd name="T6" fmla="*/ 63 w 295"/>
                <a:gd name="T7" fmla="*/ 9 h 278"/>
                <a:gd name="T8" fmla="*/ 16 w 295"/>
                <a:gd name="T9" fmla="*/ 1 h 278"/>
                <a:gd name="T10" fmla="*/ 2 w 295"/>
                <a:gd name="T11" fmla="*/ 11 h 278"/>
                <a:gd name="T12" fmla="*/ 9 w 295"/>
                <a:gd name="T13" fmla="*/ 26 h 278"/>
                <a:gd name="T14" fmla="*/ 101 w 295"/>
                <a:gd name="T15" fmla="*/ 69 h 278"/>
                <a:gd name="T16" fmla="*/ 87 w 295"/>
                <a:gd name="T17" fmla="*/ 262 h 278"/>
                <a:gd name="T18" fmla="*/ 97 w 295"/>
                <a:gd name="T19" fmla="*/ 276 h 278"/>
                <a:gd name="T20" fmla="*/ 113 w 295"/>
                <a:gd name="T21" fmla="*/ 268 h 278"/>
                <a:gd name="T22" fmla="*/ 147 w 295"/>
                <a:gd name="T23" fmla="*/ 166 h 278"/>
                <a:gd name="T24" fmla="*/ 182 w 295"/>
                <a:gd name="T25" fmla="*/ 268 h 278"/>
                <a:gd name="T26" fmla="*/ 194 w 295"/>
                <a:gd name="T27" fmla="*/ 276 h 278"/>
                <a:gd name="T28" fmla="*/ 197 w 295"/>
                <a:gd name="T29" fmla="*/ 276 h 278"/>
                <a:gd name="T30" fmla="*/ 208 w 295"/>
                <a:gd name="T31" fmla="*/ 262 h 278"/>
                <a:gd name="T32" fmla="*/ 194 w 295"/>
                <a:gd name="T33" fmla="*/ 69 h 278"/>
                <a:gd name="T34" fmla="*/ 286 w 295"/>
                <a:gd name="T35" fmla="*/ 26 h 278"/>
                <a:gd name="T36" fmla="*/ 293 w 295"/>
                <a:gd name="T37" fmla="*/ 11 h 278"/>
                <a:gd name="T38" fmla="*/ 182 w 295"/>
                <a:gd name="T39" fmla="*/ 57 h 278"/>
                <a:gd name="T40" fmla="*/ 178 w 295"/>
                <a:gd name="T41" fmla="*/ 65 h 278"/>
                <a:gd name="T42" fmla="*/ 190 w 295"/>
                <a:gd name="T43" fmla="*/ 242 h 278"/>
                <a:gd name="T44" fmla="*/ 155 w 295"/>
                <a:gd name="T45" fmla="*/ 139 h 278"/>
                <a:gd name="T46" fmla="*/ 147 w 295"/>
                <a:gd name="T47" fmla="*/ 134 h 278"/>
                <a:gd name="T48" fmla="*/ 140 w 295"/>
                <a:gd name="T49" fmla="*/ 139 h 278"/>
                <a:gd name="T50" fmla="*/ 104 w 295"/>
                <a:gd name="T51" fmla="*/ 242 h 278"/>
                <a:gd name="T52" fmla="*/ 117 w 295"/>
                <a:gd name="T53" fmla="*/ 65 h 278"/>
                <a:gd name="T54" fmla="*/ 112 w 295"/>
                <a:gd name="T55" fmla="*/ 57 h 278"/>
                <a:gd name="T56" fmla="*/ 34 w 295"/>
                <a:gd name="T57" fmla="*/ 21 h 278"/>
                <a:gd name="T58" fmla="*/ 60 w 295"/>
                <a:gd name="T59" fmla="*/ 25 h 278"/>
                <a:gd name="T60" fmla="*/ 234 w 295"/>
                <a:gd name="T61" fmla="*/ 25 h 278"/>
                <a:gd name="T62" fmla="*/ 260 w 295"/>
                <a:gd name="T63" fmla="*/ 21 h 278"/>
                <a:gd name="T64" fmla="*/ 182 w 295"/>
                <a:gd name="T65" fmla="*/ 57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5" h="278">
                  <a:moveTo>
                    <a:pt x="293" y="11"/>
                  </a:moveTo>
                  <a:cubicBezTo>
                    <a:pt x="291" y="4"/>
                    <a:pt x="285" y="0"/>
                    <a:pt x="278" y="1"/>
                  </a:cubicBezTo>
                  <a:cubicBezTo>
                    <a:pt x="232" y="9"/>
                    <a:pt x="232" y="9"/>
                    <a:pt x="232" y="9"/>
                  </a:cubicBezTo>
                  <a:cubicBezTo>
                    <a:pt x="176" y="18"/>
                    <a:pt x="119" y="18"/>
                    <a:pt x="63" y="9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0" y="0"/>
                    <a:pt x="4" y="4"/>
                    <a:pt x="2" y="11"/>
                  </a:cubicBezTo>
                  <a:cubicBezTo>
                    <a:pt x="0" y="17"/>
                    <a:pt x="3" y="23"/>
                    <a:pt x="9" y="26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87" y="262"/>
                    <a:pt x="87" y="262"/>
                    <a:pt x="87" y="262"/>
                  </a:cubicBezTo>
                  <a:cubicBezTo>
                    <a:pt x="87" y="269"/>
                    <a:pt x="91" y="275"/>
                    <a:pt x="97" y="276"/>
                  </a:cubicBezTo>
                  <a:cubicBezTo>
                    <a:pt x="104" y="278"/>
                    <a:pt x="110" y="274"/>
                    <a:pt x="113" y="268"/>
                  </a:cubicBezTo>
                  <a:cubicBezTo>
                    <a:pt x="147" y="166"/>
                    <a:pt x="147" y="166"/>
                    <a:pt x="147" y="166"/>
                  </a:cubicBezTo>
                  <a:cubicBezTo>
                    <a:pt x="182" y="268"/>
                    <a:pt x="182" y="268"/>
                    <a:pt x="182" y="268"/>
                  </a:cubicBezTo>
                  <a:cubicBezTo>
                    <a:pt x="184" y="273"/>
                    <a:pt x="189" y="276"/>
                    <a:pt x="194" y="276"/>
                  </a:cubicBezTo>
                  <a:cubicBezTo>
                    <a:pt x="195" y="276"/>
                    <a:pt x="196" y="276"/>
                    <a:pt x="197" y="276"/>
                  </a:cubicBezTo>
                  <a:cubicBezTo>
                    <a:pt x="204" y="275"/>
                    <a:pt x="208" y="269"/>
                    <a:pt x="208" y="262"/>
                  </a:cubicBezTo>
                  <a:cubicBezTo>
                    <a:pt x="194" y="69"/>
                    <a:pt x="194" y="69"/>
                    <a:pt x="194" y="69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92" y="23"/>
                    <a:pt x="295" y="17"/>
                    <a:pt x="293" y="11"/>
                  </a:cubicBezTo>
                  <a:close/>
                  <a:moveTo>
                    <a:pt x="182" y="57"/>
                  </a:moveTo>
                  <a:cubicBezTo>
                    <a:pt x="179" y="58"/>
                    <a:pt x="177" y="62"/>
                    <a:pt x="178" y="65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55" y="139"/>
                    <a:pt x="155" y="139"/>
                    <a:pt x="155" y="139"/>
                  </a:cubicBezTo>
                  <a:cubicBezTo>
                    <a:pt x="154" y="136"/>
                    <a:pt x="151" y="134"/>
                    <a:pt x="147" y="134"/>
                  </a:cubicBezTo>
                  <a:cubicBezTo>
                    <a:pt x="144" y="134"/>
                    <a:pt x="141" y="136"/>
                    <a:pt x="140" y="139"/>
                  </a:cubicBezTo>
                  <a:cubicBezTo>
                    <a:pt x="104" y="242"/>
                    <a:pt x="104" y="242"/>
                    <a:pt x="104" y="242"/>
                  </a:cubicBezTo>
                  <a:cubicBezTo>
                    <a:pt x="117" y="65"/>
                    <a:pt x="117" y="65"/>
                    <a:pt x="117" y="65"/>
                  </a:cubicBezTo>
                  <a:cubicBezTo>
                    <a:pt x="117" y="62"/>
                    <a:pt x="115" y="58"/>
                    <a:pt x="112" y="57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118" y="34"/>
                    <a:pt x="177" y="34"/>
                    <a:pt x="234" y="25"/>
                  </a:cubicBezTo>
                  <a:cubicBezTo>
                    <a:pt x="260" y="21"/>
                    <a:pt x="260" y="21"/>
                    <a:pt x="260" y="21"/>
                  </a:cubicBezTo>
                  <a:lnTo>
                    <a:pt x="182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12" name="Freeform 517"/>
            <p:cNvSpPr>
              <a:spLocks noEditPoints="1"/>
            </p:cNvSpPr>
            <p:nvPr/>
          </p:nvSpPr>
          <p:spPr bwMode="auto">
            <a:xfrm>
              <a:off x="2012950" y="1317625"/>
              <a:ext cx="65088" cy="66675"/>
            </a:xfrm>
            <a:custGeom>
              <a:avLst/>
              <a:gdLst>
                <a:gd name="T0" fmla="*/ 0 w 69"/>
                <a:gd name="T1" fmla="*/ 34 h 69"/>
                <a:gd name="T2" fmla="*/ 34 w 69"/>
                <a:gd name="T3" fmla="*/ 69 h 69"/>
                <a:gd name="T4" fmla="*/ 69 w 69"/>
                <a:gd name="T5" fmla="*/ 34 h 69"/>
                <a:gd name="T6" fmla="*/ 34 w 69"/>
                <a:gd name="T7" fmla="*/ 0 h 69"/>
                <a:gd name="T8" fmla="*/ 0 w 69"/>
                <a:gd name="T9" fmla="*/ 34 h 69"/>
                <a:gd name="T10" fmla="*/ 53 w 69"/>
                <a:gd name="T11" fmla="*/ 34 h 69"/>
                <a:gd name="T12" fmla="*/ 34 w 69"/>
                <a:gd name="T13" fmla="*/ 53 h 69"/>
                <a:gd name="T14" fmla="*/ 16 w 69"/>
                <a:gd name="T15" fmla="*/ 34 h 69"/>
                <a:gd name="T16" fmla="*/ 34 w 69"/>
                <a:gd name="T17" fmla="*/ 16 h 69"/>
                <a:gd name="T18" fmla="*/ 53 w 69"/>
                <a:gd name="T19" fmla="*/ 3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69">
                  <a:moveTo>
                    <a:pt x="0" y="34"/>
                  </a:moveTo>
                  <a:cubicBezTo>
                    <a:pt x="0" y="53"/>
                    <a:pt x="15" y="69"/>
                    <a:pt x="34" y="69"/>
                  </a:cubicBezTo>
                  <a:cubicBezTo>
                    <a:pt x="53" y="69"/>
                    <a:pt x="69" y="53"/>
                    <a:pt x="69" y="34"/>
                  </a:cubicBezTo>
                  <a:cubicBezTo>
                    <a:pt x="69" y="15"/>
                    <a:pt x="53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lose/>
                  <a:moveTo>
                    <a:pt x="53" y="34"/>
                  </a:moveTo>
                  <a:cubicBezTo>
                    <a:pt x="53" y="45"/>
                    <a:pt x="44" y="53"/>
                    <a:pt x="34" y="53"/>
                  </a:cubicBezTo>
                  <a:cubicBezTo>
                    <a:pt x="24" y="53"/>
                    <a:pt x="16" y="45"/>
                    <a:pt x="16" y="34"/>
                  </a:cubicBezTo>
                  <a:cubicBezTo>
                    <a:pt x="16" y="24"/>
                    <a:pt x="24" y="16"/>
                    <a:pt x="34" y="16"/>
                  </a:cubicBezTo>
                  <a:cubicBezTo>
                    <a:pt x="44" y="16"/>
                    <a:pt x="53" y="24"/>
                    <a:pt x="53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13" name="Freeform 518"/>
            <p:cNvSpPr>
              <a:spLocks/>
            </p:cNvSpPr>
            <p:nvPr/>
          </p:nvSpPr>
          <p:spPr bwMode="auto">
            <a:xfrm>
              <a:off x="982663" y="1636713"/>
              <a:ext cx="257175" cy="258763"/>
            </a:xfrm>
            <a:custGeom>
              <a:avLst/>
              <a:gdLst>
                <a:gd name="T0" fmla="*/ 268 w 268"/>
                <a:gd name="T1" fmla="*/ 136 h 272"/>
                <a:gd name="T2" fmla="*/ 229 w 268"/>
                <a:gd name="T3" fmla="*/ 41 h 272"/>
                <a:gd name="T4" fmla="*/ 220 w 268"/>
                <a:gd name="T5" fmla="*/ 32 h 272"/>
                <a:gd name="T6" fmla="*/ 234 w 268"/>
                <a:gd name="T7" fmla="*/ 14 h 272"/>
                <a:gd name="T8" fmla="*/ 232 w 268"/>
                <a:gd name="T9" fmla="*/ 2 h 272"/>
                <a:gd name="T10" fmla="*/ 221 w 268"/>
                <a:gd name="T11" fmla="*/ 4 h 272"/>
                <a:gd name="T12" fmla="*/ 207 w 268"/>
                <a:gd name="T13" fmla="*/ 23 h 272"/>
                <a:gd name="T14" fmla="*/ 134 w 268"/>
                <a:gd name="T15" fmla="*/ 2 h 272"/>
                <a:gd name="T16" fmla="*/ 134 w 268"/>
                <a:gd name="T17" fmla="*/ 2 h 272"/>
                <a:gd name="T18" fmla="*/ 39 w 268"/>
                <a:gd name="T19" fmla="*/ 41 h 272"/>
                <a:gd name="T20" fmla="*/ 0 w 268"/>
                <a:gd name="T21" fmla="*/ 136 h 272"/>
                <a:gd name="T22" fmla="*/ 48 w 268"/>
                <a:gd name="T23" fmla="*/ 239 h 272"/>
                <a:gd name="T24" fmla="*/ 34 w 268"/>
                <a:gd name="T25" fmla="*/ 258 h 272"/>
                <a:gd name="T26" fmla="*/ 36 w 268"/>
                <a:gd name="T27" fmla="*/ 270 h 272"/>
                <a:gd name="T28" fmla="*/ 47 w 268"/>
                <a:gd name="T29" fmla="*/ 268 h 272"/>
                <a:gd name="T30" fmla="*/ 66 w 268"/>
                <a:gd name="T31" fmla="*/ 243 h 272"/>
                <a:gd name="T32" fmla="*/ 64 w 268"/>
                <a:gd name="T33" fmla="*/ 231 h 272"/>
                <a:gd name="T34" fmla="*/ 16 w 268"/>
                <a:gd name="T35" fmla="*/ 136 h 272"/>
                <a:gd name="T36" fmla="*/ 50 w 268"/>
                <a:gd name="T37" fmla="*/ 52 h 272"/>
                <a:gd name="T38" fmla="*/ 134 w 268"/>
                <a:gd name="T39" fmla="*/ 18 h 272"/>
                <a:gd name="T40" fmla="*/ 134 w 268"/>
                <a:gd name="T41" fmla="*/ 18 h 272"/>
                <a:gd name="T42" fmla="*/ 218 w 268"/>
                <a:gd name="T43" fmla="*/ 52 h 272"/>
                <a:gd name="T44" fmla="*/ 252 w 268"/>
                <a:gd name="T45" fmla="*/ 136 h 272"/>
                <a:gd name="T46" fmla="*/ 204 w 268"/>
                <a:gd name="T47" fmla="*/ 231 h 272"/>
                <a:gd name="T48" fmla="*/ 202 w 268"/>
                <a:gd name="T49" fmla="*/ 243 h 272"/>
                <a:gd name="T50" fmla="*/ 221 w 268"/>
                <a:gd name="T51" fmla="*/ 268 h 272"/>
                <a:gd name="T52" fmla="*/ 227 w 268"/>
                <a:gd name="T53" fmla="*/ 271 h 272"/>
                <a:gd name="T54" fmla="*/ 232 w 268"/>
                <a:gd name="T55" fmla="*/ 270 h 272"/>
                <a:gd name="T56" fmla="*/ 234 w 268"/>
                <a:gd name="T57" fmla="*/ 258 h 272"/>
                <a:gd name="T58" fmla="*/ 220 w 268"/>
                <a:gd name="T59" fmla="*/ 239 h 272"/>
                <a:gd name="T60" fmla="*/ 268 w 268"/>
                <a:gd name="T61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8" h="272">
                  <a:moveTo>
                    <a:pt x="268" y="136"/>
                  </a:moveTo>
                  <a:cubicBezTo>
                    <a:pt x="268" y="100"/>
                    <a:pt x="254" y="66"/>
                    <a:pt x="229" y="41"/>
                  </a:cubicBezTo>
                  <a:cubicBezTo>
                    <a:pt x="226" y="38"/>
                    <a:pt x="223" y="35"/>
                    <a:pt x="220" y="32"/>
                  </a:cubicBezTo>
                  <a:cubicBezTo>
                    <a:pt x="234" y="14"/>
                    <a:pt x="234" y="14"/>
                    <a:pt x="234" y="14"/>
                  </a:cubicBezTo>
                  <a:cubicBezTo>
                    <a:pt x="236" y="10"/>
                    <a:pt x="235" y="5"/>
                    <a:pt x="232" y="2"/>
                  </a:cubicBezTo>
                  <a:cubicBezTo>
                    <a:pt x="228" y="0"/>
                    <a:pt x="223" y="0"/>
                    <a:pt x="221" y="4"/>
                  </a:cubicBezTo>
                  <a:cubicBezTo>
                    <a:pt x="207" y="23"/>
                    <a:pt x="207" y="23"/>
                    <a:pt x="207" y="23"/>
                  </a:cubicBezTo>
                  <a:cubicBezTo>
                    <a:pt x="185" y="9"/>
                    <a:pt x="160" y="2"/>
                    <a:pt x="134" y="2"/>
                  </a:cubicBezTo>
                  <a:cubicBezTo>
                    <a:pt x="134" y="2"/>
                    <a:pt x="134" y="2"/>
                    <a:pt x="134" y="2"/>
                  </a:cubicBezTo>
                  <a:cubicBezTo>
                    <a:pt x="98" y="2"/>
                    <a:pt x="64" y="16"/>
                    <a:pt x="39" y="41"/>
                  </a:cubicBezTo>
                  <a:cubicBezTo>
                    <a:pt x="14" y="66"/>
                    <a:pt x="0" y="100"/>
                    <a:pt x="0" y="136"/>
                  </a:cubicBezTo>
                  <a:cubicBezTo>
                    <a:pt x="0" y="176"/>
                    <a:pt x="18" y="214"/>
                    <a:pt x="48" y="239"/>
                  </a:cubicBezTo>
                  <a:cubicBezTo>
                    <a:pt x="34" y="258"/>
                    <a:pt x="34" y="258"/>
                    <a:pt x="34" y="258"/>
                  </a:cubicBezTo>
                  <a:cubicBezTo>
                    <a:pt x="32" y="262"/>
                    <a:pt x="32" y="267"/>
                    <a:pt x="36" y="270"/>
                  </a:cubicBezTo>
                  <a:cubicBezTo>
                    <a:pt x="39" y="272"/>
                    <a:pt x="44" y="271"/>
                    <a:pt x="47" y="268"/>
                  </a:cubicBezTo>
                  <a:cubicBezTo>
                    <a:pt x="66" y="243"/>
                    <a:pt x="66" y="243"/>
                    <a:pt x="66" y="243"/>
                  </a:cubicBezTo>
                  <a:cubicBezTo>
                    <a:pt x="68" y="239"/>
                    <a:pt x="67" y="234"/>
                    <a:pt x="64" y="231"/>
                  </a:cubicBezTo>
                  <a:cubicBezTo>
                    <a:pt x="34" y="209"/>
                    <a:pt x="16" y="173"/>
                    <a:pt x="16" y="136"/>
                  </a:cubicBezTo>
                  <a:cubicBezTo>
                    <a:pt x="16" y="104"/>
                    <a:pt x="28" y="75"/>
                    <a:pt x="50" y="52"/>
                  </a:cubicBezTo>
                  <a:cubicBezTo>
                    <a:pt x="73" y="30"/>
                    <a:pt x="102" y="18"/>
                    <a:pt x="134" y="18"/>
                  </a:cubicBezTo>
                  <a:cubicBezTo>
                    <a:pt x="134" y="18"/>
                    <a:pt x="134" y="18"/>
                    <a:pt x="134" y="18"/>
                  </a:cubicBezTo>
                  <a:cubicBezTo>
                    <a:pt x="166" y="18"/>
                    <a:pt x="195" y="30"/>
                    <a:pt x="218" y="52"/>
                  </a:cubicBezTo>
                  <a:cubicBezTo>
                    <a:pt x="240" y="75"/>
                    <a:pt x="252" y="104"/>
                    <a:pt x="252" y="136"/>
                  </a:cubicBezTo>
                  <a:cubicBezTo>
                    <a:pt x="252" y="173"/>
                    <a:pt x="234" y="209"/>
                    <a:pt x="204" y="231"/>
                  </a:cubicBezTo>
                  <a:cubicBezTo>
                    <a:pt x="200" y="234"/>
                    <a:pt x="200" y="239"/>
                    <a:pt x="202" y="243"/>
                  </a:cubicBezTo>
                  <a:cubicBezTo>
                    <a:pt x="221" y="268"/>
                    <a:pt x="221" y="268"/>
                    <a:pt x="221" y="268"/>
                  </a:cubicBezTo>
                  <a:cubicBezTo>
                    <a:pt x="222" y="270"/>
                    <a:pt x="225" y="271"/>
                    <a:pt x="227" y="271"/>
                  </a:cubicBezTo>
                  <a:cubicBezTo>
                    <a:pt x="229" y="271"/>
                    <a:pt x="230" y="271"/>
                    <a:pt x="232" y="270"/>
                  </a:cubicBezTo>
                  <a:cubicBezTo>
                    <a:pt x="235" y="267"/>
                    <a:pt x="236" y="262"/>
                    <a:pt x="234" y="258"/>
                  </a:cubicBezTo>
                  <a:cubicBezTo>
                    <a:pt x="220" y="239"/>
                    <a:pt x="220" y="239"/>
                    <a:pt x="220" y="239"/>
                  </a:cubicBezTo>
                  <a:cubicBezTo>
                    <a:pt x="250" y="214"/>
                    <a:pt x="268" y="176"/>
                    <a:pt x="268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14" name="Freeform 519"/>
            <p:cNvSpPr>
              <a:spLocks/>
            </p:cNvSpPr>
            <p:nvPr/>
          </p:nvSpPr>
          <p:spPr bwMode="auto">
            <a:xfrm>
              <a:off x="952500" y="1606550"/>
              <a:ext cx="227013" cy="265113"/>
            </a:xfrm>
            <a:custGeom>
              <a:avLst/>
              <a:gdLst>
                <a:gd name="T0" fmla="*/ 46 w 237"/>
                <a:gd name="T1" fmla="*/ 276 h 276"/>
                <a:gd name="T2" fmla="*/ 51 w 237"/>
                <a:gd name="T3" fmla="*/ 274 h 276"/>
                <a:gd name="T4" fmla="*/ 52 w 237"/>
                <a:gd name="T5" fmla="*/ 263 h 276"/>
                <a:gd name="T6" fmla="*/ 16 w 237"/>
                <a:gd name="T7" fmla="*/ 166 h 276"/>
                <a:gd name="T8" fmla="*/ 166 w 237"/>
                <a:gd name="T9" fmla="*/ 16 h 276"/>
                <a:gd name="T10" fmla="*/ 224 w 237"/>
                <a:gd name="T11" fmla="*/ 28 h 276"/>
                <a:gd name="T12" fmla="*/ 235 w 237"/>
                <a:gd name="T13" fmla="*/ 24 h 276"/>
                <a:gd name="T14" fmla="*/ 231 w 237"/>
                <a:gd name="T15" fmla="*/ 13 h 276"/>
                <a:gd name="T16" fmla="*/ 166 w 237"/>
                <a:gd name="T17" fmla="*/ 0 h 276"/>
                <a:gd name="T18" fmla="*/ 0 w 237"/>
                <a:gd name="T19" fmla="*/ 166 h 276"/>
                <a:gd name="T20" fmla="*/ 40 w 237"/>
                <a:gd name="T21" fmla="*/ 274 h 276"/>
                <a:gd name="T22" fmla="*/ 46 w 237"/>
                <a:gd name="T23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7" h="276">
                  <a:moveTo>
                    <a:pt x="46" y="276"/>
                  </a:moveTo>
                  <a:cubicBezTo>
                    <a:pt x="48" y="276"/>
                    <a:pt x="50" y="276"/>
                    <a:pt x="51" y="274"/>
                  </a:cubicBezTo>
                  <a:cubicBezTo>
                    <a:pt x="55" y="272"/>
                    <a:pt x="55" y="267"/>
                    <a:pt x="52" y="263"/>
                  </a:cubicBezTo>
                  <a:cubicBezTo>
                    <a:pt x="29" y="236"/>
                    <a:pt x="16" y="202"/>
                    <a:pt x="16" y="166"/>
                  </a:cubicBezTo>
                  <a:cubicBezTo>
                    <a:pt x="16" y="83"/>
                    <a:pt x="83" y="16"/>
                    <a:pt x="166" y="16"/>
                  </a:cubicBezTo>
                  <a:cubicBezTo>
                    <a:pt x="186" y="16"/>
                    <a:pt x="206" y="20"/>
                    <a:pt x="224" y="28"/>
                  </a:cubicBezTo>
                  <a:cubicBezTo>
                    <a:pt x="229" y="30"/>
                    <a:pt x="233" y="28"/>
                    <a:pt x="235" y="24"/>
                  </a:cubicBezTo>
                  <a:cubicBezTo>
                    <a:pt x="237" y="20"/>
                    <a:pt x="235" y="15"/>
                    <a:pt x="231" y="13"/>
                  </a:cubicBezTo>
                  <a:cubicBezTo>
                    <a:pt x="210" y="5"/>
                    <a:pt x="188" y="0"/>
                    <a:pt x="166" y="0"/>
                  </a:cubicBezTo>
                  <a:cubicBezTo>
                    <a:pt x="75" y="0"/>
                    <a:pt x="0" y="75"/>
                    <a:pt x="0" y="166"/>
                  </a:cubicBezTo>
                  <a:cubicBezTo>
                    <a:pt x="0" y="205"/>
                    <a:pt x="14" y="244"/>
                    <a:pt x="40" y="274"/>
                  </a:cubicBezTo>
                  <a:cubicBezTo>
                    <a:pt x="42" y="275"/>
                    <a:pt x="44" y="276"/>
                    <a:pt x="46" y="2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15" name="Freeform 520"/>
            <p:cNvSpPr>
              <a:spLocks noEditPoints="1"/>
            </p:cNvSpPr>
            <p:nvPr/>
          </p:nvSpPr>
          <p:spPr bwMode="auto">
            <a:xfrm>
              <a:off x="71438" y="1470025"/>
              <a:ext cx="384175" cy="333375"/>
            </a:xfrm>
            <a:custGeom>
              <a:avLst/>
              <a:gdLst>
                <a:gd name="T0" fmla="*/ 0 w 402"/>
                <a:gd name="T1" fmla="*/ 65 h 349"/>
                <a:gd name="T2" fmla="*/ 89 w 402"/>
                <a:gd name="T3" fmla="*/ 348 h 349"/>
                <a:gd name="T4" fmla="*/ 91 w 402"/>
                <a:gd name="T5" fmla="*/ 349 h 349"/>
                <a:gd name="T6" fmla="*/ 93 w 402"/>
                <a:gd name="T7" fmla="*/ 348 h 349"/>
                <a:gd name="T8" fmla="*/ 315 w 402"/>
                <a:gd name="T9" fmla="*/ 294 h 349"/>
                <a:gd name="T10" fmla="*/ 354 w 402"/>
                <a:gd name="T11" fmla="*/ 162 h 349"/>
                <a:gd name="T12" fmla="*/ 365 w 402"/>
                <a:gd name="T13" fmla="*/ 66 h 349"/>
                <a:gd name="T14" fmla="*/ 223 w 402"/>
                <a:gd name="T15" fmla="*/ 34 h 349"/>
                <a:gd name="T16" fmla="*/ 178 w 402"/>
                <a:gd name="T17" fmla="*/ 51 h 349"/>
                <a:gd name="T18" fmla="*/ 244 w 402"/>
                <a:gd name="T19" fmla="*/ 96 h 349"/>
                <a:gd name="T20" fmla="*/ 183 w 402"/>
                <a:gd name="T21" fmla="*/ 71 h 349"/>
                <a:gd name="T22" fmla="*/ 305 w 402"/>
                <a:gd name="T23" fmla="*/ 137 h 349"/>
                <a:gd name="T24" fmla="*/ 305 w 402"/>
                <a:gd name="T25" fmla="*/ 122 h 349"/>
                <a:gd name="T26" fmla="*/ 167 w 402"/>
                <a:gd name="T27" fmla="*/ 184 h 349"/>
                <a:gd name="T28" fmla="*/ 99 w 402"/>
                <a:gd name="T29" fmla="*/ 245 h 349"/>
                <a:gd name="T30" fmla="*/ 99 w 402"/>
                <a:gd name="T31" fmla="*/ 279 h 349"/>
                <a:gd name="T32" fmla="*/ 99 w 402"/>
                <a:gd name="T33" fmla="*/ 195 h 349"/>
                <a:gd name="T34" fmla="*/ 99 w 402"/>
                <a:gd name="T35" fmla="*/ 229 h 349"/>
                <a:gd name="T36" fmla="*/ 244 w 402"/>
                <a:gd name="T37" fmla="*/ 224 h 349"/>
                <a:gd name="T38" fmla="*/ 260 w 402"/>
                <a:gd name="T39" fmla="*/ 207 h 349"/>
                <a:gd name="T40" fmla="*/ 260 w 402"/>
                <a:gd name="T41" fmla="*/ 224 h 349"/>
                <a:gd name="T42" fmla="*/ 260 w 402"/>
                <a:gd name="T43" fmla="*/ 191 h 349"/>
                <a:gd name="T44" fmla="*/ 305 w 402"/>
                <a:gd name="T45" fmla="*/ 195 h 349"/>
                <a:gd name="T46" fmla="*/ 183 w 402"/>
                <a:gd name="T47" fmla="*/ 160 h 349"/>
                <a:gd name="T48" fmla="*/ 183 w 402"/>
                <a:gd name="T49" fmla="*/ 143 h 349"/>
                <a:gd name="T50" fmla="*/ 244 w 402"/>
                <a:gd name="T51" fmla="*/ 155 h 349"/>
                <a:gd name="T52" fmla="*/ 99 w 402"/>
                <a:gd name="T53" fmla="*/ 127 h 349"/>
                <a:gd name="T54" fmla="*/ 167 w 402"/>
                <a:gd name="T55" fmla="*/ 140 h 349"/>
                <a:gd name="T56" fmla="*/ 167 w 402"/>
                <a:gd name="T57" fmla="*/ 314 h 349"/>
                <a:gd name="T58" fmla="*/ 183 w 402"/>
                <a:gd name="T59" fmla="*/ 283 h 349"/>
                <a:gd name="T60" fmla="*/ 183 w 402"/>
                <a:gd name="T61" fmla="*/ 310 h 349"/>
                <a:gd name="T62" fmla="*/ 183 w 402"/>
                <a:gd name="T63" fmla="*/ 242 h 349"/>
                <a:gd name="T64" fmla="*/ 183 w 402"/>
                <a:gd name="T65" fmla="*/ 267 h 349"/>
                <a:gd name="T66" fmla="*/ 305 w 402"/>
                <a:gd name="T67" fmla="*/ 251 h 349"/>
                <a:gd name="T68" fmla="*/ 260 w 402"/>
                <a:gd name="T69" fmla="*/ 158 h 349"/>
                <a:gd name="T70" fmla="*/ 305 w 402"/>
                <a:gd name="T71" fmla="*/ 166 h 349"/>
                <a:gd name="T72" fmla="*/ 99 w 402"/>
                <a:gd name="T73" fmla="*/ 74 h 349"/>
                <a:gd name="T74" fmla="*/ 167 w 402"/>
                <a:gd name="T75" fmla="*/ 95 h 349"/>
                <a:gd name="T76" fmla="*/ 83 w 402"/>
                <a:gd name="T77" fmla="*/ 330 h 349"/>
                <a:gd name="T78" fmla="*/ 260 w 402"/>
                <a:gd name="T79" fmla="*/ 291 h 349"/>
                <a:gd name="T80" fmla="*/ 305 w 402"/>
                <a:gd name="T81" fmla="*/ 280 h 349"/>
                <a:gd name="T82" fmla="*/ 240 w 402"/>
                <a:gd name="T83" fmla="*/ 55 h 349"/>
                <a:gd name="T84" fmla="*/ 300 w 402"/>
                <a:gd name="T85" fmla="*/ 16 h 349"/>
                <a:gd name="T86" fmla="*/ 350 w 402"/>
                <a:gd name="T87" fmla="*/ 79 h 349"/>
                <a:gd name="T88" fmla="*/ 354 w 402"/>
                <a:gd name="T89" fmla="*/ 146 h 349"/>
                <a:gd name="T90" fmla="*/ 316 w 402"/>
                <a:gd name="T91" fmla="*/ 110 h 349"/>
                <a:gd name="T92" fmla="*/ 201 w 402"/>
                <a:gd name="T93" fmla="*/ 61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02" h="349">
                  <a:moveTo>
                    <a:pt x="88" y="16"/>
                  </a:moveTo>
                  <a:cubicBezTo>
                    <a:pt x="5" y="58"/>
                    <a:pt x="5" y="58"/>
                    <a:pt x="5" y="58"/>
                  </a:cubicBezTo>
                  <a:cubicBezTo>
                    <a:pt x="2" y="59"/>
                    <a:pt x="0" y="62"/>
                    <a:pt x="0" y="65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0" y="320"/>
                    <a:pt x="3" y="323"/>
                    <a:pt x="6" y="324"/>
                  </a:cubicBezTo>
                  <a:cubicBezTo>
                    <a:pt x="89" y="348"/>
                    <a:pt x="89" y="348"/>
                    <a:pt x="89" y="348"/>
                  </a:cubicBezTo>
                  <a:cubicBezTo>
                    <a:pt x="89" y="348"/>
                    <a:pt x="89" y="348"/>
                    <a:pt x="90" y="348"/>
                  </a:cubicBezTo>
                  <a:cubicBezTo>
                    <a:pt x="90" y="348"/>
                    <a:pt x="91" y="349"/>
                    <a:pt x="91" y="349"/>
                  </a:cubicBezTo>
                  <a:cubicBezTo>
                    <a:pt x="91" y="349"/>
                    <a:pt x="91" y="349"/>
                    <a:pt x="91" y="349"/>
                  </a:cubicBezTo>
                  <a:cubicBezTo>
                    <a:pt x="92" y="349"/>
                    <a:pt x="92" y="349"/>
                    <a:pt x="92" y="349"/>
                  </a:cubicBezTo>
                  <a:cubicBezTo>
                    <a:pt x="92" y="349"/>
                    <a:pt x="93" y="349"/>
                    <a:pt x="93" y="348"/>
                  </a:cubicBezTo>
                  <a:cubicBezTo>
                    <a:pt x="93" y="348"/>
                    <a:pt x="93" y="348"/>
                    <a:pt x="93" y="348"/>
                  </a:cubicBezTo>
                  <a:cubicBezTo>
                    <a:pt x="177" y="328"/>
                    <a:pt x="177" y="328"/>
                    <a:pt x="177" y="328"/>
                  </a:cubicBezTo>
                  <a:cubicBezTo>
                    <a:pt x="177" y="328"/>
                    <a:pt x="177" y="328"/>
                    <a:pt x="177" y="328"/>
                  </a:cubicBezTo>
                  <a:cubicBezTo>
                    <a:pt x="315" y="294"/>
                    <a:pt x="315" y="294"/>
                    <a:pt x="315" y="294"/>
                  </a:cubicBezTo>
                  <a:cubicBezTo>
                    <a:pt x="318" y="293"/>
                    <a:pt x="321" y="289"/>
                    <a:pt x="321" y="286"/>
                  </a:cubicBezTo>
                  <a:cubicBezTo>
                    <a:pt x="321" y="162"/>
                    <a:pt x="321" y="162"/>
                    <a:pt x="321" y="162"/>
                  </a:cubicBezTo>
                  <a:cubicBezTo>
                    <a:pt x="354" y="162"/>
                    <a:pt x="354" y="162"/>
                    <a:pt x="354" y="162"/>
                  </a:cubicBezTo>
                  <a:cubicBezTo>
                    <a:pt x="381" y="162"/>
                    <a:pt x="402" y="140"/>
                    <a:pt x="402" y="114"/>
                  </a:cubicBezTo>
                  <a:cubicBezTo>
                    <a:pt x="402" y="91"/>
                    <a:pt x="387" y="72"/>
                    <a:pt x="365" y="67"/>
                  </a:cubicBezTo>
                  <a:cubicBezTo>
                    <a:pt x="365" y="66"/>
                    <a:pt x="365" y="66"/>
                    <a:pt x="365" y="66"/>
                  </a:cubicBezTo>
                  <a:cubicBezTo>
                    <a:pt x="365" y="30"/>
                    <a:pt x="336" y="0"/>
                    <a:pt x="300" y="0"/>
                  </a:cubicBezTo>
                  <a:cubicBezTo>
                    <a:pt x="274" y="0"/>
                    <a:pt x="251" y="15"/>
                    <a:pt x="241" y="38"/>
                  </a:cubicBezTo>
                  <a:cubicBezTo>
                    <a:pt x="235" y="35"/>
                    <a:pt x="229" y="34"/>
                    <a:pt x="223" y="34"/>
                  </a:cubicBezTo>
                  <a:cubicBezTo>
                    <a:pt x="208" y="34"/>
                    <a:pt x="194" y="42"/>
                    <a:pt x="186" y="54"/>
                  </a:cubicBezTo>
                  <a:cubicBezTo>
                    <a:pt x="178" y="51"/>
                    <a:pt x="178" y="51"/>
                    <a:pt x="178" y="51"/>
                  </a:cubicBezTo>
                  <a:cubicBezTo>
                    <a:pt x="178" y="51"/>
                    <a:pt x="178" y="51"/>
                    <a:pt x="178" y="51"/>
                  </a:cubicBezTo>
                  <a:cubicBezTo>
                    <a:pt x="95" y="15"/>
                    <a:pt x="95" y="15"/>
                    <a:pt x="95" y="15"/>
                  </a:cubicBezTo>
                  <a:cubicBezTo>
                    <a:pt x="92" y="15"/>
                    <a:pt x="90" y="15"/>
                    <a:pt x="88" y="16"/>
                  </a:cubicBezTo>
                  <a:close/>
                  <a:moveTo>
                    <a:pt x="244" y="96"/>
                  </a:moveTo>
                  <a:cubicBezTo>
                    <a:pt x="244" y="118"/>
                    <a:pt x="244" y="118"/>
                    <a:pt x="244" y="118"/>
                  </a:cubicBezTo>
                  <a:cubicBezTo>
                    <a:pt x="183" y="100"/>
                    <a:pt x="183" y="100"/>
                    <a:pt x="183" y="100"/>
                  </a:cubicBezTo>
                  <a:cubicBezTo>
                    <a:pt x="183" y="71"/>
                    <a:pt x="183" y="71"/>
                    <a:pt x="183" y="71"/>
                  </a:cubicBezTo>
                  <a:lnTo>
                    <a:pt x="244" y="96"/>
                  </a:lnTo>
                  <a:close/>
                  <a:moveTo>
                    <a:pt x="305" y="122"/>
                  </a:moveTo>
                  <a:cubicBezTo>
                    <a:pt x="305" y="137"/>
                    <a:pt x="305" y="137"/>
                    <a:pt x="305" y="137"/>
                  </a:cubicBezTo>
                  <a:cubicBezTo>
                    <a:pt x="260" y="123"/>
                    <a:pt x="260" y="123"/>
                    <a:pt x="260" y="123"/>
                  </a:cubicBezTo>
                  <a:cubicBezTo>
                    <a:pt x="260" y="103"/>
                    <a:pt x="260" y="103"/>
                    <a:pt x="260" y="103"/>
                  </a:cubicBezTo>
                  <a:lnTo>
                    <a:pt x="305" y="122"/>
                  </a:lnTo>
                  <a:close/>
                  <a:moveTo>
                    <a:pt x="99" y="144"/>
                  </a:moveTo>
                  <a:cubicBezTo>
                    <a:pt x="167" y="157"/>
                    <a:pt x="167" y="157"/>
                    <a:pt x="167" y="157"/>
                  </a:cubicBezTo>
                  <a:cubicBezTo>
                    <a:pt x="167" y="184"/>
                    <a:pt x="167" y="184"/>
                    <a:pt x="167" y="184"/>
                  </a:cubicBezTo>
                  <a:cubicBezTo>
                    <a:pt x="99" y="178"/>
                    <a:pt x="99" y="178"/>
                    <a:pt x="99" y="178"/>
                  </a:cubicBezTo>
                  <a:lnTo>
                    <a:pt x="99" y="144"/>
                  </a:lnTo>
                  <a:close/>
                  <a:moveTo>
                    <a:pt x="99" y="245"/>
                  </a:moveTo>
                  <a:cubicBezTo>
                    <a:pt x="167" y="243"/>
                    <a:pt x="167" y="243"/>
                    <a:pt x="167" y="243"/>
                  </a:cubicBezTo>
                  <a:cubicBezTo>
                    <a:pt x="167" y="270"/>
                    <a:pt x="167" y="270"/>
                    <a:pt x="167" y="270"/>
                  </a:cubicBezTo>
                  <a:cubicBezTo>
                    <a:pt x="99" y="279"/>
                    <a:pt x="99" y="279"/>
                    <a:pt x="99" y="279"/>
                  </a:cubicBezTo>
                  <a:lnTo>
                    <a:pt x="99" y="245"/>
                  </a:lnTo>
                  <a:close/>
                  <a:moveTo>
                    <a:pt x="99" y="229"/>
                  </a:moveTo>
                  <a:cubicBezTo>
                    <a:pt x="99" y="195"/>
                    <a:pt x="99" y="195"/>
                    <a:pt x="99" y="195"/>
                  </a:cubicBezTo>
                  <a:cubicBezTo>
                    <a:pt x="167" y="200"/>
                    <a:pt x="167" y="200"/>
                    <a:pt x="167" y="200"/>
                  </a:cubicBezTo>
                  <a:cubicBezTo>
                    <a:pt x="167" y="227"/>
                    <a:pt x="167" y="227"/>
                    <a:pt x="167" y="227"/>
                  </a:cubicBezTo>
                  <a:lnTo>
                    <a:pt x="99" y="229"/>
                  </a:lnTo>
                  <a:close/>
                  <a:moveTo>
                    <a:pt x="183" y="201"/>
                  </a:moveTo>
                  <a:cubicBezTo>
                    <a:pt x="244" y="206"/>
                    <a:pt x="244" y="206"/>
                    <a:pt x="244" y="206"/>
                  </a:cubicBezTo>
                  <a:cubicBezTo>
                    <a:pt x="244" y="224"/>
                    <a:pt x="244" y="224"/>
                    <a:pt x="244" y="224"/>
                  </a:cubicBezTo>
                  <a:cubicBezTo>
                    <a:pt x="183" y="226"/>
                    <a:pt x="183" y="226"/>
                    <a:pt x="183" y="226"/>
                  </a:cubicBezTo>
                  <a:lnTo>
                    <a:pt x="183" y="201"/>
                  </a:lnTo>
                  <a:close/>
                  <a:moveTo>
                    <a:pt x="260" y="207"/>
                  </a:moveTo>
                  <a:cubicBezTo>
                    <a:pt x="305" y="211"/>
                    <a:pt x="305" y="211"/>
                    <a:pt x="305" y="211"/>
                  </a:cubicBezTo>
                  <a:cubicBezTo>
                    <a:pt x="305" y="223"/>
                    <a:pt x="305" y="223"/>
                    <a:pt x="305" y="223"/>
                  </a:cubicBezTo>
                  <a:cubicBezTo>
                    <a:pt x="260" y="224"/>
                    <a:pt x="260" y="224"/>
                    <a:pt x="260" y="224"/>
                  </a:cubicBezTo>
                  <a:lnTo>
                    <a:pt x="260" y="207"/>
                  </a:lnTo>
                  <a:close/>
                  <a:moveTo>
                    <a:pt x="305" y="195"/>
                  </a:moveTo>
                  <a:cubicBezTo>
                    <a:pt x="260" y="191"/>
                    <a:pt x="260" y="191"/>
                    <a:pt x="260" y="191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305" y="183"/>
                    <a:pt x="305" y="183"/>
                    <a:pt x="305" y="183"/>
                  </a:cubicBezTo>
                  <a:lnTo>
                    <a:pt x="305" y="195"/>
                  </a:lnTo>
                  <a:close/>
                  <a:moveTo>
                    <a:pt x="244" y="190"/>
                  </a:moveTo>
                  <a:cubicBezTo>
                    <a:pt x="183" y="185"/>
                    <a:pt x="183" y="185"/>
                    <a:pt x="183" y="185"/>
                  </a:cubicBezTo>
                  <a:cubicBezTo>
                    <a:pt x="183" y="160"/>
                    <a:pt x="183" y="160"/>
                    <a:pt x="183" y="160"/>
                  </a:cubicBezTo>
                  <a:cubicBezTo>
                    <a:pt x="244" y="171"/>
                    <a:pt x="244" y="171"/>
                    <a:pt x="244" y="171"/>
                  </a:cubicBezTo>
                  <a:lnTo>
                    <a:pt x="244" y="190"/>
                  </a:lnTo>
                  <a:close/>
                  <a:moveTo>
                    <a:pt x="183" y="143"/>
                  </a:moveTo>
                  <a:cubicBezTo>
                    <a:pt x="183" y="116"/>
                    <a:pt x="183" y="116"/>
                    <a:pt x="183" y="116"/>
                  </a:cubicBezTo>
                  <a:cubicBezTo>
                    <a:pt x="244" y="135"/>
                    <a:pt x="244" y="135"/>
                    <a:pt x="244" y="135"/>
                  </a:cubicBezTo>
                  <a:cubicBezTo>
                    <a:pt x="244" y="155"/>
                    <a:pt x="244" y="155"/>
                    <a:pt x="244" y="155"/>
                  </a:cubicBezTo>
                  <a:lnTo>
                    <a:pt x="183" y="143"/>
                  </a:lnTo>
                  <a:close/>
                  <a:moveTo>
                    <a:pt x="167" y="140"/>
                  </a:moveTo>
                  <a:cubicBezTo>
                    <a:pt x="99" y="127"/>
                    <a:pt x="99" y="127"/>
                    <a:pt x="99" y="127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167" y="112"/>
                    <a:pt x="167" y="112"/>
                    <a:pt x="167" y="112"/>
                  </a:cubicBezTo>
                  <a:lnTo>
                    <a:pt x="167" y="140"/>
                  </a:lnTo>
                  <a:close/>
                  <a:moveTo>
                    <a:pt x="99" y="295"/>
                  </a:moveTo>
                  <a:cubicBezTo>
                    <a:pt x="167" y="286"/>
                    <a:pt x="167" y="286"/>
                    <a:pt x="167" y="286"/>
                  </a:cubicBezTo>
                  <a:cubicBezTo>
                    <a:pt x="167" y="314"/>
                    <a:pt x="167" y="314"/>
                    <a:pt x="167" y="314"/>
                  </a:cubicBezTo>
                  <a:cubicBezTo>
                    <a:pt x="99" y="330"/>
                    <a:pt x="99" y="330"/>
                    <a:pt x="99" y="330"/>
                  </a:cubicBezTo>
                  <a:lnTo>
                    <a:pt x="99" y="295"/>
                  </a:lnTo>
                  <a:close/>
                  <a:moveTo>
                    <a:pt x="183" y="283"/>
                  </a:moveTo>
                  <a:cubicBezTo>
                    <a:pt x="244" y="275"/>
                    <a:pt x="244" y="275"/>
                    <a:pt x="244" y="275"/>
                  </a:cubicBezTo>
                  <a:cubicBezTo>
                    <a:pt x="244" y="295"/>
                    <a:pt x="244" y="295"/>
                    <a:pt x="244" y="295"/>
                  </a:cubicBezTo>
                  <a:cubicBezTo>
                    <a:pt x="183" y="310"/>
                    <a:pt x="183" y="310"/>
                    <a:pt x="183" y="310"/>
                  </a:cubicBezTo>
                  <a:lnTo>
                    <a:pt x="183" y="283"/>
                  </a:lnTo>
                  <a:close/>
                  <a:moveTo>
                    <a:pt x="183" y="267"/>
                  </a:moveTo>
                  <a:cubicBezTo>
                    <a:pt x="183" y="242"/>
                    <a:pt x="183" y="242"/>
                    <a:pt x="183" y="242"/>
                  </a:cubicBezTo>
                  <a:cubicBezTo>
                    <a:pt x="244" y="240"/>
                    <a:pt x="244" y="240"/>
                    <a:pt x="244" y="240"/>
                  </a:cubicBezTo>
                  <a:cubicBezTo>
                    <a:pt x="244" y="259"/>
                    <a:pt x="244" y="259"/>
                    <a:pt x="244" y="259"/>
                  </a:cubicBezTo>
                  <a:lnTo>
                    <a:pt x="183" y="267"/>
                  </a:lnTo>
                  <a:close/>
                  <a:moveTo>
                    <a:pt x="260" y="240"/>
                  </a:moveTo>
                  <a:cubicBezTo>
                    <a:pt x="305" y="239"/>
                    <a:pt x="305" y="239"/>
                    <a:pt x="305" y="239"/>
                  </a:cubicBezTo>
                  <a:cubicBezTo>
                    <a:pt x="305" y="251"/>
                    <a:pt x="305" y="251"/>
                    <a:pt x="305" y="251"/>
                  </a:cubicBezTo>
                  <a:cubicBezTo>
                    <a:pt x="260" y="257"/>
                    <a:pt x="260" y="257"/>
                    <a:pt x="260" y="257"/>
                  </a:cubicBezTo>
                  <a:lnTo>
                    <a:pt x="260" y="240"/>
                  </a:lnTo>
                  <a:close/>
                  <a:moveTo>
                    <a:pt x="260" y="158"/>
                  </a:moveTo>
                  <a:cubicBezTo>
                    <a:pt x="260" y="140"/>
                    <a:pt x="260" y="140"/>
                    <a:pt x="260" y="140"/>
                  </a:cubicBezTo>
                  <a:cubicBezTo>
                    <a:pt x="305" y="153"/>
                    <a:pt x="305" y="153"/>
                    <a:pt x="305" y="153"/>
                  </a:cubicBezTo>
                  <a:cubicBezTo>
                    <a:pt x="305" y="166"/>
                    <a:pt x="305" y="166"/>
                    <a:pt x="305" y="166"/>
                  </a:cubicBezTo>
                  <a:lnTo>
                    <a:pt x="260" y="158"/>
                  </a:lnTo>
                  <a:close/>
                  <a:moveTo>
                    <a:pt x="167" y="95"/>
                  </a:moveTo>
                  <a:cubicBezTo>
                    <a:pt x="99" y="74"/>
                    <a:pt x="99" y="74"/>
                    <a:pt x="99" y="74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67" y="64"/>
                    <a:pt x="167" y="64"/>
                    <a:pt x="167" y="64"/>
                  </a:cubicBezTo>
                  <a:lnTo>
                    <a:pt x="167" y="95"/>
                  </a:lnTo>
                  <a:close/>
                  <a:moveTo>
                    <a:pt x="16" y="70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83" y="330"/>
                    <a:pt x="83" y="330"/>
                    <a:pt x="83" y="330"/>
                  </a:cubicBezTo>
                  <a:cubicBezTo>
                    <a:pt x="16" y="310"/>
                    <a:pt x="16" y="310"/>
                    <a:pt x="16" y="310"/>
                  </a:cubicBezTo>
                  <a:lnTo>
                    <a:pt x="16" y="70"/>
                  </a:lnTo>
                  <a:close/>
                  <a:moveTo>
                    <a:pt x="260" y="291"/>
                  </a:moveTo>
                  <a:cubicBezTo>
                    <a:pt x="260" y="273"/>
                    <a:pt x="260" y="273"/>
                    <a:pt x="260" y="273"/>
                  </a:cubicBezTo>
                  <a:cubicBezTo>
                    <a:pt x="305" y="267"/>
                    <a:pt x="305" y="267"/>
                    <a:pt x="305" y="267"/>
                  </a:cubicBezTo>
                  <a:cubicBezTo>
                    <a:pt x="305" y="280"/>
                    <a:pt x="305" y="280"/>
                    <a:pt x="305" y="280"/>
                  </a:cubicBezTo>
                  <a:lnTo>
                    <a:pt x="260" y="291"/>
                  </a:lnTo>
                  <a:close/>
                  <a:moveTo>
                    <a:pt x="223" y="50"/>
                  </a:moveTo>
                  <a:cubicBezTo>
                    <a:pt x="229" y="50"/>
                    <a:pt x="235" y="52"/>
                    <a:pt x="240" y="55"/>
                  </a:cubicBezTo>
                  <a:cubicBezTo>
                    <a:pt x="242" y="57"/>
                    <a:pt x="245" y="57"/>
                    <a:pt x="247" y="57"/>
                  </a:cubicBezTo>
                  <a:cubicBezTo>
                    <a:pt x="250" y="56"/>
                    <a:pt x="252" y="54"/>
                    <a:pt x="253" y="51"/>
                  </a:cubicBezTo>
                  <a:cubicBezTo>
                    <a:pt x="259" y="30"/>
                    <a:pt x="278" y="16"/>
                    <a:pt x="300" y="16"/>
                  </a:cubicBezTo>
                  <a:cubicBezTo>
                    <a:pt x="327" y="16"/>
                    <a:pt x="349" y="38"/>
                    <a:pt x="349" y="66"/>
                  </a:cubicBezTo>
                  <a:cubicBezTo>
                    <a:pt x="349" y="68"/>
                    <a:pt x="349" y="70"/>
                    <a:pt x="349" y="72"/>
                  </a:cubicBezTo>
                  <a:cubicBezTo>
                    <a:pt x="348" y="75"/>
                    <a:pt x="349" y="77"/>
                    <a:pt x="350" y="79"/>
                  </a:cubicBezTo>
                  <a:cubicBezTo>
                    <a:pt x="352" y="80"/>
                    <a:pt x="354" y="81"/>
                    <a:pt x="356" y="82"/>
                  </a:cubicBezTo>
                  <a:cubicBezTo>
                    <a:pt x="373" y="83"/>
                    <a:pt x="386" y="97"/>
                    <a:pt x="386" y="114"/>
                  </a:cubicBezTo>
                  <a:cubicBezTo>
                    <a:pt x="386" y="132"/>
                    <a:pt x="372" y="146"/>
                    <a:pt x="354" y="146"/>
                  </a:cubicBezTo>
                  <a:cubicBezTo>
                    <a:pt x="321" y="146"/>
                    <a:pt x="321" y="146"/>
                    <a:pt x="321" y="146"/>
                  </a:cubicBezTo>
                  <a:cubicBezTo>
                    <a:pt x="321" y="117"/>
                    <a:pt x="321" y="117"/>
                    <a:pt x="321" y="117"/>
                  </a:cubicBezTo>
                  <a:cubicBezTo>
                    <a:pt x="321" y="114"/>
                    <a:pt x="319" y="111"/>
                    <a:pt x="316" y="110"/>
                  </a:cubicBezTo>
                  <a:cubicBezTo>
                    <a:pt x="255" y="84"/>
                    <a:pt x="255" y="84"/>
                    <a:pt x="255" y="84"/>
                  </a:cubicBezTo>
                  <a:cubicBezTo>
                    <a:pt x="255" y="84"/>
                    <a:pt x="255" y="84"/>
                    <a:pt x="255" y="84"/>
                  </a:cubicBezTo>
                  <a:cubicBezTo>
                    <a:pt x="201" y="61"/>
                    <a:pt x="201" y="61"/>
                    <a:pt x="201" y="61"/>
                  </a:cubicBezTo>
                  <a:cubicBezTo>
                    <a:pt x="206" y="54"/>
                    <a:pt x="215" y="50"/>
                    <a:pt x="223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16" name="Freeform 521"/>
            <p:cNvSpPr>
              <a:spLocks/>
            </p:cNvSpPr>
            <p:nvPr/>
          </p:nvSpPr>
          <p:spPr bwMode="auto">
            <a:xfrm>
              <a:off x="1325563" y="1815328"/>
              <a:ext cx="66675" cy="65088"/>
            </a:xfrm>
            <a:custGeom>
              <a:avLst/>
              <a:gdLst>
                <a:gd name="T0" fmla="*/ 62 w 70"/>
                <a:gd name="T1" fmla="*/ 27 h 69"/>
                <a:gd name="T2" fmla="*/ 43 w 70"/>
                <a:gd name="T3" fmla="*/ 27 h 69"/>
                <a:gd name="T4" fmla="*/ 43 w 70"/>
                <a:gd name="T5" fmla="*/ 8 h 69"/>
                <a:gd name="T6" fmla="*/ 35 w 70"/>
                <a:gd name="T7" fmla="*/ 0 h 69"/>
                <a:gd name="T8" fmla="*/ 27 w 70"/>
                <a:gd name="T9" fmla="*/ 8 h 69"/>
                <a:gd name="T10" fmla="*/ 27 w 70"/>
                <a:gd name="T11" fmla="*/ 27 h 69"/>
                <a:gd name="T12" fmla="*/ 8 w 70"/>
                <a:gd name="T13" fmla="*/ 27 h 69"/>
                <a:gd name="T14" fmla="*/ 0 w 70"/>
                <a:gd name="T15" fmla="*/ 35 h 69"/>
                <a:gd name="T16" fmla="*/ 8 w 70"/>
                <a:gd name="T17" fmla="*/ 43 h 69"/>
                <a:gd name="T18" fmla="*/ 27 w 70"/>
                <a:gd name="T19" fmla="*/ 43 h 69"/>
                <a:gd name="T20" fmla="*/ 27 w 70"/>
                <a:gd name="T21" fmla="*/ 61 h 69"/>
                <a:gd name="T22" fmla="*/ 35 w 70"/>
                <a:gd name="T23" fmla="*/ 69 h 69"/>
                <a:gd name="T24" fmla="*/ 43 w 70"/>
                <a:gd name="T25" fmla="*/ 61 h 69"/>
                <a:gd name="T26" fmla="*/ 43 w 70"/>
                <a:gd name="T27" fmla="*/ 43 h 69"/>
                <a:gd name="T28" fmla="*/ 62 w 70"/>
                <a:gd name="T29" fmla="*/ 43 h 69"/>
                <a:gd name="T30" fmla="*/ 70 w 70"/>
                <a:gd name="T31" fmla="*/ 35 h 69"/>
                <a:gd name="T32" fmla="*/ 62 w 70"/>
                <a:gd name="T33" fmla="*/ 2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69">
                  <a:moveTo>
                    <a:pt x="62" y="27"/>
                  </a:moveTo>
                  <a:cubicBezTo>
                    <a:pt x="43" y="27"/>
                    <a:pt x="43" y="27"/>
                    <a:pt x="43" y="27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3"/>
                    <a:pt x="39" y="0"/>
                    <a:pt x="35" y="0"/>
                  </a:cubicBezTo>
                  <a:cubicBezTo>
                    <a:pt x="31" y="0"/>
                    <a:pt x="27" y="3"/>
                    <a:pt x="27" y="8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4" y="27"/>
                    <a:pt x="0" y="30"/>
                    <a:pt x="0" y="35"/>
                  </a:cubicBezTo>
                  <a:cubicBezTo>
                    <a:pt x="0" y="39"/>
                    <a:pt x="4" y="43"/>
                    <a:pt x="8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7" y="66"/>
                    <a:pt x="31" y="69"/>
                    <a:pt x="35" y="69"/>
                  </a:cubicBezTo>
                  <a:cubicBezTo>
                    <a:pt x="39" y="69"/>
                    <a:pt x="43" y="66"/>
                    <a:pt x="43" y="61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66" y="43"/>
                    <a:pt x="70" y="39"/>
                    <a:pt x="70" y="35"/>
                  </a:cubicBezTo>
                  <a:cubicBezTo>
                    <a:pt x="70" y="30"/>
                    <a:pt x="66" y="27"/>
                    <a:pt x="6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17" name="Freeform 523"/>
            <p:cNvSpPr>
              <a:spLocks/>
            </p:cNvSpPr>
            <p:nvPr/>
          </p:nvSpPr>
          <p:spPr bwMode="auto">
            <a:xfrm>
              <a:off x="1058863" y="825500"/>
              <a:ext cx="884238" cy="36513"/>
            </a:xfrm>
            <a:custGeom>
              <a:avLst/>
              <a:gdLst>
                <a:gd name="T0" fmla="*/ 911 w 924"/>
                <a:gd name="T1" fmla="*/ 13 h 38"/>
                <a:gd name="T2" fmla="*/ 880 w 924"/>
                <a:gd name="T3" fmla="*/ 22 h 38"/>
                <a:gd name="T4" fmla="*/ 850 w 924"/>
                <a:gd name="T5" fmla="*/ 13 h 38"/>
                <a:gd name="T6" fmla="*/ 810 w 924"/>
                <a:gd name="T7" fmla="*/ 0 h 38"/>
                <a:gd name="T8" fmla="*/ 771 w 924"/>
                <a:gd name="T9" fmla="*/ 13 h 38"/>
                <a:gd name="T10" fmla="*/ 741 w 924"/>
                <a:gd name="T11" fmla="*/ 22 h 38"/>
                <a:gd name="T12" fmla="*/ 710 w 924"/>
                <a:gd name="T13" fmla="*/ 13 h 38"/>
                <a:gd name="T14" fmla="*/ 671 w 924"/>
                <a:gd name="T15" fmla="*/ 0 h 38"/>
                <a:gd name="T16" fmla="*/ 632 w 924"/>
                <a:gd name="T17" fmla="*/ 13 h 38"/>
                <a:gd name="T18" fmla="*/ 601 w 924"/>
                <a:gd name="T19" fmla="*/ 22 h 38"/>
                <a:gd name="T20" fmla="*/ 571 w 924"/>
                <a:gd name="T21" fmla="*/ 13 h 38"/>
                <a:gd name="T22" fmla="*/ 532 w 924"/>
                <a:gd name="T23" fmla="*/ 0 h 38"/>
                <a:gd name="T24" fmla="*/ 492 w 924"/>
                <a:gd name="T25" fmla="*/ 13 h 38"/>
                <a:gd name="T26" fmla="*/ 462 w 924"/>
                <a:gd name="T27" fmla="*/ 22 h 38"/>
                <a:gd name="T28" fmla="*/ 431 w 924"/>
                <a:gd name="T29" fmla="*/ 13 h 38"/>
                <a:gd name="T30" fmla="*/ 392 w 924"/>
                <a:gd name="T31" fmla="*/ 0 h 38"/>
                <a:gd name="T32" fmla="*/ 353 w 924"/>
                <a:gd name="T33" fmla="*/ 13 h 38"/>
                <a:gd name="T34" fmla="*/ 322 w 924"/>
                <a:gd name="T35" fmla="*/ 22 h 38"/>
                <a:gd name="T36" fmla="*/ 292 w 924"/>
                <a:gd name="T37" fmla="*/ 13 h 38"/>
                <a:gd name="T38" fmla="*/ 253 w 924"/>
                <a:gd name="T39" fmla="*/ 0 h 38"/>
                <a:gd name="T40" fmla="*/ 214 w 924"/>
                <a:gd name="T41" fmla="*/ 13 h 38"/>
                <a:gd name="T42" fmla="*/ 183 w 924"/>
                <a:gd name="T43" fmla="*/ 22 h 38"/>
                <a:gd name="T44" fmla="*/ 152 w 924"/>
                <a:gd name="T45" fmla="*/ 13 h 38"/>
                <a:gd name="T46" fmla="*/ 113 w 924"/>
                <a:gd name="T47" fmla="*/ 0 h 38"/>
                <a:gd name="T48" fmla="*/ 74 w 924"/>
                <a:gd name="T49" fmla="*/ 13 h 38"/>
                <a:gd name="T50" fmla="*/ 44 w 924"/>
                <a:gd name="T51" fmla="*/ 22 h 38"/>
                <a:gd name="T52" fmla="*/ 13 w 924"/>
                <a:gd name="T53" fmla="*/ 13 h 38"/>
                <a:gd name="T54" fmla="*/ 2 w 924"/>
                <a:gd name="T55" fmla="*/ 15 h 38"/>
                <a:gd name="T56" fmla="*/ 4 w 924"/>
                <a:gd name="T57" fmla="*/ 26 h 38"/>
                <a:gd name="T58" fmla="*/ 44 w 924"/>
                <a:gd name="T59" fmla="*/ 38 h 38"/>
                <a:gd name="T60" fmla="*/ 83 w 924"/>
                <a:gd name="T61" fmla="*/ 26 h 38"/>
                <a:gd name="T62" fmla="*/ 113 w 924"/>
                <a:gd name="T63" fmla="*/ 16 h 38"/>
                <a:gd name="T64" fmla="*/ 144 w 924"/>
                <a:gd name="T65" fmla="*/ 26 h 38"/>
                <a:gd name="T66" fmla="*/ 183 w 924"/>
                <a:gd name="T67" fmla="*/ 38 h 38"/>
                <a:gd name="T68" fmla="*/ 222 w 924"/>
                <a:gd name="T69" fmla="*/ 26 h 38"/>
                <a:gd name="T70" fmla="*/ 253 w 924"/>
                <a:gd name="T71" fmla="*/ 16 h 38"/>
                <a:gd name="T72" fmla="*/ 283 w 924"/>
                <a:gd name="T73" fmla="*/ 26 h 38"/>
                <a:gd name="T74" fmla="*/ 322 w 924"/>
                <a:gd name="T75" fmla="*/ 38 h 38"/>
                <a:gd name="T76" fmla="*/ 362 w 924"/>
                <a:gd name="T77" fmla="*/ 26 h 38"/>
                <a:gd name="T78" fmla="*/ 392 w 924"/>
                <a:gd name="T79" fmla="*/ 16 h 38"/>
                <a:gd name="T80" fmla="*/ 423 w 924"/>
                <a:gd name="T81" fmla="*/ 26 h 38"/>
                <a:gd name="T82" fmla="*/ 462 w 924"/>
                <a:gd name="T83" fmla="*/ 38 h 38"/>
                <a:gd name="T84" fmla="*/ 501 w 924"/>
                <a:gd name="T85" fmla="*/ 26 h 38"/>
                <a:gd name="T86" fmla="*/ 532 w 924"/>
                <a:gd name="T87" fmla="*/ 16 h 38"/>
                <a:gd name="T88" fmla="*/ 562 w 924"/>
                <a:gd name="T89" fmla="*/ 26 h 38"/>
                <a:gd name="T90" fmla="*/ 601 w 924"/>
                <a:gd name="T91" fmla="*/ 38 h 38"/>
                <a:gd name="T92" fmla="*/ 640 w 924"/>
                <a:gd name="T93" fmla="*/ 26 h 38"/>
                <a:gd name="T94" fmla="*/ 671 w 924"/>
                <a:gd name="T95" fmla="*/ 16 h 38"/>
                <a:gd name="T96" fmla="*/ 702 w 924"/>
                <a:gd name="T97" fmla="*/ 26 h 38"/>
                <a:gd name="T98" fmla="*/ 741 w 924"/>
                <a:gd name="T99" fmla="*/ 38 h 38"/>
                <a:gd name="T100" fmla="*/ 780 w 924"/>
                <a:gd name="T101" fmla="*/ 26 h 38"/>
                <a:gd name="T102" fmla="*/ 810 w 924"/>
                <a:gd name="T103" fmla="*/ 16 h 38"/>
                <a:gd name="T104" fmla="*/ 841 w 924"/>
                <a:gd name="T105" fmla="*/ 26 h 38"/>
                <a:gd name="T106" fmla="*/ 880 w 924"/>
                <a:gd name="T107" fmla="*/ 38 h 38"/>
                <a:gd name="T108" fmla="*/ 919 w 924"/>
                <a:gd name="T109" fmla="*/ 26 h 38"/>
                <a:gd name="T110" fmla="*/ 922 w 924"/>
                <a:gd name="T111" fmla="*/ 15 h 38"/>
                <a:gd name="T112" fmla="*/ 911 w 924"/>
                <a:gd name="T113" fmla="*/ 1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4" h="38">
                  <a:moveTo>
                    <a:pt x="911" y="13"/>
                  </a:moveTo>
                  <a:cubicBezTo>
                    <a:pt x="902" y="18"/>
                    <a:pt x="895" y="22"/>
                    <a:pt x="880" y="22"/>
                  </a:cubicBezTo>
                  <a:cubicBezTo>
                    <a:pt x="865" y="22"/>
                    <a:pt x="858" y="18"/>
                    <a:pt x="850" y="13"/>
                  </a:cubicBezTo>
                  <a:cubicBezTo>
                    <a:pt x="841" y="7"/>
                    <a:pt x="830" y="0"/>
                    <a:pt x="810" y="0"/>
                  </a:cubicBezTo>
                  <a:cubicBezTo>
                    <a:pt x="791" y="0"/>
                    <a:pt x="780" y="7"/>
                    <a:pt x="771" y="13"/>
                  </a:cubicBezTo>
                  <a:cubicBezTo>
                    <a:pt x="763" y="18"/>
                    <a:pt x="756" y="22"/>
                    <a:pt x="741" y="22"/>
                  </a:cubicBezTo>
                  <a:cubicBezTo>
                    <a:pt x="726" y="22"/>
                    <a:pt x="719" y="18"/>
                    <a:pt x="710" y="13"/>
                  </a:cubicBezTo>
                  <a:cubicBezTo>
                    <a:pt x="701" y="7"/>
                    <a:pt x="691" y="0"/>
                    <a:pt x="671" y="0"/>
                  </a:cubicBezTo>
                  <a:cubicBezTo>
                    <a:pt x="651" y="0"/>
                    <a:pt x="641" y="7"/>
                    <a:pt x="632" y="13"/>
                  </a:cubicBezTo>
                  <a:cubicBezTo>
                    <a:pt x="624" y="18"/>
                    <a:pt x="616" y="22"/>
                    <a:pt x="601" y="22"/>
                  </a:cubicBezTo>
                  <a:cubicBezTo>
                    <a:pt x="586" y="22"/>
                    <a:pt x="579" y="18"/>
                    <a:pt x="571" y="13"/>
                  </a:cubicBezTo>
                  <a:cubicBezTo>
                    <a:pt x="562" y="7"/>
                    <a:pt x="551" y="0"/>
                    <a:pt x="532" y="0"/>
                  </a:cubicBezTo>
                  <a:cubicBezTo>
                    <a:pt x="512" y="0"/>
                    <a:pt x="502" y="7"/>
                    <a:pt x="492" y="13"/>
                  </a:cubicBezTo>
                  <a:cubicBezTo>
                    <a:pt x="484" y="18"/>
                    <a:pt x="477" y="22"/>
                    <a:pt x="462" y="22"/>
                  </a:cubicBezTo>
                  <a:cubicBezTo>
                    <a:pt x="447" y="22"/>
                    <a:pt x="440" y="18"/>
                    <a:pt x="431" y="13"/>
                  </a:cubicBezTo>
                  <a:cubicBezTo>
                    <a:pt x="422" y="7"/>
                    <a:pt x="412" y="0"/>
                    <a:pt x="392" y="0"/>
                  </a:cubicBezTo>
                  <a:cubicBezTo>
                    <a:pt x="372" y="0"/>
                    <a:pt x="362" y="7"/>
                    <a:pt x="353" y="13"/>
                  </a:cubicBezTo>
                  <a:cubicBezTo>
                    <a:pt x="345" y="18"/>
                    <a:pt x="338" y="22"/>
                    <a:pt x="322" y="22"/>
                  </a:cubicBezTo>
                  <a:cubicBezTo>
                    <a:pt x="307" y="22"/>
                    <a:pt x="300" y="18"/>
                    <a:pt x="292" y="13"/>
                  </a:cubicBezTo>
                  <a:cubicBezTo>
                    <a:pt x="283" y="7"/>
                    <a:pt x="273" y="0"/>
                    <a:pt x="253" y="0"/>
                  </a:cubicBezTo>
                  <a:cubicBezTo>
                    <a:pt x="233" y="0"/>
                    <a:pt x="223" y="7"/>
                    <a:pt x="214" y="13"/>
                  </a:cubicBezTo>
                  <a:cubicBezTo>
                    <a:pt x="205" y="18"/>
                    <a:pt x="198" y="22"/>
                    <a:pt x="183" y="22"/>
                  </a:cubicBezTo>
                  <a:cubicBezTo>
                    <a:pt x="168" y="22"/>
                    <a:pt x="161" y="18"/>
                    <a:pt x="152" y="13"/>
                  </a:cubicBezTo>
                  <a:cubicBezTo>
                    <a:pt x="143" y="7"/>
                    <a:pt x="133" y="0"/>
                    <a:pt x="113" y="0"/>
                  </a:cubicBezTo>
                  <a:cubicBezTo>
                    <a:pt x="94" y="0"/>
                    <a:pt x="83" y="7"/>
                    <a:pt x="74" y="13"/>
                  </a:cubicBezTo>
                  <a:cubicBezTo>
                    <a:pt x="66" y="18"/>
                    <a:pt x="59" y="22"/>
                    <a:pt x="44" y="22"/>
                  </a:cubicBezTo>
                  <a:cubicBezTo>
                    <a:pt x="29" y="22"/>
                    <a:pt x="21" y="18"/>
                    <a:pt x="13" y="13"/>
                  </a:cubicBezTo>
                  <a:cubicBezTo>
                    <a:pt x="9" y="10"/>
                    <a:pt x="4" y="11"/>
                    <a:pt x="2" y="15"/>
                  </a:cubicBezTo>
                  <a:cubicBezTo>
                    <a:pt x="0" y="19"/>
                    <a:pt x="1" y="24"/>
                    <a:pt x="4" y="26"/>
                  </a:cubicBezTo>
                  <a:cubicBezTo>
                    <a:pt x="14" y="32"/>
                    <a:pt x="24" y="38"/>
                    <a:pt x="44" y="38"/>
                  </a:cubicBezTo>
                  <a:cubicBezTo>
                    <a:pt x="63" y="38"/>
                    <a:pt x="74" y="32"/>
                    <a:pt x="83" y="26"/>
                  </a:cubicBezTo>
                  <a:cubicBezTo>
                    <a:pt x="91" y="21"/>
                    <a:pt x="98" y="16"/>
                    <a:pt x="113" y="16"/>
                  </a:cubicBezTo>
                  <a:cubicBezTo>
                    <a:pt x="128" y="16"/>
                    <a:pt x="136" y="21"/>
                    <a:pt x="144" y="26"/>
                  </a:cubicBezTo>
                  <a:cubicBezTo>
                    <a:pt x="153" y="32"/>
                    <a:pt x="163" y="38"/>
                    <a:pt x="183" y="38"/>
                  </a:cubicBezTo>
                  <a:cubicBezTo>
                    <a:pt x="203" y="38"/>
                    <a:pt x="213" y="32"/>
                    <a:pt x="222" y="26"/>
                  </a:cubicBezTo>
                  <a:cubicBezTo>
                    <a:pt x="231" y="21"/>
                    <a:pt x="238" y="16"/>
                    <a:pt x="253" y="16"/>
                  </a:cubicBezTo>
                  <a:cubicBezTo>
                    <a:pt x="268" y="16"/>
                    <a:pt x="275" y="21"/>
                    <a:pt x="283" y="26"/>
                  </a:cubicBezTo>
                  <a:cubicBezTo>
                    <a:pt x="292" y="32"/>
                    <a:pt x="303" y="38"/>
                    <a:pt x="322" y="38"/>
                  </a:cubicBezTo>
                  <a:cubicBezTo>
                    <a:pt x="342" y="38"/>
                    <a:pt x="353" y="32"/>
                    <a:pt x="362" y="26"/>
                  </a:cubicBezTo>
                  <a:cubicBezTo>
                    <a:pt x="370" y="21"/>
                    <a:pt x="377" y="16"/>
                    <a:pt x="392" y="16"/>
                  </a:cubicBezTo>
                  <a:cubicBezTo>
                    <a:pt x="407" y="16"/>
                    <a:pt x="414" y="21"/>
                    <a:pt x="423" y="26"/>
                  </a:cubicBezTo>
                  <a:cubicBezTo>
                    <a:pt x="432" y="32"/>
                    <a:pt x="442" y="38"/>
                    <a:pt x="462" y="38"/>
                  </a:cubicBezTo>
                  <a:cubicBezTo>
                    <a:pt x="482" y="38"/>
                    <a:pt x="492" y="32"/>
                    <a:pt x="501" y="26"/>
                  </a:cubicBezTo>
                  <a:cubicBezTo>
                    <a:pt x="509" y="21"/>
                    <a:pt x="517" y="16"/>
                    <a:pt x="532" y="16"/>
                  </a:cubicBezTo>
                  <a:cubicBezTo>
                    <a:pt x="547" y="16"/>
                    <a:pt x="554" y="21"/>
                    <a:pt x="562" y="26"/>
                  </a:cubicBezTo>
                  <a:cubicBezTo>
                    <a:pt x="571" y="32"/>
                    <a:pt x="582" y="38"/>
                    <a:pt x="601" y="38"/>
                  </a:cubicBezTo>
                  <a:cubicBezTo>
                    <a:pt x="621" y="38"/>
                    <a:pt x="631" y="32"/>
                    <a:pt x="640" y="26"/>
                  </a:cubicBezTo>
                  <a:cubicBezTo>
                    <a:pt x="649" y="21"/>
                    <a:pt x="656" y="16"/>
                    <a:pt x="671" y="16"/>
                  </a:cubicBezTo>
                  <a:cubicBezTo>
                    <a:pt x="686" y="16"/>
                    <a:pt x="693" y="21"/>
                    <a:pt x="702" y="26"/>
                  </a:cubicBezTo>
                  <a:cubicBezTo>
                    <a:pt x="711" y="32"/>
                    <a:pt x="721" y="38"/>
                    <a:pt x="741" y="38"/>
                  </a:cubicBezTo>
                  <a:cubicBezTo>
                    <a:pt x="761" y="38"/>
                    <a:pt x="771" y="32"/>
                    <a:pt x="780" y="26"/>
                  </a:cubicBezTo>
                  <a:cubicBezTo>
                    <a:pt x="788" y="21"/>
                    <a:pt x="795" y="16"/>
                    <a:pt x="810" y="16"/>
                  </a:cubicBezTo>
                  <a:cubicBezTo>
                    <a:pt x="826" y="16"/>
                    <a:pt x="833" y="21"/>
                    <a:pt x="841" y="26"/>
                  </a:cubicBezTo>
                  <a:cubicBezTo>
                    <a:pt x="850" y="32"/>
                    <a:pt x="860" y="38"/>
                    <a:pt x="880" y="38"/>
                  </a:cubicBezTo>
                  <a:cubicBezTo>
                    <a:pt x="900" y="38"/>
                    <a:pt x="910" y="32"/>
                    <a:pt x="919" y="26"/>
                  </a:cubicBezTo>
                  <a:cubicBezTo>
                    <a:pt x="923" y="24"/>
                    <a:pt x="924" y="19"/>
                    <a:pt x="922" y="15"/>
                  </a:cubicBezTo>
                  <a:cubicBezTo>
                    <a:pt x="919" y="11"/>
                    <a:pt x="914" y="10"/>
                    <a:pt x="9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18" name="Freeform 524"/>
            <p:cNvSpPr>
              <a:spLocks noEditPoints="1"/>
            </p:cNvSpPr>
            <p:nvPr/>
          </p:nvSpPr>
          <p:spPr bwMode="auto">
            <a:xfrm>
              <a:off x="1020763" y="573088"/>
              <a:ext cx="920750" cy="249238"/>
            </a:xfrm>
            <a:custGeom>
              <a:avLst/>
              <a:gdLst>
                <a:gd name="T0" fmla="*/ 53 w 962"/>
                <a:gd name="T1" fmla="*/ 205 h 260"/>
                <a:gd name="T2" fmla="*/ 81 w 962"/>
                <a:gd name="T3" fmla="*/ 260 h 260"/>
                <a:gd name="T4" fmla="*/ 181 w 962"/>
                <a:gd name="T5" fmla="*/ 248 h 260"/>
                <a:gd name="T6" fmla="*/ 290 w 962"/>
                <a:gd name="T7" fmla="*/ 238 h 260"/>
                <a:gd name="T8" fmla="*/ 399 w 962"/>
                <a:gd name="T9" fmla="*/ 248 h 260"/>
                <a:gd name="T10" fmla="*/ 499 w 962"/>
                <a:gd name="T11" fmla="*/ 260 h 260"/>
                <a:gd name="T12" fmla="*/ 600 w 962"/>
                <a:gd name="T13" fmla="*/ 248 h 260"/>
                <a:gd name="T14" fmla="*/ 708 w 962"/>
                <a:gd name="T15" fmla="*/ 238 h 260"/>
                <a:gd name="T16" fmla="*/ 817 w 962"/>
                <a:gd name="T17" fmla="*/ 248 h 260"/>
                <a:gd name="T18" fmla="*/ 918 w 962"/>
                <a:gd name="T19" fmla="*/ 260 h 260"/>
                <a:gd name="T20" fmla="*/ 948 w 962"/>
                <a:gd name="T21" fmla="*/ 234 h 260"/>
                <a:gd name="T22" fmla="*/ 848 w 962"/>
                <a:gd name="T23" fmla="*/ 222 h 260"/>
                <a:gd name="T24" fmla="*/ 748 w 962"/>
                <a:gd name="T25" fmla="*/ 234 h 260"/>
                <a:gd name="T26" fmla="*/ 767 w 962"/>
                <a:gd name="T27" fmla="*/ 129 h 260"/>
                <a:gd name="T28" fmla="*/ 733 w 962"/>
                <a:gd name="T29" fmla="*/ 115 h 260"/>
                <a:gd name="T30" fmla="*/ 689 w 962"/>
                <a:gd name="T31" fmla="*/ 67 h 260"/>
                <a:gd name="T32" fmla="*/ 656 w 962"/>
                <a:gd name="T33" fmla="*/ 8 h 260"/>
                <a:gd name="T34" fmla="*/ 560 w 962"/>
                <a:gd name="T35" fmla="*/ 8 h 260"/>
                <a:gd name="T36" fmla="*/ 540 w 962"/>
                <a:gd name="T37" fmla="*/ 67 h 260"/>
                <a:gd name="T38" fmla="*/ 471 w 962"/>
                <a:gd name="T39" fmla="*/ 107 h 260"/>
                <a:gd name="T40" fmla="*/ 394 w 962"/>
                <a:gd name="T41" fmla="*/ 107 h 260"/>
                <a:gd name="T42" fmla="*/ 317 w 962"/>
                <a:gd name="T43" fmla="*/ 107 h 260"/>
                <a:gd name="T44" fmla="*/ 240 w 962"/>
                <a:gd name="T45" fmla="*/ 107 h 260"/>
                <a:gd name="T46" fmla="*/ 161 w 962"/>
                <a:gd name="T47" fmla="*/ 107 h 260"/>
                <a:gd name="T48" fmla="*/ 189 w 962"/>
                <a:gd name="T49" fmla="*/ 141 h 260"/>
                <a:gd name="T50" fmla="*/ 232 w 962"/>
                <a:gd name="T51" fmla="*/ 141 h 260"/>
                <a:gd name="T52" fmla="*/ 309 w 962"/>
                <a:gd name="T53" fmla="*/ 123 h 260"/>
                <a:gd name="T54" fmla="*/ 248 w 962"/>
                <a:gd name="T55" fmla="*/ 123 h 260"/>
                <a:gd name="T56" fmla="*/ 386 w 962"/>
                <a:gd name="T57" fmla="*/ 141 h 260"/>
                <a:gd name="T58" fmla="*/ 402 w 962"/>
                <a:gd name="T59" fmla="*/ 123 h 260"/>
                <a:gd name="T60" fmla="*/ 402 w 962"/>
                <a:gd name="T61" fmla="*/ 141 h 260"/>
                <a:gd name="T62" fmla="*/ 540 w 962"/>
                <a:gd name="T63" fmla="*/ 123 h 260"/>
                <a:gd name="T64" fmla="*/ 479 w 962"/>
                <a:gd name="T65" fmla="*/ 123 h 260"/>
                <a:gd name="T66" fmla="*/ 184 w 962"/>
                <a:gd name="T67" fmla="*/ 157 h 260"/>
                <a:gd name="T68" fmla="*/ 556 w 962"/>
                <a:gd name="T69" fmla="*/ 75 h 260"/>
                <a:gd name="T70" fmla="*/ 576 w 962"/>
                <a:gd name="T71" fmla="*/ 16 h 260"/>
                <a:gd name="T72" fmla="*/ 648 w 962"/>
                <a:gd name="T73" fmla="*/ 75 h 260"/>
                <a:gd name="T74" fmla="*/ 681 w 962"/>
                <a:gd name="T75" fmla="*/ 123 h 260"/>
                <a:gd name="T76" fmla="*/ 725 w 962"/>
                <a:gd name="T77" fmla="*/ 142 h 260"/>
                <a:gd name="T78" fmla="*/ 708 w 962"/>
                <a:gd name="T79" fmla="*/ 222 h 260"/>
                <a:gd name="T80" fmla="*/ 608 w 962"/>
                <a:gd name="T81" fmla="*/ 234 h 260"/>
                <a:gd name="T82" fmla="*/ 499 w 962"/>
                <a:gd name="T83" fmla="*/ 244 h 260"/>
                <a:gd name="T84" fmla="*/ 390 w 962"/>
                <a:gd name="T85" fmla="*/ 234 h 260"/>
                <a:gd name="T86" fmla="*/ 290 w 962"/>
                <a:gd name="T87" fmla="*/ 222 h 260"/>
                <a:gd name="T88" fmla="*/ 190 w 962"/>
                <a:gd name="T89" fmla="*/ 234 h 260"/>
                <a:gd name="T90" fmla="*/ 81 w 962"/>
                <a:gd name="T91" fmla="*/ 244 h 260"/>
                <a:gd name="T92" fmla="*/ 69 w 962"/>
                <a:gd name="T93" fmla="*/ 20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62" h="260">
                  <a:moveTo>
                    <a:pt x="1" y="111"/>
                  </a:moveTo>
                  <a:cubicBezTo>
                    <a:pt x="0" y="113"/>
                    <a:pt x="0" y="117"/>
                    <a:pt x="2" y="119"/>
                  </a:cubicBezTo>
                  <a:cubicBezTo>
                    <a:pt x="53" y="205"/>
                    <a:pt x="53" y="205"/>
                    <a:pt x="53" y="205"/>
                  </a:cubicBezTo>
                  <a:cubicBezTo>
                    <a:pt x="40" y="239"/>
                    <a:pt x="40" y="239"/>
                    <a:pt x="40" y="239"/>
                  </a:cubicBezTo>
                  <a:cubicBezTo>
                    <a:pt x="39" y="243"/>
                    <a:pt x="40" y="247"/>
                    <a:pt x="43" y="249"/>
                  </a:cubicBezTo>
                  <a:cubicBezTo>
                    <a:pt x="53" y="255"/>
                    <a:pt x="63" y="260"/>
                    <a:pt x="81" y="260"/>
                  </a:cubicBezTo>
                  <a:cubicBezTo>
                    <a:pt x="101" y="260"/>
                    <a:pt x="111" y="254"/>
                    <a:pt x="120" y="248"/>
                  </a:cubicBezTo>
                  <a:cubicBezTo>
                    <a:pt x="128" y="243"/>
                    <a:pt x="136" y="238"/>
                    <a:pt x="151" y="238"/>
                  </a:cubicBezTo>
                  <a:cubicBezTo>
                    <a:pt x="166" y="238"/>
                    <a:pt x="173" y="243"/>
                    <a:pt x="181" y="248"/>
                  </a:cubicBezTo>
                  <a:cubicBezTo>
                    <a:pt x="190" y="254"/>
                    <a:pt x="201" y="260"/>
                    <a:pt x="220" y="260"/>
                  </a:cubicBezTo>
                  <a:cubicBezTo>
                    <a:pt x="240" y="260"/>
                    <a:pt x="251" y="254"/>
                    <a:pt x="260" y="248"/>
                  </a:cubicBezTo>
                  <a:cubicBezTo>
                    <a:pt x="268" y="243"/>
                    <a:pt x="275" y="238"/>
                    <a:pt x="290" y="238"/>
                  </a:cubicBezTo>
                  <a:cubicBezTo>
                    <a:pt x="305" y="238"/>
                    <a:pt x="312" y="243"/>
                    <a:pt x="321" y="248"/>
                  </a:cubicBezTo>
                  <a:cubicBezTo>
                    <a:pt x="330" y="254"/>
                    <a:pt x="340" y="260"/>
                    <a:pt x="360" y="260"/>
                  </a:cubicBezTo>
                  <a:cubicBezTo>
                    <a:pt x="380" y="260"/>
                    <a:pt x="390" y="254"/>
                    <a:pt x="399" y="248"/>
                  </a:cubicBezTo>
                  <a:cubicBezTo>
                    <a:pt x="407" y="243"/>
                    <a:pt x="414" y="238"/>
                    <a:pt x="430" y="238"/>
                  </a:cubicBezTo>
                  <a:cubicBezTo>
                    <a:pt x="445" y="238"/>
                    <a:pt x="452" y="243"/>
                    <a:pt x="460" y="248"/>
                  </a:cubicBezTo>
                  <a:cubicBezTo>
                    <a:pt x="469" y="254"/>
                    <a:pt x="480" y="260"/>
                    <a:pt x="499" y="260"/>
                  </a:cubicBezTo>
                  <a:cubicBezTo>
                    <a:pt x="519" y="260"/>
                    <a:pt x="529" y="254"/>
                    <a:pt x="538" y="248"/>
                  </a:cubicBezTo>
                  <a:cubicBezTo>
                    <a:pt x="547" y="243"/>
                    <a:pt x="554" y="238"/>
                    <a:pt x="569" y="238"/>
                  </a:cubicBezTo>
                  <a:cubicBezTo>
                    <a:pt x="584" y="238"/>
                    <a:pt x="591" y="243"/>
                    <a:pt x="600" y="248"/>
                  </a:cubicBezTo>
                  <a:cubicBezTo>
                    <a:pt x="609" y="254"/>
                    <a:pt x="619" y="260"/>
                    <a:pt x="639" y="260"/>
                  </a:cubicBezTo>
                  <a:cubicBezTo>
                    <a:pt x="658" y="260"/>
                    <a:pt x="669" y="254"/>
                    <a:pt x="678" y="248"/>
                  </a:cubicBezTo>
                  <a:cubicBezTo>
                    <a:pt x="686" y="243"/>
                    <a:pt x="693" y="238"/>
                    <a:pt x="708" y="238"/>
                  </a:cubicBezTo>
                  <a:cubicBezTo>
                    <a:pt x="724" y="238"/>
                    <a:pt x="731" y="243"/>
                    <a:pt x="739" y="248"/>
                  </a:cubicBezTo>
                  <a:cubicBezTo>
                    <a:pt x="748" y="254"/>
                    <a:pt x="758" y="260"/>
                    <a:pt x="778" y="260"/>
                  </a:cubicBezTo>
                  <a:cubicBezTo>
                    <a:pt x="798" y="260"/>
                    <a:pt x="808" y="254"/>
                    <a:pt x="817" y="248"/>
                  </a:cubicBezTo>
                  <a:cubicBezTo>
                    <a:pt x="826" y="243"/>
                    <a:pt x="833" y="238"/>
                    <a:pt x="848" y="238"/>
                  </a:cubicBezTo>
                  <a:cubicBezTo>
                    <a:pt x="863" y="238"/>
                    <a:pt x="870" y="243"/>
                    <a:pt x="878" y="248"/>
                  </a:cubicBezTo>
                  <a:cubicBezTo>
                    <a:pt x="888" y="254"/>
                    <a:pt x="898" y="260"/>
                    <a:pt x="918" y="260"/>
                  </a:cubicBezTo>
                  <a:cubicBezTo>
                    <a:pt x="937" y="260"/>
                    <a:pt x="948" y="254"/>
                    <a:pt x="957" y="248"/>
                  </a:cubicBezTo>
                  <a:cubicBezTo>
                    <a:pt x="961" y="245"/>
                    <a:pt x="962" y="240"/>
                    <a:pt x="959" y="237"/>
                  </a:cubicBezTo>
                  <a:cubicBezTo>
                    <a:pt x="957" y="233"/>
                    <a:pt x="952" y="232"/>
                    <a:pt x="948" y="234"/>
                  </a:cubicBezTo>
                  <a:cubicBezTo>
                    <a:pt x="940" y="240"/>
                    <a:pt x="933" y="244"/>
                    <a:pt x="918" y="244"/>
                  </a:cubicBezTo>
                  <a:cubicBezTo>
                    <a:pt x="903" y="244"/>
                    <a:pt x="895" y="240"/>
                    <a:pt x="887" y="234"/>
                  </a:cubicBezTo>
                  <a:cubicBezTo>
                    <a:pt x="878" y="229"/>
                    <a:pt x="868" y="222"/>
                    <a:pt x="848" y="222"/>
                  </a:cubicBezTo>
                  <a:cubicBezTo>
                    <a:pt x="828" y="222"/>
                    <a:pt x="818" y="229"/>
                    <a:pt x="809" y="234"/>
                  </a:cubicBezTo>
                  <a:cubicBezTo>
                    <a:pt x="800" y="240"/>
                    <a:pt x="793" y="244"/>
                    <a:pt x="778" y="244"/>
                  </a:cubicBezTo>
                  <a:cubicBezTo>
                    <a:pt x="763" y="244"/>
                    <a:pt x="756" y="240"/>
                    <a:pt x="748" y="234"/>
                  </a:cubicBezTo>
                  <a:cubicBezTo>
                    <a:pt x="743" y="232"/>
                    <a:pt x="739" y="229"/>
                    <a:pt x="733" y="226"/>
                  </a:cubicBezTo>
                  <a:cubicBezTo>
                    <a:pt x="768" y="136"/>
                    <a:pt x="768" y="136"/>
                    <a:pt x="768" y="136"/>
                  </a:cubicBezTo>
                  <a:cubicBezTo>
                    <a:pt x="769" y="134"/>
                    <a:pt x="768" y="131"/>
                    <a:pt x="767" y="129"/>
                  </a:cubicBezTo>
                  <a:cubicBezTo>
                    <a:pt x="765" y="127"/>
                    <a:pt x="763" y="126"/>
                    <a:pt x="760" y="126"/>
                  </a:cubicBezTo>
                  <a:cubicBezTo>
                    <a:pt x="733" y="126"/>
                    <a:pt x="733" y="126"/>
                    <a:pt x="733" y="126"/>
                  </a:cubicBezTo>
                  <a:cubicBezTo>
                    <a:pt x="733" y="115"/>
                    <a:pt x="733" y="115"/>
                    <a:pt x="733" y="115"/>
                  </a:cubicBezTo>
                  <a:cubicBezTo>
                    <a:pt x="733" y="110"/>
                    <a:pt x="730" y="107"/>
                    <a:pt x="725" y="107"/>
                  </a:cubicBezTo>
                  <a:cubicBezTo>
                    <a:pt x="689" y="107"/>
                    <a:pt x="689" y="107"/>
                    <a:pt x="689" y="107"/>
                  </a:cubicBezTo>
                  <a:cubicBezTo>
                    <a:pt x="689" y="67"/>
                    <a:pt x="689" y="67"/>
                    <a:pt x="689" y="67"/>
                  </a:cubicBezTo>
                  <a:cubicBezTo>
                    <a:pt x="689" y="62"/>
                    <a:pt x="686" y="59"/>
                    <a:pt x="681" y="59"/>
                  </a:cubicBezTo>
                  <a:cubicBezTo>
                    <a:pt x="656" y="59"/>
                    <a:pt x="656" y="59"/>
                    <a:pt x="656" y="59"/>
                  </a:cubicBezTo>
                  <a:cubicBezTo>
                    <a:pt x="656" y="8"/>
                    <a:pt x="656" y="8"/>
                    <a:pt x="656" y="8"/>
                  </a:cubicBezTo>
                  <a:cubicBezTo>
                    <a:pt x="656" y="3"/>
                    <a:pt x="653" y="0"/>
                    <a:pt x="648" y="0"/>
                  </a:cubicBezTo>
                  <a:cubicBezTo>
                    <a:pt x="568" y="0"/>
                    <a:pt x="568" y="0"/>
                    <a:pt x="568" y="0"/>
                  </a:cubicBezTo>
                  <a:cubicBezTo>
                    <a:pt x="563" y="0"/>
                    <a:pt x="560" y="3"/>
                    <a:pt x="560" y="8"/>
                  </a:cubicBezTo>
                  <a:cubicBezTo>
                    <a:pt x="560" y="59"/>
                    <a:pt x="560" y="59"/>
                    <a:pt x="560" y="59"/>
                  </a:cubicBezTo>
                  <a:cubicBezTo>
                    <a:pt x="548" y="59"/>
                    <a:pt x="548" y="59"/>
                    <a:pt x="548" y="59"/>
                  </a:cubicBezTo>
                  <a:cubicBezTo>
                    <a:pt x="544" y="59"/>
                    <a:pt x="540" y="62"/>
                    <a:pt x="540" y="67"/>
                  </a:cubicBezTo>
                  <a:cubicBezTo>
                    <a:pt x="540" y="107"/>
                    <a:pt x="540" y="107"/>
                    <a:pt x="540" y="107"/>
                  </a:cubicBezTo>
                  <a:cubicBezTo>
                    <a:pt x="472" y="107"/>
                    <a:pt x="472" y="107"/>
                    <a:pt x="472" y="107"/>
                  </a:cubicBezTo>
                  <a:cubicBezTo>
                    <a:pt x="471" y="107"/>
                    <a:pt x="471" y="107"/>
                    <a:pt x="471" y="107"/>
                  </a:cubicBezTo>
                  <a:cubicBezTo>
                    <a:pt x="471" y="107"/>
                    <a:pt x="470" y="107"/>
                    <a:pt x="470" y="107"/>
                  </a:cubicBezTo>
                  <a:cubicBezTo>
                    <a:pt x="395" y="107"/>
                    <a:pt x="395" y="107"/>
                    <a:pt x="395" y="107"/>
                  </a:cubicBezTo>
                  <a:cubicBezTo>
                    <a:pt x="394" y="107"/>
                    <a:pt x="394" y="107"/>
                    <a:pt x="394" y="107"/>
                  </a:cubicBezTo>
                  <a:cubicBezTo>
                    <a:pt x="394" y="107"/>
                    <a:pt x="393" y="107"/>
                    <a:pt x="393" y="107"/>
                  </a:cubicBezTo>
                  <a:cubicBezTo>
                    <a:pt x="318" y="107"/>
                    <a:pt x="318" y="107"/>
                    <a:pt x="318" y="107"/>
                  </a:cubicBezTo>
                  <a:cubicBezTo>
                    <a:pt x="317" y="107"/>
                    <a:pt x="317" y="107"/>
                    <a:pt x="317" y="107"/>
                  </a:cubicBezTo>
                  <a:cubicBezTo>
                    <a:pt x="317" y="107"/>
                    <a:pt x="316" y="107"/>
                    <a:pt x="316" y="107"/>
                  </a:cubicBezTo>
                  <a:cubicBezTo>
                    <a:pt x="241" y="107"/>
                    <a:pt x="241" y="107"/>
                    <a:pt x="241" y="107"/>
                  </a:cubicBezTo>
                  <a:cubicBezTo>
                    <a:pt x="240" y="107"/>
                    <a:pt x="240" y="107"/>
                    <a:pt x="240" y="107"/>
                  </a:cubicBezTo>
                  <a:cubicBezTo>
                    <a:pt x="240" y="107"/>
                    <a:pt x="239" y="107"/>
                    <a:pt x="239" y="107"/>
                  </a:cubicBezTo>
                  <a:cubicBezTo>
                    <a:pt x="163" y="107"/>
                    <a:pt x="163" y="107"/>
                    <a:pt x="163" y="107"/>
                  </a:cubicBezTo>
                  <a:cubicBezTo>
                    <a:pt x="161" y="107"/>
                    <a:pt x="161" y="107"/>
                    <a:pt x="161" y="107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5" y="107"/>
                    <a:pt x="3" y="108"/>
                    <a:pt x="1" y="111"/>
                  </a:cubicBezTo>
                  <a:close/>
                  <a:moveTo>
                    <a:pt x="189" y="141"/>
                  </a:moveTo>
                  <a:cubicBezTo>
                    <a:pt x="178" y="123"/>
                    <a:pt x="178" y="123"/>
                    <a:pt x="178" y="123"/>
                  </a:cubicBezTo>
                  <a:cubicBezTo>
                    <a:pt x="232" y="123"/>
                    <a:pt x="232" y="123"/>
                    <a:pt x="232" y="123"/>
                  </a:cubicBezTo>
                  <a:cubicBezTo>
                    <a:pt x="232" y="141"/>
                    <a:pt x="232" y="141"/>
                    <a:pt x="232" y="141"/>
                  </a:cubicBezTo>
                  <a:lnTo>
                    <a:pt x="189" y="141"/>
                  </a:lnTo>
                  <a:close/>
                  <a:moveTo>
                    <a:pt x="248" y="123"/>
                  </a:moveTo>
                  <a:cubicBezTo>
                    <a:pt x="309" y="123"/>
                    <a:pt x="309" y="123"/>
                    <a:pt x="309" y="123"/>
                  </a:cubicBezTo>
                  <a:cubicBezTo>
                    <a:pt x="309" y="141"/>
                    <a:pt x="309" y="141"/>
                    <a:pt x="309" y="141"/>
                  </a:cubicBezTo>
                  <a:cubicBezTo>
                    <a:pt x="248" y="141"/>
                    <a:pt x="248" y="141"/>
                    <a:pt x="248" y="141"/>
                  </a:cubicBezTo>
                  <a:lnTo>
                    <a:pt x="248" y="123"/>
                  </a:lnTo>
                  <a:close/>
                  <a:moveTo>
                    <a:pt x="325" y="123"/>
                  </a:moveTo>
                  <a:cubicBezTo>
                    <a:pt x="386" y="123"/>
                    <a:pt x="386" y="123"/>
                    <a:pt x="386" y="123"/>
                  </a:cubicBezTo>
                  <a:cubicBezTo>
                    <a:pt x="386" y="141"/>
                    <a:pt x="386" y="141"/>
                    <a:pt x="386" y="141"/>
                  </a:cubicBezTo>
                  <a:cubicBezTo>
                    <a:pt x="325" y="141"/>
                    <a:pt x="325" y="141"/>
                    <a:pt x="325" y="141"/>
                  </a:cubicBezTo>
                  <a:lnTo>
                    <a:pt x="325" y="123"/>
                  </a:lnTo>
                  <a:close/>
                  <a:moveTo>
                    <a:pt x="402" y="123"/>
                  </a:moveTo>
                  <a:cubicBezTo>
                    <a:pt x="463" y="123"/>
                    <a:pt x="463" y="123"/>
                    <a:pt x="463" y="123"/>
                  </a:cubicBezTo>
                  <a:cubicBezTo>
                    <a:pt x="463" y="141"/>
                    <a:pt x="463" y="141"/>
                    <a:pt x="463" y="141"/>
                  </a:cubicBezTo>
                  <a:cubicBezTo>
                    <a:pt x="402" y="141"/>
                    <a:pt x="402" y="141"/>
                    <a:pt x="402" y="141"/>
                  </a:cubicBezTo>
                  <a:lnTo>
                    <a:pt x="402" y="123"/>
                  </a:lnTo>
                  <a:close/>
                  <a:moveTo>
                    <a:pt x="479" y="123"/>
                  </a:moveTo>
                  <a:cubicBezTo>
                    <a:pt x="540" y="123"/>
                    <a:pt x="540" y="123"/>
                    <a:pt x="540" y="123"/>
                  </a:cubicBezTo>
                  <a:cubicBezTo>
                    <a:pt x="540" y="141"/>
                    <a:pt x="540" y="141"/>
                    <a:pt x="540" y="141"/>
                  </a:cubicBezTo>
                  <a:cubicBezTo>
                    <a:pt x="479" y="141"/>
                    <a:pt x="479" y="141"/>
                    <a:pt x="479" y="141"/>
                  </a:cubicBezTo>
                  <a:lnTo>
                    <a:pt x="479" y="123"/>
                  </a:lnTo>
                  <a:close/>
                  <a:moveTo>
                    <a:pt x="159" y="123"/>
                  </a:moveTo>
                  <a:cubicBezTo>
                    <a:pt x="177" y="153"/>
                    <a:pt x="177" y="153"/>
                    <a:pt x="177" y="153"/>
                  </a:cubicBezTo>
                  <a:cubicBezTo>
                    <a:pt x="179" y="156"/>
                    <a:pt x="181" y="157"/>
                    <a:pt x="184" y="157"/>
                  </a:cubicBezTo>
                  <a:cubicBezTo>
                    <a:pt x="548" y="157"/>
                    <a:pt x="548" y="157"/>
                    <a:pt x="548" y="157"/>
                  </a:cubicBezTo>
                  <a:cubicBezTo>
                    <a:pt x="553" y="157"/>
                    <a:pt x="556" y="153"/>
                    <a:pt x="556" y="149"/>
                  </a:cubicBezTo>
                  <a:cubicBezTo>
                    <a:pt x="556" y="75"/>
                    <a:pt x="556" y="75"/>
                    <a:pt x="556" y="75"/>
                  </a:cubicBezTo>
                  <a:cubicBezTo>
                    <a:pt x="568" y="75"/>
                    <a:pt x="568" y="75"/>
                    <a:pt x="568" y="75"/>
                  </a:cubicBezTo>
                  <a:cubicBezTo>
                    <a:pt x="572" y="75"/>
                    <a:pt x="576" y="71"/>
                    <a:pt x="576" y="67"/>
                  </a:cubicBezTo>
                  <a:cubicBezTo>
                    <a:pt x="576" y="16"/>
                    <a:pt x="576" y="16"/>
                    <a:pt x="576" y="16"/>
                  </a:cubicBezTo>
                  <a:cubicBezTo>
                    <a:pt x="640" y="16"/>
                    <a:pt x="640" y="16"/>
                    <a:pt x="640" y="16"/>
                  </a:cubicBezTo>
                  <a:cubicBezTo>
                    <a:pt x="640" y="67"/>
                    <a:pt x="640" y="67"/>
                    <a:pt x="640" y="67"/>
                  </a:cubicBezTo>
                  <a:cubicBezTo>
                    <a:pt x="640" y="71"/>
                    <a:pt x="644" y="75"/>
                    <a:pt x="648" y="75"/>
                  </a:cubicBezTo>
                  <a:cubicBezTo>
                    <a:pt x="673" y="75"/>
                    <a:pt x="673" y="75"/>
                    <a:pt x="673" y="75"/>
                  </a:cubicBezTo>
                  <a:cubicBezTo>
                    <a:pt x="673" y="115"/>
                    <a:pt x="673" y="115"/>
                    <a:pt x="673" y="115"/>
                  </a:cubicBezTo>
                  <a:cubicBezTo>
                    <a:pt x="673" y="119"/>
                    <a:pt x="677" y="123"/>
                    <a:pt x="681" y="123"/>
                  </a:cubicBezTo>
                  <a:cubicBezTo>
                    <a:pt x="717" y="123"/>
                    <a:pt x="717" y="123"/>
                    <a:pt x="717" y="123"/>
                  </a:cubicBezTo>
                  <a:cubicBezTo>
                    <a:pt x="717" y="134"/>
                    <a:pt x="717" y="134"/>
                    <a:pt x="717" y="134"/>
                  </a:cubicBezTo>
                  <a:cubicBezTo>
                    <a:pt x="717" y="138"/>
                    <a:pt x="721" y="142"/>
                    <a:pt x="725" y="142"/>
                  </a:cubicBezTo>
                  <a:cubicBezTo>
                    <a:pt x="749" y="142"/>
                    <a:pt x="749" y="142"/>
                    <a:pt x="749" y="142"/>
                  </a:cubicBezTo>
                  <a:cubicBezTo>
                    <a:pt x="718" y="222"/>
                    <a:pt x="718" y="222"/>
                    <a:pt x="718" y="222"/>
                  </a:cubicBezTo>
                  <a:cubicBezTo>
                    <a:pt x="715" y="222"/>
                    <a:pt x="712" y="222"/>
                    <a:pt x="708" y="222"/>
                  </a:cubicBezTo>
                  <a:cubicBezTo>
                    <a:pt x="689" y="222"/>
                    <a:pt x="678" y="229"/>
                    <a:pt x="669" y="234"/>
                  </a:cubicBezTo>
                  <a:cubicBezTo>
                    <a:pt x="661" y="240"/>
                    <a:pt x="654" y="244"/>
                    <a:pt x="639" y="244"/>
                  </a:cubicBezTo>
                  <a:cubicBezTo>
                    <a:pt x="624" y="244"/>
                    <a:pt x="616" y="240"/>
                    <a:pt x="608" y="234"/>
                  </a:cubicBezTo>
                  <a:cubicBezTo>
                    <a:pt x="599" y="229"/>
                    <a:pt x="589" y="222"/>
                    <a:pt x="569" y="222"/>
                  </a:cubicBezTo>
                  <a:cubicBezTo>
                    <a:pt x="549" y="222"/>
                    <a:pt x="539" y="229"/>
                    <a:pt x="530" y="234"/>
                  </a:cubicBezTo>
                  <a:cubicBezTo>
                    <a:pt x="522" y="240"/>
                    <a:pt x="514" y="244"/>
                    <a:pt x="499" y="244"/>
                  </a:cubicBezTo>
                  <a:cubicBezTo>
                    <a:pt x="484" y="244"/>
                    <a:pt x="477" y="240"/>
                    <a:pt x="469" y="234"/>
                  </a:cubicBezTo>
                  <a:cubicBezTo>
                    <a:pt x="460" y="229"/>
                    <a:pt x="449" y="222"/>
                    <a:pt x="430" y="222"/>
                  </a:cubicBezTo>
                  <a:cubicBezTo>
                    <a:pt x="410" y="222"/>
                    <a:pt x="400" y="229"/>
                    <a:pt x="390" y="234"/>
                  </a:cubicBezTo>
                  <a:cubicBezTo>
                    <a:pt x="382" y="240"/>
                    <a:pt x="375" y="244"/>
                    <a:pt x="360" y="244"/>
                  </a:cubicBezTo>
                  <a:cubicBezTo>
                    <a:pt x="345" y="244"/>
                    <a:pt x="338" y="240"/>
                    <a:pt x="329" y="234"/>
                  </a:cubicBezTo>
                  <a:cubicBezTo>
                    <a:pt x="320" y="229"/>
                    <a:pt x="310" y="222"/>
                    <a:pt x="290" y="222"/>
                  </a:cubicBezTo>
                  <a:cubicBezTo>
                    <a:pt x="270" y="222"/>
                    <a:pt x="260" y="229"/>
                    <a:pt x="251" y="234"/>
                  </a:cubicBezTo>
                  <a:cubicBezTo>
                    <a:pt x="243" y="240"/>
                    <a:pt x="236" y="244"/>
                    <a:pt x="220" y="244"/>
                  </a:cubicBezTo>
                  <a:cubicBezTo>
                    <a:pt x="205" y="244"/>
                    <a:pt x="198" y="240"/>
                    <a:pt x="190" y="234"/>
                  </a:cubicBezTo>
                  <a:cubicBezTo>
                    <a:pt x="181" y="229"/>
                    <a:pt x="171" y="222"/>
                    <a:pt x="151" y="222"/>
                  </a:cubicBezTo>
                  <a:cubicBezTo>
                    <a:pt x="131" y="222"/>
                    <a:pt x="121" y="229"/>
                    <a:pt x="112" y="234"/>
                  </a:cubicBezTo>
                  <a:cubicBezTo>
                    <a:pt x="103" y="240"/>
                    <a:pt x="96" y="244"/>
                    <a:pt x="81" y="244"/>
                  </a:cubicBezTo>
                  <a:cubicBezTo>
                    <a:pt x="70" y="244"/>
                    <a:pt x="64" y="242"/>
                    <a:pt x="58" y="239"/>
                  </a:cubicBezTo>
                  <a:cubicBezTo>
                    <a:pt x="70" y="207"/>
                    <a:pt x="70" y="207"/>
                    <a:pt x="70" y="207"/>
                  </a:cubicBezTo>
                  <a:cubicBezTo>
                    <a:pt x="71" y="204"/>
                    <a:pt x="70" y="202"/>
                    <a:pt x="69" y="200"/>
                  </a:cubicBezTo>
                  <a:cubicBezTo>
                    <a:pt x="23" y="123"/>
                    <a:pt x="23" y="123"/>
                    <a:pt x="23" y="123"/>
                  </a:cubicBezTo>
                  <a:lnTo>
                    <a:pt x="159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19" name="Freeform 525"/>
            <p:cNvSpPr>
              <a:spLocks noEditPoints="1"/>
            </p:cNvSpPr>
            <p:nvPr/>
          </p:nvSpPr>
          <p:spPr bwMode="auto">
            <a:xfrm>
              <a:off x="57150" y="1822141"/>
              <a:ext cx="446088" cy="320675"/>
            </a:xfrm>
            <a:custGeom>
              <a:avLst/>
              <a:gdLst>
                <a:gd name="T0" fmla="*/ 0 w 466"/>
                <a:gd name="T1" fmla="*/ 330 h 335"/>
                <a:gd name="T2" fmla="*/ 1 w 466"/>
                <a:gd name="T3" fmla="*/ 332 h 335"/>
                <a:gd name="T4" fmla="*/ 3 w 466"/>
                <a:gd name="T5" fmla="*/ 334 h 335"/>
                <a:gd name="T6" fmla="*/ 5 w 466"/>
                <a:gd name="T7" fmla="*/ 335 h 335"/>
                <a:gd name="T8" fmla="*/ 8 w 466"/>
                <a:gd name="T9" fmla="*/ 335 h 335"/>
                <a:gd name="T10" fmla="*/ 8 w 466"/>
                <a:gd name="T11" fmla="*/ 335 h 335"/>
                <a:gd name="T12" fmla="*/ 217 w 466"/>
                <a:gd name="T13" fmla="*/ 335 h 335"/>
                <a:gd name="T14" fmla="*/ 421 w 466"/>
                <a:gd name="T15" fmla="*/ 335 h 335"/>
                <a:gd name="T16" fmla="*/ 421 w 466"/>
                <a:gd name="T17" fmla="*/ 335 h 335"/>
                <a:gd name="T18" fmla="*/ 466 w 466"/>
                <a:gd name="T19" fmla="*/ 327 h 335"/>
                <a:gd name="T20" fmla="*/ 458 w 466"/>
                <a:gd name="T21" fmla="*/ 0 h 335"/>
                <a:gd name="T22" fmla="*/ 0 w 466"/>
                <a:gd name="T23" fmla="*/ 8 h 335"/>
                <a:gd name="T24" fmla="*/ 0 w 466"/>
                <a:gd name="T25" fmla="*/ 328 h 335"/>
                <a:gd name="T26" fmla="*/ 0 w 466"/>
                <a:gd name="T27" fmla="*/ 330 h 335"/>
                <a:gd name="T28" fmla="*/ 410 w 466"/>
                <a:gd name="T29" fmla="*/ 319 h 335"/>
                <a:gd name="T30" fmla="*/ 204 w 466"/>
                <a:gd name="T31" fmla="*/ 267 h 335"/>
                <a:gd name="T32" fmla="*/ 374 w 466"/>
                <a:gd name="T33" fmla="*/ 219 h 335"/>
                <a:gd name="T34" fmla="*/ 90 w 466"/>
                <a:gd name="T35" fmla="*/ 196 h 335"/>
                <a:gd name="T36" fmla="*/ 16 w 466"/>
                <a:gd name="T37" fmla="*/ 316 h 335"/>
                <a:gd name="T38" fmla="*/ 126 w 466"/>
                <a:gd name="T39" fmla="*/ 87 h 335"/>
                <a:gd name="T40" fmla="*/ 165 w 466"/>
                <a:gd name="T41" fmla="*/ 126 h 335"/>
                <a:gd name="T42" fmla="*/ 126 w 466"/>
                <a:gd name="T43" fmla="*/ 259 h 335"/>
                <a:gd name="T44" fmla="*/ 87 w 466"/>
                <a:gd name="T45" fmla="*/ 126 h 335"/>
                <a:gd name="T46" fmla="*/ 162 w 466"/>
                <a:gd name="T47" fmla="*/ 195 h 335"/>
                <a:gd name="T48" fmla="*/ 138 w 466"/>
                <a:gd name="T49" fmla="*/ 273 h 335"/>
                <a:gd name="T50" fmla="*/ 128 w 466"/>
                <a:gd name="T51" fmla="*/ 293 h 335"/>
                <a:gd name="T52" fmla="*/ 189 w 466"/>
                <a:gd name="T53" fmla="*/ 272 h 335"/>
                <a:gd name="T54" fmla="*/ 55 w 466"/>
                <a:gd name="T55" fmla="*/ 319 h 335"/>
                <a:gd name="T56" fmla="*/ 199 w 466"/>
                <a:gd name="T57" fmla="*/ 252 h 335"/>
                <a:gd name="T58" fmla="*/ 170 w 466"/>
                <a:gd name="T59" fmla="*/ 168 h 335"/>
                <a:gd name="T60" fmla="*/ 260 w 466"/>
                <a:gd name="T61" fmla="*/ 147 h 335"/>
                <a:gd name="T62" fmla="*/ 361 w 466"/>
                <a:gd name="T63" fmla="*/ 195 h 335"/>
                <a:gd name="T64" fmla="*/ 332 w 466"/>
                <a:gd name="T65" fmla="*/ 156 h 335"/>
                <a:gd name="T66" fmla="*/ 450 w 466"/>
                <a:gd name="T67" fmla="*/ 70 h 335"/>
                <a:gd name="T68" fmla="*/ 377 w 466"/>
                <a:gd name="T69" fmla="*/ 189 h 335"/>
                <a:gd name="T70" fmla="*/ 450 w 466"/>
                <a:gd name="T71" fmla="*/ 53 h 335"/>
                <a:gd name="T72" fmla="*/ 218 w 466"/>
                <a:gd name="T73" fmla="*/ 84 h 335"/>
                <a:gd name="T74" fmla="*/ 450 w 466"/>
                <a:gd name="T75" fmla="*/ 40 h 335"/>
                <a:gd name="T76" fmla="*/ 185 w 466"/>
                <a:gd name="T77" fmla="*/ 40 h 335"/>
                <a:gd name="T78" fmla="*/ 230 w 466"/>
                <a:gd name="T79" fmla="*/ 130 h 335"/>
                <a:gd name="T80" fmla="*/ 178 w 466"/>
                <a:gd name="T81" fmla="*/ 141 h 335"/>
                <a:gd name="T82" fmla="*/ 136 w 466"/>
                <a:gd name="T83" fmla="*/ 72 h 335"/>
                <a:gd name="T84" fmla="*/ 185 w 466"/>
                <a:gd name="T85" fmla="*/ 40 h 335"/>
                <a:gd name="T86" fmla="*/ 119 w 466"/>
                <a:gd name="T87" fmla="*/ 71 h 335"/>
                <a:gd name="T88" fmla="*/ 73 w 466"/>
                <a:gd name="T89" fmla="*/ 141 h 335"/>
                <a:gd name="T90" fmla="*/ 16 w 466"/>
                <a:gd name="T91" fmla="*/ 205 h 335"/>
                <a:gd name="T92" fmla="*/ 108 w 466"/>
                <a:gd name="T93" fmla="*/ 40 h 335"/>
                <a:gd name="T94" fmla="*/ 389 w 466"/>
                <a:gd name="T95" fmla="*/ 213 h 335"/>
                <a:gd name="T96" fmla="*/ 450 w 466"/>
                <a:gd name="T97" fmla="*/ 180 h 335"/>
                <a:gd name="T98" fmla="*/ 427 w 466"/>
                <a:gd name="T99" fmla="*/ 319 h 335"/>
                <a:gd name="T100" fmla="*/ 450 w 466"/>
                <a:gd name="T101" fmla="*/ 24 h 335"/>
                <a:gd name="T102" fmla="*/ 16 w 466"/>
                <a:gd name="T103" fmla="*/ 1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66" h="335">
                  <a:moveTo>
                    <a:pt x="0" y="330"/>
                  </a:moveTo>
                  <a:cubicBezTo>
                    <a:pt x="0" y="330"/>
                    <a:pt x="0" y="330"/>
                    <a:pt x="0" y="330"/>
                  </a:cubicBezTo>
                  <a:cubicBezTo>
                    <a:pt x="0" y="330"/>
                    <a:pt x="0" y="330"/>
                    <a:pt x="0" y="330"/>
                  </a:cubicBezTo>
                  <a:cubicBezTo>
                    <a:pt x="1" y="331"/>
                    <a:pt x="1" y="332"/>
                    <a:pt x="1" y="332"/>
                  </a:cubicBezTo>
                  <a:cubicBezTo>
                    <a:pt x="1" y="332"/>
                    <a:pt x="2" y="332"/>
                    <a:pt x="2" y="333"/>
                  </a:cubicBezTo>
                  <a:cubicBezTo>
                    <a:pt x="2" y="333"/>
                    <a:pt x="3" y="333"/>
                    <a:pt x="3" y="334"/>
                  </a:cubicBezTo>
                  <a:cubicBezTo>
                    <a:pt x="3" y="334"/>
                    <a:pt x="3" y="334"/>
                    <a:pt x="3" y="334"/>
                  </a:cubicBezTo>
                  <a:cubicBezTo>
                    <a:pt x="4" y="334"/>
                    <a:pt x="4" y="335"/>
                    <a:pt x="5" y="335"/>
                  </a:cubicBezTo>
                  <a:cubicBezTo>
                    <a:pt x="5" y="335"/>
                    <a:pt x="5" y="335"/>
                    <a:pt x="6" y="335"/>
                  </a:cubicBezTo>
                  <a:cubicBezTo>
                    <a:pt x="6" y="335"/>
                    <a:pt x="7" y="335"/>
                    <a:pt x="8" y="335"/>
                  </a:cubicBezTo>
                  <a:cubicBezTo>
                    <a:pt x="8" y="335"/>
                    <a:pt x="8" y="335"/>
                    <a:pt x="8" y="335"/>
                  </a:cubicBezTo>
                  <a:cubicBezTo>
                    <a:pt x="8" y="335"/>
                    <a:pt x="8" y="335"/>
                    <a:pt x="8" y="335"/>
                  </a:cubicBezTo>
                  <a:cubicBezTo>
                    <a:pt x="217" y="335"/>
                    <a:pt x="217" y="335"/>
                    <a:pt x="217" y="335"/>
                  </a:cubicBezTo>
                  <a:cubicBezTo>
                    <a:pt x="217" y="335"/>
                    <a:pt x="217" y="335"/>
                    <a:pt x="217" y="335"/>
                  </a:cubicBezTo>
                  <a:cubicBezTo>
                    <a:pt x="217" y="335"/>
                    <a:pt x="217" y="335"/>
                    <a:pt x="217" y="335"/>
                  </a:cubicBezTo>
                  <a:cubicBezTo>
                    <a:pt x="421" y="335"/>
                    <a:pt x="421" y="335"/>
                    <a:pt x="421" y="335"/>
                  </a:cubicBezTo>
                  <a:cubicBezTo>
                    <a:pt x="421" y="335"/>
                    <a:pt x="421" y="335"/>
                    <a:pt x="421" y="335"/>
                  </a:cubicBezTo>
                  <a:cubicBezTo>
                    <a:pt x="421" y="335"/>
                    <a:pt x="421" y="335"/>
                    <a:pt x="421" y="335"/>
                  </a:cubicBezTo>
                  <a:cubicBezTo>
                    <a:pt x="458" y="335"/>
                    <a:pt x="458" y="335"/>
                    <a:pt x="458" y="335"/>
                  </a:cubicBezTo>
                  <a:cubicBezTo>
                    <a:pt x="462" y="335"/>
                    <a:pt x="466" y="332"/>
                    <a:pt x="466" y="327"/>
                  </a:cubicBezTo>
                  <a:cubicBezTo>
                    <a:pt x="466" y="8"/>
                    <a:pt x="466" y="8"/>
                    <a:pt x="466" y="8"/>
                  </a:cubicBezTo>
                  <a:cubicBezTo>
                    <a:pt x="466" y="3"/>
                    <a:pt x="462" y="0"/>
                    <a:pt x="45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0" y="328"/>
                    <a:pt x="0" y="328"/>
                    <a:pt x="0" y="329"/>
                  </a:cubicBezTo>
                  <a:cubicBezTo>
                    <a:pt x="0" y="329"/>
                    <a:pt x="0" y="329"/>
                    <a:pt x="0" y="330"/>
                  </a:cubicBezTo>
                  <a:close/>
                  <a:moveTo>
                    <a:pt x="374" y="219"/>
                  </a:moveTo>
                  <a:cubicBezTo>
                    <a:pt x="410" y="319"/>
                    <a:pt x="410" y="319"/>
                    <a:pt x="410" y="319"/>
                  </a:cubicBezTo>
                  <a:cubicBezTo>
                    <a:pt x="223" y="319"/>
                    <a:pt x="223" y="319"/>
                    <a:pt x="223" y="319"/>
                  </a:cubicBezTo>
                  <a:cubicBezTo>
                    <a:pt x="204" y="267"/>
                    <a:pt x="204" y="267"/>
                    <a:pt x="204" y="267"/>
                  </a:cubicBezTo>
                  <a:cubicBezTo>
                    <a:pt x="370" y="209"/>
                    <a:pt x="370" y="209"/>
                    <a:pt x="370" y="209"/>
                  </a:cubicBezTo>
                  <a:cubicBezTo>
                    <a:pt x="371" y="212"/>
                    <a:pt x="373" y="215"/>
                    <a:pt x="374" y="219"/>
                  </a:cubicBezTo>
                  <a:close/>
                  <a:moveTo>
                    <a:pt x="16" y="222"/>
                  </a:moveTo>
                  <a:cubicBezTo>
                    <a:pt x="90" y="196"/>
                    <a:pt x="90" y="196"/>
                    <a:pt x="90" y="196"/>
                  </a:cubicBezTo>
                  <a:cubicBezTo>
                    <a:pt x="100" y="228"/>
                    <a:pt x="111" y="265"/>
                    <a:pt x="116" y="281"/>
                  </a:cubicBezTo>
                  <a:cubicBezTo>
                    <a:pt x="16" y="316"/>
                    <a:pt x="16" y="316"/>
                    <a:pt x="16" y="316"/>
                  </a:cubicBezTo>
                  <a:lnTo>
                    <a:pt x="16" y="222"/>
                  </a:lnTo>
                  <a:close/>
                  <a:moveTo>
                    <a:pt x="126" y="87"/>
                  </a:moveTo>
                  <a:cubicBezTo>
                    <a:pt x="126" y="87"/>
                    <a:pt x="126" y="87"/>
                    <a:pt x="126" y="87"/>
                  </a:cubicBezTo>
                  <a:cubicBezTo>
                    <a:pt x="147" y="87"/>
                    <a:pt x="165" y="104"/>
                    <a:pt x="165" y="126"/>
                  </a:cubicBezTo>
                  <a:cubicBezTo>
                    <a:pt x="165" y="129"/>
                    <a:pt x="164" y="133"/>
                    <a:pt x="163" y="137"/>
                  </a:cubicBezTo>
                  <a:cubicBezTo>
                    <a:pt x="161" y="143"/>
                    <a:pt x="138" y="218"/>
                    <a:pt x="126" y="259"/>
                  </a:cubicBezTo>
                  <a:cubicBezTo>
                    <a:pt x="114" y="218"/>
                    <a:pt x="90" y="142"/>
                    <a:pt x="89" y="137"/>
                  </a:cubicBezTo>
                  <a:cubicBezTo>
                    <a:pt x="88" y="133"/>
                    <a:pt x="87" y="129"/>
                    <a:pt x="87" y="126"/>
                  </a:cubicBezTo>
                  <a:cubicBezTo>
                    <a:pt x="87" y="104"/>
                    <a:pt x="105" y="87"/>
                    <a:pt x="126" y="87"/>
                  </a:cubicBezTo>
                  <a:close/>
                  <a:moveTo>
                    <a:pt x="162" y="195"/>
                  </a:moveTo>
                  <a:cubicBezTo>
                    <a:pt x="184" y="257"/>
                    <a:pt x="184" y="257"/>
                    <a:pt x="184" y="257"/>
                  </a:cubicBezTo>
                  <a:cubicBezTo>
                    <a:pt x="138" y="273"/>
                    <a:pt x="138" y="273"/>
                    <a:pt x="138" y="273"/>
                  </a:cubicBezTo>
                  <a:cubicBezTo>
                    <a:pt x="144" y="255"/>
                    <a:pt x="154" y="223"/>
                    <a:pt x="162" y="195"/>
                  </a:cubicBezTo>
                  <a:close/>
                  <a:moveTo>
                    <a:pt x="128" y="293"/>
                  </a:moveTo>
                  <a:cubicBezTo>
                    <a:pt x="128" y="293"/>
                    <a:pt x="128" y="293"/>
                    <a:pt x="129" y="293"/>
                  </a:cubicBezTo>
                  <a:cubicBezTo>
                    <a:pt x="189" y="272"/>
                    <a:pt x="189" y="272"/>
                    <a:pt x="189" y="272"/>
                  </a:cubicBezTo>
                  <a:cubicBezTo>
                    <a:pt x="206" y="319"/>
                    <a:pt x="206" y="319"/>
                    <a:pt x="206" y="319"/>
                  </a:cubicBezTo>
                  <a:cubicBezTo>
                    <a:pt x="55" y="319"/>
                    <a:pt x="55" y="319"/>
                    <a:pt x="55" y="319"/>
                  </a:cubicBezTo>
                  <a:lnTo>
                    <a:pt x="128" y="293"/>
                  </a:lnTo>
                  <a:close/>
                  <a:moveTo>
                    <a:pt x="199" y="252"/>
                  </a:moveTo>
                  <a:cubicBezTo>
                    <a:pt x="170" y="169"/>
                    <a:pt x="170" y="169"/>
                    <a:pt x="170" y="169"/>
                  </a:cubicBezTo>
                  <a:cubicBezTo>
                    <a:pt x="170" y="169"/>
                    <a:pt x="170" y="168"/>
                    <a:pt x="170" y="168"/>
                  </a:cubicBezTo>
                  <a:cubicBezTo>
                    <a:pt x="246" y="141"/>
                    <a:pt x="246" y="141"/>
                    <a:pt x="246" y="141"/>
                  </a:cubicBezTo>
                  <a:cubicBezTo>
                    <a:pt x="251" y="144"/>
                    <a:pt x="255" y="146"/>
                    <a:pt x="260" y="147"/>
                  </a:cubicBezTo>
                  <a:cubicBezTo>
                    <a:pt x="326" y="171"/>
                    <a:pt x="326" y="171"/>
                    <a:pt x="326" y="171"/>
                  </a:cubicBezTo>
                  <a:cubicBezTo>
                    <a:pt x="340" y="175"/>
                    <a:pt x="352" y="184"/>
                    <a:pt x="361" y="195"/>
                  </a:cubicBezTo>
                  <a:lnTo>
                    <a:pt x="199" y="252"/>
                  </a:lnTo>
                  <a:close/>
                  <a:moveTo>
                    <a:pt x="332" y="156"/>
                  </a:moveTo>
                  <a:cubicBezTo>
                    <a:pt x="269" y="133"/>
                    <a:pt x="269" y="133"/>
                    <a:pt x="269" y="133"/>
                  </a:cubicBezTo>
                  <a:cubicBezTo>
                    <a:pt x="450" y="70"/>
                    <a:pt x="450" y="70"/>
                    <a:pt x="450" y="70"/>
                  </a:cubicBezTo>
                  <a:cubicBezTo>
                    <a:pt x="450" y="163"/>
                    <a:pt x="450" y="163"/>
                    <a:pt x="450" y="163"/>
                  </a:cubicBezTo>
                  <a:cubicBezTo>
                    <a:pt x="377" y="189"/>
                    <a:pt x="377" y="189"/>
                    <a:pt x="377" y="189"/>
                  </a:cubicBezTo>
                  <a:cubicBezTo>
                    <a:pt x="365" y="174"/>
                    <a:pt x="350" y="162"/>
                    <a:pt x="332" y="156"/>
                  </a:cubicBezTo>
                  <a:close/>
                  <a:moveTo>
                    <a:pt x="450" y="53"/>
                  </a:moveTo>
                  <a:cubicBezTo>
                    <a:pt x="248" y="124"/>
                    <a:pt x="248" y="124"/>
                    <a:pt x="248" y="124"/>
                  </a:cubicBezTo>
                  <a:cubicBezTo>
                    <a:pt x="234" y="114"/>
                    <a:pt x="224" y="101"/>
                    <a:pt x="218" y="84"/>
                  </a:cubicBezTo>
                  <a:cubicBezTo>
                    <a:pt x="202" y="40"/>
                    <a:pt x="202" y="40"/>
                    <a:pt x="202" y="40"/>
                  </a:cubicBezTo>
                  <a:cubicBezTo>
                    <a:pt x="450" y="40"/>
                    <a:pt x="450" y="40"/>
                    <a:pt x="450" y="40"/>
                  </a:cubicBezTo>
                  <a:lnTo>
                    <a:pt x="450" y="53"/>
                  </a:lnTo>
                  <a:close/>
                  <a:moveTo>
                    <a:pt x="185" y="40"/>
                  </a:moveTo>
                  <a:cubicBezTo>
                    <a:pt x="203" y="90"/>
                    <a:pt x="203" y="90"/>
                    <a:pt x="203" y="90"/>
                  </a:cubicBezTo>
                  <a:cubicBezTo>
                    <a:pt x="208" y="106"/>
                    <a:pt x="218" y="119"/>
                    <a:pt x="230" y="130"/>
                  </a:cubicBezTo>
                  <a:cubicBezTo>
                    <a:pt x="176" y="149"/>
                    <a:pt x="176" y="149"/>
                    <a:pt x="176" y="149"/>
                  </a:cubicBezTo>
                  <a:cubicBezTo>
                    <a:pt x="177" y="145"/>
                    <a:pt x="178" y="142"/>
                    <a:pt x="178" y="141"/>
                  </a:cubicBezTo>
                  <a:cubicBezTo>
                    <a:pt x="180" y="136"/>
                    <a:pt x="181" y="131"/>
                    <a:pt x="181" y="126"/>
                  </a:cubicBezTo>
                  <a:cubicBezTo>
                    <a:pt x="181" y="99"/>
                    <a:pt x="161" y="76"/>
                    <a:pt x="136" y="72"/>
                  </a:cubicBezTo>
                  <a:cubicBezTo>
                    <a:pt x="125" y="40"/>
                    <a:pt x="125" y="40"/>
                    <a:pt x="125" y="40"/>
                  </a:cubicBezTo>
                  <a:lnTo>
                    <a:pt x="185" y="40"/>
                  </a:lnTo>
                  <a:close/>
                  <a:moveTo>
                    <a:pt x="108" y="40"/>
                  </a:moveTo>
                  <a:cubicBezTo>
                    <a:pt x="119" y="71"/>
                    <a:pt x="119" y="71"/>
                    <a:pt x="119" y="71"/>
                  </a:cubicBezTo>
                  <a:cubicBezTo>
                    <a:pt x="92" y="75"/>
                    <a:pt x="71" y="98"/>
                    <a:pt x="71" y="126"/>
                  </a:cubicBezTo>
                  <a:cubicBezTo>
                    <a:pt x="71" y="131"/>
                    <a:pt x="72" y="136"/>
                    <a:pt x="73" y="141"/>
                  </a:cubicBezTo>
                  <a:cubicBezTo>
                    <a:pt x="74" y="144"/>
                    <a:pt x="79" y="160"/>
                    <a:pt x="85" y="181"/>
                  </a:cubicBezTo>
                  <a:cubicBezTo>
                    <a:pt x="16" y="205"/>
                    <a:pt x="16" y="205"/>
                    <a:pt x="16" y="205"/>
                  </a:cubicBezTo>
                  <a:cubicBezTo>
                    <a:pt x="16" y="40"/>
                    <a:pt x="16" y="40"/>
                    <a:pt x="16" y="40"/>
                  </a:cubicBezTo>
                  <a:lnTo>
                    <a:pt x="108" y="40"/>
                  </a:lnTo>
                  <a:close/>
                  <a:moveTo>
                    <a:pt x="427" y="319"/>
                  </a:moveTo>
                  <a:cubicBezTo>
                    <a:pt x="389" y="213"/>
                    <a:pt x="389" y="213"/>
                    <a:pt x="389" y="213"/>
                  </a:cubicBezTo>
                  <a:cubicBezTo>
                    <a:pt x="388" y="210"/>
                    <a:pt x="387" y="206"/>
                    <a:pt x="385" y="203"/>
                  </a:cubicBezTo>
                  <a:cubicBezTo>
                    <a:pt x="450" y="180"/>
                    <a:pt x="450" y="180"/>
                    <a:pt x="450" y="180"/>
                  </a:cubicBezTo>
                  <a:cubicBezTo>
                    <a:pt x="450" y="319"/>
                    <a:pt x="450" y="319"/>
                    <a:pt x="450" y="319"/>
                  </a:cubicBezTo>
                  <a:lnTo>
                    <a:pt x="427" y="319"/>
                  </a:lnTo>
                  <a:close/>
                  <a:moveTo>
                    <a:pt x="450" y="16"/>
                  </a:moveTo>
                  <a:cubicBezTo>
                    <a:pt x="450" y="24"/>
                    <a:pt x="450" y="24"/>
                    <a:pt x="450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16"/>
                    <a:pt x="16" y="16"/>
                    <a:pt x="16" y="16"/>
                  </a:cubicBezTo>
                  <a:lnTo>
                    <a:pt x="45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20" name="Freeform 526"/>
            <p:cNvSpPr>
              <a:spLocks noEditPoints="1"/>
            </p:cNvSpPr>
            <p:nvPr/>
          </p:nvSpPr>
          <p:spPr bwMode="auto">
            <a:xfrm>
              <a:off x="153988" y="1935163"/>
              <a:ext cx="47625" cy="47625"/>
            </a:xfrm>
            <a:custGeom>
              <a:avLst/>
              <a:gdLst>
                <a:gd name="T0" fmla="*/ 25 w 50"/>
                <a:gd name="T1" fmla="*/ 49 h 49"/>
                <a:gd name="T2" fmla="*/ 50 w 50"/>
                <a:gd name="T3" fmla="*/ 25 h 49"/>
                <a:gd name="T4" fmla="*/ 25 w 50"/>
                <a:gd name="T5" fmla="*/ 0 h 49"/>
                <a:gd name="T6" fmla="*/ 0 w 50"/>
                <a:gd name="T7" fmla="*/ 25 h 49"/>
                <a:gd name="T8" fmla="*/ 25 w 50"/>
                <a:gd name="T9" fmla="*/ 49 h 49"/>
                <a:gd name="T10" fmla="*/ 25 w 50"/>
                <a:gd name="T11" fmla="*/ 16 h 49"/>
                <a:gd name="T12" fmla="*/ 34 w 50"/>
                <a:gd name="T13" fmla="*/ 25 h 49"/>
                <a:gd name="T14" fmla="*/ 25 w 50"/>
                <a:gd name="T15" fmla="*/ 33 h 49"/>
                <a:gd name="T16" fmla="*/ 16 w 50"/>
                <a:gd name="T17" fmla="*/ 25 h 49"/>
                <a:gd name="T18" fmla="*/ 25 w 50"/>
                <a:gd name="T19" fmla="*/ 1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49">
                  <a:moveTo>
                    <a:pt x="25" y="49"/>
                  </a:moveTo>
                  <a:cubicBezTo>
                    <a:pt x="39" y="49"/>
                    <a:pt x="50" y="38"/>
                    <a:pt x="50" y="25"/>
                  </a:cubicBezTo>
                  <a:cubicBezTo>
                    <a:pt x="50" y="11"/>
                    <a:pt x="39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8"/>
                    <a:pt x="11" y="49"/>
                    <a:pt x="25" y="49"/>
                  </a:cubicBezTo>
                  <a:close/>
                  <a:moveTo>
                    <a:pt x="25" y="16"/>
                  </a:moveTo>
                  <a:cubicBezTo>
                    <a:pt x="30" y="16"/>
                    <a:pt x="34" y="20"/>
                    <a:pt x="34" y="25"/>
                  </a:cubicBezTo>
                  <a:cubicBezTo>
                    <a:pt x="34" y="29"/>
                    <a:pt x="30" y="33"/>
                    <a:pt x="25" y="33"/>
                  </a:cubicBezTo>
                  <a:cubicBezTo>
                    <a:pt x="20" y="33"/>
                    <a:pt x="16" y="29"/>
                    <a:pt x="16" y="25"/>
                  </a:cubicBezTo>
                  <a:cubicBezTo>
                    <a:pt x="16" y="20"/>
                    <a:pt x="20" y="16"/>
                    <a:pt x="2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21" name="Freeform 527"/>
            <p:cNvSpPr>
              <a:spLocks noEditPoints="1"/>
            </p:cNvSpPr>
            <p:nvPr/>
          </p:nvSpPr>
          <p:spPr bwMode="auto">
            <a:xfrm>
              <a:off x="2032000" y="930275"/>
              <a:ext cx="133350" cy="133350"/>
            </a:xfrm>
            <a:custGeom>
              <a:avLst/>
              <a:gdLst>
                <a:gd name="T0" fmla="*/ 69 w 138"/>
                <a:gd name="T1" fmla="*/ 0 h 138"/>
                <a:gd name="T2" fmla="*/ 0 w 138"/>
                <a:gd name="T3" fmla="*/ 69 h 138"/>
                <a:gd name="T4" fmla="*/ 69 w 138"/>
                <a:gd name="T5" fmla="*/ 138 h 138"/>
                <a:gd name="T6" fmla="*/ 138 w 138"/>
                <a:gd name="T7" fmla="*/ 69 h 138"/>
                <a:gd name="T8" fmla="*/ 69 w 138"/>
                <a:gd name="T9" fmla="*/ 0 h 138"/>
                <a:gd name="T10" fmla="*/ 77 w 138"/>
                <a:gd name="T11" fmla="*/ 17 h 138"/>
                <a:gd name="T12" fmla="*/ 100 w 138"/>
                <a:gd name="T13" fmla="*/ 27 h 138"/>
                <a:gd name="T14" fmla="*/ 77 w 138"/>
                <a:gd name="T15" fmla="*/ 50 h 138"/>
                <a:gd name="T16" fmla="*/ 77 w 138"/>
                <a:gd name="T17" fmla="*/ 17 h 138"/>
                <a:gd name="T18" fmla="*/ 61 w 138"/>
                <a:gd name="T19" fmla="*/ 17 h 138"/>
                <a:gd name="T20" fmla="*/ 61 w 138"/>
                <a:gd name="T21" fmla="*/ 61 h 138"/>
                <a:gd name="T22" fmla="*/ 17 w 138"/>
                <a:gd name="T23" fmla="*/ 61 h 138"/>
                <a:gd name="T24" fmla="*/ 61 w 138"/>
                <a:gd name="T25" fmla="*/ 17 h 138"/>
                <a:gd name="T26" fmla="*/ 17 w 138"/>
                <a:gd name="T27" fmla="*/ 77 h 138"/>
                <a:gd name="T28" fmla="*/ 66 w 138"/>
                <a:gd name="T29" fmla="*/ 77 h 138"/>
                <a:gd name="T30" fmla="*/ 100 w 138"/>
                <a:gd name="T31" fmla="*/ 111 h 138"/>
                <a:gd name="T32" fmla="*/ 69 w 138"/>
                <a:gd name="T33" fmla="*/ 122 h 138"/>
                <a:gd name="T34" fmla="*/ 17 w 138"/>
                <a:gd name="T35" fmla="*/ 77 h 138"/>
                <a:gd name="T36" fmla="*/ 111 w 138"/>
                <a:gd name="T37" fmla="*/ 100 h 138"/>
                <a:gd name="T38" fmla="*/ 80 w 138"/>
                <a:gd name="T39" fmla="*/ 69 h 138"/>
                <a:gd name="T40" fmla="*/ 111 w 138"/>
                <a:gd name="T41" fmla="*/ 38 h 138"/>
                <a:gd name="T42" fmla="*/ 122 w 138"/>
                <a:gd name="T43" fmla="*/ 69 h 138"/>
                <a:gd name="T44" fmla="*/ 111 w 138"/>
                <a:gd name="T45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8" h="138">
                  <a:moveTo>
                    <a:pt x="69" y="0"/>
                  </a:moveTo>
                  <a:cubicBezTo>
                    <a:pt x="31" y="0"/>
                    <a:pt x="0" y="31"/>
                    <a:pt x="0" y="69"/>
                  </a:cubicBezTo>
                  <a:cubicBezTo>
                    <a:pt x="0" y="107"/>
                    <a:pt x="31" y="138"/>
                    <a:pt x="69" y="138"/>
                  </a:cubicBezTo>
                  <a:cubicBezTo>
                    <a:pt x="107" y="138"/>
                    <a:pt x="138" y="107"/>
                    <a:pt x="138" y="69"/>
                  </a:cubicBezTo>
                  <a:cubicBezTo>
                    <a:pt x="138" y="31"/>
                    <a:pt x="107" y="0"/>
                    <a:pt x="69" y="0"/>
                  </a:cubicBezTo>
                  <a:close/>
                  <a:moveTo>
                    <a:pt x="77" y="17"/>
                  </a:moveTo>
                  <a:cubicBezTo>
                    <a:pt x="86" y="18"/>
                    <a:pt x="93" y="22"/>
                    <a:pt x="100" y="27"/>
                  </a:cubicBezTo>
                  <a:cubicBezTo>
                    <a:pt x="77" y="50"/>
                    <a:pt x="77" y="50"/>
                    <a:pt x="77" y="50"/>
                  </a:cubicBezTo>
                  <a:lnTo>
                    <a:pt x="77" y="17"/>
                  </a:lnTo>
                  <a:close/>
                  <a:moveTo>
                    <a:pt x="61" y="17"/>
                  </a:moveTo>
                  <a:cubicBezTo>
                    <a:pt x="61" y="61"/>
                    <a:pt x="61" y="61"/>
                    <a:pt x="61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21" y="38"/>
                    <a:pt x="38" y="21"/>
                    <a:pt x="61" y="17"/>
                  </a:cubicBezTo>
                  <a:close/>
                  <a:moveTo>
                    <a:pt x="17" y="77"/>
                  </a:moveTo>
                  <a:cubicBezTo>
                    <a:pt x="66" y="77"/>
                    <a:pt x="66" y="77"/>
                    <a:pt x="66" y="77"/>
                  </a:cubicBezTo>
                  <a:cubicBezTo>
                    <a:pt x="100" y="111"/>
                    <a:pt x="100" y="111"/>
                    <a:pt x="100" y="111"/>
                  </a:cubicBezTo>
                  <a:cubicBezTo>
                    <a:pt x="91" y="118"/>
                    <a:pt x="81" y="122"/>
                    <a:pt x="69" y="122"/>
                  </a:cubicBezTo>
                  <a:cubicBezTo>
                    <a:pt x="43" y="122"/>
                    <a:pt x="21" y="102"/>
                    <a:pt x="17" y="77"/>
                  </a:cubicBezTo>
                  <a:close/>
                  <a:moveTo>
                    <a:pt x="111" y="100"/>
                  </a:moveTo>
                  <a:cubicBezTo>
                    <a:pt x="80" y="69"/>
                    <a:pt x="80" y="69"/>
                    <a:pt x="80" y="69"/>
                  </a:cubicBezTo>
                  <a:cubicBezTo>
                    <a:pt x="111" y="38"/>
                    <a:pt x="111" y="38"/>
                    <a:pt x="111" y="38"/>
                  </a:cubicBezTo>
                  <a:cubicBezTo>
                    <a:pt x="118" y="47"/>
                    <a:pt x="122" y="57"/>
                    <a:pt x="122" y="69"/>
                  </a:cubicBezTo>
                  <a:cubicBezTo>
                    <a:pt x="122" y="81"/>
                    <a:pt x="118" y="91"/>
                    <a:pt x="111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22" name="Freeform 528"/>
            <p:cNvSpPr>
              <a:spLocks noEditPoints="1"/>
            </p:cNvSpPr>
            <p:nvPr/>
          </p:nvSpPr>
          <p:spPr bwMode="auto">
            <a:xfrm>
              <a:off x="1985963" y="771525"/>
              <a:ext cx="446088" cy="320675"/>
            </a:xfrm>
            <a:custGeom>
              <a:avLst/>
              <a:gdLst>
                <a:gd name="T0" fmla="*/ 8 w 466"/>
                <a:gd name="T1" fmla="*/ 0 h 336"/>
                <a:gd name="T2" fmla="*/ 0 w 466"/>
                <a:gd name="T3" fmla="*/ 8 h 336"/>
                <a:gd name="T4" fmla="*/ 0 w 466"/>
                <a:gd name="T5" fmla="*/ 328 h 336"/>
                <a:gd name="T6" fmla="*/ 8 w 466"/>
                <a:gd name="T7" fmla="*/ 336 h 336"/>
                <a:gd name="T8" fmla="*/ 458 w 466"/>
                <a:gd name="T9" fmla="*/ 336 h 336"/>
                <a:gd name="T10" fmla="*/ 466 w 466"/>
                <a:gd name="T11" fmla="*/ 328 h 336"/>
                <a:gd name="T12" fmla="*/ 466 w 466"/>
                <a:gd name="T13" fmla="*/ 8 h 336"/>
                <a:gd name="T14" fmla="*/ 458 w 466"/>
                <a:gd name="T15" fmla="*/ 0 h 336"/>
                <a:gd name="T16" fmla="*/ 8 w 466"/>
                <a:gd name="T17" fmla="*/ 0 h 336"/>
                <a:gd name="T18" fmla="*/ 450 w 466"/>
                <a:gd name="T19" fmla="*/ 16 h 336"/>
                <a:gd name="T20" fmla="*/ 450 w 466"/>
                <a:gd name="T21" fmla="*/ 24 h 336"/>
                <a:gd name="T22" fmla="*/ 16 w 466"/>
                <a:gd name="T23" fmla="*/ 24 h 336"/>
                <a:gd name="T24" fmla="*/ 16 w 466"/>
                <a:gd name="T25" fmla="*/ 16 h 336"/>
                <a:gd name="T26" fmla="*/ 450 w 466"/>
                <a:gd name="T27" fmla="*/ 16 h 336"/>
                <a:gd name="T28" fmla="*/ 16 w 466"/>
                <a:gd name="T29" fmla="*/ 320 h 336"/>
                <a:gd name="T30" fmla="*/ 16 w 466"/>
                <a:gd name="T31" fmla="*/ 40 h 336"/>
                <a:gd name="T32" fmla="*/ 450 w 466"/>
                <a:gd name="T33" fmla="*/ 40 h 336"/>
                <a:gd name="T34" fmla="*/ 450 w 466"/>
                <a:gd name="T35" fmla="*/ 320 h 336"/>
                <a:gd name="T36" fmla="*/ 16 w 466"/>
                <a:gd name="T37" fmla="*/ 32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66" h="336">
                  <a:moveTo>
                    <a:pt x="8" y="0"/>
                  </a:moveTo>
                  <a:cubicBezTo>
                    <a:pt x="4" y="0"/>
                    <a:pt x="0" y="4"/>
                    <a:pt x="0" y="8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0" y="332"/>
                    <a:pt x="4" y="336"/>
                    <a:pt x="8" y="336"/>
                  </a:cubicBezTo>
                  <a:cubicBezTo>
                    <a:pt x="458" y="336"/>
                    <a:pt x="458" y="336"/>
                    <a:pt x="458" y="336"/>
                  </a:cubicBezTo>
                  <a:cubicBezTo>
                    <a:pt x="462" y="336"/>
                    <a:pt x="466" y="332"/>
                    <a:pt x="466" y="328"/>
                  </a:cubicBezTo>
                  <a:cubicBezTo>
                    <a:pt x="466" y="8"/>
                    <a:pt x="466" y="8"/>
                    <a:pt x="466" y="8"/>
                  </a:cubicBezTo>
                  <a:cubicBezTo>
                    <a:pt x="466" y="4"/>
                    <a:pt x="462" y="0"/>
                    <a:pt x="458" y="0"/>
                  </a:cubicBezTo>
                  <a:lnTo>
                    <a:pt x="8" y="0"/>
                  </a:lnTo>
                  <a:close/>
                  <a:moveTo>
                    <a:pt x="450" y="16"/>
                  </a:moveTo>
                  <a:cubicBezTo>
                    <a:pt x="450" y="24"/>
                    <a:pt x="450" y="24"/>
                    <a:pt x="450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16"/>
                    <a:pt x="16" y="16"/>
                    <a:pt x="16" y="16"/>
                  </a:cubicBezTo>
                  <a:lnTo>
                    <a:pt x="450" y="16"/>
                  </a:lnTo>
                  <a:close/>
                  <a:moveTo>
                    <a:pt x="16" y="320"/>
                  </a:moveTo>
                  <a:cubicBezTo>
                    <a:pt x="16" y="40"/>
                    <a:pt x="16" y="40"/>
                    <a:pt x="16" y="40"/>
                  </a:cubicBezTo>
                  <a:cubicBezTo>
                    <a:pt x="450" y="40"/>
                    <a:pt x="450" y="40"/>
                    <a:pt x="450" y="40"/>
                  </a:cubicBezTo>
                  <a:cubicBezTo>
                    <a:pt x="450" y="320"/>
                    <a:pt x="450" y="320"/>
                    <a:pt x="450" y="320"/>
                  </a:cubicBezTo>
                  <a:lnTo>
                    <a:pt x="16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23" name="Freeform 529"/>
            <p:cNvSpPr>
              <a:spLocks noEditPoints="1"/>
            </p:cNvSpPr>
            <p:nvPr/>
          </p:nvSpPr>
          <p:spPr bwMode="auto">
            <a:xfrm>
              <a:off x="2035175" y="819150"/>
              <a:ext cx="347663" cy="92075"/>
            </a:xfrm>
            <a:custGeom>
              <a:avLst/>
              <a:gdLst>
                <a:gd name="T0" fmla="*/ 359 w 364"/>
                <a:gd name="T1" fmla="*/ 24 h 97"/>
                <a:gd name="T2" fmla="*/ 351 w 364"/>
                <a:gd name="T3" fmla="*/ 25 h 97"/>
                <a:gd name="T4" fmla="*/ 317 w 364"/>
                <a:gd name="T5" fmla="*/ 55 h 97"/>
                <a:gd name="T6" fmla="*/ 292 w 364"/>
                <a:gd name="T7" fmla="*/ 38 h 97"/>
                <a:gd name="T8" fmla="*/ 282 w 364"/>
                <a:gd name="T9" fmla="*/ 38 h 97"/>
                <a:gd name="T10" fmla="*/ 273 w 364"/>
                <a:gd name="T11" fmla="*/ 45 h 97"/>
                <a:gd name="T12" fmla="*/ 247 w 364"/>
                <a:gd name="T13" fmla="*/ 24 h 97"/>
                <a:gd name="T14" fmla="*/ 242 w 364"/>
                <a:gd name="T15" fmla="*/ 22 h 97"/>
                <a:gd name="T16" fmla="*/ 216 w 364"/>
                <a:gd name="T17" fmla="*/ 22 h 97"/>
                <a:gd name="T18" fmla="*/ 210 w 364"/>
                <a:gd name="T19" fmla="*/ 25 h 97"/>
                <a:gd name="T20" fmla="*/ 194 w 364"/>
                <a:gd name="T21" fmla="*/ 43 h 97"/>
                <a:gd name="T22" fmla="*/ 168 w 364"/>
                <a:gd name="T23" fmla="*/ 15 h 97"/>
                <a:gd name="T24" fmla="*/ 157 w 364"/>
                <a:gd name="T25" fmla="*/ 14 h 97"/>
                <a:gd name="T26" fmla="*/ 136 w 364"/>
                <a:gd name="T27" fmla="*/ 32 h 97"/>
                <a:gd name="T28" fmla="*/ 109 w 364"/>
                <a:gd name="T29" fmla="*/ 3 h 97"/>
                <a:gd name="T30" fmla="*/ 103 w 364"/>
                <a:gd name="T31" fmla="*/ 0 h 97"/>
                <a:gd name="T32" fmla="*/ 97 w 364"/>
                <a:gd name="T33" fmla="*/ 4 h 97"/>
                <a:gd name="T34" fmla="*/ 77 w 364"/>
                <a:gd name="T35" fmla="*/ 29 h 97"/>
                <a:gd name="T36" fmla="*/ 69 w 364"/>
                <a:gd name="T37" fmla="*/ 22 h 97"/>
                <a:gd name="T38" fmla="*/ 63 w 364"/>
                <a:gd name="T39" fmla="*/ 20 h 97"/>
                <a:gd name="T40" fmla="*/ 57 w 364"/>
                <a:gd name="T41" fmla="*/ 23 h 97"/>
                <a:gd name="T42" fmla="*/ 34 w 364"/>
                <a:gd name="T43" fmla="*/ 54 h 97"/>
                <a:gd name="T44" fmla="*/ 11 w 364"/>
                <a:gd name="T45" fmla="*/ 44 h 97"/>
                <a:gd name="T46" fmla="*/ 4 w 364"/>
                <a:gd name="T47" fmla="*/ 44 h 97"/>
                <a:gd name="T48" fmla="*/ 0 w 364"/>
                <a:gd name="T49" fmla="*/ 51 h 97"/>
                <a:gd name="T50" fmla="*/ 0 w 364"/>
                <a:gd name="T51" fmla="*/ 89 h 97"/>
                <a:gd name="T52" fmla="*/ 8 w 364"/>
                <a:gd name="T53" fmla="*/ 97 h 97"/>
                <a:gd name="T54" fmla="*/ 356 w 364"/>
                <a:gd name="T55" fmla="*/ 97 h 97"/>
                <a:gd name="T56" fmla="*/ 364 w 364"/>
                <a:gd name="T57" fmla="*/ 89 h 97"/>
                <a:gd name="T58" fmla="*/ 364 w 364"/>
                <a:gd name="T59" fmla="*/ 31 h 97"/>
                <a:gd name="T60" fmla="*/ 359 w 364"/>
                <a:gd name="T61" fmla="*/ 24 h 97"/>
                <a:gd name="T62" fmla="*/ 348 w 364"/>
                <a:gd name="T63" fmla="*/ 81 h 97"/>
                <a:gd name="T64" fmla="*/ 16 w 364"/>
                <a:gd name="T65" fmla="*/ 81 h 97"/>
                <a:gd name="T66" fmla="*/ 16 w 364"/>
                <a:gd name="T67" fmla="*/ 63 h 97"/>
                <a:gd name="T68" fmla="*/ 33 w 364"/>
                <a:gd name="T69" fmla="*/ 71 h 97"/>
                <a:gd name="T70" fmla="*/ 43 w 364"/>
                <a:gd name="T71" fmla="*/ 68 h 97"/>
                <a:gd name="T72" fmla="*/ 65 w 364"/>
                <a:gd name="T73" fmla="*/ 39 h 97"/>
                <a:gd name="T74" fmla="*/ 74 w 364"/>
                <a:gd name="T75" fmla="*/ 46 h 97"/>
                <a:gd name="T76" fmla="*/ 80 w 364"/>
                <a:gd name="T77" fmla="*/ 48 h 97"/>
                <a:gd name="T78" fmla="*/ 85 w 364"/>
                <a:gd name="T79" fmla="*/ 45 h 97"/>
                <a:gd name="T80" fmla="*/ 104 w 364"/>
                <a:gd name="T81" fmla="*/ 21 h 97"/>
                <a:gd name="T82" fmla="*/ 130 w 364"/>
                <a:gd name="T83" fmla="*/ 49 h 97"/>
                <a:gd name="T84" fmla="*/ 141 w 364"/>
                <a:gd name="T85" fmla="*/ 49 h 97"/>
                <a:gd name="T86" fmla="*/ 161 w 364"/>
                <a:gd name="T87" fmla="*/ 31 h 97"/>
                <a:gd name="T88" fmla="*/ 189 w 364"/>
                <a:gd name="T89" fmla="*/ 61 h 97"/>
                <a:gd name="T90" fmla="*/ 195 w 364"/>
                <a:gd name="T91" fmla="*/ 63 h 97"/>
                <a:gd name="T92" fmla="*/ 201 w 364"/>
                <a:gd name="T93" fmla="*/ 60 h 97"/>
                <a:gd name="T94" fmla="*/ 220 w 364"/>
                <a:gd name="T95" fmla="*/ 38 h 97"/>
                <a:gd name="T96" fmla="*/ 239 w 364"/>
                <a:gd name="T97" fmla="*/ 38 h 97"/>
                <a:gd name="T98" fmla="*/ 267 w 364"/>
                <a:gd name="T99" fmla="*/ 61 h 97"/>
                <a:gd name="T100" fmla="*/ 277 w 364"/>
                <a:gd name="T101" fmla="*/ 61 h 97"/>
                <a:gd name="T102" fmla="*/ 287 w 364"/>
                <a:gd name="T103" fmla="*/ 54 h 97"/>
                <a:gd name="T104" fmla="*/ 313 w 364"/>
                <a:gd name="T105" fmla="*/ 72 h 97"/>
                <a:gd name="T106" fmla="*/ 323 w 364"/>
                <a:gd name="T107" fmla="*/ 71 h 97"/>
                <a:gd name="T108" fmla="*/ 348 w 364"/>
                <a:gd name="T109" fmla="*/ 49 h 97"/>
                <a:gd name="T110" fmla="*/ 348 w 364"/>
                <a:gd name="T111" fmla="*/ 8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64" h="97">
                  <a:moveTo>
                    <a:pt x="359" y="24"/>
                  </a:moveTo>
                  <a:cubicBezTo>
                    <a:pt x="356" y="23"/>
                    <a:pt x="353" y="23"/>
                    <a:pt x="351" y="25"/>
                  </a:cubicBezTo>
                  <a:cubicBezTo>
                    <a:pt x="317" y="55"/>
                    <a:pt x="317" y="55"/>
                    <a:pt x="317" y="55"/>
                  </a:cubicBezTo>
                  <a:cubicBezTo>
                    <a:pt x="292" y="38"/>
                    <a:pt x="292" y="38"/>
                    <a:pt x="292" y="38"/>
                  </a:cubicBezTo>
                  <a:cubicBezTo>
                    <a:pt x="289" y="36"/>
                    <a:pt x="285" y="36"/>
                    <a:pt x="282" y="38"/>
                  </a:cubicBezTo>
                  <a:cubicBezTo>
                    <a:pt x="273" y="45"/>
                    <a:pt x="273" y="45"/>
                    <a:pt x="273" y="45"/>
                  </a:cubicBezTo>
                  <a:cubicBezTo>
                    <a:pt x="247" y="24"/>
                    <a:pt x="247" y="24"/>
                    <a:pt x="247" y="24"/>
                  </a:cubicBezTo>
                  <a:cubicBezTo>
                    <a:pt x="246" y="23"/>
                    <a:pt x="244" y="22"/>
                    <a:pt x="242" y="22"/>
                  </a:cubicBezTo>
                  <a:cubicBezTo>
                    <a:pt x="216" y="22"/>
                    <a:pt x="216" y="22"/>
                    <a:pt x="216" y="22"/>
                  </a:cubicBezTo>
                  <a:cubicBezTo>
                    <a:pt x="214" y="22"/>
                    <a:pt x="211" y="23"/>
                    <a:pt x="210" y="25"/>
                  </a:cubicBezTo>
                  <a:cubicBezTo>
                    <a:pt x="194" y="43"/>
                    <a:pt x="194" y="43"/>
                    <a:pt x="194" y="43"/>
                  </a:cubicBezTo>
                  <a:cubicBezTo>
                    <a:pt x="168" y="15"/>
                    <a:pt x="168" y="15"/>
                    <a:pt x="168" y="15"/>
                  </a:cubicBezTo>
                  <a:cubicBezTo>
                    <a:pt x="165" y="12"/>
                    <a:pt x="160" y="11"/>
                    <a:pt x="157" y="14"/>
                  </a:cubicBezTo>
                  <a:cubicBezTo>
                    <a:pt x="136" y="32"/>
                    <a:pt x="136" y="32"/>
                    <a:pt x="136" y="32"/>
                  </a:cubicBezTo>
                  <a:cubicBezTo>
                    <a:pt x="109" y="3"/>
                    <a:pt x="109" y="3"/>
                    <a:pt x="109" y="3"/>
                  </a:cubicBezTo>
                  <a:cubicBezTo>
                    <a:pt x="107" y="1"/>
                    <a:pt x="105" y="0"/>
                    <a:pt x="103" y="0"/>
                  </a:cubicBezTo>
                  <a:cubicBezTo>
                    <a:pt x="100" y="1"/>
                    <a:pt x="98" y="2"/>
                    <a:pt x="97" y="4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67" y="20"/>
                    <a:pt x="65" y="20"/>
                    <a:pt x="63" y="20"/>
                  </a:cubicBezTo>
                  <a:cubicBezTo>
                    <a:pt x="61" y="20"/>
                    <a:pt x="59" y="21"/>
                    <a:pt x="57" y="23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9" y="43"/>
                    <a:pt x="6" y="43"/>
                    <a:pt x="4" y="44"/>
                  </a:cubicBezTo>
                  <a:cubicBezTo>
                    <a:pt x="2" y="46"/>
                    <a:pt x="0" y="48"/>
                    <a:pt x="0" y="51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93"/>
                    <a:pt x="4" y="97"/>
                    <a:pt x="8" y="97"/>
                  </a:cubicBezTo>
                  <a:cubicBezTo>
                    <a:pt x="356" y="97"/>
                    <a:pt x="356" y="97"/>
                    <a:pt x="356" y="97"/>
                  </a:cubicBezTo>
                  <a:cubicBezTo>
                    <a:pt x="360" y="97"/>
                    <a:pt x="364" y="93"/>
                    <a:pt x="364" y="89"/>
                  </a:cubicBezTo>
                  <a:cubicBezTo>
                    <a:pt x="364" y="31"/>
                    <a:pt x="364" y="31"/>
                    <a:pt x="364" y="31"/>
                  </a:cubicBezTo>
                  <a:cubicBezTo>
                    <a:pt x="364" y="28"/>
                    <a:pt x="362" y="25"/>
                    <a:pt x="359" y="24"/>
                  </a:cubicBezTo>
                  <a:close/>
                  <a:moveTo>
                    <a:pt x="348" y="81"/>
                  </a:moveTo>
                  <a:cubicBezTo>
                    <a:pt x="16" y="81"/>
                    <a:pt x="16" y="81"/>
                    <a:pt x="16" y="81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33" y="71"/>
                    <a:pt x="33" y="71"/>
                    <a:pt x="33" y="71"/>
                  </a:cubicBezTo>
                  <a:cubicBezTo>
                    <a:pt x="37" y="72"/>
                    <a:pt x="41" y="71"/>
                    <a:pt x="43" y="68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5" y="48"/>
                    <a:pt x="77" y="48"/>
                    <a:pt x="80" y="48"/>
                  </a:cubicBezTo>
                  <a:cubicBezTo>
                    <a:pt x="82" y="48"/>
                    <a:pt x="84" y="47"/>
                    <a:pt x="85" y="45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32" y="52"/>
                    <a:pt x="137" y="52"/>
                    <a:pt x="141" y="49"/>
                  </a:cubicBezTo>
                  <a:cubicBezTo>
                    <a:pt x="161" y="31"/>
                    <a:pt x="161" y="31"/>
                    <a:pt x="161" y="31"/>
                  </a:cubicBezTo>
                  <a:cubicBezTo>
                    <a:pt x="189" y="61"/>
                    <a:pt x="189" y="61"/>
                    <a:pt x="189" y="61"/>
                  </a:cubicBezTo>
                  <a:cubicBezTo>
                    <a:pt x="190" y="62"/>
                    <a:pt x="193" y="63"/>
                    <a:pt x="195" y="63"/>
                  </a:cubicBezTo>
                  <a:cubicBezTo>
                    <a:pt x="197" y="63"/>
                    <a:pt x="199" y="62"/>
                    <a:pt x="201" y="60"/>
                  </a:cubicBezTo>
                  <a:cubicBezTo>
                    <a:pt x="220" y="38"/>
                    <a:pt x="220" y="38"/>
                    <a:pt x="220" y="38"/>
                  </a:cubicBezTo>
                  <a:cubicBezTo>
                    <a:pt x="239" y="38"/>
                    <a:pt x="239" y="38"/>
                    <a:pt x="239" y="38"/>
                  </a:cubicBezTo>
                  <a:cubicBezTo>
                    <a:pt x="267" y="61"/>
                    <a:pt x="267" y="61"/>
                    <a:pt x="267" y="61"/>
                  </a:cubicBezTo>
                  <a:cubicBezTo>
                    <a:pt x="270" y="63"/>
                    <a:pt x="274" y="63"/>
                    <a:pt x="277" y="61"/>
                  </a:cubicBezTo>
                  <a:cubicBezTo>
                    <a:pt x="287" y="54"/>
                    <a:pt x="287" y="54"/>
                    <a:pt x="287" y="54"/>
                  </a:cubicBezTo>
                  <a:cubicBezTo>
                    <a:pt x="313" y="72"/>
                    <a:pt x="313" y="72"/>
                    <a:pt x="313" y="72"/>
                  </a:cubicBezTo>
                  <a:cubicBezTo>
                    <a:pt x="316" y="74"/>
                    <a:pt x="320" y="73"/>
                    <a:pt x="323" y="71"/>
                  </a:cubicBezTo>
                  <a:cubicBezTo>
                    <a:pt x="348" y="49"/>
                    <a:pt x="348" y="49"/>
                    <a:pt x="348" y="49"/>
                  </a:cubicBezTo>
                  <a:lnTo>
                    <a:pt x="348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24" name="Freeform 530"/>
            <p:cNvSpPr>
              <a:spLocks/>
            </p:cNvSpPr>
            <p:nvPr/>
          </p:nvSpPr>
          <p:spPr bwMode="auto">
            <a:xfrm>
              <a:off x="2190750" y="931863"/>
              <a:ext cx="190500" cy="130175"/>
            </a:xfrm>
            <a:custGeom>
              <a:avLst/>
              <a:gdLst>
                <a:gd name="T0" fmla="*/ 191 w 199"/>
                <a:gd name="T1" fmla="*/ 34 h 136"/>
                <a:gd name="T2" fmla="*/ 16 w 199"/>
                <a:gd name="T3" fmla="*/ 34 h 136"/>
                <a:gd name="T4" fmla="*/ 16 w 199"/>
                <a:gd name="T5" fmla="*/ 25 h 136"/>
                <a:gd name="T6" fmla="*/ 130 w 199"/>
                <a:gd name="T7" fmla="*/ 25 h 136"/>
                <a:gd name="T8" fmla="*/ 138 w 199"/>
                <a:gd name="T9" fmla="*/ 17 h 136"/>
                <a:gd name="T10" fmla="*/ 130 w 199"/>
                <a:gd name="T11" fmla="*/ 9 h 136"/>
                <a:gd name="T12" fmla="*/ 16 w 199"/>
                <a:gd name="T13" fmla="*/ 9 h 136"/>
                <a:gd name="T14" fmla="*/ 16 w 199"/>
                <a:gd name="T15" fmla="*/ 8 h 136"/>
                <a:gd name="T16" fmla="*/ 8 w 199"/>
                <a:gd name="T17" fmla="*/ 0 h 136"/>
                <a:gd name="T18" fmla="*/ 0 w 199"/>
                <a:gd name="T19" fmla="*/ 8 h 136"/>
                <a:gd name="T20" fmla="*/ 0 w 199"/>
                <a:gd name="T21" fmla="*/ 128 h 136"/>
                <a:gd name="T22" fmla="*/ 8 w 199"/>
                <a:gd name="T23" fmla="*/ 136 h 136"/>
                <a:gd name="T24" fmla="*/ 16 w 199"/>
                <a:gd name="T25" fmla="*/ 128 h 136"/>
                <a:gd name="T26" fmla="*/ 16 w 199"/>
                <a:gd name="T27" fmla="*/ 126 h 136"/>
                <a:gd name="T28" fmla="*/ 151 w 199"/>
                <a:gd name="T29" fmla="*/ 126 h 136"/>
                <a:gd name="T30" fmla="*/ 159 w 199"/>
                <a:gd name="T31" fmla="*/ 118 h 136"/>
                <a:gd name="T32" fmla="*/ 151 w 199"/>
                <a:gd name="T33" fmla="*/ 110 h 136"/>
                <a:gd name="T34" fmla="*/ 16 w 199"/>
                <a:gd name="T35" fmla="*/ 110 h 136"/>
                <a:gd name="T36" fmla="*/ 16 w 199"/>
                <a:gd name="T37" fmla="*/ 101 h 136"/>
                <a:gd name="T38" fmla="*/ 93 w 199"/>
                <a:gd name="T39" fmla="*/ 101 h 136"/>
                <a:gd name="T40" fmla="*/ 101 w 199"/>
                <a:gd name="T41" fmla="*/ 93 h 136"/>
                <a:gd name="T42" fmla="*/ 93 w 199"/>
                <a:gd name="T43" fmla="*/ 85 h 136"/>
                <a:gd name="T44" fmla="*/ 16 w 199"/>
                <a:gd name="T45" fmla="*/ 85 h 136"/>
                <a:gd name="T46" fmla="*/ 16 w 199"/>
                <a:gd name="T47" fmla="*/ 76 h 136"/>
                <a:gd name="T48" fmla="*/ 152 w 199"/>
                <a:gd name="T49" fmla="*/ 76 h 136"/>
                <a:gd name="T50" fmla="*/ 160 w 199"/>
                <a:gd name="T51" fmla="*/ 68 h 136"/>
                <a:gd name="T52" fmla="*/ 152 w 199"/>
                <a:gd name="T53" fmla="*/ 60 h 136"/>
                <a:gd name="T54" fmla="*/ 16 w 199"/>
                <a:gd name="T55" fmla="*/ 60 h 136"/>
                <a:gd name="T56" fmla="*/ 16 w 199"/>
                <a:gd name="T57" fmla="*/ 50 h 136"/>
                <a:gd name="T58" fmla="*/ 191 w 199"/>
                <a:gd name="T59" fmla="*/ 50 h 136"/>
                <a:gd name="T60" fmla="*/ 199 w 199"/>
                <a:gd name="T61" fmla="*/ 42 h 136"/>
                <a:gd name="T62" fmla="*/ 191 w 199"/>
                <a:gd name="T63" fmla="*/ 3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9" h="136">
                  <a:moveTo>
                    <a:pt x="191" y="34"/>
                  </a:moveTo>
                  <a:cubicBezTo>
                    <a:pt x="16" y="34"/>
                    <a:pt x="16" y="34"/>
                    <a:pt x="16" y="34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30" y="25"/>
                    <a:pt x="130" y="25"/>
                    <a:pt x="130" y="25"/>
                  </a:cubicBezTo>
                  <a:cubicBezTo>
                    <a:pt x="134" y="25"/>
                    <a:pt x="138" y="21"/>
                    <a:pt x="138" y="17"/>
                  </a:cubicBezTo>
                  <a:cubicBezTo>
                    <a:pt x="138" y="13"/>
                    <a:pt x="134" y="9"/>
                    <a:pt x="130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2"/>
                    <a:pt x="4" y="136"/>
                    <a:pt x="8" y="136"/>
                  </a:cubicBezTo>
                  <a:cubicBezTo>
                    <a:pt x="13" y="136"/>
                    <a:pt x="16" y="132"/>
                    <a:pt x="16" y="128"/>
                  </a:cubicBezTo>
                  <a:cubicBezTo>
                    <a:pt x="16" y="126"/>
                    <a:pt x="16" y="126"/>
                    <a:pt x="16" y="126"/>
                  </a:cubicBezTo>
                  <a:cubicBezTo>
                    <a:pt x="151" y="126"/>
                    <a:pt x="151" y="126"/>
                    <a:pt x="151" y="126"/>
                  </a:cubicBezTo>
                  <a:cubicBezTo>
                    <a:pt x="155" y="126"/>
                    <a:pt x="159" y="123"/>
                    <a:pt x="159" y="118"/>
                  </a:cubicBezTo>
                  <a:cubicBezTo>
                    <a:pt x="159" y="114"/>
                    <a:pt x="155" y="110"/>
                    <a:pt x="151" y="110"/>
                  </a:cubicBezTo>
                  <a:cubicBezTo>
                    <a:pt x="16" y="110"/>
                    <a:pt x="16" y="110"/>
                    <a:pt x="16" y="110"/>
                  </a:cubicBezTo>
                  <a:cubicBezTo>
                    <a:pt x="16" y="101"/>
                    <a:pt x="16" y="101"/>
                    <a:pt x="16" y="101"/>
                  </a:cubicBezTo>
                  <a:cubicBezTo>
                    <a:pt x="93" y="101"/>
                    <a:pt x="93" y="101"/>
                    <a:pt x="93" y="101"/>
                  </a:cubicBezTo>
                  <a:cubicBezTo>
                    <a:pt x="97" y="101"/>
                    <a:pt x="101" y="97"/>
                    <a:pt x="101" y="93"/>
                  </a:cubicBezTo>
                  <a:cubicBezTo>
                    <a:pt x="101" y="89"/>
                    <a:pt x="97" y="85"/>
                    <a:pt x="93" y="85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6" y="76"/>
                    <a:pt x="16" y="76"/>
                    <a:pt x="16" y="76"/>
                  </a:cubicBezTo>
                  <a:cubicBezTo>
                    <a:pt x="152" y="76"/>
                    <a:pt x="152" y="76"/>
                    <a:pt x="152" y="76"/>
                  </a:cubicBezTo>
                  <a:cubicBezTo>
                    <a:pt x="156" y="76"/>
                    <a:pt x="160" y="72"/>
                    <a:pt x="160" y="68"/>
                  </a:cubicBezTo>
                  <a:cubicBezTo>
                    <a:pt x="160" y="63"/>
                    <a:pt x="156" y="60"/>
                    <a:pt x="152" y="60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91" y="50"/>
                    <a:pt x="191" y="50"/>
                    <a:pt x="191" y="50"/>
                  </a:cubicBezTo>
                  <a:cubicBezTo>
                    <a:pt x="196" y="50"/>
                    <a:pt x="199" y="47"/>
                    <a:pt x="199" y="42"/>
                  </a:cubicBezTo>
                  <a:cubicBezTo>
                    <a:pt x="199" y="38"/>
                    <a:pt x="196" y="34"/>
                    <a:pt x="191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25" name="Freeform 531"/>
            <p:cNvSpPr>
              <a:spLocks/>
            </p:cNvSpPr>
            <p:nvPr/>
          </p:nvSpPr>
          <p:spPr bwMode="auto">
            <a:xfrm>
              <a:off x="898525" y="55563"/>
              <a:ext cx="496888" cy="161925"/>
            </a:xfrm>
            <a:custGeom>
              <a:avLst/>
              <a:gdLst>
                <a:gd name="T0" fmla="*/ 8 w 521"/>
                <a:gd name="T1" fmla="*/ 170 h 170"/>
                <a:gd name="T2" fmla="*/ 16 w 521"/>
                <a:gd name="T3" fmla="*/ 162 h 170"/>
                <a:gd name="T4" fmla="*/ 85 w 521"/>
                <a:gd name="T5" fmla="*/ 93 h 170"/>
                <a:gd name="T6" fmla="*/ 116 w 521"/>
                <a:gd name="T7" fmla="*/ 100 h 170"/>
                <a:gd name="T8" fmla="*/ 123 w 521"/>
                <a:gd name="T9" fmla="*/ 100 h 170"/>
                <a:gd name="T10" fmla="*/ 128 w 521"/>
                <a:gd name="T11" fmla="*/ 95 h 170"/>
                <a:gd name="T12" fmla="*/ 235 w 521"/>
                <a:gd name="T13" fmla="*/ 16 h 170"/>
                <a:gd name="T14" fmla="*/ 337 w 521"/>
                <a:gd name="T15" fmla="*/ 83 h 170"/>
                <a:gd name="T16" fmla="*/ 342 w 521"/>
                <a:gd name="T17" fmla="*/ 87 h 170"/>
                <a:gd name="T18" fmla="*/ 349 w 521"/>
                <a:gd name="T19" fmla="*/ 86 h 170"/>
                <a:gd name="T20" fmla="*/ 387 w 521"/>
                <a:gd name="T21" fmla="*/ 75 h 170"/>
                <a:gd name="T22" fmla="*/ 453 w 521"/>
                <a:gd name="T23" fmla="*/ 122 h 170"/>
                <a:gd name="T24" fmla="*/ 459 w 521"/>
                <a:gd name="T25" fmla="*/ 128 h 170"/>
                <a:gd name="T26" fmla="*/ 466 w 521"/>
                <a:gd name="T27" fmla="*/ 126 h 170"/>
                <a:gd name="T28" fmla="*/ 513 w 521"/>
                <a:gd name="T29" fmla="*/ 107 h 170"/>
                <a:gd name="T30" fmla="*/ 521 w 521"/>
                <a:gd name="T31" fmla="*/ 99 h 170"/>
                <a:gd name="T32" fmla="*/ 513 w 521"/>
                <a:gd name="T33" fmla="*/ 91 h 170"/>
                <a:gd name="T34" fmla="*/ 464 w 521"/>
                <a:gd name="T35" fmla="*/ 107 h 170"/>
                <a:gd name="T36" fmla="*/ 387 w 521"/>
                <a:gd name="T37" fmla="*/ 59 h 170"/>
                <a:gd name="T38" fmla="*/ 348 w 521"/>
                <a:gd name="T39" fmla="*/ 68 h 170"/>
                <a:gd name="T40" fmla="*/ 235 w 521"/>
                <a:gd name="T41" fmla="*/ 0 h 170"/>
                <a:gd name="T42" fmla="*/ 115 w 521"/>
                <a:gd name="T43" fmla="*/ 82 h 170"/>
                <a:gd name="T44" fmla="*/ 85 w 521"/>
                <a:gd name="T45" fmla="*/ 77 h 170"/>
                <a:gd name="T46" fmla="*/ 0 w 521"/>
                <a:gd name="T47" fmla="*/ 162 h 170"/>
                <a:gd name="T48" fmla="*/ 8 w 521"/>
                <a:gd name="T4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1" h="170">
                  <a:moveTo>
                    <a:pt x="8" y="170"/>
                  </a:moveTo>
                  <a:cubicBezTo>
                    <a:pt x="12" y="170"/>
                    <a:pt x="16" y="166"/>
                    <a:pt x="16" y="162"/>
                  </a:cubicBezTo>
                  <a:cubicBezTo>
                    <a:pt x="16" y="124"/>
                    <a:pt x="47" y="93"/>
                    <a:pt x="85" y="93"/>
                  </a:cubicBezTo>
                  <a:cubicBezTo>
                    <a:pt x="96" y="93"/>
                    <a:pt x="107" y="95"/>
                    <a:pt x="116" y="100"/>
                  </a:cubicBezTo>
                  <a:cubicBezTo>
                    <a:pt x="118" y="101"/>
                    <a:pt x="121" y="101"/>
                    <a:pt x="123" y="100"/>
                  </a:cubicBezTo>
                  <a:cubicBezTo>
                    <a:pt x="125" y="99"/>
                    <a:pt x="127" y="98"/>
                    <a:pt x="128" y="95"/>
                  </a:cubicBezTo>
                  <a:cubicBezTo>
                    <a:pt x="142" y="48"/>
                    <a:pt x="185" y="16"/>
                    <a:pt x="235" y="16"/>
                  </a:cubicBezTo>
                  <a:cubicBezTo>
                    <a:pt x="279" y="16"/>
                    <a:pt x="319" y="42"/>
                    <a:pt x="337" y="83"/>
                  </a:cubicBezTo>
                  <a:cubicBezTo>
                    <a:pt x="338" y="85"/>
                    <a:pt x="340" y="87"/>
                    <a:pt x="342" y="87"/>
                  </a:cubicBezTo>
                  <a:cubicBezTo>
                    <a:pt x="344" y="88"/>
                    <a:pt x="347" y="88"/>
                    <a:pt x="349" y="86"/>
                  </a:cubicBezTo>
                  <a:cubicBezTo>
                    <a:pt x="360" y="79"/>
                    <a:pt x="374" y="75"/>
                    <a:pt x="387" y="75"/>
                  </a:cubicBezTo>
                  <a:cubicBezTo>
                    <a:pt x="417" y="75"/>
                    <a:pt x="444" y="94"/>
                    <a:pt x="453" y="122"/>
                  </a:cubicBezTo>
                  <a:cubicBezTo>
                    <a:pt x="454" y="125"/>
                    <a:pt x="456" y="127"/>
                    <a:pt x="459" y="128"/>
                  </a:cubicBezTo>
                  <a:cubicBezTo>
                    <a:pt x="461" y="128"/>
                    <a:pt x="464" y="128"/>
                    <a:pt x="466" y="126"/>
                  </a:cubicBezTo>
                  <a:cubicBezTo>
                    <a:pt x="479" y="114"/>
                    <a:pt x="496" y="107"/>
                    <a:pt x="513" y="107"/>
                  </a:cubicBezTo>
                  <a:cubicBezTo>
                    <a:pt x="518" y="107"/>
                    <a:pt x="521" y="104"/>
                    <a:pt x="521" y="99"/>
                  </a:cubicBezTo>
                  <a:cubicBezTo>
                    <a:pt x="521" y="95"/>
                    <a:pt x="518" y="91"/>
                    <a:pt x="513" y="91"/>
                  </a:cubicBezTo>
                  <a:cubicBezTo>
                    <a:pt x="496" y="91"/>
                    <a:pt x="479" y="97"/>
                    <a:pt x="464" y="107"/>
                  </a:cubicBezTo>
                  <a:cubicBezTo>
                    <a:pt x="450" y="78"/>
                    <a:pt x="421" y="59"/>
                    <a:pt x="387" y="59"/>
                  </a:cubicBezTo>
                  <a:cubicBezTo>
                    <a:pt x="373" y="59"/>
                    <a:pt x="360" y="62"/>
                    <a:pt x="348" y="68"/>
                  </a:cubicBezTo>
                  <a:cubicBezTo>
                    <a:pt x="326" y="27"/>
                    <a:pt x="282" y="0"/>
                    <a:pt x="235" y="0"/>
                  </a:cubicBezTo>
                  <a:cubicBezTo>
                    <a:pt x="181" y="0"/>
                    <a:pt x="134" y="33"/>
                    <a:pt x="115" y="82"/>
                  </a:cubicBezTo>
                  <a:cubicBezTo>
                    <a:pt x="106" y="79"/>
                    <a:pt x="96" y="77"/>
                    <a:pt x="85" y="77"/>
                  </a:cubicBezTo>
                  <a:cubicBezTo>
                    <a:pt x="38" y="77"/>
                    <a:pt x="0" y="115"/>
                    <a:pt x="0" y="162"/>
                  </a:cubicBezTo>
                  <a:cubicBezTo>
                    <a:pt x="0" y="166"/>
                    <a:pt x="4" y="170"/>
                    <a:pt x="8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26" name="Freeform 532"/>
            <p:cNvSpPr>
              <a:spLocks/>
            </p:cNvSpPr>
            <p:nvPr/>
          </p:nvSpPr>
          <p:spPr bwMode="auto">
            <a:xfrm>
              <a:off x="382588" y="1185863"/>
              <a:ext cx="484188" cy="158750"/>
            </a:xfrm>
            <a:custGeom>
              <a:avLst/>
              <a:gdLst>
                <a:gd name="T0" fmla="*/ 0 w 507"/>
                <a:gd name="T1" fmla="*/ 158 h 166"/>
                <a:gd name="T2" fmla="*/ 8 w 507"/>
                <a:gd name="T3" fmla="*/ 166 h 166"/>
                <a:gd name="T4" fmla="*/ 16 w 507"/>
                <a:gd name="T5" fmla="*/ 158 h 166"/>
                <a:gd name="T6" fmla="*/ 83 w 507"/>
                <a:gd name="T7" fmla="*/ 91 h 166"/>
                <a:gd name="T8" fmla="*/ 113 w 507"/>
                <a:gd name="T9" fmla="*/ 98 h 166"/>
                <a:gd name="T10" fmla="*/ 120 w 507"/>
                <a:gd name="T11" fmla="*/ 98 h 166"/>
                <a:gd name="T12" fmla="*/ 124 w 507"/>
                <a:gd name="T13" fmla="*/ 93 h 166"/>
                <a:gd name="T14" fmla="*/ 228 w 507"/>
                <a:gd name="T15" fmla="*/ 16 h 166"/>
                <a:gd name="T16" fmla="*/ 328 w 507"/>
                <a:gd name="T17" fmla="*/ 81 h 166"/>
                <a:gd name="T18" fmla="*/ 333 w 507"/>
                <a:gd name="T19" fmla="*/ 85 h 166"/>
                <a:gd name="T20" fmla="*/ 339 w 507"/>
                <a:gd name="T21" fmla="*/ 84 h 166"/>
                <a:gd name="T22" fmla="*/ 377 w 507"/>
                <a:gd name="T23" fmla="*/ 73 h 166"/>
                <a:gd name="T24" fmla="*/ 441 w 507"/>
                <a:gd name="T25" fmla="*/ 120 h 166"/>
                <a:gd name="T26" fmla="*/ 446 w 507"/>
                <a:gd name="T27" fmla="*/ 125 h 166"/>
                <a:gd name="T28" fmla="*/ 454 w 507"/>
                <a:gd name="T29" fmla="*/ 123 h 166"/>
                <a:gd name="T30" fmla="*/ 499 w 507"/>
                <a:gd name="T31" fmla="*/ 105 h 166"/>
                <a:gd name="T32" fmla="*/ 507 w 507"/>
                <a:gd name="T33" fmla="*/ 97 h 166"/>
                <a:gd name="T34" fmla="*/ 499 w 507"/>
                <a:gd name="T35" fmla="*/ 89 h 166"/>
                <a:gd name="T36" fmla="*/ 452 w 507"/>
                <a:gd name="T37" fmla="*/ 104 h 166"/>
                <a:gd name="T38" fmla="*/ 377 w 507"/>
                <a:gd name="T39" fmla="*/ 57 h 166"/>
                <a:gd name="T40" fmla="*/ 338 w 507"/>
                <a:gd name="T41" fmla="*/ 66 h 166"/>
                <a:gd name="T42" fmla="*/ 228 w 507"/>
                <a:gd name="T43" fmla="*/ 0 h 166"/>
                <a:gd name="T44" fmla="*/ 112 w 507"/>
                <a:gd name="T45" fmla="*/ 80 h 166"/>
                <a:gd name="T46" fmla="*/ 83 w 507"/>
                <a:gd name="T47" fmla="*/ 75 h 166"/>
                <a:gd name="T48" fmla="*/ 0 w 507"/>
                <a:gd name="T4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7" h="166">
                  <a:moveTo>
                    <a:pt x="0" y="158"/>
                  </a:moveTo>
                  <a:cubicBezTo>
                    <a:pt x="0" y="162"/>
                    <a:pt x="3" y="166"/>
                    <a:pt x="8" y="166"/>
                  </a:cubicBezTo>
                  <a:cubicBezTo>
                    <a:pt x="12" y="166"/>
                    <a:pt x="16" y="162"/>
                    <a:pt x="16" y="158"/>
                  </a:cubicBezTo>
                  <a:cubicBezTo>
                    <a:pt x="16" y="121"/>
                    <a:pt x="46" y="91"/>
                    <a:pt x="83" y="91"/>
                  </a:cubicBezTo>
                  <a:cubicBezTo>
                    <a:pt x="93" y="91"/>
                    <a:pt x="103" y="93"/>
                    <a:pt x="113" y="98"/>
                  </a:cubicBezTo>
                  <a:cubicBezTo>
                    <a:pt x="115" y="99"/>
                    <a:pt x="118" y="99"/>
                    <a:pt x="120" y="98"/>
                  </a:cubicBezTo>
                  <a:cubicBezTo>
                    <a:pt x="122" y="97"/>
                    <a:pt x="124" y="95"/>
                    <a:pt x="124" y="93"/>
                  </a:cubicBezTo>
                  <a:cubicBezTo>
                    <a:pt x="138" y="47"/>
                    <a:pt x="180" y="16"/>
                    <a:pt x="228" y="16"/>
                  </a:cubicBezTo>
                  <a:cubicBezTo>
                    <a:pt x="271" y="16"/>
                    <a:pt x="310" y="42"/>
                    <a:pt x="328" y="81"/>
                  </a:cubicBezTo>
                  <a:cubicBezTo>
                    <a:pt x="329" y="83"/>
                    <a:pt x="330" y="85"/>
                    <a:pt x="333" y="85"/>
                  </a:cubicBezTo>
                  <a:cubicBezTo>
                    <a:pt x="335" y="86"/>
                    <a:pt x="337" y="86"/>
                    <a:pt x="339" y="84"/>
                  </a:cubicBezTo>
                  <a:cubicBezTo>
                    <a:pt x="350" y="77"/>
                    <a:pt x="363" y="73"/>
                    <a:pt x="377" y="73"/>
                  </a:cubicBezTo>
                  <a:cubicBezTo>
                    <a:pt x="406" y="73"/>
                    <a:pt x="432" y="92"/>
                    <a:pt x="441" y="120"/>
                  </a:cubicBezTo>
                  <a:cubicBezTo>
                    <a:pt x="441" y="122"/>
                    <a:pt x="444" y="124"/>
                    <a:pt x="446" y="125"/>
                  </a:cubicBezTo>
                  <a:cubicBezTo>
                    <a:pt x="449" y="125"/>
                    <a:pt x="452" y="125"/>
                    <a:pt x="454" y="123"/>
                  </a:cubicBezTo>
                  <a:cubicBezTo>
                    <a:pt x="466" y="111"/>
                    <a:pt x="482" y="105"/>
                    <a:pt x="499" y="105"/>
                  </a:cubicBezTo>
                  <a:cubicBezTo>
                    <a:pt x="504" y="105"/>
                    <a:pt x="507" y="101"/>
                    <a:pt x="507" y="97"/>
                  </a:cubicBezTo>
                  <a:cubicBezTo>
                    <a:pt x="507" y="93"/>
                    <a:pt x="504" y="89"/>
                    <a:pt x="499" y="89"/>
                  </a:cubicBezTo>
                  <a:cubicBezTo>
                    <a:pt x="482" y="89"/>
                    <a:pt x="466" y="94"/>
                    <a:pt x="452" y="104"/>
                  </a:cubicBezTo>
                  <a:cubicBezTo>
                    <a:pt x="438" y="76"/>
                    <a:pt x="409" y="57"/>
                    <a:pt x="377" y="57"/>
                  </a:cubicBezTo>
                  <a:cubicBezTo>
                    <a:pt x="363" y="57"/>
                    <a:pt x="350" y="60"/>
                    <a:pt x="338" y="66"/>
                  </a:cubicBezTo>
                  <a:cubicBezTo>
                    <a:pt x="317" y="26"/>
                    <a:pt x="275" y="0"/>
                    <a:pt x="228" y="0"/>
                  </a:cubicBezTo>
                  <a:cubicBezTo>
                    <a:pt x="176" y="0"/>
                    <a:pt x="130" y="32"/>
                    <a:pt x="112" y="80"/>
                  </a:cubicBezTo>
                  <a:cubicBezTo>
                    <a:pt x="103" y="76"/>
                    <a:pt x="93" y="75"/>
                    <a:pt x="83" y="75"/>
                  </a:cubicBezTo>
                  <a:cubicBezTo>
                    <a:pt x="37" y="75"/>
                    <a:pt x="0" y="112"/>
                    <a:pt x="0" y="1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27" name="Freeform 533"/>
            <p:cNvSpPr>
              <a:spLocks noEditPoints="1"/>
            </p:cNvSpPr>
            <p:nvPr/>
          </p:nvSpPr>
          <p:spPr bwMode="auto">
            <a:xfrm>
              <a:off x="2098675" y="1130300"/>
              <a:ext cx="311150" cy="184150"/>
            </a:xfrm>
            <a:custGeom>
              <a:avLst/>
              <a:gdLst>
                <a:gd name="T0" fmla="*/ 326 w 326"/>
                <a:gd name="T1" fmla="*/ 136 h 192"/>
                <a:gd name="T2" fmla="*/ 269 w 326"/>
                <a:gd name="T3" fmla="*/ 80 h 192"/>
                <a:gd name="T4" fmla="*/ 269 w 326"/>
                <a:gd name="T5" fmla="*/ 76 h 192"/>
                <a:gd name="T6" fmla="*/ 194 w 326"/>
                <a:gd name="T7" fmla="*/ 0 h 192"/>
                <a:gd name="T8" fmla="*/ 124 w 326"/>
                <a:gd name="T9" fmla="*/ 46 h 192"/>
                <a:gd name="T10" fmla="*/ 108 w 326"/>
                <a:gd name="T11" fmla="*/ 43 h 192"/>
                <a:gd name="T12" fmla="*/ 63 w 326"/>
                <a:gd name="T13" fmla="*/ 80 h 192"/>
                <a:gd name="T14" fmla="*/ 56 w 326"/>
                <a:gd name="T15" fmla="*/ 80 h 192"/>
                <a:gd name="T16" fmla="*/ 0 w 326"/>
                <a:gd name="T17" fmla="*/ 136 h 192"/>
                <a:gd name="T18" fmla="*/ 56 w 326"/>
                <a:gd name="T19" fmla="*/ 192 h 192"/>
                <a:gd name="T20" fmla="*/ 270 w 326"/>
                <a:gd name="T21" fmla="*/ 192 h 192"/>
                <a:gd name="T22" fmla="*/ 326 w 326"/>
                <a:gd name="T23" fmla="*/ 136 h 192"/>
                <a:gd name="T24" fmla="*/ 16 w 326"/>
                <a:gd name="T25" fmla="*/ 136 h 192"/>
                <a:gd name="T26" fmla="*/ 56 w 326"/>
                <a:gd name="T27" fmla="*/ 96 h 192"/>
                <a:gd name="T28" fmla="*/ 68 w 326"/>
                <a:gd name="T29" fmla="*/ 97 h 192"/>
                <a:gd name="T30" fmla="*/ 75 w 326"/>
                <a:gd name="T31" fmla="*/ 96 h 192"/>
                <a:gd name="T32" fmla="*/ 78 w 326"/>
                <a:gd name="T33" fmla="*/ 89 h 192"/>
                <a:gd name="T34" fmla="*/ 78 w 326"/>
                <a:gd name="T35" fmla="*/ 88 h 192"/>
                <a:gd name="T36" fmla="*/ 108 w 326"/>
                <a:gd name="T37" fmla="*/ 59 h 192"/>
                <a:gd name="T38" fmla="*/ 124 w 326"/>
                <a:gd name="T39" fmla="*/ 64 h 192"/>
                <a:gd name="T40" fmla="*/ 131 w 326"/>
                <a:gd name="T41" fmla="*/ 64 h 192"/>
                <a:gd name="T42" fmla="*/ 136 w 326"/>
                <a:gd name="T43" fmla="*/ 59 h 192"/>
                <a:gd name="T44" fmla="*/ 194 w 326"/>
                <a:gd name="T45" fmla="*/ 16 h 192"/>
                <a:gd name="T46" fmla="*/ 253 w 326"/>
                <a:gd name="T47" fmla="*/ 76 h 192"/>
                <a:gd name="T48" fmla="*/ 252 w 326"/>
                <a:gd name="T49" fmla="*/ 87 h 192"/>
                <a:gd name="T50" fmla="*/ 255 w 326"/>
                <a:gd name="T51" fmla="*/ 94 h 192"/>
                <a:gd name="T52" fmla="*/ 262 w 326"/>
                <a:gd name="T53" fmla="*/ 96 h 192"/>
                <a:gd name="T54" fmla="*/ 270 w 326"/>
                <a:gd name="T55" fmla="*/ 96 h 192"/>
                <a:gd name="T56" fmla="*/ 310 w 326"/>
                <a:gd name="T57" fmla="*/ 136 h 192"/>
                <a:gd name="T58" fmla="*/ 270 w 326"/>
                <a:gd name="T59" fmla="*/ 176 h 192"/>
                <a:gd name="T60" fmla="*/ 56 w 326"/>
                <a:gd name="T61" fmla="*/ 176 h 192"/>
                <a:gd name="T62" fmla="*/ 16 w 326"/>
                <a:gd name="T63" fmla="*/ 13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6" h="192">
                  <a:moveTo>
                    <a:pt x="326" y="136"/>
                  </a:moveTo>
                  <a:cubicBezTo>
                    <a:pt x="326" y="105"/>
                    <a:pt x="301" y="79"/>
                    <a:pt x="269" y="80"/>
                  </a:cubicBezTo>
                  <a:cubicBezTo>
                    <a:pt x="269" y="78"/>
                    <a:pt x="269" y="77"/>
                    <a:pt x="269" y="76"/>
                  </a:cubicBezTo>
                  <a:cubicBezTo>
                    <a:pt x="269" y="34"/>
                    <a:pt x="235" y="0"/>
                    <a:pt x="194" y="0"/>
                  </a:cubicBezTo>
                  <a:cubicBezTo>
                    <a:pt x="163" y="0"/>
                    <a:pt x="136" y="19"/>
                    <a:pt x="124" y="46"/>
                  </a:cubicBezTo>
                  <a:cubicBezTo>
                    <a:pt x="119" y="44"/>
                    <a:pt x="113" y="43"/>
                    <a:pt x="108" y="43"/>
                  </a:cubicBezTo>
                  <a:cubicBezTo>
                    <a:pt x="86" y="43"/>
                    <a:pt x="67" y="59"/>
                    <a:pt x="63" y="80"/>
                  </a:cubicBezTo>
                  <a:cubicBezTo>
                    <a:pt x="61" y="80"/>
                    <a:pt x="58" y="80"/>
                    <a:pt x="56" y="80"/>
                  </a:cubicBezTo>
                  <a:cubicBezTo>
                    <a:pt x="25" y="80"/>
                    <a:pt x="0" y="105"/>
                    <a:pt x="0" y="136"/>
                  </a:cubicBezTo>
                  <a:cubicBezTo>
                    <a:pt x="0" y="167"/>
                    <a:pt x="25" y="192"/>
                    <a:pt x="56" y="192"/>
                  </a:cubicBezTo>
                  <a:cubicBezTo>
                    <a:pt x="270" y="192"/>
                    <a:pt x="270" y="192"/>
                    <a:pt x="270" y="192"/>
                  </a:cubicBezTo>
                  <a:cubicBezTo>
                    <a:pt x="301" y="192"/>
                    <a:pt x="326" y="167"/>
                    <a:pt x="326" y="136"/>
                  </a:cubicBezTo>
                  <a:close/>
                  <a:moveTo>
                    <a:pt x="16" y="136"/>
                  </a:moveTo>
                  <a:cubicBezTo>
                    <a:pt x="16" y="114"/>
                    <a:pt x="34" y="96"/>
                    <a:pt x="56" y="96"/>
                  </a:cubicBezTo>
                  <a:cubicBezTo>
                    <a:pt x="60" y="96"/>
                    <a:pt x="64" y="96"/>
                    <a:pt x="68" y="97"/>
                  </a:cubicBezTo>
                  <a:cubicBezTo>
                    <a:pt x="70" y="98"/>
                    <a:pt x="73" y="98"/>
                    <a:pt x="75" y="96"/>
                  </a:cubicBezTo>
                  <a:cubicBezTo>
                    <a:pt x="77" y="95"/>
                    <a:pt x="78" y="92"/>
                    <a:pt x="78" y="89"/>
                  </a:cubicBezTo>
                  <a:cubicBezTo>
                    <a:pt x="78" y="88"/>
                    <a:pt x="78" y="88"/>
                    <a:pt x="78" y="88"/>
                  </a:cubicBezTo>
                  <a:cubicBezTo>
                    <a:pt x="78" y="72"/>
                    <a:pt x="92" y="59"/>
                    <a:pt x="108" y="59"/>
                  </a:cubicBezTo>
                  <a:cubicBezTo>
                    <a:pt x="114" y="59"/>
                    <a:pt x="119" y="60"/>
                    <a:pt x="124" y="64"/>
                  </a:cubicBezTo>
                  <a:cubicBezTo>
                    <a:pt x="126" y="65"/>
                    <a:pt x="129" y="65"/>
                    <a:pt x="131" y="64"/>
                  </a:cubicBezTo>
                  <a:cubicBezTo>
                    <a:pt x="134" y="64"/>
                    <a:pt x="135" y="62"/>
                    <a:pt x="136" y="59"/>
                  </a:cubicBezTo>
                  <a:cubicBezTo>
                    <a:pt x="144" y="34"/>
                    <a:pt x="167" y="16"/>
                    <a:pt x="194" y="16"/>
                  </a:cubicBezTo>
                  <a:cubicBezTo>
                    <a:pt x="227" y="16"/>
                    <a:pt x="253" y="43"/>
                    <a:pt x="253" y="76"/>
                  </a:cubicBezTo>
                  <a:cubicBezTo>
                    <a:pt x="253" y="80"/>
                    <a:pt x="253" y="83"/>
                    <a:pt x="252" y="87"/>
                  </a:cubicBezTo>
                  <a:cubicBezTo>
                    <a:pt x="252" y="90"/>
                    <a:pt x="253" y="92"/>
                    <a:pt x="255" y="94"/>
                  </a:cubicBezTo>
                  <a:cubicBezTo>
                    <a:pt x="256" y="96"/>
                    <a:pt x="259" y="97"/>
                    <a:pt x="262" y="96"/>
                  </a:cubicBezTo>
                  <a:cubicBezTo>
                    <a:pt x="264" y="96"/>
                    <a:pt x="267" y="96"/>
                    <a:pt x="270" y="96"/>
                  </a:cubicBezTo>
                  <a:cubicBezTo>
                    <a:pt x="292" y="96"/>
                    <a:pt x="310" y="114"/>
                    <a:pt x="310" y="136"/>
                  </a:cubicBezTo>
                  <a:cubicBezTo>
                    <a:pt x="310" y="158"/>
                    <a:pt x="292" y="176"/>
                    <a:pt x="270" y="176"/>
                  </a:cubicBezTo>
                  <a:cubicBezTo>
                    <a:pt x="56" y="176"/>
                    <a:pt x="56" y="176"/>
                    <a:pt x="56" y="176"/>
                  </a:cubicBezTo>
                  <a:cubicBezTo>
                    <a:pt x="34" y="176"/>
                    <a:pt x="16" y="158"/>
                    <a:pt x="16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28" name="Freeform 535"/>
            <p:cNvSpPr>
              <a:spLocks/>
            </p:cNvSpPr>
            <p:nvPr/>
          </p:nvSpPr>
          <p:spPr bwMode="auto">
            <a:xfrm>
              <a:off x="533400" y="1716088"/>
              <a:ext cx="409575" cy="334963"/>
            </a:xfrm>
            <a:custGeom>
              <a:avLst/>
              <a:gdLst>
                <a:gd name="T0" fmla="*/ 420 w 428"/>
                <a:gd name="T1" fmla="*/ 224 h 350"/>
                <a:gd name="T2" fmla="*/ 428 w 428"/>
                <a:gd name="T3" fmla="*/ 216 h 350"/>
                <a:gd name="T4" fmla="*/ 420 w 428"/>
                <a:gd name="T5" fmla="*/ 208 h 350"/>
                <a:gd name="T6" fmla="*/ 383 w 428"/>
                <a:gd name="T7" fmla="*/ 208 h 350"/>
                <a:gd name="T8" fmla="*/ 383 w 428"/>
                <a:gd name="T9" fmla="*/ 152 h 350"/>
                <a:gd name="T10" fmla="*/ 375 w 428"/>
                <a:gd name="T11" fmla="*/ 144 h 350"/>
                <a:gd name="T12" fmla="*/ 341 w 428"/>
                <a:gd name="T13" fmla="*/ 144 h 350"/>
                <a:gd name="T14" fmla="*/ 341 w 428"/>
                <a:gd name="T15" fmla="*/ 50 h 350"/>
                <a:gd name="T16" fmla="*/ 338 w 428"/>
                <a:gd name="T17" fmla="*/ 43 h 350"/>
                <a:gd name="T18" fmla="*/ 283 w 428"/>
                <a:gd name="T19" fmla="*/ 2 h 350"/>
                <a:gd name="T20" fmla="*/ 273 w 428"/>
                <a:gd name="T21" fmla="*/ 2 h 350"/>
                <a:gd name="T22" fmla="*/ 218 w 428"/>
                <a:gd name="T23" fmla="*/ 43 h 350"/>
                <a:gd name="T24" fmla="*/ 215 w 428"/>
                <a:gd name="T25" fmla="*/ 50 h 350"/>
                <a:gd name="T26" fmla="*/ 215 w 428"/>
                <a:gd name="T27" fmla="*/ 208 h 350"/>
                <a:gd name="T28" fmla="*/ 178 w 428"/>
                <a:gd name="T29" fmla="*/ 208 h 350"/>
                <a:gd name="T30" fmla="*/ 178 w 428"/>
                <a:gd name="T31" fmla="*/ 171 h 350"/>
                <a:gd name="T32" fmla="*/ 170 w 428"/>
                <a:gd name="T33" fmla="*/ 163 h 350"/>
                <a:gd name="T34" fmla="*/ 88 w 428"/>
                <a:gd name="T35" fmla="*/ 163 h 350"/>
                <a:gd name="T36" fmla="*/ 80 w 428"/>
                <a:gd name="T37" fmla="*/ 171 h 350"/>
                <a:gd name="T38" fmla="*/ 80 w 428"/>
                <a:gd name="T39" fmla="*/ 334 h 350"/>
                <a:gd name="T40" fmla="*/ 55 w 428"/>
                <a:gd name="T41" fmla="*/ 334 h 350"/>
                <a:gd name="T42" fmla="*/ 55 w 428"/>
                <a:gd name="T43" fmla="*/ 259 h 350"/>
                <a:gd name="T44" fmla="*/ 47 w 428"/>
                <a:gd name="T45" fmla="*/ 251 h 350"/>
                <a:gd name="T46" fmla="*/ 8 w 428"/>
                <a:gd name="T47" fmla="*/ 251 h 350"/>
                <a:gd name="T48" fmla="*/ 0 w 428"/>
                <a:gd name="T49" fmla="*/ 259 h 350"/>
                <a:gd name="T50" fmla="*/ 8 w 428"/>
                <a:gd name="T51" fmla="*/ 267 h 350"/>
                <a:gd name="T52" fmla="*/ 39 w 428"/>
                <a:gd name="T53" fmla="*/ 267 h 350"/>
                <a:gd name="T54" fmla="*/ 39 w 428"/>
                <a:gd name="T55" fmla="*/ 342 h 350"/>
                <a:gd name="T56" fmla="*/ 47 w 428"/>
                <a:gd name="T57" fmla="*/ 350 h 350"/>
                <a:gd name="T58" fmla="*/ 88 w 428"/>
                <a:gd name="T59" fmla="*/ 350 h 350"/>
                <a:gd name="T60" fmla="*/ 96 w 428"/>
                <a:gd name="T61" fmla="*/ 342 h 350"/>
                <a:gd name="T62" fmla="*/ 96 w 428"/>
                <a:gd name="T63" fmla="*/ 179 h 350"/>
                <a:gd name="T64" fmla="*/ 162 w 428"/>
                <a:gd name="T65" fmla="*/ 179 h 350"/>
                <a:gd name="T66" fmla="*/ 162 w 428"/>
                <a:gd name="T67" fmla="*/ 216 h 350"/>
                <a:gd name="T68" fmla="*/ 170 w 428"/>
                <a:gd name="T69" fmla="*/ 224 h 350"/>
                <a:gd name="T70" fmla="*/ 223 w 428"/>
                <a:gd name="T71" fmla="*/ 224 h 350"/>
                <a:gd name="T72" fmla="*/ 231 w 428"/>
                <a:gd name="T73" fmla="*/ 216 h 350"/>
                <a:gd name="T74" fmla="*/ 231 w 428"/>
                <a:gd name="T75" fmla="*/ 54 h 350"/>
                <a:gd name="T76" fmla="*/ 278 w 428"/>
                <a:gd name="T77" fmla="*/ 19 h 350"/>
                <a:gd name="T78" fmla="*/ 325 w 428"/>
                <a:gd name="T79" fmla="*/ 54 h 350"/>
                <a:gd name="T80" fmla="*/ 325 w 428"/>
                <a:gd name="T81" fmla="*/ 152 h 350"/>
                <a:gd name="T82" fmla="*/ 333 w 428"/>
                <a:gd name="T83" fmla="*/ 160 h 350"/>
                <a:gd name="T84" fmla="*/ 367 w 428"/>
                <a:gd name="T85" fmla="*/ 160 h 350"/>
                <a:gd name="T86" fmla="*/ 367 w 428"/>
                <a:gd name="T87" fmla="*/ 216 h 350"/>
                <a:gd name="T88" fmla="*/ 375 w 428"/>
                <a:gd name="T89" fmla="*/ 224 h 350"/>
                <a:gd name="T90" fmla="*/ 420 w 428"/>
                <a:gd name="T91" fmla="*/ 22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8" h="350">
                  <a:moveTo>
                    <a:pt x="420" y="224"/>
                  </a:moveTo>
                  <a:cubicBezTo>
                    <a:pt x="424" y="224"/>
                    <a:pt x="428" y="221"/>
                    <a:pt x="428" y="216"/>
                  </a:cubicBezTo>
                  <a:cubicBezTo>
                    <a:pt x="428" y="212"/>
                    <a:pt x="424" y="208"/>
                    <a:pt x="420" y="208"/>
                  </a:cubicBezTo>
                  <a:cubicBezTo>
                    <a:pt x="383" y="208"/>
                    <a:pt x="383" y="208"/>
                    <a:pt x="383" y="208"/>
                  </a:cubicBezTo>
                  <a:cubicBezTo>
                    <a:pt x="383" y="152"/>
                    <a:pt x="383" y="152"/>
                    <a:pt x="383" y="152"/>
                  </a:cubicBezTo>
                  <a:cubicBezTo>
                    <a:pt x="383" y="148"/>
                    <a:pt x="379" y="144"/>
                    <a:pt x="375" y="144"/>
                  </a:cubicBezTo>
                  <a:cubicBezTo>
                    <a:pt x="341" y="144"/>
                    <a:pt x="341" y="144"/>
                    <a:pt x="341" y="144"/>
                  </a:cubicBezTo>
                  <a:cubicBezTo>
                    <a:pt x="341" y="50"/>
                    <a:pt x="341" y="50"/>
                    <a:pt x="341" y="50"/>
                  </a:cubicBezTo>
                  <a:cubicBezTo>
                    <a:pt x="341" y="47"/>
                    <a:pt x="340" y="45"/>
                    <a:pt x="338" y="43"/>
                  </a:cubicBezTo>
                  <a:cubicBezTo>
                    <a:pt x="283" y="2"/>
                    <a:pt x="283" y="2"/>
                    <a:pt x="283" y="2"/>
                  </a:cubicBezTo>
                  <a:cubicBezTo>
                    <a:pt x="280" y="0"/>
                    <a:pt x="276" y="0"/>
                    <a:pt x="273" y="2"/>
                  </a:cubicBezTo>
                  <a:cubicBezTo>
                    <a:pt x="218" y="43"/>
                    <a:pt x="218" y="43"/>
                    <a:pt x="218" y="43"/>
                  </a:cubicBezTo>
                  <a:cubicBezTo>
                    <a:pt x="216" y="45"/>
                    <a:pt x="215" y="47"/>
                    <a:pt x="215" y="50"/>
                  </a:cubicBezTo>
                  <a:cubicBezTo>
                    <a:pt x="215" y="208"/>
                    <a:pt x="215" y="208"/>
                    <a:pt x="215" y="208"/>
                  </a:cubicBezTo>
                  <a:cubicBezTo>
                    <a:pt x="178" y="208"/>
                    <a:pt x="178" y="208"/>
                    <a:pt x="178" y="208"/>
                  </a:cubicBezTo>
                  <a:cubicBezTo>
                    <a:pt x="178" y="171"/>
                    <a:pt x="178" y="171"/>
                    <a:pt x="178" y="171"/>
                  </a:cubicBezTo>
                  <a:cubicBezTo>
                    <a:pt x="178" y="166"/>
                    <a:pt x="174" y="163"/>
                    <a:pt x="170" y="163"/>
                  </a:cubicBezTo>
                  <a:cubicBezTo>
                    <a:pt x="88" y="163"/>
                    <a:pt x="88" y="163"/>
                    <a:pt x="88" y="163"/>
                  </a:cubicBezTo>
                  <a:cubicBezTo>
                    <a:pt x="84" y="163"/>
                    <a:pt x="80" y="166"/>
                    <a:pt x="80" y="171"/>
                  </a:cubicBezTo>
                  <a:cubicBezTo>
                    <a:pt x="80" y="334"/>
                    <a:pt x="80" y="334"/>
                    <a:pt x="80" y="334"/>
                  </a:cubicBezTo>
                  <a:cubicBezTo>
                    <a:pt x="55" y="334"/>
                    <a:pt x="55" y="334"/>
                    <a:pt x="55" y="334"/>
                  </a:cubicBezTo>
                  <a:cubicBezTo>
                    <a:pt x="55" y="259"/>
                    <a:pt x="55" y="259"/>
                    <a:pt x="55" y="259"/>
                  </a:cubicBezTo>
                  <a:cubicBezTo>
                    <a:pt x="55" y="255"/>
                    <a:pt x="52" y="251"/>
                    <a:pt x="47" y="251"/>
                  </a:cubicBezTo>
                  <a:cubicBezTo>
                    <a:pt x="8" y="251"/>
                    <a:pt x="8" y="251"/>
                    <a:pt x="8" y="251"/>
                  </a:cubicBezTo>
                  <a:cubicBezTo>
                    <a:pt x="4" y="251"/>
                    <a:pt x="0" y="255"/>
                    <a:pt x="0" y="259"/>
                  </a:cubicBezTo>
                  <a:cubicBezTo>
                    <a:pt x="0" y="264"/>
                    <a:pt x="4" y="267"/>
                    <a:pt x="8" y="267"/>
                  </a:cubicBezTo>
                  <a:cubicBezTo>
                    <a:pt x="39" y="267"/>
                    <a:pt x="39" y="267"/>
                    <a:pt x="39" y="267"/>
                  </a:cubicBezTo>
                  <a:cubicBezTo>
                    <a:pt x="39" y="342"/>
                    <a:pt x="39" y="342"/>
                    <a:pt x="39" y="342"/>
                  </a:cubicBezTo>
                  <a:cubicBezTo>
                    <a:pt x="39" y="346"/>
                    <a:pt x="43" y="350"/>
                    <a:pt x="47" y="350"/>
                  </a:cubicBezTo>
                  <a:cubicBezTo>
                    <a:pt x="88" y="350"/>
                    <a:pt x="88" y="350"/>
                    <a:pt x="88" y="350"/>
                  </a:cubicBezTo>
                  <a:cubicBezTo>
                    <a:pt x="93" y="350"/>
                    <a:pt x="96" y="346"/>
                    <a:pt x="96" y="342"/>
                  </a:cubicBezTo>
                  <a:cubicBezTo>
                    <a:pt x="96" y="179"/>
                    <a:pt x="96" y="179"/>
                    <a:pt x="96" y="179"/>
                  </a:cubicBezTo>
                  <a:cubicBezTo>
                    <a:pt x="162" y="179"/>
                    <a:pt x="162" y="179"/>
                    <a:pt x="162" y="179"/>
                  </a:cubicBezTo>
                  <a:cubicBezTo>
                    <a:pt x="162" y="216"/>
                    <a:pt x="162" y="216"/>
                    <a:pt x="162" y="216"/>
                  </a:cubicBezTo>
                  <a:cubicBezTo>
                    <a:pt x="162" y="221"/>
                    <a:pt x="165" y="224"/>
                    <a:pt x="170" y="224"/>
                  </a:cubicBezTo>
                  <a:cubicBezTo>
                    <a:pt x="223" y="224"/>
                    <a:pt x="223" y="224"/>
                    <a:pt x="223" y="224"/>
                  </a:cubicBezTo>
                  <a:cubicBezTo>
                    <a:pt x="227" y="224"/>
                    <a:pt x="231" y="221"/>
                    <a:pt x="231" y="216"/>
                  </a:cubicBezTo>
                  <a:cubicBezTo>
                    <a:pt x="231" y="54"/>
                    <a:pt x="231" y="54"/>
                    <a:pt x="231" y="54"/>
                  </a:cubicBezTo>
                  <a:cubicBezTo>
                    <a:pt x="278" y="19"/>
                    <a:pt x="278" y="19"/>
                    <a:pt x="278" y="19"/>
                  </a:cubicBezTo>
                  <a:cubicBezTo>
                    <a:pt x="325" y="54"/>
                    <a:pt x="325" y="54"/>
                    <a:pt x="325" y="54"/>
                  </a:cubicBezTo>
                  <a:cubicBezTo>
                    <a:pt x="325" y="152"/>
                    <a:pt x="325" y="152"/>
                    <a:pt x="325" y="152"/>
                  </a:cubicBezTo>
                  <a:cubicBezTo>
                    <a:pt x="325" y="157"/>
                    <a:pt x="329" y="160"/>
                    <a:pt x="333" y="160"/>
                  </a:cubicBezTo>
                  <a:cubicBezTo>
                    <a:pt x="367" y="160"/>
                    <a:pt x="367" y="160"/>
                    <a:pt x="367" y="160"/>
                  </a:cubicBezTo>
                  <a:cubicBezTo>
                    <a:pt x="367" y="216"/>
                    <a:pt x="367" y="216"/>
                    <a:pt x="367" y="216"/>
                  </a:cubicBezTo>
                  <a:cubicBezTo>
                    <a:pt x="367" y="221"/>
                    <a:pt x="370" y="224"/>
                    <a:pt x="375" y="224"/>
                  </a:cubicBezTo>
                  <a:lnTo>
                    <a:pt x="420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29" name="Freeform 536"/>
            <p:cNvSpPr>
              <a:spLocks noEditPoints="1"/>
            </p:cNvSpPr>
            <p:nvPr/>
          </p:nvSpPr>
          <p:spPr bwMode="auto">
            <a:xfrm>
              <a:off x="2238375" y="387350"/>
              <a:ext cx="58738" cy="58738"/>
            </a:xfrm>
            <a:custGeom>
              <a:avLst/>
              <a:gdLst>
                <a:gd name="T0" fmla="*/ 62 w 62"/>
                <a:gd name="T1" fmla="*/ 31 h 62"/>
                <a:gd name="T2" fmla="*/ 31 w 62"/>
                <a:gd name="T3" fmla="*/ 0 h 62"/>
                <a:gd name="T4" fmla="*/ 0 w 62"/>
                <a:gd name="T5" fmla="*/ 31 h 62"/>
                <a:gd name="T6" fmla="*/ 31 w 62"/>
                <a:gd name="T7" fmla="*/ 62 h 62"/>
                <a:gd name="T8" fmla="*/ 62 w 62"/>
                <a:gd name="T9" fmla="*/ 31 h 62"/>
                <a:gd name="T10" fmla="*/ 16 w 62"/>
                <a:gd name="T11" fmla="*/ 31 h 62"/>
                <a:gd name="T12" fmla="*/ 31 w 62"/>
                <a:gd name="T13" fmla="*/ 16 h 62"/>
                <a:gd name="T14" fmla="*/ 46 w 62"/>
                <a:gd name="T15" fmla="*/ 31 h 62"/>
                <a:gd name="T16" fmla="*/ 31 w 62"/>
                <a:gd name="T17" fmla="*/ 46 h 62"/>
                <a:gd name="T18" fmla="*/ 16 w 62"/>
                <a:gd name="T1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2">
                  <a:moveTo>
                    <a:pt x="62" y="31"/>
                  </a:moveTo>
                  <a:cubicBezTo>
                    <a:pt x="62" y="14"/>
                    <a:pt x="48" y="0"/>
                    <a:pt x="31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48"/>
                    <a:pt x="14" y="62"/>
                    <a:pt x="31" y="62"/>
                  </a:cubicBezTo>
                  <a:cubicBezTo>
                    <a:pt x="48" y="62"/>
                    <a:pt x="62" y="48"/>
                    <a:pt x="62" y="31"/>
                  </a:cubicBezTo>
                  <a:close/>
                  <a:moveTo>
                    <a:pt x="16" y="31"/>
                  </a:moveTo>
                  <a:cubicBezTo>
                    <a:pt x="16" y="23"/>
                    <a:pt x="22" y="16"/>
                    <a:pt x="31" y="16"/>
                  </a:cubicBezTo>
                  <a:cubicBezTo>
                    <a:pt x="39" y="16"/>
                    <a:pt x="46" y="23"/>
                    <a:pt x="46" y="31"/>
                  </a:cubicBezTo>
                  <a:cubicBezTo>
                    <a:pt x="46" y="39"/>
                    <a:pt x="39" y="46"/>
                    <a:pt x="31" y="46"/>
                  </a:cubicBezTo>
                  <a:cubicBezTo>
                    <a:pt x="22" y="46"/>
                    <a:pt x="16" y="39"/>
                    <a:pt x="16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30" name="Freeform 537"/>
            <p:cNvSpPr>
              <a:spLocks noEditPoints="1"/>
            </p:cNvSpPr>
            <p:nvPr/>
          </p:nvSpPr>
          <p:spPr bwMode="auto">
            <a:xfrm>
              <a:off x="2205038" y="466725"/>
              <a:ext cx="125413" cy="261938"/>
            </a:xfrm>
            <a:custGeom>
              <a:avLst/>
              <a:gdLst>
                <a:gd name="T0" fmla="*/ 0 w 132"/>
                <a:gd name="T1" fmla="*/ 29 h 275"/>
                <a:gd name="T2" fmla="*/ 0 w 132"/>
                <a:gd name="T3" fmla="*/ 124 h 275"/>
                <a:gd name="T4" fmla="*/ 8 w 132"/>
                <a:gd name="T5" fmla="*/ 132 h 275"/>
                <a:gd name="T6" fmla="*/ 21 w 132"/>
                <a:gd name="T7" fmla="*/ 132 h 275"/>
                <a:gd name="T8" fmla="*/ 32 w 132"/>
                <a:gd name="T9" fmla="*/ 268 h 275"/>
                <a:gd name="T10" fmla="*/ 40 w 132"/>
                <a:gd name="T11" fmla="*/ 275 h 275"/>
                <a:gd name="T12" fmla="*/ 91 w 132"/>
                <a:gd name="T13" fmla="*/ 275 h 275"/>
                <a:gd name="T14" fmla="*/ 99 w 132"/>
                <a:gd name="T15" fmla="*/ 268 h 275"/>
                <a:gd name="T16" fmla="*/ 110 w 132"/>
                <a:gd name="T17" fmla="*/ 132 h 275"/>
                <a:gd name="T18" fmla="*/ 124 w 132"/>
                <a:gd name="T19" fmla="*/ 132 h 275"/>
                <a:gd name="T20" fmla="*/ 132 w 132"/>
                <a:gd name="T21" fmla="*/ 124 h 275"/>
                <a:gd name="T22" fmla="*/ 132 w 132"/>
                <a:gd name="T23" fmla="*/ 29 h 275"/>
                <a:gd name="T24" fmla="*/ 103 w 132"/>
                <a:gd name="T25" fmla="*/ 0 h 275"/>
                <a:gd name="T26" fmla="*/ 28 w 132"/>
                <a:gd name="T27" fmla="*/ 0 h 275"/>
                <a:gd name="T28" fmla="*/ 0 w 132"/>
                <a:gd name="T29" fmla="*/ 29 h 275"/>
                <a:gd name="T30" fmla="*/ 116 w 132"/>
                <a:gd name="T31" fmla="*/ 29 h 275"/>
                <a:gd name="T32" fmla="*/ 116 w 132"/>
                <a:gd name="T33" fmla="*/ 116 h 275"/>
                <a:gd name="T34" fmla="*/ 103 w 132"/>
                <a:gd name="T35" fmla="*/ 116 h 275"/>
                <a:gd name="T36" fmla="*/ 95 w 132"/>
                <a:gd name="T37" fmla="*/ 124 h 275"/>
                <a:gd name="T38" fmla="*/ 84 w 132"/>
                <a:gd name="T39" fmla="*/ 259 h 275"/>
                <a:gd name="T40" fmla="*/ 48 w 132"/>
                <a:gd name="T41" fmla="*/ 259 h 275"/>
                <a:gd name="T42" fmla="*/ 36 w 132"/>
                <a:gd name="T43" fmla="*/ 124 h 275"/>
                <a:gd name="T44" fmla="*/ 28 w 132"/>
                <a:gd name="T45" fmla="*/ 116 h 275"/>
                <a:gd name="T46" fmla="*/ 16 w 132"/>
                <a:gd name="T47" fmla="*/ 116 h 275"/>
                <a:gd name="T48" fmla="*/ 16 w 132"/>
                <a:gd name="T49" fmla="*/ 29 h 275"/>
                <a:gd name="T50" fmla="*/ 28 w 132"/>
                <a:gd name="T51" fmla="*/ 16 h 275"/>
                <a:gd name="T52" fmla="*/ 103 w 132"/>
                <a:gd name="T53" fmla="*/ 16 h 275"/>
                <a:gd name="T54" fmla="*/ 116 w 132"/>
                <a:gd name="T55" fmla="*/ 29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2" h="275">
                  <a:moveTo>
                    <a:pt x="0" y="29"/>
                  </a:moveTo>
                  <a:cubicBezTo>
                    <a:pt x="0" y="124"/>
                    <a:pt x="0" y="124"/>
                    <a:pt x="0" y="124"/>
                  </a:cubicBezTo>
                  <a:cubicBezTo>
                    <a:pt x="0" y="129"/>
                    <a:pt x="3" y="132"/>
                    <a:pt x="8" y="132"/>
                  </a:cubicBezTo>
                  <a:cubicBezTo>
                    <a:pt x="21" y="132"/>
                    <a:pt x="21" y="132"/>
                    <a:pt x="21" y="132"/>
                  </a:cubicBezTo>
                  <a:cubicBezTo>
                    <a:pt x="32" y="268"/>
                    <a:pt x="32" y="268"/>
                    <a:pt x="32" y="268"/>
                  </a:cubicBezTo>
                  <a:cubicBezTo>
                    <a:pt x="32" y="272"/>
                    <a:pt x="36" y="275"/>
                    <a:pt x="40" y="275"/>
                  </a:cubicBezTo>
                  <a:cubicBezTo>
                    <a:pt x="91" y="275"/>
                    <a:pt x="91" y="275"/>
                    <a:pt x="91" y="275"/>
                  </a:cubicBezTo>
                  <a:cubicBezTo>
                    <a:pt x="95" y="275"/>
                    <a:pt x="99" y="272"/>
                    <a:pt x="99" y="268"/>
                  </a:cubicBezTo>
                  <a:cubicBezTo>
                    <a:pt x="110" y="132"/>
                    <a:pt x="110" y="132"/>
                    <a:pt x="110" y="132"/>
                  </a:cubicBezTo>
                  <a:cubicBezTo>
                    <a:pt x="124" y="132"/>
                    <a:pt x="124" y="132"/>
                    <a:pt x="124" y="132"/>
                  </a:cubicBezTo>
                  <a:cubicBezTo>
                    <a:pt x="128" y="132"/>
                    <a:pt x="132" y="129"/>
                    <a:pt x="132" y="124"/>
                  </a:cubicBezTo>
                  <a:cubicBezTo>
                    <a:pt x="132" y="29"/>
                    <a:pt x="132" y="29"/>
                    <a:pt x="132" y="29"/>
                  </a:cubicBezTo>
                  <a:cubicBezTo>
                    <a:pt x="132" y="13"/>
                    <a:pt x="119" y="0"/>
                    <a:pt x="103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3" y="0"/>
                    <a:pt x="0" y="13"/>
                    <a:pt x="0" y="29"/>
                  </a:cubicBezTo>
                  <a:close/>
                  <a:moveTo>
                    <a:pt x="116" y="29"/>
                  </a:moveTo>
                  <a:cubicBezTo>
                    <a:pt x="116" y="116"/>
                    <a:pt x="116" y="116"/>
                    <a:pt x="116" y="116"/>
                  </a:cubicBezTo>
                  <a:cubicBezTo>
                    <a:pt x="103" y="116"/>
                    <a:pt x="103" y="116"/>
                    <a:pt x="103" y="116"/>
                  </a:cubicBezTo>
                  <a:cubicBezTo>
                    <a:pt x="99" y="116"/>
                    <a:pt x="95" y="119"/>
                    <a:pt x="95" y="124"/>
                  </a:cubicBezTo>
                  <a:cubicBezTo>
                    <a:pt x="84" y="259"/>
                    <a:pt x="84" y="259"/>
                    <a:pt x="84" y="259"/>
                  </a:cubicBezTo>
                  <a:cubicBezTo>
                    <a:pt x="48" y="259"/>
                    <a:pt x="48" y="259"/>
                    <a:pt x="48" y="259"/>
                  </a:cubicBezTo>
                  <a:cubicBezTo>
                    <a:pt x="36" y="124"/>
                    <a:pt x="36" y="124"/>
                    <a:pt x="36" y="124"/>
                  </a:cubicBezTo>
                  <a:cubicBezTo>
                    <a:pt x="36" y="119"/>
                    <a:pt x="33" y="116"/>
                    <a:pt x="28" y="116"/>
                  </a:cubicBezTo>
                  <a:cubicBezTo>
                    <a:pt x="16" y="116"/>
                    <a:pt x="16" y="116"/>
                    <a:pt x="16" y="116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2"/>
                    <a:pt x="21" y="16"/>
                    <a:pt x="28" y="16"/>
                  </a:cubicBezTo>
                  <a:cubicBezTo>
                    <a:pt x="103" y="16"/>
                    <a:pt x="103" y="16"/>
                    <a:pt x="103" y="16"/>
                  </a:cubicBezTo>
                  <a:cubicBezTo>
                    <a:pt x="110" y="16"/>
                    <a:pt x="116" y="22"/>
                    <a:pt x="116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31" name="Freeform 538"/>
            <p:cNvSpPr>
              <a:spLocks noEditPoints="1"/>
            </p:cNvSpPr>
            <p:nvPr/>
          </p:nvSpPr>
          <p:spPr bwMode="auto">
            <a:xfrm>
              <a:off x="2155825" y="387350"/>
              <a:ext cx="58738" cy="58738"/>
            </a:xfrm>
            <a:custGeom>
              <a:avLst/>
              <a:gdLst>
                <a:gd name="T0" fmla="*/ 0 w 62"/>
                <a:gd name="T1" fmla="*/ 31 h 62"/>
                <a:gd name="T2" fmla="*/ 31 w 62"/>
                <a:gd name="T3" fmla="*/ 62 h 62"/>
                <a:gd name="T4" fmla="*/ 62 w 62"/>
                <a:gd name="T5" fmla="*/ 31 h 62"/>
                <a:gd name="T6" fmla="*/ 31 w 62"/>
                <a:gd name="T7" fmla="*/ 0 h 62"/>
                <a:gd name="T8" fmla="*/ 0 w 62"/>
                <a:gd name="T9" fmla="*/ 31 h 62"/>
                <a:gd name="T10" fmla="*/ 31 w 62"/>
                <a:gd name="T11" fmla="*/ 16 h 62"/>
                <a:gd name="T12" fmla="*/ 46 w 62"/>
                <a:gd name="T13" fmla="*/ 31 h 62"/>
                <a:gd name="T14" fmla="*/ 31 w 62"/>
                <a:gd name="T15" fmla="*/ 46 h 62"/>
                <a:gd name="T16" fmla="*/ 16 w 62"/>
                <a:gd name="T17" fmla="*/ 31 h 62"/>
                <a:gd name="T18" fmla="*/ 31 w 62"/>
                <a:gd name="T19" fmla="*/ 1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2">
                  <a:moveTo>
                    <a:pt x="0" y="31"/>
                  </a:moveTo>
                  <a:cubicBezTo>
                    <a:pt x="0" y="48"/>
                    <a:pt x="14" y="62"/>
                    <a:pt x="31" y="62"/>
                  </a:cubicBezTo>
                  <a:cubicBezTo>
                    <a:pt x="48" y="62"/>
                    <a:pt x="62" y="48"/>
                    <a:pt x="62" y="31"/>
                  </a:cubicBezTo>
                  <a:cubicBezTo>
                    <a:pt x="62" y="14"/>
                    <a:pt x="48" y="0"/>
                    <a:pt x="31" y="0"/>
                  </a:cubicBezTo>
                  <a:cubicBezTo>
                    <a:pt x="14" y="0"/>
                    <a:pt x="0" y="14"/>
                    <a:pt x="0" y="31"/>
                  </a:cubicBezTo>
                  <a:close/>
                  <a:moveTo>
                    <a:pt x="31" y="16"/>
                  </a:moveTo>
                  <a:cubicBezTo>
                    <a:pt x="39" y="16"/>
                    <a:pt x="46" y="23"/>
                    <a:pt x="46" y="31"/>
                  </a:cubicBezTo>
                  <a:cubicBezTo>
                    <a:pt x="46" y="39"/>
                    <a:pt x="39" y="46"/>
                    <a:pt x="31" y="46"/>
                  </a:cubicBezTo>
                  <a:cubicBezTo>
                    <a:pt x="23" y="46"/>
                    <a:pt x="16" y="39"/>
                    <a:pt x="16" y="31"/>
                  </a:cubicBezTo>
                  <a:cubicBezTo>
                    <a:pt x="16" y="23"/>
                    <a:pt x="23" y="16"/>
                    <a:pt x="31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32" name="Freeform 539"/>
            <p:cNvSpPr>
              <a:spLocks/>
            </p:cNvSpPr>
            <p:nvPr/>
          </p:nvSpPr>
          <p:spPr bwMode="auto">
            <a:xfrm>
              <a:off x="2125663" y="466725"/>
              <a:ext cx="87313" cy="261938"/>
            </a:xfrm>
            <a:custGeom>
              <a:avLst/>
              <a:gdLst>
                <a:gd name="T0" fmla="*/ 29 w 91"/>
                <a:gd name="T1" fmla="*/ 16 h 275"/>
                <a:gd name="T2" fmla="*/ 58 w 91"/>
                <a:gd name="T3" fmla="*/ 16 h 275"/>
                <a:gd name="T4" fmla="*/ 66 w 91"/>
                <a:gd name="T5" fmla="*/ 8 h 275"/>
                <a:gd name="T6" fmla="*/ 58 w 91"/>
                <a:gd name="T7" fmla="*/ 0 h 275"/>
                <a:gd name="T8" fmla="*/ 29 w 91"/>
                <a:gd name="T9" fmla="*/ 0 h 275"/>
                <a:gd name="T10" fmla="*/ 0 w 91"/>
                <a:gd name="T11" fmla="*/ 29 h 275"/>
                <a:gd name="T12" fmla="*/ 0 w 91"/>
                <a:gd name="T13" fmla="*/ 124 h 275"/>
                <a:gd name="T14" fmla="*/ 8 w 91"/>
                <a:gd name="T15" fmla="*/ 132 h 275"/>
                <a:gd name="T16" fmla="*/ 22 w 91"/>
                <a:gd name="T17" fmla="*/ 132 h 275"/>
                <a:gd name="T18" fmla="*/ 33 w 91"/>
                <a:gd name="T19" fmla="*/ 268 h 275"/>
                <a:gd name="T20" fmla="*/ 41 w 91"/>
                <a:gd name="T21" fmla="*/ 275 h 275"/>
                <a:gd name="T22" fmla="*/ 83 w 91"/>
                <a:gd name="T23" fmla="*/ 275 h 275"/>
                <a:gd name="T24" fmla="*/ 91 w 91"/>
                <a:gd name="T25" fmla="*/ 267 h 275"/>
                <a:gd name="T26" fmla="*/ 83 w 91"/>
                <a:gd name="T27" fmla="*/ 259 h 275"/>
                <a:gd name="T28" fmla="*/ 48 w 91"/>
                <a:gd name="T29" fmla="*/ 259 h 275"/>
                <a:gd name="T30" fmla="*/ 37 w 91"/>
                <a:gd name="T31" fmla="*/ 124 h 275"/>
                <a:gd name="T32" fmla="*/ 29 w 91"/>
                <a:gd name="T33" fmla="*/ 116 h 275"/>
                <a:gd name="T34" fmla="*/ 16 w 91"/>
                <a:gd name="T35" fmla="*/ 116 h 275"/>
                <a:gd name="T36" fmla="*/ 16 w 91"/>
                <a:gd name="T37" fmla="*/ 29 h 275"/>
                <a:gd name="T38" fmla="*/ 29 w 91"/>
                <a:gd name="T39" fmla="*/ 16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1" h="275">
                  <a:moveTo>
                    <a:pt x="29" y="16"/>
                  </a:moveTo>
                  <a:cubicBezTo>
                    <a:pt x="58" y="16"/>
                    <a:pt x="58" y="16"/>
                    <a:pt x="58" y="16"/>
                  </a:cubicBezTo>
                  <a:cubicBezTo>
                    <a:pt x="62" y="16"/>
                    <a:pt x="66" y="13"/>
                    <a:pt x="66" y="8"/>
                  </a:cubicBezTo>
                  <a:cubicBezTo>
                    <a:pt x="66" y="4"/>
                    <a:pt x="62" y="0"/>
                    <a:pt x="58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9"/>
                    <a:pt x="4" y="132"/>
                    <a:pt x="8" y="132"/>
                  </a:cubicBezTo>
                  <a:cubicBezTo>
                    <a:pt x="22" y="132"/>
                    <a:pt x="22" y="132"/>
                    <a:pt x="22" y="132"/>
                  </a:cubicBezTo>
                  <a:cubicBezTo>
                    <a:pt x="33" y="268"/>
                    <a:pt x="33" y="268"/>
                    <a:pt x="33" y="268"/>
                  </a:cubicBezTo>
                  <a:cubicBezTo>
                    <a:pt x="33" y="272"/>
                    <a:pt x="36" y="275"/>
                    <a:pt x="41" y="275"/>
                  </a:cubicBezTo>
                  <a:cubicBezTo>
                    <a:pt x="83" y="275"/>
                    <a:pt x="83" y="275"/>
                    <a:pt x="83" y="275"/>
                  </a:cubicBezTo>
                  <a:cubicBezTo>
                    <a:pt x="88" y="275"/>
                    <a:pt x="91" y="272"/>
                    <a:pt x="91" y="267"/>
                  </a:cubicBezTo>
                  <a:cubicBezTo>
                    <a:pt x="91" y="263"/>
                    <a:pt x="88" y="259"/>
                    <a:pt x="83" y="259"/>
                  </a:cubicBezTo>
                  <a:cubicBezTo>
                    <a:pt x="48" y="259"/>
                    <a:pt x="48" y="259"/>
                    <a:pt x="48" y="259"/>
                  </a:cubicBezTo>
                  <a:cubicBezTo>
                    <a:pt x="37" y="124"/>
                    <a:pt x="37" y="124"/>
                    <a:pt x="37" y="124"/>
                  </a:cubicBezTo>
                  <a:cubicBezTo>
                    <a:pt x="37" y="119"/>
                    <a:pt x="33" y="116"/>
                    <a:pt x="29" y="116"/>
                  </a:cubicBezTo>
                  <a:cubicBezTo>
                    <a:pt x="16" y="116"/>
                    <a:pt x="16" y="116"/>
                    <a:pt x="16" y="116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2"/>
                    <a:pt x="22" y="16"/>
                    <a:pt x="29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33" name="Freeform 540"/>
            <p:cNvSpPr>
              <a:spLocks noEditPoints="1"/>
            </p:cNvSpPr>
            <p:nvPr/>
          </p:nvSpPr>
          <p:spPr bwMode="auto">
            <a:xfrm>
              <a:off x="2320925" y="387350"/>
              <a:ext cx="58738" cy="58738"/>
            </a:xfrm>
            <a:custGeom>
              <a:avLst/>
              <a:gdLst>
                <a:gd name="T0" fmla="*/ 31 w 62"/>
                <a:gd name="T1" fmla="*/ 0 h 62"/>
                <a:gd name="T2" fmla="*/ 0 w 62"/>
                <a:gd name="T3" fmla="*/ 31 h 62"/>
                <a:gd name="T4" fmla="*/ 31 w 62"/>
                <a:gd name="T5" fmla="*/ 62 h 62"/>
                <a:gd name="T6" fmla="*/ 62 w 62"/>
                <a:gd name="T7" fmla="*/ 31 h 62"/>
                <a:gd name="T8" fmla="*/ 31 w 62"/>
                <a:gd name="T9" fmla="*/ 0 h 62"/>
                <a:gd name="T10" fmla="*/ 31 w 62"/>
                <a:gd name="T11" fmla="*/ 46 h 62"/>
                <a:gd name="T12" fmla="*/ 16 w 62"/>
                <a:gd name="T13" fmla="*/ 31 h 62"/>
                <a:gd name="T14" fmla="*/ 31 w 62"/>
                <a:gd name="T15" fmla="*/ 16 h 62"/>
                <a:gd name="T16" fmla="*/ 46 w 62"/>
                <a:gd name="T17" fmla="*/ 31 h 62"/>
                <a:gd name="T18" fmla="*/ 31 w 62"/>
                <a:gd name="T19" fmla="*/ 4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2">
                  <a:moveTo>
                    <a:pt x="31" y="0"/>
                  </a:moveTo>
                  <a:cubicBezTo>
                    <a:pt x="14" y="0"/>
                    <a:pt x="0" y="14"/>
                    <a:pt x="0" y="31"/>
                  </a:cubicBezTo>
                  <a:cubicBezTo>
                    <a:pt x="0" y="48"/>
                    <a:pt x="14" y="62"/>
                    <a:pt x="31" y="62"/>
                  </a:cubicBezTo>
                  <a:cubicBezTo>
                    <a:pt x="48" y="62"/>
                    <a:pt x="62" y="48"/>
                    <a:pt x="62" y="31"/>
                  </a:cubicBezTo>
                  <a:cubicBezTo>
                    <a:pt x="62" y="14"/>
                    <a:pt x="48" y="0"/>
                    <a:pt x="31" y="0"/>
                  </a:cubicBezTo>
                  <a:close/>
                  <a:moveTo>
                    <a:pt x="31" y="46"/>
                  </a:moveTo>
                  <a:cubicBezTo>
                    <a:pt x="23" y="46"/>
                    <a:pt x="16" y="39"/>
                    <a:pt x="16" y="31"/>
                  </a:cubicBezTo>
                  <a:cubicBezTo>
                    <a:pt x="16" y="23"/>
                    <a:pt x="23" y="16"/>
                    <a:pt x="31" y="16"/>
                  </a:cubicBezTo>
                  <a:cubicBezTo>
                    <a:pt x="40" y="16"/>
                    <a:pt x="46" y="23"/>
                    <a:pt x="46" y="31"/>
                  </a:cubicBezTo>
                  <a:cubicBezTo>
                    <a:pt x="46" y="39"/>
                    <a:pt x="40" y="46"/>
                    <a:pt x="31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34" name="Freeform 541"/>
            <p:cNvSpPr>
              <a:spLocks/>
            </p:cNvSpPr>
            <p:nvPr/>
          </p:nvSpPr>
          <p:spPr bwMode="auto">
            <a:xfrm>
              <a:off x="2322513" y="466725"/>
              <a:ext cx="87313" cy="261938"/>
            </a:xfrm>
            <a:custGeom>
              <a:avLst/>
              <a:gdLst>
                <a:gd name="T0" fmla="*/ 62 w 91"/>
                <a:gd name="T1" fmla="*/ 116 h 275"/>
                <a:gd name="T2" fmla="*/ 54 w 91"/>
                <a:gd name="T3" fmla="*/ 124 h 275"/>
                <a:gd name="T4" fmla="*/ 43 w 91"/>
                <a:gd name="T5" fmla="*/ 259 h 275"/>
                <a:gd name="T6" fmla="*/ 8 w 91"/>
                <a:gd name="T7" fmla="*/ 259 h 275"/>
                <a:gd name="T8" fmla="*/ 0 w 91"/>
                <a:gd name="T9" fmla="*/ 267 h 275"/>
                <a:gd name="T10" fmla="*/ 8 w 91"/>
                <a:gd name="T11" fmla="*/ 275 h 275"/>
                <a:gd name="T12" fmla="*/ 51 w 91"/>
                <a:gd name="T13" fmla="*/ 275 h 275"/>
                <a:gd name="T14" fmla="*/ 59 w 91"/>
                <a:gd name="T15" fmla="*/ 268 h 275"/>
                <a:gd name="T16" fmla="*/ 70 w 91"/>
                <a:gd name="T17" fmla="*/ 132 h 275"/>
                <a:gd name="T18" fmla="*/ 83 w 91"/>
                <a:gd name="T19" fmla="*/ 132 h 275"/>
                <a:gd name="T20" fmla="*/ 91 w 91"/>
                <a:gd name="T21" fmla="*/ 124 h 275"/>
                <a:gd name="T22" fmla="*/ 91 w 91"/>
                <a:gd name="T23" fmla="*/ 29 h 275"/>
                <a:gd name="T24" fmla="*/ 62 w 91"/>
                <a:gd name="T25" fmla="*/ 0 h 275"/>
                <a:gd name="T26" fmla="*/ 34 w 91"/>
                <a:gd name="T27" fmla="*/ 0 h 275"/>
                <a:gd name="T28" fmla="*/ 26 w 91"/>
                <a:gd name="T29" fmla="*/ 8 h 275"/>
                <a:gd name="T30" fmla="*/ 34 w 91"/>
                <a:gd name="T31" fmla="*/ 16 h 275"/>
                <a:gd name="T32" fmla="*/ 62 w 91"/>
                <a:gd name="T33" fmla="*/ 16 h 275"/>
                <a:gd name="T34" fmla="*/ 75 w 91"/>
                <a:gd name="T35" fmla="*/ 29 h 275"/>
                <a:gd name="T36" fmla="*/ 75 w 91"/>
                <a:gd name="T37" fmla="*/ 116 h 275"/>
                <a:gd name="T38" fmla="*/ 62 w 91"/>
                <a:gd name="T39" fmla="*/ 116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1" h="275">
                  <a:moveTo>
                    <a:pt x="62" y="116"/>
                  </a:moveTo>
                  <a:cubicBezTo>
                    <a:pt x="58" y="116"/>
                    <a:pt x="55" y="119"/>
                    <a:pt x="54" y="124"/>
                  </a:cubicBezTo>
                  <a:cubicBezTo>
                    <a:pt x="43" y="259"/>
                    <a:pt x="43" y="259"/>
                    <a:pt x="43" y="259"/>
                  </a:cubicBezTo>
                  <a:cubicBezTo>
                    <a:pt x="8" y="259"/>
                    <a:pt x="8" y="259"/>
                    <a:pt x="8" y="259"/>
                  </a:cubicBezTo>
                  <a:cubicBezTo>
                    <a:pt x="4" y="259"/>
                    <a:pt x="0" y="263"/>
                    <a:pt x="0" y="267"/>
                  </a:cubicBezTo>
                  <a:cubicBezTo>
                    <a:pt x="0" y="272"/>
                    <a:pt x="4" y="275"/>
                    <a:pt x="8" y="275"/>
                  </a:cubicBezTo>
                  <a:cubicBezTo>
                    <a:pt x="51" y="275"/>
                    <a:pt x="51" y="275"/>
                    <a:pt x="51" y="275"/>
                  </a:cubicBezTo>
                  <a:cubicBezTo>
                    <a:pt x="55" y="275"/>
                    <a:pt x="58" y="272"/>
                    <a:pt x="59" y="268"/>
                  </a:cubicBezTo>
                  <a:cubicBezTo>
                    <a:pt x="70" y="132"/>
                    <a:pt x="70" y="132"/>
                    <a:pt x="70" y="132"/>
                  </a:cubicBezTo>
                  <a:cubicBezTo>
                    <a:pt x="83" y="132"/>
                    <a:pt x="83" y="132"/>
                    <a:pt x="83" y="132"/>
                  </a:cubicBezTo>
                  <a:cubicBezTo>
                    <a:pt x="88" y="132"/>
                    <a:pt x="91" y="129"/>
                    <a:pt x="91" y="124"/>
                  </a:cubicBezTo>
                  <a:cubicBezTo>
                    <a:pt x="91" y="29"/>
                    <a:pt x="91" y="29"/>
                    <a:pt x="91" y="29"/>
                  </a:cubicBezTo>
                  <a:cubicBezTo>
                    <a:pt x="91" y="13"/>
                    <a:pt x="78" y="0"/>
                    <a:pt x="62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9" y="0"/>
                    <a:pt x="26" y="4"/>
                    <a:pt x="26" y="8"/>
                  </a:cubicBezTo>
                  <a:cubicBezTo>
                    <a:pt x="26" y="13"/>
                    <a:pt x="29" y="16"/>
                    <a:pt x="34" y="16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69" y="16"/>
                    <a:pt x="75" y="22"/>
                    <a:pt x="75" y="29"/>
                  </a:cubicBezTo>
                  <a:cubicBezTo>
                    <a:pt x="75" y="116"/>
                    <a:pt x="75" y="116"/>
                    <a:pt x="75" y="116"/>
                  </a:cubicBezTo>
                  <a:lnTo>
                    <a:pt x="62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35" name="Freeform 542"/>
            <p:cNvSpPr>
              <a:spLocks noEditPoints="1"/>
            </p:cNvSpPr>
            <p:nvPr/>
          </p:nvSpPr>
          <p:spPr bwMode="auto">
            <a:xfrm>
              <a:off x="420688" y="239713"/>
              <a:ext cx="198438" cy="207963"/>
            </a:xfrm>
            <a:custGeom>
              <a:avLst/>
              <a:gdLst>
                <a:gd name="T0" fmla="*/ 148 w 207"/>
                <a:gd name="T1" fmla="*/ 86 h 217"/>
                <a:gd name="T2" fmla="*/ 67 w 207"/>
                <a:gd name="T3" fmla="*/ 43 h 217"/>
                <a:gd name="T4" fmla="*/ 68 w 207"/>
                <a:gd name="T5" fmla="*/ 34 h 217"/>
                <a:gd name="T6" fmla="*/ 34 w 207"/>
                <a:gd name="T7" fmla="*/ 0 h 217"/>
                <a:gd name="T8" fmla="*/ 0 w 207"/>
                <a:gd name="T9" fmla="*/ 34 h 217"/>
                <a:gd name="T10" fmla="*/ 34 w 207"/>
                <a:gd name="T11" fmla="*/ 68 h 217"/>
                <a:gd name="T12" fmla="*/ 60 w 207"/>
                <a:gd name="T13" fmla="*/ 57 h 217"/>
                <a:gd name="T14" fmla="*/ 140 w 207"/>
                <a:gd name="T15" fmla="*/ 100 h 217"/>
                <a:gd name="T16" fmla="*/ 139 w 207"/>
                <a:gd name="T17" fmla="*/ 109 h 217"/>
                <a:gd name="T18" fmla="*/ 140 w 207"/>
                <a:gd name="T19" fmla="*/ 117 h 217"/>
                <a:gd name="T20" fmla="*/ 60 w 207"/>
                <a:gd name="T21" fmla="*/ 160 h 217"/>
                <a:gd name="T22" fmla="*/ 34 w 207"/>
                <a:gd name="T23" fmla="*/ 149 h 217"/>
                <a:gd name="T24" fmla="*/ 0 w 207"/>
                <a:gd name="T25" fmla="*/ 183 h 217"/>
                <a:gd name="T26" fmla="*/ 34 w 207"/>
                <a:gd name="T27" fmla="*/ 217 h 217"/>
                <a:gd name="T28" fmla="*/ 68 w 207"/>
                <a:gd name="T29" fmla="*/ 183 h 217"/>
                <a:gd name="T30" fmla="*/ 67 w 207"/>
                <a:gd name="T31" fmla="*/ 174 h 217"/>
                <a:gd name="T32" fmla="*/ 148 w 207"/>
                <a:gd name="T33" fmla="*/ 131 h 217"/>
                <a:gd name="T34" fmla="*/ 173 w 207"/>
                <a:gd name="T35" fmla="*/ 143 h 217"/>
                <a:gd name="T36" fmla="*/ 207 w 207"/>
                <a:gd name="T37" fmla="*/ 109 h 217"/>
                <a:gd name="T38" fmla="*/ 173 w 207"/>
                <a:gd name="T39" fmla="*/ 75 h 217"/>
                <a:gd name="T40" fmla="*/ 148 w 207"/>
                <a:gd name="T41" fmla="*/ 86 h 217"/>
                <a:gd name="T42" fmla="*/ 34 w 207"/>
                <a:gd name="T43" fmla="*/ 52 h 217"/>
                <a:gd name="T44" fmla="*/ 16 w 207"/>
                <a:gd name="T45" fmla="*/ 34 h 217"/>
                <a:gd name="T46" fmla="*/ 34 w 207"/>
                <a:gd name="T47" fmla="*/ 16 h 217"/>
                <a:gd name="T48" fmla="*/ 52 w 207"/>
                <a:gd name="T49" fmla="*/ 34 h 217"/>
                <a:gd name="T50" fmla="*/ 34 w 207"/>
                <a:gd name="T51" fmla="*/ 52 h 217"/>
                <a:gd name="T52" fmla="*/ 34 w 207"/>
                <a:gd name="T53" fmla="*/ 201 h 217"/>
                <a:gd name="T54" fmla="*/ 16 w 207"/>
                <a:gd name="T55" fmla="*/ 183 h 217"/>
                <a:gd name="T56" fmla="*/ 34 w 207"/>
                <a:gd name="T57" fmla="*/ 165 h 217"/>
                <a:gd name="T58" fmla="*/ 52 w 207"/>
                <a:gd name="T59" fmla="*/ 183 h 217"/>
                <a:gd name="T60" fmla="*/ 34 w 207"/>
                <a:gd name="T61" fmla="*/ 201 h 217"/>
                <a:gd name="T62" fmla="*/ 191 w 207"/>
                <a:gd name="T63" fmla="*/ 109 h 217"/>
                <a:gd name="T64" fmla="*/ 173 w 207"/>
                <a:gd name="T65" fmla="*/ 127 h 217"/>
                <a:gd name="T66" fmla="*/ 155 w 207"/>
                <a:gd name="T67" fmla="*/ 109 h 217"/>
                <a:gd name="T68" fmla="*/ 173 w 207"/>
                <a:gd name="T69" fmla="*/ 91 h 217"/>
                <a:gd name="T70" fmla="*/ 191 w 207"/>
                <a:gd name="T71" fmla="*/ 109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7" h="217">
                  <a:moveTo>
                    <a:pt x="148" y="86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68" y="40"/>
                    <a:pt x="68" y="37"/>
                    <a:pt x="68" y="34"/>
                  </a:cubicBezTo>
                  <a:cubicBezTo>
                    <a:pt x="68" y="15"/>
                    <a:pt x="53" y="0"/>
                    <a:pt x="34" y="0"/>
                  </a:cubicBezTo>
                  <a:cubicBezTo>
                    <a:pt x="16" y="0"/>
                    <a:pt x="0" y="15"/>
                    <a:pt x="0" y="34"/>
                  </a:cubicBezTo>
                  <a:cubicBezTo>
                    <a:pt x="0" y="53"/>
                    <a:pt x="16" y="68"/>
                    <a:pt x="34" y="68"/>
                  </a:cubicBezTo>
                  <a:cubicBezTo>
                    <a:pt x="44" y="68"/>
                    <a:pt x="53" y="64"/>
                    <a:pt x="60" y="57"/>
                  </a:cubicBezTo>
                  <a:cubicBezTo>
                    <a:pt x="140" y="100"/>
                    <a:pt x="140" y="100"/>
                    <a:pt x="140" y="100"/>
                  </a:cubicBezTo>
                  <a:cubicBezTo>
                    <a:pt x="140" y="103"/>
                    <a:pt x="139" y="106"/>
                    <a:pt x="139" y="109"/>
                  </a:cubicBezTo>
                  <a:cubicBezTo>
                    <a:pt x="139" y="112"/>
                    <a:pt x="140" y="114"/>
                    <a:pt x="140" y="117"/>
                  </a:cubicBezTo>
                  <a:cubicBezTo>
                    <a:pt x="60" y="160"/>
                    <a:pt x="60" y="160"/>
                    <a:pt x="60" y="160"/>
                  </a:cubicBezTo>
                  <a:cubicBezTo>
                    <a:pt x="53" y="153"/>
                    <a:pt x="44" y="149"/>
                    <a:pt x="34" y="149"/>
                  </a:cubicBezTo>
                  <a:cubicBezTo>
                    <a:pt x="16" y="149"/>
                    <a:pt x="0" y="164"/>
                    <a:pt x="0" y="183"/>
                  </a:cubicBezTo>
                  <a:cubicBezTo>
                    <a:pt x="0" y="202"/>
                    <a:pt x="16" y="217"/>
                    <a:pt x="34" y="217"/>
                  </a:cubicBezTo>
                  <a:cubicBezTo>
                    <a:pt x="53" y="217"/>
                    <a:pt x="68" y="202"/>
                    <a:pt x="68" y="183"/>
                  </a:cubicBezTo>
                  <a:cubicBezTo>
                    <a:pt x="68" y="180"/>
                    <a:pt x="68" y="177"/>
                    <a:pt x="67" y="174"/>
                  </a:cubicBezTo>
                  <a:cubicBezTo>
                    <a:pt x="148" y="131"/>
                    <a:pt x="148" y="131"/>
                    <a:pt x="148" y="131"/>
                  </a:cubicBezTo>
                  <a:cubicBezTo>
                    <a:pt x="154" y="138"/>
                    <a:pt x="163" y="143"/>
                    <a:pt x="173" y="143"/>
                  </a:cubicBezTo>
                  <a:cubicBezTo>
                    <a:pt x="192" y="143"/>
                    <a:pt x="207" y="127"/>
                    <a:pt x="207" y="109"/>
                  </a:cubicBezTo>
                  <a:cubicBezTo>
                    <a:pt x="207" y="90"/>
                    <a:pt x="192" y="75"/>
                    <a:pt x="173" y="75"/>
                  </a:cubicBezTo>
                  <a:cubicBezTo>
                    <a:pt x="163" y="75"/>
                    <a:pt x="154" y="79"/>
                    <a:pt x="148" y="86"/>
                  </a:cubicBezTo>
                  <a:close/>
                  <a:moveTo>
                    <a:pt x="34" y="52"/>
                  </a:moveTo>
                  <a:cubicBezTo>
                    <a:pt x="25" y="52"/>
                    <a:pt x="16" y="44"/>
                    <a:pt x="16" y="34"/>
                  </a:cubicBezTo>
                  <a:cubicBezTo>
                    <a:pt x="16" y="24"/>
                    <a:pt x="25" y="16"/>
                    <a:pt x="34" y="16"/>
                  </a:cubicBezTo>
                  <a:cubicBezTo>
                    <a:pt x="44" y="16"/>
                    <a:pt x="52" y="24"/>
                    <a:pt x="52" y="34"/>
                  </a:cubicBezTo>
                  <a:cubicBezTo>
                    <a:pt x="52" y="44"/>
                    <a:pt x="44" y="52"/>
                    <a:pt x="34" y="52"/>
                  </a:cubicBezTo>
                  <a:close/>
                  <a:moveTo>
                    <a:pt x="34" y="201"/>
                  </a:moveTo>
                  <a:cubicBezTo>
                    <a:pt x="25" y="201"/>
                    <a:pt x="16" y="193"/>
                    <a:pt x="16" y="183"/>
                  </a:cubicBezTo>
                  <a:cubicBezTo>
                    <a:pt x="16" y="173"/>
                    <a:pt x="25" y="165"/>
                    <a:pt x="34" y="165"/>
                  </a:cubicBezTo>
                  <a:cubicBezTo>
                    <a:pt x="44" y="165"/>
                    <a:pt x="52" y="173"/>
                    <a:pt x="52" y="183"/>
                  </a:cubicBezTo>
                  <a:cubicBezTo>
                    <a:pt x="52" y="193"/>
                    <a:pt x="44" y="201"/>
                    <a:pt x="34" y="201"/>
                  </a:cubicBezTo>
                  <a:close/>
                  <a:moveTo>
                    <a:pt x="191" y="109"/>
                  </a:moveTo>
                  <a:cubicBezTo>
                    <a:pt x="191" y="118"/>
                    <a:pt x="183" y="127"/>
                    <a:pt x="173" y="127"/>
                  </a:cubicBezTo>
                  <a:cubicBezTo>
                    <a:pt x="163" y="127"/>
                    <a:pt x="155" y="118"/>
                    <a:pt x="155" y="109"/>
                  </a:cubicBezTo>
                  <a:cubicBezTo>
                    <a:pt x="155" y="99"/>
                    <a:pt x="163" y="91"/>
                    <a:pt x="173" y="91"/>
                  </a:cubicBezTo>
                  <a:cubicBezTo>
                    <a:pt x="183" y="91"/>
                    <a:pt x="191" y="99"/>
                    <a:pt x="191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36" name="Freeform 543"/>
            <p:cNvSpPr>
              <a:spLocks noEditPoints="1"/>
            </p:cNvSpPr>
            <p:nvPr/>
          </p:nvSpPr>
          <p:spPr bwMode="auto">
            <a:xfrm>
              <a:off x="628650" y="52388"/>
              <a:ext cx="238125" cy="193675"/>
            </a:xfrm>
            <a:custGeom>
              <a:avLst/>
              <a:gdLst>
                <a:gd name="T0" fmla="*/ 8 w 250"/>
                <a:gd name="T1" fmla="*/ 203 h 203"/>
                <a:gd name="T2" fmla="*/ 242 w 250"/>
                <a:gd name="T3" fmla="*/ 203 h 203"/>
                <a:gd name="T4" fmla="*/ 250 w 250"/>
                <a:gd name="T5" fmla="*/ 195 h 203"/>
                <a:gd name="T6" fmla="*/ 250 w 250"/>
                <a:gd name="T7" fmla="*/ 8 h 203"/>
                <a:gd name="T8" fmla="*/ 242 w 250"/>
                <a:gd name="T9" fmla="*/ 0 h 203"/>
                <a:gd name="T10" fmla="*/ 167 w 250"/>
                <a:gd name="T11" fmla="*/ 0 h 203"/>
                <a:gd name="T12" fmla="*/ 160 w 250"/>
                <a:gd name="T13" fmla="*/ 4 h 203"/>
                <a:gd name="T14" fmla="*/ 145 w 250"/>
                <a:gd name="T15" fmla="*/ 25 h 203"/>
                <a:gd name="T16" fmla="*/ 8 w 250"/>
                <a:gd name="T17" fmla="*/ 25 h 203"/>
                <a:gd name="T18" fmla="*/ 0 w 250"/>
                <a:gd name="T19" fmla="*/ 33 h 203"/>
                <a:gd name="T20" fmla="*/ 0 w 250"/>
                <a:gd name="T21" fmla="*/ 195 h 203"/>
                <a:gd name="T22" fmla="*/ 8 w 250"/>
                <a:gd name="T23" fmla="*/ 203 h 203"/>
                <a:gd name="T24" fmla="*/ 16 w 250"/>
                <a:gd name="T25" fmla="*/ 41 h 203"/>
                <a:gd name="T26" fmla="*/ 149 w 250"/>
                <a:gd name="T27" fmla="*/ 41 h 203"/>
                <a:gd name="T28" fmla="*/ 155 w 250"/>
                <a:gd name="T29" fmla="*/ 38 h 203"/>
                <a:gd name="T30" fmla="*/ 171 w 250"/>
                <a:gd name="T31" fmla="*/ 16 h 203"/>
                <a:gd name="T32" fmla="*/ 234 w 250"/>
                <a:gd name="T33" fmla="*/ 16 h 203"/>
                <a:gd name="T34" fmla="*/ 234 w 250"/>
                <a:gd name="T35" fmla="*/ 187 h 203"/>
                <a:gd name="T36" fmla="*/ 16 w 250"/>
                <a:gd name="T37" fmla="*/ 187 h 203"/>
                <a:gd name="T38" fmla="*/ 16 w 250"/>
                <a:gd name="T39" fmla="*/ 4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0" h="203">
                  <a:moveTo>
                    <a:pt x="8" y="203"/>
                  </a:moveTo>
                  <a:cubicBezTo>
                    <a:pt x="242" y="203"/>
                    <a:pt x="242" y="203"/>
                    <a:pt x="242" y="203"/>
                  </a:cubicBezTo>
                  <a:cubicBezTo>
                    <a:pt x="246" y="203"/>
                    <a:pt x="250" y="199"/>
                    <a:pt x="250" y="195"/>
                  </a:cubicBezTo>
                  <a:cubicBezTo>
                    <a:pt x="250" y="8"/>
                    <a:pt x="250" y="8"/>
                    <a:pt x="250" y="8"/>
                  </a:cubicBezTo>
                  <a:cubicBezTo>
                    <a:pt x="250" y="4"/>
                    <a:pt x="246" y="0"/>
                    <a:pt x="242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64" y="0"/>
                    <a:pt x="162" y="2"/>
                    <a:pt x="160" y="4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3" y="25"/>
                    <a:pt x="0" y="28"/>
                    <a:pt x="0" y="33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9"/>
                    <a:pt x="3" y="203"/>
                    <a:pt x="8" y="203"/>
                  </a:cubicBezTo>
                  <a:close/>
                  <a:moveTo>
                    <a:pt x="16" y="41"/>
                  </a:moveTo>
                  <a:cubicBezTo>
                    <a:pt x="149" y="41"/>
                    <a:pt x="149" y="41"/>
                    <a:pt x="149" y="41"/>
                  </a:cubicBezTo>
                  <a:cubicBezTo>
                    <a:pt x="151" y="41"/>
                    <a:pt x="154" y="40"/>
                    <a:pt x="155" y="38"/>
                  </a:cubicBezTo>
                  <a:cubicBezTo>
                    <a:pt x="171" y="16"/>
                    <a:pt x="171" y="16"/>
                    <a:pt x="171" y="16"/>
                  </a:cubicBezTo>
                  <a:cubicBezTo>
                    <a:pt x="234" y="16"/>
                    <a:pt x="234" y="16"/>
                    <a:pt x="234" y="16"/>
                  </a:cubicBezTo>
                  <a:cubicBezTo>
                    <a:pt x="234" y="187"/>
                    <a:pt x="234" y="187"/>
                    <a:pt x="234" y="187"/>
                  </a:cubicBezTo>
                  <a:cubicBezTo>
                    <a:pt x="16" y="187"/>
                    <a:pt x="16" y="187"/>
                    <a:pt x="16" y="187"/>
                  </a:cubicBezTo>
                  <a:lnTo>
                    <a:pt x="16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37" name="Freeform 544"/>
            <p:cNvSpPr>
              <a:spLocks noEditPoints="1"/>
            </p:cNvSpPr>
            <p:nvPr/>
          </p:nvSpPr>
          <p:spPr bwMode="auto">
            <a:xfrm>
              <a:off x="1674813" y="280988"/>
              <a:ext cx="198438" cy="196850"/>
            </a:xfrm>
            <a:custGeom>
              <a:avLst/>
              <a:gdLst>
                <a:gd name="T0" fmla="*/ 0 w 207"/>
                <a:gd name="T1" fmla="*/ 103 h 207"/>
                <a:gd name="T2" fmla="*/ 104 w 207"/>
                <a:gd name="T3" fmla="*/ 207 h 207"/>
                <a:gd name="T4" fmla="*/ 207 w 207"/>
                <a:gd name="T5" fmla="*/ 103 h 207"/>
                <a:gd name="T6" fmla="*/ 104 w 207"/>
                <a:gd name="T7" fmla="*/ 0 h 207"/>
                <a:gd name="T8" fmla="*/ 0 w 207"/>
                <a:gd name="T9" fmla="*/ 103 h 207"/>
                <a:gd name="T10" fmla="*/ 17 w 207"/>
                <a:gd name="T11" fmla="*/ 111 h 207"/>
                <a:gd name="T12" fmla="*/ 56 w 207"/>
                <a:gd name="T13" fmla="*/ 111 h 207"/>
                <a:gd name="T14" fmla="*/ 74 w 207"/>
                <a:gd name="T15" fmla="*/ 186 h 207"/>
                <a:gd name="T16" fmla="*/ 17 w 207"/>
                <a:gd name="T17" fmla="*/ 111 h 207"/>
                <a:gd name="T18" fmla="*/ 104 w 207"/>
                <a:gd name="T19" fmla="*/ 16 h 207"/>
                <a:gd name="T20" fmla="*/ 136 w 207"/>
                <a:gd name="T21" fmla="*/ 95 h 207"/>
                <a:gd name="T22" fmla="*/ 72 w 207"/>
                <a:gd name="T23" fmla="*/ 95 h 207"/>
                <a:gd name="T24" fmla="*/ 104 w 207"/>
                <a:gd name="T25" fmla="*/ 16 h 207"/>
                <a:gd name="T26" fmla="*/ 136 w 207"/>
                <a:gd name="T27" fmla="*/ 111 h 207"/>
                <a:gd name="T28" fmla="*/ 104 w 207"/>
                <a:gd name="T29" fmla="*/ 191 h 207"/>
                <a:gd name="T30" fmla="*/ 72 w 207"/>
                <a:gd name="T31" fmla="*/ 111 h 207"/>
                <a:gd name="T32" fmla="*/ 136 w 207"/>
                <a:gd name="T33" fmla="*/ 111 h 207"/>
                <a:gd name="T34" fmla="*/ 134 w 207"/>
                <a:gd name="T35" fmla="*/ 186 h 207"/>
                <a:gd name="T36" fmla="*/ 152 w 207"/>
                <a:gd name="T37" fmla="*/ 111 h 207"/>
                <a:gd name="T38" fmla="*/ 191 w 207"/>
                <a:gd name="T39" fmla="*/ 111 h 207"/>
                <a:gd name="T40" fmla="*/ 134 w 207"/>
                <a:gd name="T41" fmla="*/ 186 h 207"/>
                <a:gd name="T42" fmla="*/ 191 w 207"/>
                <a:gd name="T43" fmla="*/ 95 h 207"/>
                <a:gd name="T44" fmla="*/ 152 w 207"/>
                <a:gd name="T45" fmla="*/ 95 h 207"/>
                <a:gd name="T46" fmla="*/ 134 w 207"/>
                <a:gd name="T47" fmla="*/ 21 h 207"/>
                <a:gd name="T48" fmla="*/ 191 w 207"/>
                <a:gd name="T49" fmla="*/ 95 h 207"/>
                <a:gd name="T50" fmla="*/ 74 w 207"/>
                <a:gd name="T51" fmla="*/ 21 h 207"/>
                <a:gd name="T52" fmla="*/ 56 w 207"/>
                <a:gd name="T53" fmla="*/ 95 h 207"/>
                <a:gd name="T54" fmla="*/ 17 w 207"/>
                <a:gd name="T55" fmla="*/ 95 h 207"/>
                <a:gd name="T56" fmla="*/ 74 w 207"/>
                <a:gd name="T57" fmla="*/ 2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07" h="207">
                  <a:moveTo>
                    <a:pt x="0" y="103"/>
                  </a:moveTo>
                  <a:cubicBezTo>
                    <a:pt x="0" y="160"/>
                    <a:pt x="47" y="207"/>
                    <a:pt x="104" y="207"/>
                  </a:cubicBezTo>
                  <a:cubicBezTo>
                    <a:pt x="161" y="207"/>
                    <a:pt x="207" y="160"/>
                    <a:pt x="207" y="103"/>
                  </a:cubicBezTo>
                  <a:cubicBezTo>
                    <a:pt x="207" y="46"/>
                    <a:pt x="161" y="0"/>
                    <a:pt x="104" y="0"/>
                  </a:cubicBezTo>
                  <a:cubicBezTo>
                    <a:pt x="47" y="0"/>
                    <a:pt x="0" y="46"/>
                    <a:pt x="0" y="103"/>
                  </a:cubicBezTo>
                  <a:close/>
                  <a:moveTo>
                    <a:pt x="17" y="111"/>
                  </a:moveTo>
                  <a:cubicBezTo>
                    <a:pt x="56" y="111"/>
                    <a:pt x="56" y="111"/>
                    <a:pt x="56" y="111"/>
                  </a:cubicBezTo>
                  <a:cubicBezTo>
                    <a:pt x="57" y="142"/>
                    <a:pt x="64" y="169"/>
                    <a:pt x="74" y="186"/>
                  </a:cubicBezTo>
                  <a:cubicBezTo>
                    <a:pt x="43" y="174"/>
                    <a:pt x="20" y="146"/>
                    <a:pt x="17" y="111"/>
                  </a:cubicBezTo>
                  <a:close/>
                  <a:moveTo>
                    <a:pt x="104" y="16"/>
                  </a:moveTo>
                  <a:cubicBezTo>
                    <a:pt x="118" y="16"/>
                    <a:pt x="134" y="49"/>
                    <a:pt x="136" y="95"/>
                  </a:cubicBezTo>
                  <a:cubicBezTo>
                    <a:pt x="72" y="95"/>
                    <a:pt x="72" y="95"/>
                    <a:pt x="72" y="95"/>
                  </a:cubicBezTo>
                  <a:cubicBezTo>
                    <a:pt x="74" y="49"/>
                    <a:pt x="89" y="16"/>
                    <a:pt x="104" y="16"/>
                  </a:cubicBezTo>
                  <a:close/>
                  <a:moveTo>
                    <a:pt x="136" y="111"/>
                  </a:moveTo>
                  <a:cubicBezTo>
                    <a:pt x="134" y="157"/>
                    <a:pt x="118" y="191"/>
                    <a:pt x="104" y="191"/>
                  </a:cubicBezTo>
                  <a:cubicBezTo>
                    <a:pt x="89" y="191"/>
                    <a:pt x="74" y="157"/>
                    <a:pt x="72" y="111"/>
                  </a:cubicBezTo>
                  <a:lnTo>
                    <a:pt x="136" y="111"/>
                  </a:lnTo>
                  <a:close/>
                  <a:moveTo>
                    <a:pt x="134" y="186"/>
                  </a:moveTo>
                  <a:cubicBezTo>
                    <a:pt x="144" y="169"/>
                    <a:pt x="151" y="142"/>
                    <a:pt x="152" y="111"/>
                  </a:cubicBezTo>
                  <a:cubicBezTo>
                    <a:pt x="191" y="111"/>
                    <a:pt x="191" y="111"/>
                    <a:pt x="191" y="111"/>
                  </a:cubicBezTo>
                  <a:cubicBezTo>
                    <a:pt x="188" y="146"/>
                    <a:pt x="165" y="174"/>
                    <a:pt x="134" y="186"/>
                  </a:cubicBezTo>
                  <a:close/>
                  <a:moveTo>
                    <a:pt x="191" y="95"/>
                  </a:moveTo>
                  <a:cubicBezTo>
                    <a:pt x="152" y="95"/>
                    <a:pt x="152" y="95"/>
                    <a:pt x="152" y="95"/>
                  </a:cubicBezTo>
                  <a:cubicBezTo>
                    <a:pt x="151" y="64"/>
                    <a:pt x="144" y="38"/>
                    <a:pt x="134" y="21"/>
                  </a:cubicBezTo>
                  <a:cubicBezTo>
                    <a:pt x="165" y="32"/>
                    <a:pt x="188" y="61"/>
                    <a:pt x="191" y="95"/>
                  </a:cubicBezTo>
                  <a:close/>
                  <a:moveTo>
                    <a:pt x="74" y="21"/>
                  </a:moveTo>
                  <a:cubicBezTo>
                    <a:pt x="64" y="38"/>
                    <a:pt x="57" y="64"/>
                    <a:pt x="56" y="95"/>
                  </a:cubicBezTo>
                  <a:cubicBezTo>
                    <a:pt x="17" y="95"/>
                    <a:pt x="17" y="95"/>
                    <a:pt x="17" y="95"/>
                  </a:cubicBezTo>
                  <a:cubicBezTo>
                    <a:pt x="20" y="61"/>
                    <a:pt x="43" y="32"/>
                    <a:pt x="74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38" name="Freeform 547"/>
            <p:cNvSpPr>
              <a:spLocks/>
            </p:cNvSpPr>
            <p:nvPr/>
          </p:nvSpPr>
          <p:spPr bwMode="auto">
            <a:xfrm>
              <a:off x="55563" y="182563"/>
              <a:ext cx="338138" cy="122238"/>
            </a:xfrm>
            <a:custGeom>
              <a:avLst/>
              <a:gdLst>
                <a:gd name="T0" fmla="*/ 346 w 353"/>
                <a:gd name="T1" fmla="*/ 91 h 128"/>
                <a:gd name="T2" fmla="*/ 316 w 353"/>
                <a:gd name="T3" fmla="*/ 86 h 128"/>
                <a:gd name="T4" fmla="*/ 260 w 353"/>
                <a:gd name="T5" fmla="*/ 106 h 128"/>
                <a:gd name="T6" fmla="*/ 192 w 353"/>
                <a:gd name="T7" fmla="*/ 61 h 128"/>
                <a:gd name="T8" fmla="*/ 166 w 353"/>
                <a:gd name="T9" fmla="*/ 66 h 128"/>
                <a:gd name="T10" fmla="*/ 81 w 353"/>
                <a:gd name="T11" fmla="*/ 0 h 128"/>
                <a:gd name="T12" fmla="*/ 2 w 353"/>
                <a:gd name="T13" fmla="*/ 49 h 128"/>
                <a:gd name="T14" fmla="*/ 5 w 353"/>
                <a:gd name="T15" fmla="*/ 59 h 128"/>
                <a:gd name="T16" fmla="*/ 16 w 353"/>
                <a:gd name="T17" fmla="*/ 56 h 128"/>
                <a:gd name="T18" fmla="*/ 81 w 353"/>
                <a:gd name="T19" fmla="*/ 16 h 128"/>
                <a:gd name="T20" fmla="*/ 152 w 353"/>
                <a:gd name="T21" fmla="*/ 78 h 128"/>
                <a:gd name="T22" fmla="*/ 157 w 353"/>
                <a:gd name="T23" fmla="*/ 84 h 128"/>
                <a:gd name="T24" fmla="*/ 164 w 353"/>
                <a:gd name="T25" fmla="*/ 84 h 128"/>
                <a:gd name="T26" fmla="*/ 192 w 353"/>
                <a:gd name="T27" fmla="*/ 77 h 128"/>
                <a:gd name="T28" fmla="*/ 248 w 353"/>
                <a:gd name="T29" fmla="*/ 122 h 128"/>
                <a:gd name="T30" fmla="*/ 254 w 353"/>
                <a:gd name="T31" fmla="*/ 128 h 128"/>
                <a:gd name="T32" fmla="*/ 256 w 353"/>
                <a:gd name="T33" fmla="*/ 128 h 128"/>
                <a:gd name="T34" fmla="*/ 262 w 353"/>
                <a:gd name="T35" fmla="*/ 126 h 128"/>
                <a:gd name="T36" fmla="*/ 316 w 353"/>
                <a:gd name="T37" fmla="*/ 102 h 128"/>
                <a:gd name="T38" fmla="*/ 341 w 353"/>
                <a:gd name="T39" fmla="*/ 106 h 128"/>
                <a:gd name="T40" fmla="*/ 351 w 353"/>
                <a:gd name="T41" fmla="*/ 101 h 128"/>
                <a:gd name="T42" fmla="*/ 346 w 353"/>
                <a:gd name="T43" fmla="*/ 9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3" h="128">
                  <a:moveTo>
                    <a:pt x="346" y="91"/>
                  </a:moveTo>
                  <a:cubicBezTo>
                    <a:pt x="337" y="87"/>
                    <a:pt x="326" y="86"/>
                    <a:pt x="316" y="86"/>
                  </a:cubicBezTo>
                  <a:cubicBezTo>
                    <a:pt x="295" y="86"/>
                    <a:pt x="276" y="93"/>
                    <a:pt x="260" y="106"/>
                  </a:cubicBezTo>
                  <a:cubicBezTo>
                    <a:pt x="248" y="79"/>
                    <a:pt x="222" y="61"/>
                    <a:pt x="192" y="61"/>
                  </a:cubicBezTo>
                  <a:cubicBezTo>
                    <a:pt x="183" y="61"/>
                    <a:pt x="174" y="63"/>
                    <a:pt x="166" y="66"/>
                  </a:cubicBezTo>
                  <a:cubicBezTo>
                    <a:pt x="156" y="28"/>
                    <a:pt x="121" y="0"/>
                    <a:pt x="81" y="0"/>
                  </a:cubicBezTo>
                  <a:cubicBezTo>
                    <a:pt x="47" y="0"/>
                    <a:pt x="17" y="19"/>
                    <a:pt x="2" y="49"/>
                  </a:cubicBezTo>
                  <a:cubicBezTo>
                    <a:pt x="0" y="53"/>
                    <a:pt x="1" y="57"/>
                    <a:pt x="5" y="59"/>
                  </a:cubicBezTo>
                  <a:cubicBezTo>
                    <a:pt x="9" y="61"/>
                    <a:pt x="14" y="60"/>
                    <a:pt x="16" y="56"/>
                  </a:cubicBezTo>
                  <a:cubicBezTo>
                    <a:pt x="28" y="31"/>
                    <a:pt x="53" y="16"/>
                    <a:pt x="81" y="16"/>
                  </a:cubicBezTo>
                  <a:cubicBezTo>
                    <a:pt x="117" y="16"/>
                    <a:pt x="147" y="43"/>
                    <a:pt x="152" y="78"/>
                  </a:cubicBezTo>
                  <a:cubicBezTo>
                    <a:pt x="153" y="81"/>
                    <a:pt x="154" y="83"/>
                    <a:pt x="157" y="84"/>
                  </a:cubicBezTo>
                  <a:cubicBezTo>
                    <a:pt x="159" y="86"/>
                    <a:pt x="162" y="86"/>
                    <a:pt x="164" y="84"/>
                  </a:cubicBezTo>
                  <a:cubicBezTo>
                    <a:pt x="172" y="80"/>
                    <a:pt x="182" y="77"/>
                    <a:pt x="192" y="77"/>
                  </a:cubicBezTo>
                  <a:cubicBezTo>
                    <a:pt x="219" y="77"/>
                    <a:pt x="242" y="96"/>
                    <a:pt x="248" y="122"/>
                  </a:cubicBezTo>
                  <a:cubicBezTo>
                    <a:pt x="249" y="125"/>
                    <a:pt x="251" y="127"/>
                    <a:pt x="254" y="128"/>
                  </a:cubicBezTo>
                  <a:cubicBezTo>
                    <a:pt x="255" y="128"/>
                    <a:pt x="256" y="128"/>
                    <a:pt x="256" y="128"/>
                  </a:cubicBezTo>
                  <a:cubicBezTo>
                    <a:pt x="258" y="128"/>
                    <a:pt x="261" y="127"/>
                    <a:pt x="262" y="126"/>
                  </a:cubicBezTo>
                  <a:cubicBezTo>
                    <a:pt x="276" y="110"/>
                    <a:pt x="296" y="102"/>
                    <a:pt x="316" y="102"/>
                  </a:cubicBezTo>
                  <a:cubicBezTo>
                    <a:pt x="324" y="102"/>
                    <a:pt x="333" y="103"/>
                    <a:pt x="341" y="106"/>
                  </a:cubicBezTo>
                  <a:cubicBezTo>
                    <a:pt x="345" y="107"/>
                    <a:pt x="349" y="105"/>
                    <a:pt x="351" y="101"/>
                  </a:cubicBezTo>
                  <a:cubicBezTo>
                    <a:pt x="353" y="97"/>
                    <a:pt x="350" y="92"/>
                    <a:pt x="346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39" name="Freeform 549"/>
            <p:cNvSpPr>
              <a:spLocks/>
            </p:cNvSpPr>
            <p:nvPr/>
          </p:nvSpPr>
          <p:spPr bwMode="auto">
            <a:xfrm>
              <a:off x="55563" y="28575"/>
              <a:ext cx="539750" cy="217488"/>
            </a:xfrm>
            <a:custGeom>
              <a:avLst/>
              <a:gdLst>
                <a:gd name="T0" fmla="*/ 8 w 565"/>
                <a:gd name="T1" fmla="*/ 111 h 228"/>
                <a:gd name="T2" fmla="*/ 43 w 565"/>
                <a:gd name="T3" fmla="*/ 111 h 228"/>
                <a:gd name="T4" fmla="*/ 51 w 565"/>
                <a:gd name="T5" fmla="*/ 103 h 228"/>
                <a:gd name="T6" fmla="*/ 51 w 565"/>
                <a:gd name="T7" fmla="*/ 27 h 228"/>
                <a:gd name="T8" fmla="*/ 154 w 565"/>
                <a:gd name="T9" fmla="*/ 27 h 228"/>
                <a:gd name="T10" fmla="*/ 154 w 565"/>
                <a:gd name="T11" fmla="*/ 140 h 228"/>
                <a:gd name="T12" fmla="*/ 162 w 565"/>
                <a:gd name="T13" fmla="*/ 148 h 228"/>
                <a:gd name="T14" fmla="*/ 200 w 565"/>
                <a:gd name="T15" fmla="*/ 148 h 228"/>
                <a:gd name="T16" fmla="*/ 208 w 565"/>
                <a:gd name="T17" fmla="*/ 140 h 228"/>
                <a:gd name="T18" fmla="*/ 208 w 565"/>
                <a:gd name="T19" fmla="*/ 95 h 228"/>
                <a:gd name="T20" fmla="*/ 287 w 565"/>
                <a:gd name="T21" fmla="*/ 95 h 228"/>
                <a:gd name="T22" fmla="*/ 287 w 565"/>
                <a:gd name="T23" fmla="*/ 187 h 228"/>
                <a:gd name="T24" fmla="*/ 295 w 565"/>
                <a:gd name="T25" fmla="*/ 195 h 228"/>
                <a:gd name="T26" fmla="*/ 341 w 565"/>
                <a:gd name="T27" fmla="*/ 195 h 228"/>
                <a:gd name="T28" fmla="*/ 349 w 565"/>
                <a:gd name="T29" fmla="*/ 187 h 228"/>
                <a:gd name="T30" fmla="*/ 349 w 565"/>
                <a:gd name="T31" fmla="*/ 54 h 228"/>
                <a:gd name="T32" fmla="*/ 398 w 565"/>
                <a:gd name="T33" fmla="*/ 18 h 228"/>
                <a:gd name="T34" fmla="*/ 447 w 565"/>
                <a:gd name="T35" fmla="*/ 54 h 228"/>
                <a:gd name="T36" fmla="*/ 447 w 565"/>
                <a:gd name="T37" fmla="*/ 135 h 228"/>
                <a:gd name="T38" fmla="*/ 455 w 565"/>
                <a:gd name="T39" fmla="*/ 143 h 228"/>
                <a:gd name="T40" fmla="*/ 518 w 565"/>
                <a:gd name="T41" fmla="*/ 143 h 228"/>
                <a:gd name="T42" fmla="*/ 518 w 565"/>
                <a:gd name="T43" fmla="*/ 220 h 228"/>
                <a:gd name="T44" fmla="*/ 526 w 565"/>
                <a:gd name="T45" fmla="*/ 228 h 228"/>
                <a:gd name="T46" fmla="*/ 557 w 565"/>
                <a:gd name="T47" fmla="*/ 228 h 228"/>
                <a:gd name="T48" fmla="*/ 565 w 565"/>
                <a:gd name="T49" fmla="*/ 220 h 228"/>
                <a:gd name="T50" fmla="*/ 557 w 565"/>
                <a:gd name="T51" fmla="*/ 212 h 228"/>
                <a:gd name="T52" fmla="*/ 534 w 565"/>
                <a:gd name="T53" fmla="*/ 212 h 228"/>
                <a:gd name="T54" fmla="*/ 534 w 565"/>
                <a:gd name="T55" fmla="*/ 135 h 228"/>
                <a:gd name="T56" fmla="*/ 526 w 565"/>
                <a:gd name="T57" fmla="*/ 127 h 228"/>
                <a:gd name="T58" fmla="*/ 463 w 565"/>
                <a:gd name="T59" fmla="*/ 127 h 228"/>
                <a:gd name="T60" fmla="*/ 463 w 565"/>
                <a:gd name="T61" fmla="*/ 50 h 228"/>
                <a:gd name="T62" fmla="*/ 460 w 565"/>
                <a:gd name="T63" fmla="*/ 44 h 228"/>
                <a:gd name="T64" fmla="*/ 403 w 565"/>
                <a:gd name="T65" fmla="*/ 2 h 228"/>
                <a:gd name="T66" fmla="*/ 393 w 565"/>
                <a:gd name="T67" fmla="*/ 2 h 228"/>
                <a:gd name="T68" fmla="*/ 337 w 565"/>
                <a:gd name="T69" fmla="*/ 44 h 228"/>
                <a:gd name="T70" fmla="*/ 333 w 565"/>
                <a:gd name="T71" fmla="*/ 50 h 228"/>
                <a:gd name="T72" fmla="*/ 333 w 565"/>
                <a:gd name="T73" fmla="*/ 179 h 228"/>
                <a:gd name="T74" fmla="*/ 303 w 565"/>
                <a:gd name="T75" fmla="*/ 179 h 228"/>
                <a:gd name="T76" fmla="*/ 303 w 565"/>
                <a:gd name="T77" fmla="*/ 87 h 228"/>
                <a:gd name="T78" fmla="*/ 295 w 565"/>
                <a:gd name="T79" fmla="*/ 79 h 228"/>
                <a:gd name="T80" fmla="*/ 200 w 565"/>
                <a:gd name="T81" fmla="*/ 79 h 228"/>
                <a:gd name="T82" fmla="*/ 192 w 565"/>
                <a:gd name="T83" fmla="*/ 87 h 228"/>
                <a:gd name="T84" fmla="*/ 192 w 565"/>
                <a:gd name="T85" fmla="*/ 132 h 228"/>
                <a:gd name="T86" fmla="*/ 170 w 565"/>
                <a:gd name="T87" fmla="*/ 132 h 228"/>
                <a:gd name="T88" fmla="*/ 170 w 565"/>
                <a:gd name="T89" fmla="*/ 19 h 228"/>
                <a:gd name="T90" fmla="*/ 162 w 565"/>
                <a:gd name="T91" fmla="*/ 11 h 228"/>
                <a:gd name="T92" fmla="*/ 43 w 565"/>
                <a:gd name="T93" fmla="*/ 11 h 228"/>
                <a:gd name="T94" fmla="*/ 35 w 565"/>
                <a:gd name="T95" fmla="*/ 19 h 228"/>
                <a:gd name="T96" fmla="*/ 35 w 565"/>
                <a:gd name="T97" fmla="*/ 95 h 228"/>
                <a:gd name="T98" fmla="*/ 8 w 565"/>
                <a:gd name="T99" fmla="*/ 95 h 228"/>
                <a:gd name="T100" fmla="*/ 0 w 565"/>
                <a:gd name="T101" fmla="*/ 103 h 228"/>
                <a:gd name="T102" fmla="*/ 8 w 565"/>
                <a:gd name="T103" fmla="*/ 11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65" h="228">
                  <a:moveTo>
                    <a:pt x="8" y="111"/>
                  </a:moveTo>
                  <a:cubicBezTo>
                    <a:pt x="43" y="111"/>
                    <a:pt x="43" y="111"/>
                    <a:pt x="43" y="111"/>
                  </a:cubicBezTo>
                  <a:cubicBezTo>
                    <a:pt x="48" y="111"/>
                    <a:pt x="51" y="107"/>
                    <a:pt x="51" y="103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154" y="27"/>
                    <a:pt x="154" y="27"/>
                    <a:pt x="154" y="27"/>
                  </a:cubicBezTo>
                  <a:cubicBezTo>
                    <a:pt x="154" y="140"/>
                    <a:pt x="154" y="140"/>
                    <a:pt x="154" y="140"/>
                  </a:cubicBezTo>
                  <a:cubicBezTo>
                    <a:pt x="154" y="144"/>
                    <a:pt x="157" y="148"/>
                    <a:pt x="162" y="148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5" y="148"/>
                    <a:pt x="208" y="144"/>
                    <a:pt x="208" y="140"/>
                  </a:cubicBezTo>
                  <a:cubicBezTo>
                    <a:pt x="208" y="95"/>
                    <a:pt x="208" y="95"/>
                    <a:pt x="208" y="95"/>
                  </a:cubicBezTo>
                  <a:cubicBezTo>
                    <a:pt x="287" y="95"/>
                    <a:pt x="287" y="95"/>
                    <a:pt x="287" y="95"/>
                  </a:cubicBezTo>
                  <a:cubicBezTo>
                    <a:pt x="287" y="187"/>
                    <a:pt x="287" y="187"/>
                    <a:pt x="287" y="187"/>
                  </a:cubicBezTo>
                  <a:cubicBezTo>
                    <a:pt x="287" y="192"/>
                    <a:pt x="290" y="195"/>
                    <a:pt x="295" y="195"/>
                  </a:cubicBezTo>
                  <a:cubicBezTo>
                    <a:pt x="341" y="195"/>
                    <a:pt x="341" y="195"/>
                    <a:pt x="341" y="195"/>
                  </a:cubicBezTo>
                  <a:cubicBezTo>
                    <a:pt x="346" y="195"/>
                    <a:pt x="349" y="192"/>
                    <a:pt x="349" y="187"/>
                  </a:cubicBezTo>
                  <a:cubicBezTo>
                    <a:pt x="349" y="54"/>
                    <a:pt x="349" y="54"/>
                    <a:pt x="349" y="54"/>
                  </a:cubicBezTo>
                  <a:cubicBezTo>
                    <a:pt x="398" y="18"/>
                    <a:pt x="398" y="18"/>
                    <a:pt x="398" y="18"/>
                  </a:cubicBezTo>
                  <a:cubicBezTo>
                    <a:pt x="447" y="54"/>
                    <a:pt x="447" y="54"/>
                    <a:pt x="447" y="54"/>
                  </a:cubicBezTo>
                  <a:cubicBezTo>
                    <a:pt x="447" y="135"/>
                    <a:pt x="447" y="135"/>
                    <a:pt x="447" y="135"/>
                  </a:cubicBezTo>
                  <a:cubicBezTo>
                    <a:pt x="447" y="140"/>
                    <a:pt x="451" y="143"/>
                    <a:pt x="455" y="143"/>
                  </a:cubicBezTo>
                  <a:cubicBezTo>
                    <a:pt x="518" y="143"/>
                    <a:pt x="518" y="143"/>
                    <a:pt x="518" y="143"/>
                  </a:cubicBezTo>
                  <a:cubicBezTo>
                    <a:pt x="518" y="220"/>
                    <a:pt x="518" y="220"/>
                    <a:pt x="518" y="220"/>
                  </a:cubicBezTo>
                  <a:cubicBezTo>
                    <a:pt x="518" y="224"/>
                    <a:pt x="521" y="228"/>
                    <a:pt x="526" y="228"/>
                  </a:cubicBezTo>
                  <a:cubicBezTo>
                    <a:pt x="557" y="228"/>
                    <a:pt x="557" y="228"/>
                    <a:pt x="557" y="228"/>
                  </a:cubicBezTo>
                  <a:cubicBezTo>
                    <a:pt x="562" y="228"/>
                    <a:pt x="565" y="224"/>
                    <a:pt x="565" y="220"/>
                  </a:cubicBezTo>
                  <a:cubicBezTo>
                    <a:pt x="565" y="215"/>
                    <a:pt x="562" y="212"/>
                    <a:pt x="557" y="212"/>
                  </a:cubicBezTo>
                  <a:cubicBezTo>
                    <a:pt x="534" y="212"/>
                    <a:pt x="534" y="212"/>
                    <a:pt x="534" y="212"/>
                  </a:cubicBezTo>
                  <a:cubicBezTo>
                    <a:pt x="534" y="135"/>
                    <a:pt x="534" y="135"/>
                    <a:pt x="534" y="135"/>
                  </a:cubicBezTo>
                  <a:cubicBezTo>
                    <a:pt x="534" y="131"/>
                    <a:pt x="530" y="127"/>
                    <a:pt x="526" y="127"/>
                  </a:cubicBezTo>
                  <a:cubicBezTo>
                    <a:pt x="463" y="127"/>
                    <a:pt x="463" y="127"/>
                    <a:pt x="463" y="127"/>
                  </a:cubicBezTo>
                  <a:cubicBezTo>
                    <a:pt x="463" y="50"/>
                    <a:pt x="463" y="50"/>
                    <a:pt x="463" y="50"/>
                  </a:cubicBezTo>
                  <a:cubicBezTo>
                    <a:pt x="463" y="48"/>
                    <a:pt x="462" y="45"/>
                    <a:pt x="460" y="44"/>
                  </a:cubicBezTo>
                  <a:cubicBezTo>
                    <a:pt x="403" y="2"/>
                    <a:pt x="403" y="2"/>
                    <a:pt x="403" y="2"/>
                  </a:cubicBezTo>
                  <a:cubicBezTo>
                    <a:pt x="400" y="0"/>
                    <a:pt x="396" y="0"/>
                    <a:pt x="393" y="2"/>
                  </a:cubicBezTo>
                  <a:cubicBezTo>
                    <a:pt x="337" y="44"/>
                    <a:pt x="337" y="44"/>
                    <a:pt x="337" y="44"/>
                  </a:cubicBezTo>
                  <a:cubicBezTo>
                    <a:pt x="335" y="45"/>
                    <a:pt x="333" y="48"/>
                    <a:pt x="333" y="50"/>
                  </a:cubicBezTo>
                  <a:cubicBezTo>
                    <a:pt x="333" y="179"/>
                    <a:pt x="333" y="179"/>
                    <a:pt x="333" y="179"/>
                  </a:cubicBezTo>
                  <a:cubicBezTo>
                    <a:pt x="303" y="179"/>
                    <a:pt x="303" y="179"/>
                    <a:pt x="303" y="179"/>
                  </a:cubicBezTo>
                  <a:cubicBezTo>
                    <a:pt x="303" y="87"/>
                    <a:pt x="303" y="87"/>
                    <a:pt x="303" y="87"/>
                  </a:cubicBezTo>
                  <a:cubicBezTo>
                    <a:pt x="303" y="83"/>
                    <a:pt x="299" y="79"/>
                    <a:pt x="295" y="79"/>
                  </a:cubicBezTo>
                  <a:cubicBezTo>
                    <a:pt x="200" y="79"/>
                    <a:pt x="200" y="79"/>
                    <a:pt x="200" y="79"/>
                  </a:cubicBezTo>
                  <a:cubicBezTo>
                    <a:pt x="196" y="79"/>
                    <a:pt x="192" y="83"/>
                    <a:pt x="192" y="87"/>
                  </a:cubicBezTo>
                  <a:cubicBezTo>
                    <a:pt x="192" y="132"/>
                    <a:pt x="192" y="132"/>
                    <a:pt x="192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70" y="19"/>
                    <a:pt x="170" y="19"/>
                    <a:pt x="170" y="19"/>
                  </a:cubicBezTo>
                  <a:cubicBezTo>
                    <a:pt x="170" y="14"/>
                    <a:pt x="166" y="11"/>
                    <a:pt x="162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39" y="11"/>
                    <a:pt x="35" y="14"/>
                    <a:pt x="35" y="19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4" y="95"/>
                    <a:pt x="0" y="99"/>
                    <a:pt x="0" y="103"/>
                  </a:cubicBezTo>
                  <a:cubicBezTo>
                    <a:pt x="0" y="107"/>
                    <a:pt x="4" y="111"/>
                    <a:pt x="8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40" name="Freeform 550"/>
            <p:cNvSpPr>
              <a:spLocks/>
            </p:cNvSpPr>
            <p:nvPr/>
          </p:nvSpPr>
          <p:spPr bwMode="auto">
            <a:xfrm>
              <a:off x="1365250" y="1257300"/>
              <a:ext cx="273050" cy="90488"/>
            </a:xfrm>
            <a:custGeom>
              <a:avLst/>
              <a:gdLst>
                <a:gd name="T0" fmla="*/ 234 w 286"/>
                <a:gd name="T1" fmla="*/ 80 h 94"/>
                <a:gd name="T2" fmla="*/ 234 w 286"/>
                <a:gd name="T3" fmla="*/ 91 h 94"/>
                <a:gd name="T4" fmla="*/ 240 w 286"/>
                <a:gd name="T5" fmla="*/ 94 h 94"/>
                <a:gd name="T6" fmla="*/ 245 w 286"/>
                <a:gd name="T7" fmla="*/ 91 h 94"/>
                <a:gd name="T8" fmla="*/ 284 w 286"/>
                <a:gd name="T9" fmla="*/ 53 h 94"/>
                <a:gd name="T10" fmla="*/ 285 w 286"/>
                <a:gd name="T11" fmla="*/ 52 h 94"/>
                <a:gd name="T12" fmla="*/ 285 w 286"/>
                <a:gd name="T13" fmla="*/ 51 h 94"/>
                <a:gd name="T14" fmla="*/ 285 w 286"/>
                <a:gd name="T15" fmla="*/ 50 h 94"/>
                <a:gd name="T16" fmla="*/ 286 w 286"/>
                <a:gd name="T17" fmla="*/ 49 h 94"/>
                <a:gd name="T18" fmla="*/ 286 w 286"/>
                <a:gd name="T19" fmla="*/ 49 h 94"/>
                <a:gd name="T20" fmla="*/ 286 w 286"/>
                <a:gd name="T21" fmla="*/ 46 h 94"/>
                <a:gd name="T22" fmla="*/ 286 w 286"/>
                <a:gd name="T23" fmla="*/ 45 h 94"/>
                <a:gd name="T24" fmla="*/ 285 w 286"/>
                <a:gd name="T25" fmla="*/ 44 h 94"/>
                <a:gd name="T26" fmla="*/ 285 w 286"/>
                <a:gd name="T27" fmla="*/ 43 h 94"/>
                <a:gd name="T28" fmla="*/ 285 w 286"/>
                <a:gd name="T29" fmla="*/ 43 h 94"/>
                <a:gd name="T30" fmla="*/ 284 w 286"/>
                <a:gd name="T31" fmla="*/ 42 h 94"/>
                <a:gd name="T32" fmla="*/ 245 w 286"/>
                <a:gd name="T33" fmla="*/ 3 h 94"/>
                <a:gd name="T34" fmla="*/ 234 w 286"/>
                <a:gd name="T35" fmla="*/ 3 h 94"/>
                <a:gd name="T36" fmla="*/ 234 w 286"/>
                <a:gd name="T37" fmla="*/ 14 h 94"/>
                <a:gd name="T38" fmla="*/ 259 w 286"/>
                <a:gd name="T39" fmla="*/ 39 h 94"/>
                <a:gd name="T40" fmla="*/ 8 w 286"/>
                <a:gd name="T41" fmla="*/ 39 h 94"/>
                <a:gd name="T42" fmla="*/ 0 w 286"/>
                <a:gd name="T43" fmla="*/ 47 h 94"/>
                <a:gd name="T44" fmla="*/ 8 w 286"/>
                <a:gd name="T45" fmla="*/ 55 h 94"/>
                <a:gd name="T46" fmla="*/ 259 w 286"/>
                <a:gd name="T47" fmla="*/ 55 h 94"/>
                <a:gd name="T48" fmla="*/ 234 w 286"/>
                <a:gd name="T49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6" h="94">
                  <a:moveTo>
                    <a:pt x="234" y="80"/>
                  </a:moveTo>
                  <a:cubicBezTo>
                    <a:pt x="231" y="83"/>
                    <a:pt x="231" y="88"/>
                    <a:pt x="234" y="91"/>
                  </a:cubicBezTo>
                  <a:cubicBezTo>
                    <a:pt x="236" y="93"/>
                    <a:pt x="238" y="94"/>
                    <a:pt x="240" y="94"/>
                  </a:cubicBezTo>
                  <a:cubicBezTo>
                    <a:pt x="242" y="94"/>
                    <a:pt x="244" y="93"/>
                    <a:pt x="245" y="91"/>
                  </a:cubicBezTo>
                  <a:cubicBezTo>
                    <a:pt x="284" y="53"/>
                    <a:pt x="284" y="53"/>
                    <a:pt x="284" y="53"/>
                  </a:cubicBezTo>
                  <a:cubicBezTo>
                    <a:pt x="284" y="52"/>
                    <a:pt x="284" y="52"/>
                    <a:pt x="285" y="52"/>
                  </a:cubicBezTo>
                  <a:cubicBezTo>
                    <a:pt x="285" y="51"/>
                    <a:pt x="285" y="51"/>
                    <a:pt x="285" y="51"/>
                  </a:cubicBezTo>
                  <a:cubicBezTo>
                    <a:pt x="285" y="51"/>
                    <a:pt x="285" y="51"/>
                    <a:pt x="285" y="50"/>
                  </a:cubicBezTo>
                  <a:cubicBezTo>
                    <a:pt x="286" y="50"/>
                    <a:pt x="286" y="50"/>
                    <a:pt x="286" y="49"/>
                  </a:cubicBezTo>
                  <a:cubicBezTo>
                    <a:pt x="286" y="49"/>
                    <a:pt x="286" y="49"/>
                    <a:pt x="286" y="49"/>
                  </a:cubicBezTo>
                  <a:cubicBezTo>
                    <a:pt x="286" y="48"/>
                    <a:pt x="286" y="47"/>
                    <a:pt x="286" y="46"/>
                  </a:cubicBezTo>
                  <a:cubicBezTo>
                    <a:pt x="286" y="45"/>
                    <a:pt x="286" y="45"/>
                    <a:pt x="286" y="45"/>
                  </a:cubicBezTo>
                  <a:cubicBezTo>
                    <a:pt x="286" y="45"/>
                    <a:pt x="286" y="44"/>
                    <a:pt x="285" y="44"/>
                  </a:cubicBezTo>
                  <a:cubicBezTo>
                    <a:pt x="285" y="44"/>
                    <a:pt x="285" y="44"/>
                    <a:pt x="285" y="43"/>
                  </a:cubicBezTo>
                  <a:cubicBezTo>
                    <a:pt x="285" y="43"/>
                    <a:pt x="285" y="43"/>
                    <a:pt x="285" y="43"/>
                  </a:cubicBezTo>
                  <a:cubicBezTo>
                    <a:pt x="284" y="42"/>
                    <a:pt x="284" y="42"/>
                    <a:pt x="284" y="42"/>
                  </a:cubicBezTo>
                  <a:cubicBezTo>
                    <a:pt x="245" y="3"/>
                    <a:pt x="245" y="3"/>
                    <a:pt x="245" y="3"/>
                  </a:cubicBezTo>
                  <a:cubicBezTo>
                    <a:pt x="242" y="0"/>
                    <a:pt x="237" y="0"/>
                    <a:pt x="234" y="3"/>
                  </a:cubicBezTo>
                  <a:cubicBezTo>
                    <a:pt x="231" y="6"/>
                    <a:pt x="231" y="11"/>
                    <a:pt x="234" y="14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4" y="39"/>
                    <a:pt x="0" y="43"/>
                    <a:pt x="0" y="47"/>
                  </a:cubicBezTo>
                  <a:cubicBezTo>
                    <a:pt x="0" y="52"/>
                    <a:pt x="4" y="55"/>
                    <a:pt x="8" y="55"/>
                  </a:cubicBezTo>
                  <a:cubicBezTo>
                    <a:pt x="259" y="55"/>
                    <a:pt x="259" y="55"/>
                    <a:pt x="259" y="55"/>
                  </a:cubicBezTo>
                  <a:lnTo>
                    <a:pt x="234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41" name="Freeform 551"/>
            <p:cNvSpPr>
              <a:spLocks/>
            </p:cNvSpPr>
            <p:nvPr/>
          </p:nvSpPr>
          <p:spPr bwMode="auto">
            <a:xfrm>
              <a:off x="176213" y="1354138"/>
              <a:ext cx="209550" cy="90488"/>
            </a:xfrm>
            <a:custGeom>
              <a:avLst/>
              <a:gdLst>
                <a:gd name="T0" fmla="*/ 52 w 219"/>
                <a:gd name="T1" fmla="*/ 3 h 94"/>
                <a:gd name="T2" fmla="*/ 41 w 219"/>
                <a:gd name="T3" fmla="*/ 3 h 94"/>
                <a:gd name="T4" fmla="*/ 3 w 219"/>
                <a:gd name="T5" fmla="*/ 42 h 94"/>
                <a:gd name="T6" fmla="*/ 2 w 219"/>
                <a:gd name="T7" fmla="*/ 43 h 94"/>
                <a:gd name="T8" fmla="*/ 1 w 219"/>
                <a:gd name="T9" fmla="*/ 44 h 94"/>
                <a:gd name="T10" fmla="*/ 1 w 219"/>
                <a:gd name="T11" fmla="*/ 44 h 94"/>
                <a:gd name="T12" fmla="*/ 1 w 219"/>
                <a:gd name="T13" fmla="*/ 45 h 94"/>
                <a:gd name="T14" fmla="*/ 1 w 219"/>
                <a:gd name="T15" fmla="*/ 46 h 94"/>
                <a:gd name="T16" fmla="*/ 1 w 219"/>
                <a:gd name="T17" fmla="*/ 49 h 94"/>
                <a:gd name="T18" fmla="*/ 1 w 219"/>
                <a:gd name="T19" fmla="*/ 50 h 94"/>
                <a:gd name="T20" fmla="*/ 1 w 219"/>
                <a:gd name="T21" fmla="*/ 50 h 94"/>
                <a:gd name="T22" fmla="*/ 1 w 219"/>
                <a:gd name="T23" fmla="*/ 51 h 94"/>
                <a:gd name="T24" fmla="*/ 2 w 219"/>
                <a:gd name="T25" fmla="*/ 52 h 94"/>
                <a:gd name="T26" fmla="*/ 3 w 219"/>
                <a:gd name="T27" fmla="*/ 53 h 94"/>
                <a:gd name="T28" fmla="*/ 41 w 219"/>
                <a:gd name="T29" fmla="*/ 91 h 94"/>
                <a:gd name="T30" fmla="*/ 47 w 219"/>
                <a:gd name="T31" fmla="*/ 94 h 94"/>
                <a:gd name="T32" fmla="*/ 52 w 219"/>
                <a:gd name="T33" fmla="*/ 91 h 94"/>
                <a:gd name="T34" fmla="*/ 52 w 219"/>
                <a:gd name="T35" fmla="*/ 80 h 94"/>
                <a:gd name="T36" fmla="*/ 28 w 219"/>
                <a:gd name="T37" fmla="*/ 55 h 94"/>
                <a:gd name="T38" fmla="*/ 211 w 219"/>
                <a:gd name="T39" fmla="*/ 55 h 94"/>
                <a:gd name="T40" fmla="*/ 219 w 219"/>
                <a:gd name="T41" fmla="*/ 47 h 94"/>
                <a:gd name="T42" fmla="*/ 211 w 219"/>
                <a:gd name="T43" fmla="*/ 39 h 94"/>
                <a:gd name="T44" fmla="*/ 28 w 219"/>
                <a:gd name="T45" fmla="*/ 39 h 94"/>
                <a:gd name="T46" fmla="*/ 52 w 219"/>
                <a:gd name="T47" fmla="*/ 15 h 94"/>
                <a:gd name="T48" fmla="*/ 52 w 219"/>
                <a:gd name="T49" fmla="*/ 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9" h="94">
                  <a:moveTo>
                    <a:pt x="52" y="3"/>
                  </a:moveTo>
                  <a:cubicBezTo>
                    <a:pt x="49" y="0"/>
                    <a:pt x="44" y="0"/>
                    <a:pt x="41" y="3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2" y="42"/>
                    <a:pt x="2" y="43"/>
                    <a:pt x="2" y="43"/>
                  </a:cubicBezTo>
                  <a:cubicBezTo>
                    <a:pt x="2" y="43"/>
                    <a:pt x="2" y="43"/>
                    <a:pt x="1" y="4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5"/>
                    <a:pt x="1" y="46"/>
                    <a:pt x="1" y="46"/>
                  </a:cubicBezTo>
                  <a:cubicBezTo>
                    <a:pt x="0" y="47"/>
                    <a:pt x="0" y="48"/>
                    <a:pt x="1" y="49"/>
                  </a:cubicBezTo>
                  <a:cubicBezTo>
                    <a:pt x="1" y="49"/>
                    <a:pt x="1" y="49"/>
                    <a:pt x="1" y="50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2" y="51"/>
                    <a:pt x="2" y="52"/>
                    <a:pt x="2" y="52"/>
                  </a:cubicBezTo>
                  <a:cubicBezTo>
                    <a:pt x="2" y="52"/>
                    <a:pt x="2" y="53"/>
                    <a:pt x="3" y="53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43" y="93"/>
                    <a:pt x="45" y="94"/>
                    <a:pt x="47" y="94"/>
                  </a:cubicBezTo>
                  <a:cubicBezTo>
                    <a:pt x="49" y="94"/>
                    <a:pt x="51" y="93"/>
                    <a:pt x="52" y="91"/>
                  </a:cubicBezTo>
                  <a:cubicBezTo>
                    <a:pt x="56" y="88"/>
                    <a:pt x="56" y="83"/>
                    <a:pt x="52" y="80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11" y="55"/>
                    <a:pt x="211" y="55"/>
                    <a:pt x="211" y="55"/>
                  </a:cubicBezTo>
                  <a:cubicBezTo>
                    <a:pt x="215" y="55"/>
                    <a:pt x="219" y="52"/>
                    <a:pt x="219" y="47"/>
                  </a:cubicBezTo>
                  <a:cubicBezTo>
                    <a:pt x="219" y="43"/>
                    <a:pt x="215" y="39"/>
                    <a:pt x="211" y="39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6" y="12"/>
                    <a:pt x="56" y="6"/>
                    <a:pt x="5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42" name="Freeform 552"/>
            <p:cNvSpPr>
              <a:spLocks noEditPoints="1"/>
            </p:cNvSpPr>
            <p:nvPr/>
          </p:nvSpPr>
          <p:spPr bwMode="auto">
            <a:xfrm>
              <a:off x="107950" y="715963"/>
              <a:ext cx="133350" cy="74613"/>
            </a:xfrm>
            <a:custGeom>
              <a:avLst/>
              <a:gdLst>
                <a:gd name="T0" fmla="*/ 8 w 139"/>
                <a:gd name="T1" fmla="*/ 78 h 78"/>
                <a:gd name="T2" fmla="*/ 131 w 139"/>
                <a:gd name="T3" fmla="*/ 78 h 78"/>
                <a:gd name="T4" fmla="*/ 139 w 139"/>
                <a:gd name="T5" fmla="*/ 70 h 78"/>
                <a:gd name="T6" fmla="*/ 139 w 139"/>
                <a:gd name="T7" fmla="*/ 8 h 78"/>
                <a:gd name="T8" fmla="*/ 131 w 139"/>
                <a:gd name="T9" fmla="*/ 0 h 78"/>
                <a:gd name="T10" fmla="*/ 8 w 139"/>
                <a:gd name="T11" fmla="*/ 0 h 78"/>
                <a:gd name="T12" fmla="*/ 0 w 139"/>
                <a:gd name="T13" fmla="*/ 8 h 78"/>
                <a:gd name="T14" fmla="*/ 0 w 139"/>
                <a:gd name="T15" fmla="*/ 70 h 78"/>
                <a:gd name="T16" fmla="*/ 8 w 139"/>
                <a:gd name="T17" fmla="*/ 78 h 78"/>
                <a:gd name="T18" fmla="*/ 16 w 139"/>
                <a:gd name="T19" fmla="*/ 16 h 78"/>
                <a:gd name="T20" fmla="*/ 123 w 139"/>
                <a:gd name="T21" fmla="*/ 16 h 78"/>
                <a:gd name="T22" fmla="*/ 123 w 139"/>
                <a:gd name="T23" fmla="*/ 62 h 78"/>
                <a:gd name="T24" fmla="*/ 16 w 139"/>
                <a:gd name="T25" fmla="*/ 62 h 78"/>
                <a:gd name="T26" fmla="*/ 16 w 139"/>
                <a:gd name="T27" fmla="*/ 1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9" h="78">
                  <a:moveTo>
                    <a:pt x="8" y="78"/>
                  </a:moveTo>
                  <a:cubicBezTo>
                    <a:pt x="131" y="78"/>
                    <a:pt x="131" y="78"/>
                    <a:pt x="131" y="78"/>
                  </a:cubicBezTo>
                  <a:cubicBezTo>
                    <a:pt x="136" y="78"/>
                    <a:pt x="139" y="75"/>
                    <a:pt x="139" y="70"/>
                  </a:cubicBezTo>
                  <a:cubicBezTo>
                    <a:pt x="139" y="8"/>
                    <a:pt x="139" y="8"/>
                    <a:pt x="139" y="8"/>
                  </a:cubicBezTo>
                  <a:cubicBezTo>
                    <a:pt x="139" y="4"/>
                    <a:pt x="136" y="0"/>
                    <a:pt x="131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5"/>
                    <a:pt x="3" y="78"/>
                    <a:pt x="8" y="78"/>
                  </a:cubicBezTo>
                  <a:close/>
                  <a:moveTo>
                    <a:pt x="16" y="16"/>
                  </a:moveTo>
                  <a:cubicBezTo>
                    <a:pt x="123" y="16"/>
                    <a:pt x="123" y="16"/>
                    <a:pt x="123" y="16"/>
                  </a:cubicBezTo>
                  <a:cubicBezTo>
                    <a:pt x="123" y="62"/>
                    <a:pt x="123" y="62"/>
                    <a:pt x="123" y="62"/>
                  </a:cubicBezTo>
                  <a:cubicBezTo>
                    <a:pt x="16" y="62"/>
                    <a:pt x="16" y="62"/>
                    <a:pt x="16" y="62"/>
                  </a:cubicBez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43" name="Freeform 553"/>
            <p:cNvSpPr>
              <a:spLocks noEditPoints="1"/>
            </p:cNvSpPr>
            <p:nvPr/>
          </p:nvSpPr>
          <p:spPr bwMode="auto">
            <a:xfrm>
              <a:off x="103188" y="806450"/>
              <a:ext cx="55563" cy="53975"/>
            </a:xfrm>
            <a:custGeom>
              <a:avLst/>
              <a:gdLst>
                <a:gd name="T0" fmla="*/ 28 w 57"/>
                <a:gd name="T1" fmla="*/ 0 h 56"/>
                <a:gd name="T2" fmla="*/ 0 w 57"/>
                <a:gd name="T3" fmla="*/ 28 h 56"/>
                <a:gd name="T4" fmla="*/ 28 w 57"/>
                <a:gd name="T5" fmla="*/ 56 h 56"/>
                <a:gd name="T6" fmla="*/ 57 w 57"/>
                <a:gd name="T7" fmla="*/ 28 h 56"/>
                <a:gd name="T8" fmla="*/ 28 w 57"/>
                <a:gd name="T9" fmla="*/ 0 h 56"/>
                <a:gd name="T10" fmla="*/ 28 w 57"/>
                <a:gd name="T11" fmla="*/ 40 h 56"/>
                <a:gd name="T12" fmla="*/ 16 w 57"/>
                <a:gd name="T13" fmla="*/ 28 h 56"/>
                <a:gd name="T14" fmla="*/ 28 w 57"/>
                <a:gd name="T15" fmla="*/ 16 h 56"/>
                <a:gd name="T16" fmla="*/ 41 w 57"/>
                <a:gd name="T17" fmla="*/ 28 h 56"/>
                <a:gd name="T18" fmla="*/ 28 w 57"/>
                <a:gd name="T19" fmla="*/ 4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6">
                  <a:moveTo>
                    <a:pt x="28" y="0"/>
                  </a:moveTo>
                  <a:cubicBezTo>
                    <a:pt x="13" y="0"/>
                    <a:pt x="0" y="12"/>
                    <a:pt x="0" y="28"/>
                  </a:cubicBezTo>
                  <a:cubicBezTo>
                    <a:pt x="0" y="44"/>
                    <a:pt x="13" y="56"/>
                    <a:pt x="28" y="56"/>
                  </a:cubicBezTo>
                  <a:cubicBezTo>
                    <a:pt x="44" y="56"/>
                    <a:pt x="57" y="44"/>
                    <a:pt x="57" y="28"/>
                  </a:cubicBezTo>
                  <a:cubicBezTo>
                    <a:pt x="57" y="12"/>
                    <a:pt x="44" y="0"/>
                    <a:pt x="28" y="0"/>
                  </a:cubicBezTo>
                  <a:close/>
                  <a:moveTo>
                    <a:pt x="28" y="40"/>
                  </a:moveTo>
                  <a:cubicBezTo>
                    <a:pt x="22" y="40"/>
                    <a:pt x="16" y="35"/>
                    <a:pt x="16" y="28"/>
                  </a:cubicBezTo>
                  <a:cubicBezTo>
                    <a:pt x="16" y="21"/>
                    <a:pt x="22" y="16"/>
                    <a:pt x="28" y="16"/>
                  </a:cubicBezTo>
                  <a:cubicBezTo>
                    <a:pt x="35" y="16"/>
                    <a:pt x="41" y="21"/>
                    <a:pt x="41" y="28"/>
                  </a:cubicBezTo>
                  <a:cubicBezTo>
                    <a:pt x="41" y="35"/>
                    <a:pt x="35" y="40"/>
                    <a:pt x="2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44" name="Freeform 554"/>
            <p:cNvSpPr>
              <a:spLocks noEditPoints="1"/>
            </p:cNvSpPr>
            <p:nvPr/>
          </p:nvSpPr>
          <p:spPr bwMode="auto">
            <a:xfrm>
              <a:off x="69850" y="677863"/>
              <a:ext cx="211138" cy="265113"/>
            </a:xfrm>
            <a:custGeom>
              <a:avLst/>
              <a:gdLst>
                <a:gd name="T0" fmla="*/ 218 w 221"/>
                <a:gd name="T1" fmla="*/ 265 h 278"/>
                <a:gd name="T2" fmla="*/ 184 w 221"/>
                <a:gd name="T3" fmla="*/ 231 h 278"/>
                <a:gd name="T4" fmla="*/ 201 w 221"/>
                <a:gd name="T5" fmla="*/ 231 h 278"/>
                <a:gd name="T6" fmla="*/ 220 w 221"/>
                <a:gd name="T7" fmla="*/ 211 h 278"/>
                <a:gd name="T8" fmla="*/ 220 w 221"/>
                <a:gd name="T9" fmla="*/ 20 h 278"/>
                <a:gd name="T10" fmla="*/ 201 w 221"/>
                <a:gd name="T11" fmla="*/ 0 h 278"/>
                <a:gd name="T12" fmla="*/ 20 w 221"/>
                <a:gd name="T13" fmla="*/ 0 h 278"/>
                <a:gd name="T14" fmla="*/ 1 w 221"/>
                <a:gd name="T15" fmla="*/ 20 h 278"/>
                <a:gd name="T16" fmla="*/ 1 w 221"/>
                <a:gd name="T17" fmla="*/ 211 h 278"/>
                <a:gd name="T18" fmla="*/ 20 w 221"/>
                <a:gd name="T19" fmla="*/ 231 h 278"/>
                <a:gd name="T20" fmla="*/ 37 w 221"/>
                <a:gd name="T21" fmla="*/ 231 h 278"/>
                <a:gd name="T22" fmla="*/ 3 w 221"/>
                <a:gd name="T23" fmla="*/ 265 h 278"/>
                <a:gd name="T24" fmla="*/ 3 w 221"/>
                <a:gd name="T25" fmla="*/ 276 h 278"/>
                <a:gd name="T26" fmla="*/ 9 w 221"/>
                <a:gd name="T27" fmla="*/ 278 h 278"/>
                <a:gd name="T28" fmla="*/ 14 w 221"/>
                <a:gd name="T29" fmla="*/ 276 h 278"/>
                <a:gd name="T30" fmla="*/ 60 w 221"/>
                <a:gd name="T31" fmla="*/ 231 h 278"/>
                <a:gd name="T32" fmla="*/ 161 w 221"/>
                <a:gd name="T33" fmla="*/ 231 h 278"/>
                <a:gd name="T34" fmla="*/ 206 w 221"/>
                <a:gd name="T35" fmla="*/ 276 h 278"/>
                <a:gd name="T36" fmla="*/ 212 w 221"/>
                <a:gd name="T37" fmla="*/ 278 h 278"/>
                <a:gd name="T38" fmla="*/ 218 w 221"/>
                <a:gd name="T39" fmla="*/ 276 h 278"/>
                <a:gd name="T40" fmla="*/ 218 w 221"/>
                <a:gd name="T41" fmla="*/ 265 h 278"/>
                <a:gd name="T42" fmla="*/ 17 w 221"/>
                <a:gd name="T43" fmla="*/ 211 h 278"/>
                <a:gd name="T44" fmla="*/ 17 w 221"/>
                <a:gd name="T45" fmla="*/ 20 h 278"/>
                <a:gd name="T46" fmla="*/ 20 w 221"/>
                <a:gd name="T47" fmla="*/ 16 h 278"/>
                <a:gd name="T48" fmla="*/ 201 w 221"/>
                <a:gd name="T49" fmla="*/ 16 h 278"/>
                <a:gd name="T50" fmla="*/ 204 w 221"/>
                <a:gd name="T51" fmla="*/ 20 h 278"/>
                <a:gd name="T52" fmla="*/ 204 w 221"/>
                <a:gd name="T53" fmla="*/ 211 h 278"/>
                <a:gd name="T54" fmla="*/ 201 w 221"/>
                <a:gd name="T55" fmla="*/ 215 h 278"/>
                <a:gd name="T56" fmla="*/ 20 w 221"/>
                <a:gd name="T57" fmla="*/ 215 h 278"/>
                <a:gd name="T58" fmla="*/ 17 w 221"/>
                <a:gd name="T59" fmla="*/ 211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1" h="278">
                  <a:moveTo>
                    <a:pt x="218" y="265"/>
                  </a:moveTo>
                  <a:cubicBezTo>
                    <a:pt x="184" y="231"/>
                    <a:pt x="184" y="231"/>
                    <a:pt x="184" y="231"/>
                  </a:cubicBezTo>
                  <a:cubicBezTo>
                    <a:pt x="201" y="231"/>
                    <a:pt x="201" y="231"/>
                    <a:pt x="201" y="231"/>
                  </a:cubicBezTo>
                  <a:cubicBezTo>
                    <a:pt x="211" y="231"/>
                    <a:pt x="220" y="222"/>
                    <a:pt x="220" y="211"/>
                  </a:cubicBezTo>
                  <a:cubicBezTo>
                    <a:pt x="220" y="20"/>
                    <a:pt x="220" y="20"/>
                    <a:pt x="220" y="20"/>
                  </a:cubicBezTo>
                  <a:cubicBezTo>
                    <a:pt x="220" y="9"/>
                    <a:pt x="211" y="0"/>
                    <a:pt x="20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0" y="0"/>
                    <a:pt x="1" y="9"/>
                    <a:pt x="1" y="20"/>
                  </a:cubicBezTo>
                  <a:cubicBezTo>
                    <a:pt x="1" y="211"/>
                    <a:pt x="1" y="211"/>
                    <a:pt x="1" y="211"/>
                  </a:cubicBezTo>
                  <a:cubicBezTo>
                    <a:pt x="1" y="222"/>
                    <a:pt x="10" y="231"/>
                    <a:pt x="20" y="231"/>
                  </a:cubicBezTo>
                  <a:cubicBezTo>
                    <a:pt x="37" y="231"/>
                    <a:pt x="37" y="231"/>
                    <a:pt x="37" y="231"/>
                  </a:cubicBezTo>
                  <a:cubicBezTo>
                    <a:pt x="3" y="265"/>
                    <a:pt x="3" y="265"/>
                    <a:pt x="3" y="265"/>
                  </a:cubicBezTo>
                  <a:cubicBezTo>
                    <a:pt x="0" y="268"/>
                    <a:pt x="0" y="273"/>
                    <a:pt x="3" y="276"/>
                  </a:cubicBezTo>
                  <a:cubicBezTo>
                    <a:pt x="5" y="278"/>
                    <a:pt x="7" y="278"/>
                    <a:pt x="9" y="278"/>
                  </a:cubicBezTo>
                  <a:cubicBezTo>
                    <a:pt x="11" y="278"/>
                    <a:pt x="13" y="278"/>
                    <a:pt x="14" y="276"/>
                  </a:cubicBezTo>
                  <a:cubicBezTo>
                    <a:pt x="60" y="231"/>
                    <a:pt x="60" y="231"/>
                    <a:pt x="60" y="231"/>
                  </a:cubicBezTo>
                  <a:cubicBezTo>
                    <a:pt x="161" y="231"/>
                    <a:pt x="161" y="231"/>
                    <a:pt x="161" y="231"/>
                  </a:cubicBezTo>
                  <a:cubicBezTo>
                    <a:pt x="206" y="276"/>
                    <a:pt x="206" y="276"/>
                    <a:pt x="206" y="276"/>
                  </a:cubicBezTo>
                  <a:cubicBezTo>
                    <a:pt x="208" y="278"/>
                    <a:pt x="210" y="278"/>
                    <a:pt x="212" y="278"/>
                  </a:cubicBezTo>
                  <a:cubicBezTo>
                    <a:pt x="214" y="278"/>
                    <a:pt x="216" y="278"/>
                    <a:pt x="218" y="276"/>
                  </a:cubicBezTo>
                  <a:cubicBezTo>
                    <a:pt x="221" y="273"/>
                    <a:pt x="221" y="268"/>
                    <a:pt x="218" y="265"/>
                  </a:cubicBezTo>
                  <a:close/>
                  <a:moveTo>
                    <a:pt x="17" y="211"/>
                  </a:moveTo>
                  <a:cubicBezTo>
                    <a:pt x="17" y="20"/>
                    <a:pt x="17" y="20"/>
                    <a:pt x="17" y="20"/>
                  </a:cubicBezTo>
                  <a:cubicBezTo>
                    <a:pt x="17" y="18"/>
                    <a:pt x="18" y="16"/>
                    <a:pt x="20" y="16"/>
                  </a:cubicBezTo>
                  <a:cubicBezTo>
                    <a:pt x="201" y="16"/>
                    <a:pt x="201" y="16"/>
                    <a:pt x="201" y="16"/>
                  </a:cubicBezTo>
                  <a:cubicBezTo>
                    <a:pt x="202" y="16"/>
                    <a:pt x="204" y="18"/>
                    <a:pt x="204" y="20"/>
                  </a:cubicBezTo>
                  <a:cubicBezTo>
                    <a:pt x="204" y="211"/>
                    <a:pt x="204" y="211"/>
                    <a:pt x="204" y="211"/>
                  </a:cubicBezTo>
                  <a:cubicBezTo>
                    <a:pt x="204" y="213"/>
                    <a:pt x="202" y="215"/>
                    <a:pt x="201" y="215"/>
                  </a:cubicBezTo>
                  <a:cubicBezTo>
                    <a:pt x="20" y="215"/>
                    <a:pt x="20" y="215"/>
                    <a:pt x="20" y="215"/>
                  </a:cubicBezTo>
                  <a:cubicBezTo>
                    <a:pt x="18" y="215"/>
                    <a:pt x="17" y="213"/>
                    <a:pt x="17" y="2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45" name="Freeform 555"/>
            <p:cNvSpPr>
              <a:spLocks noEditPoints="1"/>
            </p:cNvSpPr>
            <p:nvPr/>
          </p:nvSpPr>
          <p:spPr bwMode="auto">
            <a:xfrm>
              <a:off x="192088" y="806450"/>
              <a:ext cx="53975" cy="53975"/>
            </a:xfrm>
            <a:custGeom>
              <a:avLst/>
              <a:gdLst>
                <a:gd name="T0" fmla="*/ 28 w 57"/>
                <a:gd name="T1" fmla="*/ 0 h 56"/>
                <a:gd name="T2" fmla="*/ 0 w 57"/>
                <a:gd name="T3" fmla="*/ 28 h 56"/>
                <a:gd name="T4" fmla="*/ 28 w 57"/>
                <a:gd name="T5" fmla="*/ 56 h 56"/>
                <a:gd name="T6" fmla="*/ 57 w 57"/>
                <a:gd name="T7" fmla="*/ 28 h 56"/>
                <a:gd name="T8" fmla="*/ 28 w 57"/>
                <a:gd name="T9" fmla="*/ 0 h 56"/>
                <a:gd name="T10" fmla="*/ 28 w 57"/>
                <a:gd name="T11" fmla="*/ 40 h 56"/>
                <a:gd name="T12" fmla="*/ 16 w 57"/>
                <a:gd name="T13" fmla="*/ 28 h 56"/>
                <a:gd name="T14" fmla="*/ 28 w 57"/>
                <a:gd name="T15" fmla="*/ 16 h 56"/>
                <a:gd name="T16" fmla="*/ 41 w 57"/>
                <a:gd name="T17" fmla="*/ 28 h 56"/>
                <a:gd name="T18" fmla="*/ 28 w 57"/>
                <a:gd name="T19" fmla="*/ 4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6">
                  <a:moveTo>
                    <a:pt x="28" y="0"/>
                  </a:moveTo>
                  <a:cubicBezTo>
                    <a:pt x="13" y="0"/>
                    <a:pt x="0" y="12"/>
                    <a:pt x="0" y="28"/>
                  </a:cubicBezTo>
                  <a:cubicBezTo>
                    <a:pt x="0" y="44"/>
                    <a:pt x="13" y="56"/>
                    <a:pt x="28" y="56"/>
                  </a:cubicBezTo>
                  <a:cubicBezTo>
                    <a:pt x="44" y="56"/>
                    <a:pt x="57" y="44"/>
                    <a:pt x="57" y="28"/>
                  </a:cubicBezTo>
                  <a:cubicBezTo>
                    <a:pt x="57" y="12"/>
                    <a:pt x="44" y="0"/>
                    <a:pt x="28" y="0"/>
                  </a:cubicBezTo>
                  <a:close/>
                  <a:moveTo>
                    <a:pt x="28" y="40"/>
                  </a:moveTo>
                  <a:cubicBezTo>
                    <a:pt x="22" y="40"/>
                    <a:pt x="16" y="35"/>
                    <a:pt x="16" y="28"/>
                  </a:cubicBezTo>
                  <a:cubicBezTo>
                    <a:pt x="16" y="21"/>
                    <a:pt x="22" y="16"/>
                    <a:pt x="28" y="16"/>
                  </a:cubicBezTo>
                  <a:cubicBezTo>
                    <a:pt x="35" y="16"/>
                    <a:pt x="41" y="21"/>
                    <a:pt x="41" y="28"/>
                  </a:cubicBezTo>
                  <a:cubicBezTo>
                    <a:pt x="41" y="35"/>
                    <a:pt x="35" y="40"/>
                    <a:pt x="2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46" name="Freeform 556"/>
            <p:cNvSpPr>
              <a:spLocks/>
            </p:cNvSpPr>
            <p:nvPr/>
          </p:nvSpPr>
          <p:spPr bwMode="auto">
            <a:xfrm>
              <a:off x="122238" y="919163"/>
              <a:ext cx="104775" cy="14288"/>
            </a:xfrm>
            <a:custGeom>
              <a:avLst/>
              <a:gdLst>
                <a:gd name="T0" fmla="*/ 109 w 109"/>
                <a:gd name="T1" fmla="*/ 8 h 16"/>
                <a:gd name="T2" fmla="*/ 101 w 109"/>
                <a:gd name="T3" fmla="*/ 0 h 16"/>
                <a:gd name="T4" fmla="*/ 8 w 109"/>
                <a:gd name="T5" fmla="*/ 0 h 16"/>
                <a:gd name="T6" fmla="*/ 0 w 109"/>
                <a:gd name="T7" fmla="*/ 8 h 16"/>
                <a:gd name="T8" fmla="*/ 8 w 109"/>
                <a:gd name="T9" fmla="*/ 16 h 16"/>
                <a:gd name="T10" fmla="*/ 101 w 109"/>
                <a:gd name="T11" fmla="*/ 16 h 16"/>
                <a:gd name="T12" fmla="*/ 109 w 109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16">
                  <a:moveTo>
                    <a:pt x="109" y="8"/>
                  </a:moveTo>
                  <a:cubicBezTo>
                    <a:pt x="109" y="4"/>
                    <a:pt x="105" y="0"/>
                    <a:pt x="101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101" y="16"/>
                    <a:pt x="101" y="16"/>
                    <a:pt x="101" y="16"/>
                  </a:cubicBezTo>
                  <a:cubicBezTo>
                    <a:pt x="105" y="16"/>
                    <a:pt x="109" y="12"/>
                    <a:pt x="10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47" name="Freeform 557"/>
            <p:cNvSpPr>
              <a:spLocks noEditPoints="1"/>
            </p:cNvSpPr>
            <p:nvPr/>
          </p:nvSpPr>
          <p:spPr bwMode="auto">
            <a:xfrm>
              <a:off x="655638" y="301625"/>
              <a:ext cx="317500" cy="444500"/>
            </a:xfrm>
            <a:custGeom>
              <a:avLst/>
              <a:gdLst>
                <a:gd name="T0" fmla="*/ 332 w 332"/>
                <a:gd name="T1" fmla="*/ 46 h 464"/>
                <a:gd name="T2" fmla="*/ 287 w 332"/>
                <a:gd name="T3" fmla="*/ 0 h 464"/>
                <a:gd name="T4" fmla="*/ 45 w 332"/>
                <a:gd name="T5" fmla="*/ 0 h 464"/>
                <a:gd name="T6" fmla="*/ 0 w 332"/>
                <a:gd name="T7" fmla="*/ 46 h 464"/>
                <a:gd name="T8" fmla="*/ 0 w 332"/>
                <a:gd name="T9" fmla="*/ 419 h 464"/>
                <a:gd name="T10" fmla="*/ 45 w 332"/>
                <a:gd name="T11" fmla="*/ 464 h 464"/>
                <a:gd name="T12" fmla="*/ 287 w 332"/>
                <a:gd name="T13" fmla="*/ 464 h 464"/>
                <a:gd name="T14" fmla="*/ 332 w 332"/>
                <a:gd name="T15" fmla="*/ 419 h 464"/>
                <a:gd name="T16" fmla="*/ 332 w 332"/>
                <a:gd name="T17" fmla="*/ 46 h 464"/>
                <a:gd name="T18" fmla="*/ 16 w 332"/>
                <a:gd name="T19" fmla="*/ 67 h 464"/>
                <a:gd name="T20" fmla="*/ 316 w 332"/>
                <a:gd name="T21" fmla="*/ 67 h 464"/>
                <a:gd name="T22" fmla="*/ 316 w 332"/>
                <a:gd name="T23" fmla="*/ 398 h 464"/>
                <a:gd name="T24" fmla="*/ 16 w 332"/>
                <a:gd name="T25" fmla="*/ 398 h 464"/>
                <a:gd name="T26" fmla="*/ 16 w 332"/>
                <a:gd name="T27" fmla="*/ 67 h 464"/>
                <a:gd name="T28" fmla="*/ 45 w 332"/>
                <a:gd name="T29" fmla="*/ 16 h 464"/>
                <a:gd name="T30" fmla="*/ 287 w 332"/>
                <a:gd name="T31" fmla="*/ 16 h 464"/>
                <a:gd name="T32" fmla="*/ 316 w 332"/>
                <a:gd name="T33" fmla="*/ 46 h 464"/>
                <a:gd name="T34" fmla="*/ 316 w 332"/>
                <a:gd name="T35" fmla="*/ 51 h 464"/>
                <a:gd name="T36" fmla="*/ 16 w 332"/>
                <a:gd name="T37" fmla="*/ 51 h 464"/>
                <a:gd name="T38" fmla="*/ 16 w 332"/>
                <a:gd name="T39" fmla="*/ 46 h 464"/>
                <a:gd name="T40" fmla="*/ 45 w 332"/>
                <a:gd name="T41" fmla="*/ 16 h 464"/>
                <a:gd name="T42" fmla="*/ 287 w 332"/>
                <a:gd name="T43" fmla="*/ 448 h 464"/>
                <a:gd name="T44" fmla="*/ 45 w 332"/>
                <a:gd name="T45" fmla="*/ 448 h 464"/>
                <a:gd name="T46" fmla="*/ 16 w 332"/>
                <a:gd name="T47" fmla="*/ 419 h 464"/>
                <a:gd name="T48" fmla="*/ 16 w 332"/>
                <a:gd name="T49" fmla="*/ 414 h 464"/>
                <a:gd name="T50" fmla="*/ 316 w 332"/>
                <a:gd name="T51" fmla="*/ 414 h 464"/>
                <a:gd name="T52" fmla="*/ 316 w 332"/>
                <a:gd name="T53" fmla="*/ 419 h 464"/>
                <a:gd name="T54" fmla="*/ 287 w 332"/>
                <a:gd name="T55" fmla="*/ 448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32" h="464">
                  <a:moveTo>
                    <a:pt x="332" y="46"/>
                  </a:moveTo>
                  <a:cubicBezTo>
                    <a:pt x="332" y="21"/>
                    <a:pt x="312" y="0"/>
                    <a:pt x="287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1"/>
                    <a:pt x="0" y="46"/>
                  </a:cubicBezTo>
                  <a:cubicBezTo>
                    <a:pt x="0" y="419"/>
                    <a:pt x="0" y="419"/>
                    <a:pt x="0" y="419"/>
                  </a:cubicBezTo>
                  <a:cubicBezTo>
                    <a:pt x="0" y="444"/>
                    <a:pt x="20" y="464"/>
                    <a:pt x="45" y="464"/>
                  </a:cubicBezTo>
                  <a:cubicBezTo>
                    <a:pt x="287" y="464"/>
                    <a:pt x="287" y="464"/>
                    <a:pt x="287" y="464"/>
                  </a:cubicBezTo>
                  <a:cubicBezTo>
                    <a:pt x="312" y="464"/>
                    <a:pt x="332" y="444"/>
                    <a:pt x="332" y="419"/>
                  </a:cubicBezTo>
                  <a:lnTo>
                    <a:pt x="332" y="46"/>
                  </a:lnTo>
                  <a:close/>
                  <a:moveTo>
                    <a:pt x="16" y="67"/>
                  </a:moveTo>
                  <a:cubicBezTo>
                    <a:pt x="316" y="67"/>
                    <a:pt x="316" y="67"/>
                    <a:pt x="316" y="67"/>
                  </a:cubicBezTo>
                  <a:cubicBezTo>
                    <a:pt x="316" y="398"/>
                    <a:pt x="316" y="398"/>
                    <a:pt x="316" y="398"/>
                  </a:cubicBezTo>
                  <a:cubicBezTo>
                    <a:pt x="16" y="398"/>
                    <a:pt x="16" y="398"/>
                    <a:pt x="16" y="398"/>
                  </a:cubicBezTo>
                  <a:lnTo>
                    <a:pt x="16" y="67"/>
                  </a:lnTo>
                  <a:close/>
                  <a:moveTo>
                    <a:pt x="45" y="16"/>
                  </a:moveTo>
                  <a:cubicBezTo>
                    <a:pt x="287" y="16"/>
                    <a:pt x="287" y="16"/>
                    <a:pt x="287" y="16"/>
                  </a:cubicBezTo>
                  <a:cubicBezTo>
                    <a:pt x="303" y="16"/>
                    <a:pt x="316" y="30"/>
                    <a:pt x="316" y="46"/>
                  </a:cubicBezTo>
                  <a:cubicBezTo>
                    <a:pt x="316" y="51"/>
                    <a:pt x="316" y="51"/>
                    <a:pt x="3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6" y="30"/>
                    <a:pt x="29" y="16"/>
                    <a:pt x="45" y="16"/>
                  </a:cubicBezTo>
                  <a:close/>
                  <a:moveTo>
                    <a:pt x="287" y="448"/>
                  </a:moveTo>
                  <a:cubicBezTo>
                    <a:pt x="45" y="448"/>
                    <a:pt x="45" y="448"/>
                    <a:pt x="45" y="448"/>
                  </a:cubicBezTo>
                  <a:cubicBezTo>
                    <a:pt x="29" y="448"/>
                    <a:pt x="16" y="435"/>
                    <a:pt x="16" y="419"/>
                  </a:cubicBezTo>
                  <a:cubicBezTo>
                    <a:pt x="16" y="414"/>
                    <a:pt x="16" y="414"/>
                    <a:pt x="16" y="414"/>
                  </a:cubicBezTo>
                  <a:cubicBezTo>
                    <a:pt x="316" y="414"/>
                    <a:pt x="316" y="414"/>
                    <a:pt x="316" y="414"/>
                  </a:cubicBezTo>
                  <a:cubicBezTo>
                    <a:pt x="316" y="419"/>
                    <a:pt x="316" y="419"/>
                    <a:pt x="316" y="419"/>
                  </a:cubicBezTo>
                  <a:cubicBezTo>
                    <a:pt x="316" y="435"/>
                    <a:pt x="303" y="448"/>
                    <a:pt x="287" y="4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48" name="Freeform 558"/>
            <p:cNvSpPr>
              <a:spLocks noEditPoints="1"/>
            </p:cNvSpPr>
            <p:nvPr/>
          </p:nvSpPr>
          <p:spPr bwMode="auto">
            <a:xfrm>
              <a:off x="298450" y="542925"/>
              <a:ext cx="69850" cy="69850"/>
            </a:xfrm>
            <a:custGeom>
              <a:avLst/>
              <a:gdLst>
                <a:gd name="T0" fmla="*/ 36 w 73"/>
                <a:gd name="T1" fmla="*/ 73 h 73"/>
                <a:gd name="T2" fmla="*/ 73 w 73"/>
                <a:gd name="T3" fmla="*/ 36 h 73"/>
                <a:gd name="T4" fmla="*/ 36 w 73"/>
                <a:gd name="T5" fmla="*/ 0 h 73"/>
                <a:gd name="T6" fmla="*/ 0 w 73"/>
                <a:gd name="T7" fmla="*/ 36 h 73"/>
                <a:gd name="T8" fmla="*/ 36 w 73"/>
                <a:gd name="T9" fmla="*/ 73 h 73"/>
                <a:gd name="T10" fmla="*/ 36 w 73"/>
                <a:gd name="T11" fmla="*/ 16 h 73"/>
                <a:gd name="T12" fmla="*/ 57 w 73"/>
                <a:gd name="T13" fmla="*/ 36 h 73"/>
                <a:gd name="T14" fmla="*/ 36 w 73"/>
                <a:gd name="T15" fmla="*/ 57 h 73"/>
                <a:gd name="T16" fmla="*/ 16 w 73"/>
                <a:gd name="T17" fmla="*/ 36 h 73"/>
                <a:gd name="T18" fmla="*/ 36 w 73"/>
                <a:gd name="T19" fmla="*/ 1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73">
                  <a:moveTo>
                    <a:pt x="36" y="73"/>
                  </a:moveTo>
                  <a:cubicBezTo>
                    <a:pt x="56" y="73"/>
                    <a:pt x="73" y="56"/>
                    <a:pt x="73" y="36"/>
                  </a:cubicBezTo>
                  <a:cubicBezTo>
                    <a:pt x="73" y="16"/>
                    <a:pt x="5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3"/>
                    <a:pt x="36" y="73"/>
                  </a:cubicBezTo>
                  <a:close/>
                  <a:moveTo>
                    <a:pt x="36" y="16"/>
                  </a:moveTo>
                  <a:cubicBezTo>
                    <a:pt x="48" y="16"/>
                    <a:pt x="57" y="25"/>
                    <a:pt x="57" y="36"/>
                  </a:cubicBezTo>
                  <a:cubicBezTo>
                    <a:pt x="57" y="47"/>
                    <a:pt x="48" y="57"/>
                    <a:pt x="36" y="57"/>
                  </a:cubicBezTo>
                  <a:cubicBezTo>
                    <a:pt x="25" y="57"/>
                    <a:pt x="16" y="47"/>
                    <a:pt x="16" y="36"/>
                  </a:cubicBezTo>
                  <a:cubicBezTo>
                    <a:pt x="16" y="25"/>
                    <a:pt x="25" y="16"/>
                    <a:pt x="3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49" name="Freeform 559"/>
            <p:cNvSpPr>
              <a:spLocks noEditPoints="1"/>
            </p:cNvSpPr>
            <p:nvPr/>
          </p:nvSpPr>
          <p:spPr bwMode="auto">
            <a:xfrm>
              <a:off x="61913" y="398463"/>
              <a:ext cx="382588" cy="241300"/>
            </a:xfrm>
            <a:custGeom>
              <a:avLst/>
              <a:gdLst>
                <a:gd name="T0" fmla="*/ 92 w 401"/>
                <a:gd name="T1" fmla="*/ 252 h 252"/>
                <a:gd name="T2" fmla="*/ 222 w 401"/>
                <a:gd name="T3" fmla="*/ 203 h 252"/>
                <a:gd name="T4" fmla="*/ 347 w 401"/>
                <a:gd name="T5" fmla="*/ 203 h 252"/>
                <a:gd name="T6" fmla="*/ 401 w 401"/>
                <a:gd name="T7" fmla="*/ 195 h 252"/>
                <a:gd name="T8" fmla="*/ 389 w 401"/>
                <a:gd name="T9" fmla="*/ 187 h 252"/>
                <a:gd name="T10" fmla="*/ 380 w 401"/>
                <a:gd name="T11" fmla="*/ 98 h 252"/>
                <a:gd name="T12" fmla="*/ 335 w 401"/>
                <a:gd name="T13" fmla="*/ 61 h 252"/>
                <a:gd name="T14" fmla="*/ 333 w 401"/>
                <a:gd name="T15" fmla="*/ 46 h 252"/>
                <a:gd name="T16" fmla="*/ 283 w 401"/>
                <a:gd name="T17" fmla="*/ 54 h 252"/>
                <a:gd name="T18" fmla="*/ 319 w 401"/>
                <a:gd name="T19" fmla="*/ 62 h 252"/>
                <a:gd name="T20" fmla="*/ 331 w 401"/>
                <a:gd name="T21" fmla="*/ 96 h 252"/>
                <a:gd name="T22" fmla="*/ 373 w 401"/>
                <a:gd name="T23" fmla="*/ 187 h 252"/>
                <a:gd name="T24" fmla="*/ 284 w 401"/>
                <a:gd name="T25" fmla="*/ 123 h 252"/>
                <a:gd name="T26" fmla="*/ 283 w 401"/>
                <a:gd name="T27" fmla="*/ 16 h 252"/>
                <a:gd name="T28" fmla="*/ 304 w 401"/>
                <a:gd name="T29" fmla="*/ 8 h 252"/>
                <a:gd name="T30" fmla="*/ 8 w 401"/>
                <a:gd name="T31" fmla="*/ 0 h 252"/>
                <a:gd name="T32" fmla="*/ 0 w 401"/>
                <a:gd name="T33" fmla="*/ 104 h 252"/>
                <a:gd name="T34" fmla="*/ 66 w 401"/>
                <a:gd name="T35" fmla="*/ 128 h 252"/>
                <a:gd name="T36" fmla="*/ 284 w 401"/>
                <a:gd name="T37" fmla="*/ 139 h 252"/>
                <a:gd name="T38" fmla="*/ 284 w 401"/>
                <a:gd name="T39" fmla="*/ 236 h 252"/>
                <a:gd name="T40" fmla="*/ 284 w 401"/>
                <a:gd name="T41" fmla="*/ 139 h 252"/>
                <a:gd name="T42" fmla="*/ 178 w 401"/>
                <a:gd name="T43" fmla="*/ 143 h 252"/>
                <a:gd name="T44" fmla="*/ 266 w 401"/>
                <a:gd name="T45" fmla="*/ 16 h 252"/>
                <a:gd name="T46" fmla="*/ 135 w 401"/>
                <a:gd name="T47" fmla="*/ 16 h 252"/>
                <a:gd name="T48" fmla="*/ 57 w 401"/>
                <a:gd name="T49" fmla="*/ 110 h 252"/>
                <a:gd name="T50" fmla="*/ 135 w 401"/>
                <a:gd name="T51" fmla="*/ 16 h 252"/>
                <a:gd name="T52" fmla="*/ 152 w 401"/>
                <a:gd name="T53" fmla="*/ 16 h 252"/>
                <a:gd name="T54" fmla="*/ 163 w 401"/>
                <a:gd name="T55" fmla="*/ 139 h 252"/>
                <a:gd name="T56" fmla="*/ 16 w 401"/>
                <a:gd name="T57" fmla="*/ 16 h 252"/>
                <a:gd name="T58" fmla="*/ 42 w 401"/>
                <a:gd name="T59" fmla="*/ 105 h 252"/>
                <a:gd name="T60" fmla="*/ 16 w 401"/>
                <a:gd name="T61" fmla="*/ 16 h 252"/>
                <a:gd name="T62" fmla="*/ 220 w 401"/>
                <a:gd name="T63" fmla="*/ 187 h 252"/>
                <a:gd name="T64" fmla="*/ 145 w 401"/>
                <a:gd name="T65" fmla="*/ 151 h 252"/>
                <a:gd name="T66" fmla="*/ 92 w 401"/>
                <a:gd name="T67" fmla="*/ 139 h 252"/>
                <a:gd name="T68" fmla="*/ 92 w 401"/>
                <a:gd name="T69" fmla="*/ 236 h 252"/>
                <a:gd name="T70" fmla="*/ 92 w 401"/>
                <a:gd name="T71" fmla="*/ 139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01" h="252">
                  <a:moveTo>
                    <a:pt x="28" y="187"/>
                  </a:moveTo>
                  <a:cubicBezTo>
                    <a:pt x="28" y="223"/>
                    <a:pt x="56" y="252"/>
                    <a:pt x="92" y="252"/>
                  </a:cubicBezTo>
                  <a:cubicBezTo>
                    <a:pt x="122" y="252"/>
                    <a:pt x="147" y="231"/>
                    <a:pt x="154" y="203"/>
                  </a:cubicBezTo>
                  <a:cubicBezTo>
                    <a:pt x="222" y="203"/>
                    <a:pt x="222" y="203"/>
                    <a:pt x="222" y="203"/>
                  </a:cubicBezTo>
                  <a:cubicBezTo>
                    <a:pt x="229" y="231"/>
                    <a:pt x="254" y="252"/>
                    <a:pt x="284" y="252"/>
                  </a:cubicBezTo>
                  <a:cubicBezTo>
                    <a:pt x="314" y="252"/>
                    <a:pt x="339" y="231"/>
                    <a:pt x="347" y="203"/>
                  </a:cubicBezTo>
                  <a:cubicBezTo>
                    <a:pt x="393" y="203"/>
                    <a:pt x="393" y="203"/>
                    <a:pt x="393" y="203"/>
                  </a:cubicBezTo>
                  <a:cubicBezTo>
                    <a:pt x="398" y="203"/>
                    <a:pt x="401" y="200"/>
                    <a:pt x="401" y="195"/>
                  </a:cubicBezTo>
                  <a:cubicBezTo>
                    <a:pt x="401" y="191"/>
                    <a:pt x="398" y="187"/>
                    <a:pt x="393" y="187"/>
                  </a:cubicBezTo>
                  <a:cubicBezTo>
                    <a:pt x="389" y="187"/>
                    <a:pt x="389" y="187"/>
                    <a:pt x="389" y="187"/>
                  </a:cubicBezTo>
                  <a:cubicBezTo>
                    <a:pt x="385" y="105"/>
                    <a:pt x="385" y="105"/>
                    <a:pt x="385" y="105"/>
                  </a:cubicBezTo>
                  <a:cubicBezTo>
                    <a:pt x="384" y="102"/>
                    <a:pt x="383" y="99"/>
                    <a:pt x="380" y="98"/>
                  </a:cubicBezTo>
                  <a:cubicBezTo>
                    <a:pt x="341" y="82"/>
                    <a:pt x="341" y="82"/>
                    <a:pt x="341" y="82"/>
                  </a:cubicBezTo>
                  <a:cubicBezTo>
                    <a:pt x="335" y="61"/>
                    <a:pt x="335" y="61"/>
                    <a:pt x="335" y="61"/>
                  </a:cubicBezTo>
                  <a:cubicBezTo>
                    <a:pt x="338" y="60"/>
                    <a:pt x="341" y="57"/>
                    <a:pt x="341" y="54"/>
                  </a:cubicBezTo>
                  <a:cubicBezTo>
                    <a:pt x="341" y="49"/>
                    <a:pt x="337" y="46"/>
                    <a:pt x="333" y="46"/>
                  </a:cubicBezTo>
                  <a:cubicBezTo>
                    <a:pt x="291" y="46"/>
                    <a:pt x="291" y="46"/>
                    <a:pt x="291" y="46"/>
                  </a:cubicBezTo>
                  <a:cubicBezTo>
                    <a:pt x="287" y="46"/>
                    <a:pt x="283" y="49"/>
                    <a:pt x="283" y="54"/>
                  </a:cubicBezTo>
                  <a:cubicBezTo>
                    <a:pt x="283" y="58"/>
                    <a:pt x="287" y="62"/>
                    <a:pt x="291" y="62"/>
                  </a:cubicBezTo>
                  <a:cubicBezTo>
                    <a:pt x="319" y="62"/>
                    <a:pt x="319" y="62"/>
                    <a:pt x="319" y="62"/>
                  </a:cubicBezTo>
                  <a:cubicBezTo>
                    <a:pt x="327" y="90"/>
                    <a:pt x="327" y="90"/>
                    <a:pt x="327" y="90"/>
                  </a:cubicBezTo>
                  <a:cubicBezTo>
                    <a:pt x="327" y="93"/>
                    <a:pt x="329" y="95"/>
                    <a:pt x="331" y="96"/>
                  </a:cubicBezTo>
                  <a:cubicBezTo>
                    <a:pt x="369" y="111"/>
                    <a:pt x="369" y="111"/>
                    <a:pt x="369" y="111"/>
                  </a:cubicBezTo>
                  <a:cubicBezTo>
                    <a:pt x="373" y="187"/>
                    <a:pt x="373" y="187"/>
                    <a:pt x="373" y="187"/>
                  </a:cubicBezTo>
                  <a:cubicBezTo>
                    <a:pt x="349" y="187"/>
                    <a:pt x="349" y="187"/>
                    <a:pt x="349" y="187"/>
                  </a:cubicBezTo>
                  <a:cubicBezTo>
                    <a:pt x="349" y="152"/>
                    <a:pt x="320" y="123"/>
                    <a:pt x="284" y="123"/>
                  </a:cubicBezTo>
                  <a:cubicBezTo>
                    <a:pt x="270" y="123"/>
                    <a:pt x="257" y="128"/>
                    <a:pt x="246" y="135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96" y="16"/>
                    <a:pt x="296" y="16"/>
                    <a:pt x="296" y="16"/>
                  </a:cubicBezTo>
                  <a:cubicBezTo>
                    <a:pt x="300" y="16"/>
                    <a:pt x="304" y="12"/>
                    <a:pt x="304" y="8"/>
                  </a:cubicBezTo>
                  <a:cubicBezTo>
                    <a:pt x="304" y="4"/>
                    <a:pt x="300" y="0"/>
                    <a:pt x="29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8"/>
                    <a:pt x="3" y="111"/>
                    <a:pt x="6" y="112"/>
                  </a:cubicBezTo>
                  <a:cubicBezTo>
                    <a:pt x="66" y="128"/>
                    <a:pt x="66" y="128"/>
                    <a:pt x="66" y="128"/>
                  </a:cubicBezTo>
                  <a:cubicBezTo>
                    <a:pt x="43" y="139"/>
                    <a:pt x="28" y="161"/>
                    <a:pt x="28" y="187"/>
                  </a:cubicBezTo>
                  <a:close/>
                  <a:moveTo>
                    <a:pt x="284" y="139"/>
                  </a:moveTo>
                  <a:cubicBezTo>
                    <a:pt x="311" y="139"/>
                    <a:pt x="333" y="160"/>
                    <a:pt x="333" y="187"/>
                  </a:cubicBezTo>
                  <a:cubicBezTo>
                    <a:pt x="333" y="214"/>
                    <a:pt x="311" y="236"/>
                    <a:pt x="284" y="236"/>
                  </a:cubicBezTo>
                  <a:cubicBezTo>
                    <a:pt x="258" y="236"/>
                    <a:pt x="236" y="214"/>
                    <a:pt x="236" y="187"/>
                  </a:cubicBezTo>
                  <a:cubicBezTo>
                    <a:pt x="236" y="160"/>
                    <a:pt x="258" y="139"/>
                    <a:pt x="284" y="139"/>
                  </a:cubicBezTo>
                  <a:close/>
                  <a:moveTo>
                    <a:pt x="223" y="156"/>
                  </a:moveTo>
                  <a:cubicBezTo>
                    <a:pt x="178" y="143"/>
                    <a:pt x="178" y="143"/>
                    <a:pt x="178" y="143"/>
                  </a:cubicBezTo>
                  <a:cubicBezTo>
                    <a:pt x="218" y="16"/>
                    <a:pt x="218" y="16"/>
                    <a:pt x="218" y="16"/>
                  </a:cubicBezTo>
                  <a:cubicBezTo>
                    <a:pt x="266" y="16"/>
                    <a:pt x="266" y="16"/>
                    <a:pt x="266" y="16"/>
                  </a:cubicBezTo>
                  <a:lnTo>
                    <a:pt x="223" y="156"/>
                  </a:lnTo>
                  <a:close/>
                  <a:moveTo>
                    <a:pt x="135" y="16"/>
                  </a:moveTo>
                  <a:cubicBezTo>
                    <a:pt x="102" y="122"/>
                    <a:pt x="102" y="122"/>
                    <a:pt x="102" y="122"/>
                  </a:cubicBezTo>
                  <a:cubicBezTo>
                    <a:pt x="57" y="110"/>
                    <a:pt x="57" y="110"/>
                    <a:pt x="57" y="110"/>
                  </a:cubicBezTo>
                  <a:cubicBezTo>
                    <a:pt x="86" y="16"/>
                    <a:pt x="86" y="16"/>
                    <a:pt x="86" y="16"/>
                  </a:cubicBezTo>
                  <a:lnTo>
                    <a:pt x="135" y="16"/>
                  </a:lnTo>
                  <a:close/>
                  <a:moveTo>
                    <a:pt x="118" y="126"/>
                  </a:moveTo>
                  <a:cubicBezTo>
                    <a:pt x="152" y="16"/>
                    <a:pt x="152" y="16"/>
                    <a:pt x="152" y="16"/>
                  </a:cubicBezTo>
                  <a:cubicBezTo>
                    <a:pt x="201" y="16"/>
                    <a:pt x="201" y="16"/>
                    <a:pt x="201" y="16"/>
                  </a:cubicBezTo>
                  <a:cubicBezTo>
                    <a:pt x="163" y="139"/>
                    <a:pt x="163" y="139"/>
                    <a:pt x="163" y="139"/>
                  </a:cubicBezTo>
                  <a:lnTo>
                    <a:pt x="118" y="126"/>
                  </a:lnTo>
                  <a:close/>
                  <a:moveTo>
                    <a:pt x="16" y="16"/>
                  </a:moveTo>
                  <a:cubicBezTo>
                    <a:pt x="70" y="16"/>
                    <a:pt x="70" y="16"/>
                    <a:pt x="70" y="16"/>
                  </a:cubicBezTo>
                  <a:cubicBezTo>
                    <a:pt x="42" y="105"/>
                    <a:pt x="42" y="105"/>
                    <a:pt x="42" y="105"/>
                  </a:cubicBezTo>
                  <a:cubicBezTo>
                    <a:pt x="16" y="98"/>
                    <a:pt x="16" y="98"/>
                    <a:pt x="16" y="98"/>
                  </a:cubicBezTo>
                  <a:lnTo>
                    <a:pt x="16" y="16"/>
                  </a:lnTo>
                  <a:close/>
                  <a:moveTo>
                    <a:pt x="222" y="172"/>
                  </a:moveTo>
                  <a:cubicBezTo>
                    <a:pt x="221" y="177"/>
                    <a:pt x="220" y="182"/>
                    <a:pt x="220" y="187"/>
                  </a:cubicBezTo>
                  <a:cubicBezTo>
                    <a:pt x="156" y="187"/>
                    <a:pt x="156" y="187"/>
                    <a:pt x="156" y="187"/>
                  </a:cubicBezTo>
                  <a:cubicBezTo>
                    <a:pt x="156" y="174"/>
                    <a:pt x="152" y="161"/>
                    <a:pt x="145" y="151"/>
                  </a:cubicBezTo>
                  <a:lnTo>
                    <a:pt x="222" y="172"/>
                  </a:lnTo>
                  <a:close/>
                  <a:moveTo>
                    <a:pt x="92" y="139"/>
                  </a:moveTo>
                  <a:cubicBezTo>
                    <a:pt x="119" y="139"/>
                    <a:pt x="140" y="160"/>
                    <a:pt x="140" y="187"/>
                  </a:cubicBezTo>
                  <a:cubicBezTo>
                    <a:pt x="140" y="214"/>
                    <a:pt x="119" y="236"/>
                    <a:pt x="92" y="236"/>
                  </a:cubicBezTo>
                  <a:cubicBezTo>
                    <a:pt x="65" y="236"/>
                    <a:pt x="44" y="214"/>
                    <a:pt x="44" y="187"/>
                  </a:cubicBezTo>
                  <a:cubicBezTo>
                    <a:pt x="44" y="160"/>
                    <a:pt x="65" y="139"/>
                    <a:pt x="92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50" name="Freeform 560"/>
            <p:cNvSpPr>
              <a:spLocks noEditPoints="1"/>
            </p:cNvSpPr>
            <p:nvPr/>
          </p:nvSpPr>
          <p:spPr bwMode="auto">
            <a:xfrm>
              <a:off x="114300" y="542925"/>
              <a:ext cx="69850" cy="69850"/>
            </a:xfrm>
            <a:custGeom>
              <a:avLst/>
              <a:gdLst>
                <a:gd name="T0" fmla="*/ 36 w 72"/>
                <a:gd name="T1" fmla="*/ 73 h 73"/>
                <a:gd name="T2" fmla="*/ 72 w 72"/>
                <a:gd name="T3" fmla="*/ 36 h 73"/>
                <a:gd name="T4" fmla="*/ 36 w 72"/>
                <a:gd name="T5" fmla="*/ 0 h 73"/>
                <a:gd name="T6" fmla="*/ 0 w 72"/>
                <a:gd name="T7" fmla="*/ 36 h 73"/>
                <a:gd name="T8" fmla="*/ 36 w 72"/>
                <a:gd name="T9" fmla="*/ 73 h 73"/>
                <a:gd name="T10" fmla="*/ 36 w 72"/>
                <a:gd name="T11" fmla="*/ 16 h 73"/>
                <a:gd name="T12" fmla="*/ 56 w 72"/>
                <a:gd name="T13" fmla="*/ 36 h 73"/>
                <a:gd name="T14" fmla="*/ 36 w 72"/>
                <a:gd name="T15" fmla="*/ 57 h 73"/>
                <a:gd name="T16" fmla="*/ 16 w 72"/>
                <a:gd name="T17" fmla="*/ 36 h 73"/>
                <a:gd name="T18" fmla="*/ 36 w 72"/>
                <a:gd name="T19" fmla="*/ 1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3">
                  <a:moveTo>
                    <a:pt x="36" y="73"/>
                  </a:moveTo>
                  <a:cubicBezTo>
                    <a:pt x="56" y="73"/>
                    <a:pt x="72" y="56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3"/>
                    <a:pt x="36" y="73"/>
                  </a:cubicBezTo>
                  <a:close/>
                  <a:moveTo>
                    <a:pt x="36" y="16"/>
                  </a:moveTo>
                  <a:cubicBezTo>
                    <a:pt x="47" y="16"/>
                    <a:pt x="56" y="25"/>
                    <a:pt x="56" y="36"/>
                  </a:cubicBezTo>
                  <a:cubicBezTo>
                    <a:pt x="56" y="47"/>
                    <a:pt x="47" y="57"/>
                    <a:pt x="36" y="57"/>
                  </a:cubicBezTo>
                  <a:cubicBezTo>
                    <a:pt x="25" y="57"/>
                    <a:pt x="16" y="47"/>
                    <a:pt x="16" y="36"/>
                  </a:cubicBezTo>
                  <a:cubicBezTo>
                    <a:pt x="16" y="25"/>
                    <a:pt x="25" y="16"/>
                    <a:pt x="3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51" name="Freeform 561"/>
            <p:cNvSpPr>
              <a:spLocks/>
            </p:cNvSpPr>
            <p:nvPr/>
          </p:nvSpPr>
          <p:spPr bwMode="auto">
            <a:xfrm>
              <a:off x="92075" y="319088"/>
              <a:ext cx="228600" cy="71438"/>
            </a:xfrm>
            <a:custGeom>
              <a:avLst/>
              <a:gdLst>
                <a:gd name="T0" fmla="*/ 9 w 239"/>
                <a:gd name="T1" fmla="*/ 74 h 74"/>
                <a:gd name="T2" fmla="*/ 17 w 239"/>
                <a:gd name="T3" fmla="*/ 67 h 74"/>
                <a:gd name="T4" fmla="*/ 26 w 239"/>
                <a:gd name="T5" fmla="*/ 48 h 74"/>
                <a:gd name="T6" fmla="*/ 40 w 239"/>
                <a:gd name="T7" fmla="*/ 42 h 74"/>
                <a:gd name="T8" fmla="*/ 55 w 239"/>
                <a:gd name="T9" fmla="*/ 44 h 74"/>
                <a:gd name="T10" fmla="*/ 62 w 239"/>
                <a:gd name="T11" fmla="*/ 44 h 74"/>
                <a:gd name="T12" fmla="*/ 66 w 239"/>
                <a:gd name="T13" fmla="*/ 38 h 74"/>
                <a:gd name="T14" fmla="*/ 73 w 239"/>
                <a:gd name="T15" fmla="*/ 25 h 74"/>
                <a:gd name="T16" fmla="*/ 86 w 239"/>
                <a:gd name="T17" fmla="*/ 18 h 74"/>
                <a:gd name="T18" fmla="*/ 101 w 239"/>
                <a:gd name="T19" fmla="*/ 18 h 74"/>
                <a:gd name="T20" fmla="*/ 113 w 239"/>
                <a:gd name="T21" fmla="*/ 27 h 74"/>
                <a:gd name="T22" fmla="*/ 126 w 239"/>
                <a:gd name="T23" fmla="*/ 27 h 74"/>
                <a:gd name="T24" fmla="*/ 138 w 239"/>
                <a:gd name="T25" fmla="*/ 18 h 74"/>
                <a:gd name="T26" fmla="*/ 153 w 239"/>
                <a:gd name="T27" fmla="*/ 18 h 74"/>
                <a:gd name="T28" fmla="*/ 167 w 239"/>
                <a:gd name="T29" fmla="*/ 25 h 74"/>
                <a:gd name="T30" fmla="*/ 174 w 239"/>
                <a:gd name="T31" fmla="*/ 38 h 74"/>
                <a:gd name="T32" fmla="*/ 178 w 239"/>
                <a:gd name="T33" fmla="*/ 44 h 74"/>
                <a:gd name="T34" fmla="*/ 185 w 239"/>
                <a:gd name="T35" fmla="*/ 44 h 74"/>
                <a:gd name="T36" fmla="*/ 199 w 239"/>
                <a:gd name="T37" fmla="*/ 42 h 74"/>
                <a:gd name="T38" fmla="*/ 213 w 239"/>
                <a:gd name="T39" fmla="*/ 48 h 74"/>
                <a:gd name="T40" fmla="*/ 223 w 239"/>
                <a:gd name="T41" fmla="*/ 67 h 74"/>
                <a:gd name="T42" fmla="*/ 231 w 239"/>
                <a:gd name="T43" fmla="*/ 74 h 74"/>
                <a:gd name="T44" fmla="*/ 239 w 239"/>
                <a:gd name="T45" fmla="*/ 65 h 74"/>
                <a:gd name="T46" fmla="*/ 224 w 239"/>
                <a:gd name="T47" fmla="*/ 36 h 74"/>
                <a:gd name="T48" fmla="*/ 202 w 239"/>
                <a:gd name="T49" fmla="*/ 26 h 74"/>
                <a:gd name="T50" fmla="*/ 187 w 239"/>
                <a:gd name="T51" fmla="*/ 27 h 74"/>
                <a:gd name="T52" fmla="*/ 178 w 239"/>
                <a:gd name="T53" fmla="*/ 14 h 74"/>
                <a:gd name="T54" fmla="*/ 157 w 239"/>
                <a:gd name="T55" fmla="*/ 2 h 74"/>
                <a:gd name="T56" fmla="*/ 133 w 239"/>
                <a:gd name="T57" fmla="*/ 3 h 74"/>
                <a:gd name="T58" fmla="*/ 120 w 239"/>
                <a:gd name="T59" fmla="*/ 11 h 74"/>
                <a:gd name="T60" fmla="*/ 107 w 239"/>
                <a:gd name="T61" fmla="*/ 3 h 74"/>
                <a:gd name="T62" fmla="*/ 82 w 239"/>
                <a:gd name="T63" fmla="*/ 2 h 74"/>
                <a:gd name="T64" fmla="*/ 61 w 239"/>
                <a:gd name="T65" fmla="*/ 14 h 74"/>
                <a:gd name="T66" fmla="*/ 53 w 239"/>
                <a:gd name="T67" fmla="*/ 27 h 74"/>
                <a:gd name="T68" fmla="*/ 38 w 239"/>
                <a:gd name="T69" fmla="*/ 26 h 74"/>
                <a:gd name="T70" fmla="*/ 16 w 239"/>
                <a:gd name="T71" fmla="*/ 36 h 74"/>
                <a:gd name="T72" fmla="*/ 1 w 239"/>
                <a:gd name="T73" fmla="*/ 65 h 74"/>
                <a:gd name="T74" fmla="*/ 8 w 239"/>
                <a:gd name="T75" fmla="*/ 74 h 74"/>
                <a:gd name="T76" fmla="*/ 9 w 239"/>
                <a:gd name="T7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9" h="74">
                  <a:moveTo>
                    <a:pt x="9" y="74"/>
                  </a:moveTo>
                  <a:cubicBezTo>
                    <a:pt x="13" y="74"/>
                    <a:pt x="16" y="71"/>
                    <a:pt x="17" y="67"/>
                  </a:cubicBezTo>
                  <a:cubicBezTo>
                    <a:pt x="17" y="59"/>
                    <a:pt x="20" y="53"/>
                    <a:pt x="26" y="48"/>
                  </a:cubicBezTo>
                  <a:cubicBezTo>
                    <a:pt x="30" y="45"/>
                    <a:pt x="35" y="43"/>
                    <a:pt x="40" y="42"/>
                  </a:cubicBezTo>
                  <a:cubicBezTo>
                    <a:pt x="45" y="41"/>
                    <a:pt x="50" y="42"/>
                    <a:pt x="55" y="44"/>
                  </a:cubicBezTo>
                  <a:cubicBezTo>
                    <a:pt x="57" y="45"/>
                    <a:pt x="59" y="45"/>
                    <a:pt x="62" y="44"/>
                  </a:cubicBezTo>
                  <a:cubicBezTo>
                    <a:pt x="64" y="43"/>
                    <a:pt x="65" y="41"/>
                    <a:pt x="66" y="38"/>
                  </a:cubicBezTo>
                  <a:cubicBezTo>
                    <a:pt x="67" y="33"/>
                    <a:pt x="69" y="29"/>
                    <a:pt x="73" y="25"/>
                  </a:cubicBezTo>
                  <a:cubicBezTo>
                    <a:pt x="76" y="21"/>
                    <a:pt x="81" y="19"/>
                    <a:pt x="86" y="18"/>
                  </a:cubicBezTo>
                  <a:cubicBezTo>
                    <a:pt x="91" y="16"/>
                    <a:pt x="96" y="17"/>
                    <a:pt x="101" y="18"/>
                  </a:cubicBezTo>
                  <a:cubicBezTo>
                    <a:pt x="106" y="20"/>
                    <a:pt x="110" y="23"/>
                    <a:pt x="113" y="27"/>
                  </a:cubicBezTo>
                  <a:cubicBezTo>
                    <a:pt x="116" y="31"/>
                    <a:pt x="123" y="31"/>
                    <a:pt x="126" y="27"/>
                  </a:cubicBezTo>
                  <a:cubicBezTo>
                    <a:pt x="129" y="23"/>
                    <a:pt x="133" y="20"/>
                    <a:pt x="138" y="18"/>
                  </a:cubicBezTo>
                  <a:cubicBezTo>
                    <a:pt x="143" y="17"/>
                    <a:pt x="148" y="16"/>
                    <a:pt x="153" y="18"/>
                  </a:cubicBezTo>
                  <a:cubicBezTo>
                    <a:pt x="158" y="19"/>
                    <a:pt x="163" y="21"/>
                    <a:pt x="167" y="25"/>
                  </a:cubicBezTo>
                  <a:cubicBezTo>
                    <a:pt x="170" y="29"/>
                    <a:pt x="173" y="33"/>
                    <a:pt x="174" y="38"/>
                  </a:cubicBezTo>
                  <a:cubicBezTo>
                    <a:pt x="174" y="41"/>
                    <a:pt x="176" y="43"/>
                    <a:pt x="178" y="44"/>
                  </a:cubicBezTo>
                  <a:cubicBezTo>
                    <a:pt x="180" y="45"/>
                    <a:pt x="182" y="45"/>
                    <a:pt x="185" y="44"/>
                  </a:cubicBezTo>
                  <a:cubicBezTo>
                    <a:pt x="189" y="42"/>
                    <a:pt x="194" y="41"/>
                    <a:pt x="199" y="42"/>
                  </a:cubicBezTo>
                  <a:cubicBezTo>
                    <a:pt x="205" y="43"/>
                    <a:pt x="209" y="45"/>
                    <a:pt x="213" y="48"/>
                  </a:cubicBezTo>
                  <a:cubicBezTo>
                    <a:pt x="219" y="53"/>
                    <a:pt x="222" y="59"/>
                    <a:pt x="223" y="67"/>
                  </a:cubicBezTo>
                  <a:cubicBezTo>
                    <a:pt x="223" y="71"/>
                    <a:pt x="227" y="74"/>
                    <a:pt x="231" y="74"/>
                  </a:cubicBezTo>
                  <a:cubicBezTo>
                    <a:pt x="236" y="74"/>
                    <a:pt x="239" y="70"/>
                    <a:pt x="239" y="65"/>
                  </a:cubicBezTo>
                  <a:cubicBezTo>
                    <a:pt x="238" y="54"/>
                    <a:pt x="233" y="43"/>
                    <a:pt x="224" y="36"/>
                  </a:cubicBezTo>
                  <a:cubicBezTo>
                    <a:pt x="217" y="31"/>
                    <a:pt x="210" y="27"/>
                    <a:pt x="202" y="26"/>
                  </a:cubicBezTo>
                  <a:cubicBezTo>
                    <a:pt x="196" y="25"/>
                    <a:pt x="191" y="26"/>
                    <a:pt x="187" y="27"/>
                  </a:cubicBezTo>
                  <a:cubicBezTo>
                    <a:pt x="185" y="22"/>
                    <a:pt x="182" y="18"/>
                    <a:pt x="178" y="14"/>
                  </a:cubicBezTo>
                  <a:cubicBezTo>
                    <a:pt x="173" y="8"/>
                    <a:pt x="165" y="4"/>
                    <a:pt x="157" y="2"/>
                  </a:cubicBezTo>
                  <a:cubicBezTo>
                    <a:pt x="149" y="0"/>
                    <a:pt x="141" y="1"/>
                    <a:pt x="133" y="3"/>
                  </a:cubicBezTo>
                  <a:cubicBezTo>
                    <a:pt x="128" y="5"/>
                    <a:pt x="124" y="8"/>
                    <a:pt x="120" y="11"/>
                  </a:cubicBezTo>
                  <a:cubicBezTo>
                    <a:pt x="116" y="8"/>
                    <a:pt x="111" y="5"/>
                    <a:pt x="107" y="3"/>
                  </a:cubicBezTo>
                  <a:cubicBezTo>
                    <a:pt x="99" y="1"/>
                    <a:pt x="90" y="0"/>
                    <a:pt x="82" y="2"/>
                  </a:cubicBezTo>
                  <a:cubicBezTo>
                    <a:pt x="74" y="4"/>
                    <a:pt x="67" y="8"/>
                    <a:pt x="61" y="14"/>
                  </a:cubicBezTo>
                  <a:cubicBezTo>
                    <a:pt x="58" y="18"/>
                    <a:pt x="55" y="22"/>
                    <a:pt x="53" y="27"/>
                  </a:cubicBezTo>
                  <a:cubicBezTo>
                    <a:pt x="48" y="26"/>
                    <a:pt x="43" y="25"/>
                    <a:pt x="38" y="26"/>
                  </a:cubicBezTo>
                  <a:cubicBezTo>
                    <a:pt x="30" y="27"/>
                    <a:pt x="22" y="31"/>
                    <a:pt x="16" y="36"/>
                  </a:cubicBezTo>
                  <a:cubicBezTo>
                    <a:pt x="7" y="43"/>
                    <a:pt x="2" y="54"/>
                    <a:pt x="1" y="65"/>
                  </a:cubicBezTo>
                  <a:cubicBezTo>
                    <a:pt x="0" y="70"/>
                    <a:pt x="4" y="74"/>
                    <a:pt x="8" y="74"/>
                  </a:cubicBezTo>
                  <a:cubicBezTo>
                    <a:pt x="8" y="74"/>
                    <a:pt x="8" y="74"/>
                    <a:pt x="9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52" name="Freeform 562"/>
            <p:cNvSpPr>
              <a:spLocks noEditPoints="1"/>
            </p:cNvSpPr>
            <p:nvPr/>
          </p:nvSpPr>
          <p:spPr bwMode="auto">
            <a:xfrm>
              <a:off x="647700" y="884238"/>
              <a:ext cx="344488" cy="231775"/>
            </a:xfrm>
            <a:custGeom>
              <a:avLst/>
              <a:gdLst>
                <a:gd name="T0" fmla="*/ 0 w 360"/>
                <a:gd name="T1" fmla="*/ 233 h 241"/>
                <a:gd name="T2" fmla="*/ 8 w 360"/>
                <a:gd name="T3" fmla="*/ 241 h 241"/>
                <a:gd name="T4" fmla="*/ 31 w 360"/>
                <a:gd name="T5" fmla="*/ 241 h 241"/>
                <a:gd name="T6" fmla="*/ 75 w 360"/>
                <a:gd name="T7" fmla="*/ 241 h 241"/>
                <a:gd name="T8" fmla="*/ 116 w 360"/>
                <a:gd name="T9" fmla="*/ 241 h 241"/>
                <a:gd name="T10" fmla="*/ 159 w 360"/>
                <a:gd name="T11" fmla="*/ 241 h 241"/>
                <a:gd name="T12" fmla="*/ 201 w 360"/>
                <a:gd name="T13" fmla="*/ 241 h 241"/>
                <a:gd name="T14" fmla="*/ 244 w 360"/>
                <a:gd name="T15" fmla="*/ 241 h 241"/>
                <a:gd name="T16" fmla="*/ 285 w 360"/>
                <a:gd name="T17" fmla="*/ 241 h 241"/>
                <a:gd name="T18" fmla="*/ 329 w 360"/>
                <a:gd name="T19" fmla="*/ 241 h 241"/>
                <a:gd name="T20" fmla="*/ 352 w 360"/>
                <a:gd name="T21" fmla="*/ 241 h 241"/>
                <a:gd name="T22" fmla="*/ 360 w 360"/>
                <a:gd name="T23" fmla="*/ 233 h 241"/>
                <a:gd name="T24" fmla="*/ 352 w 360"/>
                <a:gd name="T25" fmla="*/ 225 h 241"/>
                <a:gd name="T26" fmla="*/ 337 w 360"/>
                <a:gd name="T27" fmla="*/ 225 h 241"/>
                <a:gd name="T28" fmla="*/ 337 w 360"/>
                <a:gd name="T29" fmla="*/ 8 h 241"/>
                <a:gd name="T30" fmla="*/ 329 w 360"/>
                <a:gd name="T31" fmla="*/ 0 h 241"/>
                <a:gd name="T32" fmla="*/ 285 w 360"/>
                <a:gd name="T33" fmla="*/ 0 h 241"/>
                <a:gd name="T34" fmla="*/ 277 w 360"/>
                <a:gd name="T35" fmla="*/ 8 h 241"/>
                <a:gd name="T36" fmla="*/ 277 w 360"/>
                <a:gd name="T37" fmla="*/ 225 h 241"/>
                <a:gd name="T38" fmla="*/ 252 w 360"/>
                <a:gd name="T39" fmla="*/ 225 h 241"/>
                <a:gd name="T40" fmla="*/ 252 w 360"/>
                <a:gd name="T41" fmla="*/ 121 h 241"/>
                <a:gd name="T42" fmla="*/ 244 w 360"/>
                <a:gd name="T43" fmla="*/ 113 h 241"/>
                <a:gd name="T44" fmla="*/ 201 w 360"/>
                <a:gd name="T45" fmla="*/ 113 h 241"/>
                <a:gd name="T46" fmla="*/ 193 w 360"/>
                <a:gd name="T47" fmla="*/ 121 h 241"/>
                <a:gd name="T48" fmla="*/ 193 w 360"/>
                <a:gd name="T49" fmla="*/ 225 h 241"/>
                <a:gd name="T50" fmla="*/ 167 w 360"/>
                <a:gd name="T51" fmla="*/ 225 h 241"/>
                <a:gd name="T52" fmla="*/ 167 w 360"/>
                <a:gd name="T53" fmla="*/ 80 h 241"/>
                <a:gd name="T54" fmla="*/ 159 w 360"/>
                <a:gd name="T55" fmla="*/ 72 h 241"/>
                <a:gd name="T56" fmla="*/ 116 w 360"/>
                <a:gd name="T57" fmla="*/ 72 h 241"/>
                <a:gd name="T58" fmla="*/ 108 w 360"/>
                <a:gd name="T59" fmla="*/ 80 h 241"/>
                <a:gd name="T60" fmla="*/ 108 w 360"/>
                <a:gd name="T61" fmla="*/ 225 h 241"/>
                <a:gd name="T62" fmla="*/ 83 w 360"/>
                <a:gd name="T63" fmla="*/ 225 h 241"/>
                <a:gd name="T64" fmla="*/ 83 w 360"/>
                <a:gd name="T65" fmla="*/ 166 h 241"/>
                <a:gd name="T66" fmla="*/ 75 w 360"/>
                <a:gd name="T67" fmla="*/ 158 h 241"/>
                <a:gd name="T68" fmla="*/ 31 w 360"/>
                <a:gd name="T69" fmla="*/ 158 h 241"/>
                <a:gd name="T70" fmla="*/ 23 w 360"/>
                <a:gd name="T71" fmla="*/ 166 h 241"/>
                <a:gd name="T72" fmla="*/ 23 w 360"/>
                <a:gd name="T73" fmla="*/ 225 h 241"/>
                <a:gd name="T74" fmla="*/ 8 w 360"/>
                <a:gd name="T75" fmla="*/ 225 h 241"/>
                <a:gd name="T76" fmla="*/ 0 w 360"/>
                <a:gd name="T77" fmla="*/ 233 h 241"/>
                <a:gd name="T78" fmla="*/ 293 w 360"/>
                <a:gd name="T79" fmla="*/ 16 h 241"/>
                <a:gd name="T80" fmla="*/ 321 w 360"/>
                <a:gd name="T81" fmla="*/ 16 h 241"/>
                <a:gd name="T82" fmla="*/ 321 w 360"/>
                <a:gd name="T83" fmla="*/ 225 h 241"/>
                <a:gd name="T84" fmla="*/ 293 w 360"/>
                <a:gd name="T85" fmla="*/ 225 h 241"/>
                <a:gd name="T86" fmla="*/ 293 w 360"/>
                <a:gd name="T87" fmla="*/ 16 h 241"/>
                <a:gd name="T88" fmla="*/ 209 w 360"/>
                <a:gd name="T89" fmla="*/ 129 h 241"/>
                <a:gd name="T90" fmla="*/ 236 w 360"/>
                <a:gd name="T91" fmla="*/ 129 h 241"/>
                <a:gd name="T92" fmla="*/ 236 w 360"/>
                <a:gd name="T93" fmla="*/ 225 h 241"/>
                <a:gd name="T94" fmla="*/ 209 w 360"/>
                <a:gd name="T95" fmla="*/ 225 h 241"/>
                <a:gd name="T96" fmla="*/ 209 w 360"/>
                <a:gd name="T97" fmla="*/ 129 h 241"/>
                <a:gd name="T98" fmla="*/ 124 w 360"/>
                <a:gd name="T99" fmla="*/ 88 h 241"/>
                <a:gd name="T100" fmla="*/ 151 w 360"/>
                <a:gd name="T101" fmla="*/ 88 h 241"/>
                <a:gd name="T102" fmla="*/ 151 w 360"/>
                <a:gd name="T103" fmla="*/ 225 h 241"/>
                <a:gd name="T104" fmla="*/ 124 w 360"/>
                <a:gd name="T105" fmla="*/ 225 h 241"/>
                <a:gd name="T106" fmla="*/ 124 w 360"/>
                <a:gd name="T107" fmla="*/ 88 h 241"/>
                <a:gd name="T108" fmla="*/ 39 w 360"/>
                <a:gd name="T109" fmla="*/ 174 h 241"/>
                <a:gd name="T110" fmla="*/ 67 w 360"/>
                <a:gd name="T111" fmla="*/ 174 h 241"/>
                <a:gd name="T112" fmla="*/ 67 w 360"/>
                <a:gd name="T113" fmla="*/ 225 h 241"/>
                <a:gd name="T114" fmla="*/ 39 w 360"/>
                <a:gd name="T115" fmla="*/ 225 h 241"/>
                <a:gd name="T116" fmla="*/ 39 w 360"/>
                <a:gd name="T117" fmla="*/ 174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0" h="241">
                  <a:moveTo>
                    <a:pt x="0" y="233"/>
                  </a:moveTo>
                  <a:cubicBezTo>
                    <a:pt x="0" y="238"/>
                    <a:pt x="4" y="241"/>
                    <a:pt x="8" y="241"/>
                  </a:cubicBezTo>
                  <a:cubicBezTo>
                    <a:pt x="31" y="241"/>
                    <a:pt x="31" y="241"/>
                    <a:pt x="31" y="241"/>
                  </a:cubicBezTo>
                  <a:cubicBezTo>
                    <a:pt x="75" y="241"/>
                    <a:pt x="75" y="241"/>
                    <a:pt x="75" y="241"/>
                  </a:cubicBezTo>
                  <a:cubicBezTo>
                    <a:pt x="116" y="241"/>
                    <a:pt x="116" y="241"/>
                    <a:pt x="116" y="241"/>
                  </a:cubicBezTo>
                  <a:cubicBezTo>
                    <a:pt x="159" y="241"/>
                    <a:pt x="159" y="241"/>
                    <a:pt x="159" y="241"/>
                  </a:cubicBezTo>
                  <a:cubicBezTo>
                    <a:pt x="201" y="241"/>
                    <a:pt x="201" y="241"/>
                    <a:pt x="201" y="241"/>
                  </a:cubicBezTo>
                  <a:cubicBezTo>
                    <a:pt x="244" y="241"/>
                    <a:pt x="244" y="241"/>
                    <a:pt x="244" y="241"/>
                  </a:cubicBezTo>
                  <a:cubicBezTo>
                    <a:pt x="285" y="241"/>
                    <a:pt x="285" y="241"/>
                    <a:pt x="285" y="241"/>
                  </a:cubicBezTo>
                  <a:cubicBezTo>
                    <a:pt x="329" y="241"/>
                    <a:pt x="329" y="241"/>
                    <a:pt x="329" y="241"/>
                  </a:cubicBezTo>
                  <a:cubicBezTo>
                    <a:pt x="352" y="241"/>
                    <a:pt x="352" y="241"/>
                    <a:pt x="352" y="241"/>
                  </a:cubicBezTo>
                  <a:cubicBezTo>
                    <a:pt x="356" y="241"/>
                    <a:pt x="360" y="238"/>
                    <a:pt x="360" y="233"/>
                  </a:cubicBezTo>
                  <a:cubicBezTo>
                    <a:pt x="360" y="229"/>
                    <a:pt x="356" y="225"/>
                    <a:pt x="352" y="225"/>
                  </a:cubicBezTo>
                  <a:cubicBezTo>
                    <a:pt x="337" y="225"/>
                    <a:pt x="337" y="225"/>
                    <a:pt x="337" y="225"/>
                  </a:cubicBezTo>
                  <a:cubicBezTo>
                    <a:pt x="337" y="8"/>
                    <a:pt x="337" y="8"/>
                    <a:pt x="337" y="8"/>
                  </a:cubicBezTo>
                  <a:cubicBezTo>
                    <a:pt x="337" y="4"/>
                    <a:pt x="333" y="0"/>
                    <a:pt x="329" y="0"/>
                  </a:cubicBezTo>
                  <a:cubicBezTo>
                    <a:pt x="285" y="0"/>
                    <a:pt x="285" y="0"/>
                    <a:pt x="285" y="0"/>
                  </a:cubicBezTo>
                  <a:cubicBezTo>
                    <a:pt x="281" y="0"/>
                    <a:pt x="277" y="4"/>
                    <a:pt x="277" y="8"/>
                  </a:cubicBezTo>
                  <a:cubicBezTo>
                    <a:pt x="277" y="225"/>
                    <a:pt x="277" y="225"/>
                    <a:pt x="277" y="225"/>
                  </a:cubicBezTo>
                  <a:cubicBezTo>
                    <a:pt x="252" y="225"/>
                    <a:pt x="252" y="225"/>
                    <a:pt x="252" y="225"/>
                  </a:cubicBezTo>
                  <a:cubicBezTo>
                    <a:pt x="252" y="121"/>
                    <a:pt x="252" y="121"/>
                    <a:pt x="252" y="121"/>
                  </a:cubicBezTo>
                  <a:cubicBezTo>
                    <a:pt x="252" y="116"/>
                    <a:pt x="248" y="113"/>
                    <a:pt x="244" y="113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196" y="113"/>
                    <a:pt x="193" y="116"/>
                    <a:pt x="193" y="121"/>
                  </a:cubicBezTo>
                  <a:cubicBezTo>
                    <a:pt x="193" y="225"/>
                    <a:pt x="193" y="225"/>
                    <a:pt x="193" y="225"/>
                  </a:cubicBezTo>
                  <a:cubicBezTo>
                    <a:pt x="167" y="225"/>
                    <a:pt x="167" y="225"/>
                    <a:pt x="167" y="225"/>
                  </a:cubicBezTo>
                  <a:cubicBezTo>
                    <a:pt x="167" y="80"/>
                    <a:pt x="167" y="80"/>
                    <a:pt x="167" y="80"/>
                  </a:cubicBezTo>
                  <a:cubicBezTo>
                    <a:pt x="167" y="76"/>
                    <a:pt x="164" y="72"/>
                    <a:pt x="159" y="72"/>
                  </a:cubicBezTo>
                  <a:cubicBezTo>
                    <a:pt x="116" y="72"/>
                    <a:pt x="116" y="72"/>
                    <a:pt x="116" y="72"/>
                  </a:cubicBezTo>
                  <a:cubicBezTo>
                    <a:pt x="111" y="72"/>
                    <a:pt x="108" y="76"/>
                    <a:pt x="108" y="80"/>
                  </a:cubicBezTo>
                  <a:cubicBezTo>
                    <a:pt x="108" y="225"/>
                    <a:pt x="108" y="225"/>
                    <a:pt x="108" y="225"/>
                  </a:cubicBezTo>
                  <a:cubicBezTo>
                    <a:pt x="83" y="225"/>
                    <a:pt x="83" y="225"/>
                    <a:pt x="83" y="225"/>
                  </a:cubicBezTo>
                  <a:cubicBezTo>
                    <a:pt x="83" y="166"/>
                    <a:pt x="83" y="166"/>
                    <a:pt x="83" y="166"/>
                  </a:cubicBezTo>
                  <a:cubicBezTo>
                    <a:pt x="83" y="161"/>
                    <a:pt x="79" y="158"/>
                    <a:pt x="75" y="158"/>
                  </a:cubicBezTo>
                  <a:cubicBezTo>
                    <a:pt x="31" y="158"/>
                    <a:pt x="31" y="158"/>
                    <a:pt x="31" y="158"/>
                  </a:cubicBezTo>
                  <a:cubicBezTo>
                    <a:pt x="27" y="158"/>
                    <a:pt x="23" y="161"/>
                    <a:pt x="23" y="166"/>
                  </a:cubicBezTo>
                  <a:cubicBezTo>
                    <a:pt x="23" y="225"/>
                    <a:pt x="23" y="225"/>
                    <a:pt x="23" y="225"/>
                  </a:cubicBezTo>
                  <a:cubicBezTo>
                    <a:pt x="8" y="225"/>
                    <a:pt x="8" y="225"/>
                    <a:pt x="8" y="225"/>
                  </a:cubicBezTo>
                  <a:cubicBezTo>
                    <a:pt x="4" y="225"/>
                    <a:pt x="0" y="229"/>
                    <a:pt x="0" y="233"/>
                  </a:cubicBezTo>
                  <a:close/>
                  <a:moveTo>
                    <a:pt x="293" y="16"/>
                  </a:moveTo>
                  <a:cubicBezTo>
                    <a:pt x="321" y="16"/>
                    <a:pt x="321" y="16"/>
                    <a:pt x="321" y="16"/>
                  </a:cubicBezTo>
                  <a:cubicBezTo>
                    <a:pt x="321" y="225"/>
                    <a:pt x="321" y="225"/>
                    <a:pt x="321" y="225"/>
                  </a:cubicBezTo>
                  <a:cubicBezTo>
                    <a:pt x="293" y="225"/>
                    <a:pt x="293" y="225"/>
                    <a:pt x="293" y="225"/>
                  </a:cubicBezTo>
                  <a:lnTo>
                    <a:pt x="293" y="16"/>
                  </a:lnTo>
                  <a:close/>
                  <a:moveTo>
                    <a:pt x="209" y="129"/>
                  </a:moveTo>
                  <a:cubicBezTo>
                    <a:pt x="236" y="129"/>
                    <a:pt x="236" y="129"/>
                    <a:pt x="236" y="129"/>
                  </a:cubicBezTo>
                  <a:cubicBezTo>
                    <a:pt x="236" y="225"/>
                    <a:pt x="236" y="225"/>
                    <a:pt x="236" y="225"/>
                  </a:cubicBezTo>
                  <a:cubicBezTo>
                    <a:pt x="209" y="225"/>
                    <a:pt x="209" y="225"/>
                    <a:pt x="209" y="225"/>
                  </a:cubicBezTo>
                  <a:lnTo>
                    <a:pt x="209" y="129"/>
                  </a:lnTo>
                  <a:close/>
                  <a:moveTo>
                    <a:pt x="124" y="88"/>
                  </a:moveTo>
                  <a:cubicBezTo>
                    <a:pt x="151" y="88"/>
                    <a:pt x="151" y="88"/>
                    <a:pt x="151" y="88"/>
                  </a:cubicBezTo>
                  <a:cubicBezTo>
                    <a:pt x="151" y="225"/>
                    <a:pt x="151" y="225"/>
                    <a:pt x="151" y="225"/>
                  </a:cubicBezTo>
                  <a:cubicBezTo>
                    <a:pt x="124" y="225"/>
                    <a:pt x="124" y="225"/>
                    <a:pt x="124" y="225"/>
                  </a:cubicBezTo>
                  <a:lnTo>
                    <a:pt x="124" y="88"/>
                  </a:lnTo>
                  <a:close/>
                  <a:moveTo>
                    <a:pt x="39" y="174"/>
                  </a:moveTo>
                  <a:cubicBezTo>
                    <a:pt x="67" y="174"/>
                    <a:pt x="67" y="174"/>
                    <a:pt x="67" y="174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39" y="225"/>
                    <a:pt x="39" y="225"/>
                    <a:pt x="39" y="225"/>
                  </a:cubicBezTo>
                  <a:lnTo>
                    <a:pt x="39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53" name="Freeform 563"/>
            <p:cNvSpPr>
              <a:spLocks noEditPoints="1"/>
            </p:cNvSpPr>
            <p:nvPr/>
          </p:nvSpPr>
          <p:spPr bwMode="auto">
            <a:xfrm>
              <a:off x="1439863" y="47625"/>
              <a:ext cx="307975" cy="233363"/>
            </a:xfrm>
            <a:custGeom>
              <a:avLst/>
              <a:gdLst>
                <a:gd name="T0" fmla="*/ 9 w 322"/>
                <a:gd name="T1" fmla="*/ 141 h 245"/>
                <a:gd name="T2" fmla="*/ 60 w 322"/>
                <a:gd name="T3" fmla="*/ 93 h 245"/>
                <a:gd name="T4" fmla="*/ 75 w 322"/>
                <a:gd name="T5" fmla="*/ 95 h 245"/>
                <a:gd name="T6" fmla="*/ 150 w 322"/>
                <a:gd name="T7" fmla="*/ 161 h 245"/>
                <a:gd name="T8" fmla="*/ 79 w 322"/>
                <a:gd name="T9" fmla="*/ 243 h 245"/>
                <a:gd name="T10" fmla="*/ 90 w 322"/>
                <a:gd name="T11" fmla="*/ 243 h 245"/>
                <a:gd name="T12" fmla="*/ 231 w 322"/>
                <a:gd name="T13" fmla="*/ 243 h 245"/>
                <a:gd name="T14" fmla="*/ 243 w 322"/>
                <a:gd name="T15" fmla="*/ 243 h 245"/>
                <a:gd name="T16" fmla="*/ 172 w 322"/>
                <a:gd name="T17" fmla="*/ 161 h 245"/>
                <a:gd name="T18" fmla="*/ 247 w 322"/>
                <a:gd name="T19" fmla="*/ 95 h 245"/>
                <a:gd name="T20" fmla="*/ 262 w 322"/>
                <a:gd name="T21" fmla="*/ 93 h 245"/>
                <a:gd name="T22" fmla="*/ 313 w 322"/>
                <a:gd name="T23" fmla="*/ 141 h 245"/>
                <a:gd name="T24" fmla="*/ 321 w 322"/>
                <a:gd name="T25" fmla="*/ 132 h 245"/>
                <a:gd name="T26" fmla="*/ 287 w 322"/>
                <a:gd name="T27" fmla="*/ 46 h 245"/>
                <a:gd name="T28" fmla="*/ 276 w 322"/>
                <a:gd name="T29" fmla="*/ 35 h 245"/>
                <a:gd name="T30" fmla="*/ 190 w 322"/>
                <a:gd name="T31" fmla="*/ 1 h 245"/>
                <a:gd name="T32" fmla="*/ 183 w 322"/>
                <a:gd name="T33" fmla="*/ 14 h 245"/>
                <a:gd name="T34" fmla="*/ 226 w 322"/>
                <a:gd name="T35" fmla="*/ 66 h 245"/>
                <a:gd name="T36" fmla="*/ 231 w 322"/>
                <a:gd name="T37" fmla="*/ 79 h 245"/>
                <a:gd name="T38" fmla="*/ 90 w 322"/>
                <a:gd name="T39" fmla="*/ 79 h 245"/>
                <a:gd name="T40" fmla="*/ 96 w 322"/>
                <a:gd name="T41" fmla="*/ 66 h 245"/>
                <a:gd name="T42" fmla="*/ 139 w 322"/>
                <a:gd name="T43" fmla="*/ 14 h 245"/>
                <a:gd name="T44" fmla="*/ 132 w 322"/>
                <a:gd name="T45" fmla="*/ 1 h 245"/>
                <a:gd name="T46" fmla="*/ 46 w 322"/>
                <a:gd name="T47" fmla="*/ 35 h 245"/>
                <a:gd name="T48" fmla="*/ 35 w 322"/>
                <a:gd name="T49" fmla="*/ 46 h 245"/>
                <a:gd name="T50" fmla="*/ 1 w 322"/>
                <a:gd name="T51" fmla="*/ 132 h 245"/>
                <a:gd name="T52" fmla="*/ 214 w 322"/>
                <a:gd name="T53" fmla="*/ 23 h 245"/>
                <a:gd name="T54" fmla="*/ 299 w 322"/>
                <a:gd name="T55" fmla="*/ 108 h 245"/>
                <a:gd name="T56" fmla="*/ 263 w 322"/>
                <a:gd name="T57" fmla="*/ 75 h 245"/>
                <a:gd name="T58" fmla="*/ 254 w 322"/>
                <a:gd name="T59" fmla="*/ 79 h 245"/>
                <a:gd name="T60" fmla="*/ 246 w 322"/>
                <a:gd name="T61" fmla="*/ 63 h 245"/>
                <a:gd name="T62" fmla="*/ 214 w 322"/>
                <a:gd name="T63" fmla="*/ 23 h 245"/>
                <a:gd name="T64" fmla="*/ 108 w 322"/>
                <a:gd name="T65" fmla="*/ 23 h 245"/>
                <a:gd name="T66" fmla="*/ 76 w 322"/>
                <a:gd name="T67" fmla="*/ 63 h 245"/>
                <a:gd name="T68" fmla="*/ 68 w 322"/>
                <a:gd name="T69" fmla="*/ 79 h 245"/>
                <a:gd name="T70" fmla="*/ 53 w 322"/>
                <a:gd name="T71" fmla="*/ 77 h 245"/>
                <a:gd name="T72" fmla="*/ 55 w 322"/>
                <a:gd name="T73" fmla="*/ 5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22" h="245">
                  <a:moveTo>
                    <a:pt x="5" y="140"/>
                  </a:moveTo>
                  <a:cubicBezTo>
                    <a:pt x="6" y="141"/>
                    <a:pt x="7" y="141"/>
                    <a:pt x="9" y="141"/>
                  </a:cubicBezTo>
                  <a:cubicBezTo>
                    <a:pt x="11" y="141"/>
                    <a:pt x="13" y="140"/>
                    <a:pt x="14" y="139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5" y="96"/>
                    <a:pt x="65" y="96"/>
                    <a:pt x="65" y="96"/>
                  </a:cubicBezTo>
                  <a:cubicBezTo>
                    <a:pt x="69" y="98"/>
                    <a:pt x="73" y="97"/>
                    <a:pt x="75" y="95"/>
                  </a:cubicBezTo>
                  <a:cubicBezTo>
                    <a:pt x="79" y="91"/>
                    <a:pt x="79" y="91"/>
                    <a:pt x="79" y="91"/>
                  </a:cubicBezTo>
                  <a:cubicBezTo>
                    <a:pt x="150" y="161"/>
                    <a:pt x="150" y="161"/>
                    <a:pt x="150" y="161"/>
                  </a:cubicBezTo>
                  <a:cubicBezTo>
                    <a:pt x="79" y="232"/>
                    <a:pt x="79" y="232"/>
                    <a:pt x="79" y="232"/>
                  </a:cubicBezTo>
                  <a:cubicBezTo>
                    <a:pt x="76" y="235"/>
                    <a:pt x="76" y="240"/>
                    <a:pt x="79" y="243"/>
                  </a:cubicBezTo>
                  <a:cubicBezTo>
                    <a:pt x="81" y="244"/>
                    <a:pt x="83" y="245"/>
                    <a:pt x="85" y="245"/>
                  </a:cubicBezTo>
                  <a:cubicBezTo>
                    <a:pt x="87" y="245"/>
                    <a:pt x="89" y="244"/>
                    <a:pt x="90" y="243"/>
                  </a:cubicBezTo>
                  <a:cubicBezTo>
                    <a:pt x="161" y="172"/>
                    <a:pt x="161" y="172"/>
                    <a:pt x="161" y="172"/>
                  </a:cubicBezTo>
                  <a:cubicBezTo>
                    <a:pt x="231" y="243"/>
                    <a:pt x="231" y="243"/>
                    <a:pt x="231" y="243"/>
                  </a:cubicBezTo>
                  <a:cubicBezTo>
                    <a:pt x="233" y="244"/>
                    <a:pt x="235" y="245"/>
                    <a:pt x="237" y="245"/>
                  </a:cubicBezTo>
                  <a:cubicBezTo>
                    <a:pt x="239" y="245"/>
                    <a:pt x="241" y="244"/>
                    <a:pt x="243" y="243"/>
                  </a:cubicBezTo>
                  <a:cubicBezTo>
                    <a:pt x="246" y="240"/>
                    <a:pt x="246" y="235"/>
                    <a:pt x="243" y="232"/>
                  </a:cubicBezTo>
                  <a:cubicBezTo>
                    <a:pt x="172" y="161"/>
                    <a:pt x="172" y="161"/>
                    <a:pt x="172" y="161"/>
                  </a:cubicBezTo>
                  <a:cubicBezTo>
                    <a:pt x="243" y="91"/>
                    <a:pt x="243" y="91"/>
                    <a:pt x="243" y="91"/>
                  </a:cubicBezTo>
                  <a:cubicBezTo>
                    <a:pt x="247" y="95"/>
                    <a:pt x="247" y="95"/>
                    <a:pt x="247" y="95"/>
                  </a:cubicBezTo>
                  <a:cubicBezTo>
                    <a:pt x="249" y="97"/>
                    <a:pt x="253" y="98"/>
                    <a:pt x="256" y="96"/>
                  </a:cubicBezTo>
                  <a:cubicBezTo>
                    <a:pt x="262" y="93"/>
                    <a:pt x="262" y="93"/>
                    <a:pt x="262" y="93"/>
                  </a:cubicBezTo>
                  <a:cubicBezTo>
                    <a:pt x="308" y="139"/>
                    <a:pt x="308" y="139"/>
                    <a:pt x="308" y="139"/>
                  </a:cubicBezTo>
                  <a:cubicBezTo>
                    <a:pt x="309" y="140"/>
                    <a:pt x="311" y="141"/>
                    <a:pt x="313" y="141"/>
                  </a:cubicBezTo>
                  <a:cubicBezTo>
                    <a:pt x="315" y="141"/>
                    <a:pt x="316" y="141"/>
                    <a:pt x="317" y="140"/>
                  </a:cubicBezTo>
                  <a:cubicBezTo>
                    <a:pt x="320" y="139"/>
                    <a:pt x="322" y="136"/>
                    <a:pt x="321" y="132"/>
                  </a:cubicBezTo>
                  <a:cubicBezTo>
                    <a:pt x="317" y="101"/>
                    <a:pt x="304" y="73"/>
                    <a:pt x="283" y="50"/>
                  </a:cubicBezTo>
                  <a:cubicBezTo>
                    <a:pt x="287" y="46"/>
                    <a:pt x="287" y="46"/>
                    <a:pt x="287" y="46"/>
                  </a:cubicBezTo>
                  <a:cubicBezTo>
                    <a:pt x="290" y="43"/>
                    <a:pt x="290" y="38"/>
                    <a:pt x="287" y="35"/>
                  </a:cubicBezTo>
                  <a:cubicBezTo>
                    <a:pt x="284" y="32"/>
                    <a:pt x="279" y="32"/>
                    <a:pt x="276" y="35"/>
                  </a:cubicBezTo>
                  <a:cubicBezTo>
                    <a:pt x="272" y="38"/>
                    <a:pt x="272" y="38"/>
                    <a:pt x="272" y="38"/>
                  </a:cubicBezTo>
                  <a:cubicBezTo>
                    <a:pt x="249" y="18"/>
                    <a:pt x="221" y="5"/>
                    <a:pt x="190" y="1"/>
                  </a:cubicBezTo>
                  <a:cubicBezTo>
                    <a:pt x="186" y="0"/>
                    <a:pt x="183" y="2"/>
                    <a:pt x="181" y="5"/>
                  </a:cubicBezTo>
                  <a:cubicBezTo>
                    <a:pt x="180" y="8"/>
                    <a:pt x="181" y="12"/>
                    <a:pt x="183" y="14"/>
                  </a:cubicBezTo>
                  <a:cubicBezTo>
                    <a:pt x="229" y="60"/>
                    <a:pt x="229" y="60"/>
                    <a:pt x="229" y="60"/>
                  </a:cubicBezTo>
                  <a:cubicBezTo>
                    <a:pt x="226" y="66"/>
                    <a:pt x="226" y="66"/>
                    <a:pt x="226" y="66"/>
                  </a:cubicBezTo>
                  <a:cubicBezTo>
                    <a:pt x="224" y="69"/>
                    <a:pt x="225" y="73"/>
                    <a:pt x="227" y="75"/>
                  </a:cubicBezTo>
                  <a:cubicBezTo>
                    <a:pt x="231" y="79"/>
                    <a:pt x="231" y="79"/>
                    <a:pt x="231" y="79"/>
                  </a:cubicBezTo>
                  <a:cubicBezTo>
                    <a:pt x="161" y="150"/>
                    <a:pt x="161" y="150"/>
                    <a:pt x="161" y="150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5" y="75"/>
                    <a:pt x="95" y="75"/>
                    <a:pt x="95" y="75"/>
                  </a:cubicBezTo>
                  <a:cubicBezTo>
                    <a:pt x="97" y="73"/>
                    <a:pt x="98" y="69"/>
                    <a:pt x="96" y="66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139" y="14"/>
                    <a:pt x="139" y="14"/>
                    <a:pt x="139" y="14"/>
                  </a:cubicBezTo>
                  <a:cubicBezTo>
                    <a:pt x="141" y="12"/>
                    <a:pt x="142" y="8"/>
                    <a:pt x="140" y="5"/>
                  </a:cubicBezTo>
                  <a:cubicBezTo>
                    <a:pt x="139" y="2"/>
                    <a:pt x="136" y="0"/>
                    <a:pt x="132" y="1"/>
                  </a:cubicBezTo>
                  <a:cubicBezTo>
                    <a:pt x="101" y="5"/>
                    <a:pt x="73" y="18"/>
                    <a:pt x="50" y="38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3" y="32"/>
                    <a:pt x="38" y="32"/>
                    <a:pt x="35" y="35"/>
                  </a:cubicBezTo>
                  <a:cubicBezTo>
                    <a:pt x="32" y="38"/>
                    <a:pt x="32" y="43"/>
                    <a:pt x="35" y="46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18" y="73"/>
                    <a:pt x="5" y="101"/>
                    <a:pt x="1" y="132"/>
                  </a:cubicBezTo>
                  <a:cubicBezTo>
                    <a:pt x="0" y="136"/>
                    <a:pt x="2" y="139"/>
                    <a:pt x="5" y="140"/>
                  </a:cubicBezTo>
                  <a:close/>
                  <a:moveTo>
                    <a:pt x="214" y="23"/>
                  </a:moveTo>
                  <a:cubicBezTo>
                    <a:pt x="234" y="29"/>
                    <a:pt x="252" y="40"/>
                    <a:pt x="267" y="55"/>
                  </a:cubicBezTo>
                  <a:cubicBezTo>
                    <a:pt x="282" y="70"/>
                    <a:pt x="293" y="88"/>
                    <a:pt x="299" y="108"/>
                  </a:cubicBezTo>
                  <a:cubicBezTo>
                    <a:pt x="269" y="77"/>
                    <a:pt x="269" y="77"/>
                    <a:pt x="269" y="77"/>
                  </a:cubicBezTo>
                  <a:cubicBezTo>
                    <a:pt x="267" y="76"/>
                    <a:pt x="265" y="75"/>
                    <a:pt x="263" y="75"/>
                  </a:cubicBezTo>
                  <a:cubicBezTo>
                    <a:pt x="262" y="75"/>
                    <a:pt x="260" y="75"/>
                    <a:pt x="259" y="76"/>
                  </a:cubicBezTo>
                  <a:cubicBezTo>
                    <a:pt x="254" y="79"/>
                    <a:pt x="254" y="79"/>
                    <a:pt x="254" y="79"/>
                  </a:cubicBezTo>
                  <a:cubicBezTo>
                    <a:pt x="243" y="68"/>
                    <a:pt x="243" y="68"/>
                    <a:pt x="243" y="68"/>
                  </a:cubicBezTo>
                  <a:cubicBezTo>
                    <a:pt x="246" y="63"/>
                    <a:pt x="246" y="63"/>
                    <a:pt x="246" y="63"/>
                  </a:cubicBezTo>
                  <a:cubicBezTo>
                    <a:pt x="248" y="60"/>
                    <a:pt x="247" y="56"/>
                    <a:pt x="245" y="53"/>
                  </a:cubicBezTo>
                  <a:lnTo>
                    <a:pt x="214" y="23"/>
                  </a:lnTo>
                  <a:close/>
                  <a:moveTo>
                    <a:pt x="55" y="55"/>
                  </a:moveTo>
                  <a:cubicBezTo>
                    <a:pt x="70" y="40"/>
                    <a:pt x="88" y="29"/>
                    <a:pt x="108" y="23"/>
                  </a:cubicBezTo>
                  <a:cubicBezTo>
                    <a:pt x="77" y="53"/>
                    <a:pt x="77" y="53"/>
                    <a:pt x="77" y="53"/>
                  </a:cubicBezTo>
                  <a:cubicBezTo>
                    <a:pt x="75" y="56"/>
                    <a:pt x="74" y="60"/>
                    <a:pt x="76" y="63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0" y="74"/>
                    <a:pt x="56" y="75"/>
                    <a:pt x="53" y="77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29" y="88"/>
                    <a:pt x="40" y="70"/>
                    <a:pt x="55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54" name="Freeform 564"/>
            <p:cNvSpPr>
              <a:spLocks noEditPoints="1"/>
            </p:cNvSpPr>
            <p:nvPr/>
          </p:nvSpPr>
          <p:spPr bwMode="auto">
            <a:xfrm>
              <a:off x="1298575" y="317500"/>
              <a:ext cx="368300" cy="298450"/>
            </a:xfrm>
            <a:custGeom>
              <a:avLst/>
              <a:gdLst>
                <a:gd name="T0" fmla="*/ 136 w 386"/>
                <a:gd name="T1" fmla="*/ 133 h 312"/>
                <a:gd name="T2" fmla="*/ 73 w 386"/>
                <a:gd name="T3" fmla="*/ 141 h 312"/>
                <a:gd name="T4" fmla="*/ 28 w 386"/>
                <a:gd name="T5" fmla="*/ 104 h 312"/>
                <a:gd name="T6" fmla="*/ 21 w 386"/>
                <a:gd name="T7" fmla="*/ 103 h 312"/>
                <a:gd name="T8" fmla="*/ 16 w 386"/>
                <a:gd name="T9" fmla="*/ 110 h 312"/>
                <a:gd name="T10" fmla="*/ 16 w 386"/>
                <a:gd name="T11" fmla="*/ 148 h 312"/>
                <a:gd name="T12" fmla="*/ 7 w 386"/>
                <a:gd name="T13" fmla="*/ 149 h 312"/>
                <a:gd name="T14" fmla="*/ 0 w 386"/>
                <a:gd name="T15" fmla="*/ 157 h 312"/>
                <a:gd name="T16" fmla="*/ 7 w 386"/>
                <a:gd name="T17" fmla="*/ 165 h 312"/>
                <a:gd name="T18" fmla="*/ 16 w 386"/>
                <a:gd name="T19" fmla="*/ 166 h 312"/>
                <a:gd name="T20" fmla="*/ 16 w 386"/>
                <a:gd name="T21" fmla="*/ 203 h 312"/>
                <a:gd name="T22" fmla="*/ 21 w 386"/>
                <a:gd name="T23" fmla="*/ 210 h 312"/>
                <a:gd name="T24" fmla="*/ 24 w 386"/>
                <a:gd name="T25" fmla="*/ 211 h 312"/>
                <a:gd name="T26" fmla="*/ 28 w 386"/>
                <a:gd name="T27" fmla="*/ 209 h 312"/>
                <a:gd name="T28" fmla="*/ 72 w 386"/>
                <a:gd name="T29" fmla="*/ 173 h 312"/>
                <a:gd name="T30" fmla="*/ 136 w 386"/>
                <a:gd name="T31" fmla="*/ 180 h 312"/>
                <a:gd name="T32" fmla="*/ 117 w 386"/>
                <a:gd name="T33" fmla="*/ 296 h 312"/>
                <a:gd name="T34" fmla="*/ 125 w 386"/>
                <a:gd name="T35" fmla="*/ 311 h 312"/>
                <a:gd name="T36" fmla="*/ 131 w 386"/>
                <a:gd name="T37" fmla="*/ 312 h 312"/>
                <a:gd name="T38" fmla="*/ 142 w 386"/>
                <a:gd name="T39" fmla="*/ 307 h 312"/>
                <a:gd name="T40" fmla="*/ 230 w 386"/>
                <a:gd name="T41" fmla="*/ 192 h 312"/>
                <a:gd name="T42" fmla="*/ 244 w 386"/>
                <a:gd name="T43" fmla="*/ 193 h 312"/>
                <a:gd name="T44" fmla="*/ 274 w 386"/>
                <a:gd name="T45" fmla="*/ 195 h 312"/>
                <a:gd name="T46" fmla="*/ 375 w 386"/>
                <a:gd name="T47" fmla="*/ 173 h 312"/>
                <a:gd name="T48" fmla="*/ 386 w 386"/>
                <a:gd name="T49" fmla="*/ 157 h 312"/>
                <a:gd name="T50" fmla="*/ 375 w 386"/>
                <a:gd name="T51" fmla="*/ 140 h 312"/>
                <a:gd name="T52" fmla="*/ 244 w 386"/>
                <a:gd name="T53" fmla="*/ 120 h 312"/>
                <a:gd name="T54" fmla="*/ 230 w 386"/>
                <a:gd name="T55" fmla="*/ 122 h 312"/>
                <a:gd name="T56" fmla="*/ 142 w 386"/>
                <a:gd name="T57" fmla="*/ 7 h 312"/>
                <a:gd name="T58" fmla="*/ 125 w 386"/>
                <a:gd name="T59" fmla="*/ 2 h 312"/>
                <a:gd name="T60" fmla="*/ 117 w 386"/>
                <a:gd name="T61" fmla="*/ 18 h 312"/>
                <a:gd name="T62" fmla="*/ 136 w 386"/>
                <a:gd name="T63" fmla="*/ 133 h 312"/>
                <a:gd name="T64" fmla="*/ 31 w 386"/>
                <a:gd name="T65" fmla="*/ 126 h 312"/>
                <a:gd name="T66" fmla="*/ 52 w 386"/>
                <a:gd name="T67" fmla="*/ 143 h 312"/>
                <a:gd name="T68" fmla="*/ 31 w 386"/>
                <a:gd name="T69" fmla="*/ 146 h 312"/>
                <a:gd name="T70" fmla="*/ 31 w 386"/>
                <a:gd name="T71" fmla="*/ 126 h 312"/>
                <a:gd name="T72" fmla="*/ 31 w 386"/>
                <a:gd name="T73" fmla="*/ 187 h 312"/>
                <a:gd name="T74" fmla="*/ 31 w 386"/>
                <a:gd name="T75" fmla="*/ 168 h 312"/>
                <a:gd name="T76" fmla="*/ 52 w 386"/>
                <a:gd name="T77" fmla="*/ 170 h 312"/>
                <a:gd name="T78" fmla="*/ 31 w 386"/>
                <a:gd name="T79" fmla="*/ 187 h 312"/>
                <a:gd name="T80" fmla="*/ 134 w 386"/>
                <a:gd name="T81" fmla="*/ 291 h 312"/>
                <a:gd name="T82" fmla="*/ 152 w 386"/>
                <a:gd name="T83" fmla="*/ 182 h 312"/>
                <a:gd name="T84" fmla="*/ 211 w 386"/>
                <a:gd name="T85" fmla="*/ 189 h 312"/>
                <a:gd name="T86" fmla="*/ 134 w 386"/>
                <a:gd name="T87" fmla="*/ 291 h 312"/>
                <a:gd name="T88" fmla="*/ 246 w 386"/>
                <a:gd name="T89" fmla="*/ 136 h 312"/>
                <a:gd name="T90" fmla="*/ 369 w 386"/>
                <a:gd name="T91" fmla="*/ 155 h 312"/>
                <a:gd name="T92" fmla="*/ 370 w 386"/>
                <a:gd name="T93" fmla="*/ 157 h 312"/>
                <a:gd name="T94" fmla="*/ 369 w 386"/>
                <a:gd name="T95" fmla="*/ 159 h 312"/>
                <a:gd name="T96" fmla="*/ 246 w 386"/>
                <a:gd name="T97" fmla="*/ 178 h 312"/>
                <a:gd name="T98" fmla="*/ 74 w 386"/>
                <a:gd name="T99" fmla="*/ 157 h 312"/>
                <a:gd name="T100" fmla="*/ 246 w 386"/>
                <a:gd name="T101" fmla="*/ 136 h 312"/>
                <a:gd name="T102" fmla="*/ 211 w 386"/>
                <a:gd name="T103" fmla="*/ 124 h 312"/>
                <a:gd name="T104" fmla="*/ 152 w 386"/>
                <a:gd name="T105" fmla="*/ 131 h 312"/>
                <a:gd name="T106" fmla="*/ 134 w 386"/>
                <a:gd name="T107" fmla="*/ 22 h 312"/>
                <a:gd name="T108" fmla="*/ 211 w 386"/>
                <a:gd name="T109" fmla="*/ 12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6" h="312">
                  <a:moveTo>
                    <a:pt x="136" y="133"/>
                  </a:moveTo>
                  <a:cubicBezTo>
                    <a:pt x="73" y="141"/>
                    <a:pt x="73" y="141"/>
                    <a:pt x="73" y="141"/>
                  </a:cubicBezTo>
                  <a:cubicBezTo>
                    <a:pt x="28" y="104"/>
                    <a:pt x="28" y="104"/>
                    <a:pt x="28" y="104"/>
                  </a:cubicBezTo>
                  <a:cubicBezTo>
                    <a:pt x="26" y="102"/>
                    <a:pt x="23" y="102"/>
                    <a:pt x="21" y="103"/>
                  </a:cubicBezTo>
                  <a:cubicBezTo>
                    <a:pt x="18" y="105"/>
                    <a:pt x="16" y="107"/>
                    <a:pt x="16" y="110"/>
                  </a:cubicBezTo>
                  <a:cubicBezTo>
                    <a:pt x="16" y="148"/>
                    <a:pt x="16" y="148"/>
                    <a:pt x="16" y="148"/>
                  </a:cubicBezTo>
                  <a:cubicBezTo>
                    <a:pt x="7" y="149"/>
                    <a:pt x="7" y="149"/>
                    <a:pt x="7" y="149"/>
                  </a:cubicBezTo>
                  <a:cubicBezTo>
                    <a:pt x="3" y="149"/>
                    <a:pt x="0" y="153"/>
                    <a:pt x="0" y="157"/>
                  </a:cubicBezTo>
                  <a:cubicBezTo>
                    <a:pt x="0" y="161"/>
                    <a:pt x="3" y="164"/>
                    <a:pt x="7" y="165"/>
                  </a:cubicBezTo>
                  <a:cubicBezTo>
                    <a:pt x="16" y="166"/>
                    <a:pt x="16" y="166"/>
                    <a:pt x="16" y="166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6" y="206"/>
                    <a:pt x="18" y="209"/>
                    <a:pt x="21" y="210"/>
                  </a:cubicBezTo>
                  <a:cubicBezTo>
                    <a:pt x="22" y="210"/>
                    <a:pt x="23" y="211"/>
                    <a:pt x="24" y="211"/>
                  </a:cubicBezTo>
                  <a:cubicBezTo>
                    <a:pt x="25" y="211"/>
                    <a:pt x="27" y="210"/>
                    <a:pt x="28" y="209"/>
                  </a:cubicBezTo>
                  <a:cubicBezTo>
                    <a:pt x="72" y="173"/>
                    <a:pt x="72" y="173"/>
                    <a:pt x="72" y="173"/>
                  </a:cubicBezTo>
                  <a:cubicBezTo>
                    <a:pt x="136" y="180"/>
                    <a:pt x="136" y="180"/>
                    <a:pt x="136" y="180"/>
                  </a:cubicBezTo>
                  <a:cubicBezTo>
                    <a:pt x="117" y="296"/>
                    <a:pt x="117" y="296"/>
                    <a:pt x="117" y="296"/>
                  </a:cubicBezTo>
                  <a:cubicBezTo>
                    <a:pt x="116" y="302"/>
                    <a:pt x="119" y="308"/>
                    <a:pt x="125" y="311"/>
                  </a:cubicBezTo>
                  <a:cubicBezTo>
                    <a:pt x="127" y="312"/>
                    <a:pt x="129" y="312"/>
                    <a:pt x="131" y="312"/>
                  </a:cubicBezTo>
                  <a:cubicBezTo>
                    <a:pt x="136" y="312"/>
                    <a:pt x="140" y="310"/>
                    <a:pt x="142" y="307"/>
                  </a:cubicBezTo>
                  <a:cubicBezTo>
                    <a:pt x="230" y="192"/>
                    <a:pt x="230" y="192"/>
                    <a:pt x="230" y="192"/>
                  </a:cubicBezTo>
                  <a:cubicBezTo>
                    <a:pt x="244" y="193"/>
                    <a:pt x="244" y="193"/>
                    <a:pt x="244" y="193"/>
                  </a:cubicBezTo>
                  <a:cubicBezTo>
                    <a:pt x="254" y="195"/>
                    <a:pt x="264" y="195"/>
                    <a:pt x="274" y="195"/>
                  </a:cubicBezTo>
                  <a:cubicBezTo>
                    <a:pt x="309" y="195"/>
                    <a:pt x="343" y="188"/>
                    <a:pt x="375" y="173"/>
                  </a:cubicBezTo>
                  <a:cubicBezTo>
                    <a:pt x="382" y="170"/>
                    <a:pt x="386" y="164"/>
                    <a:pt x="386" y="157"/>
                  </a:cubicBezTo>
                  <a:cubicBezTo>
                    <a:pt x="386" y="149"/>
                    <a:pt x="382" y="143"/>
                    <a:pt x="375" y="140"/>
                  </a:cubicBezTo>
                  <a:cubicBezTo>
                    <a:pt x="334" y="121"/>
                    <a:pt x="289" y="115"/>
                    <a:pt x="244" y="120"/>
                  </a:cubicBezTo>
                  <a:cubicBezTo>
                    <a:pt x="230" y="122"/>
                    <a:pt x="230" y="122"/>
                    <a:pt x="230" y="122"/>
                  </a:cubicBezTo>
                  <a:cubicBezTo>
                    <a:pt x="142" y="7"/>
                    <a:pt x="142" y="7"/>
                    <a:pt x="142" y="7"/>
                  </a:cubicBezTo>
                  <a:cubicBezTo>
                    <a:pt x="138" y="2"/>
                    <a:pt x="132" y="0"/>
                    <a:pt x="125" y="2"/>
                  </a:cubicBezTo>
                  <a:cubicBezTo>
                    <a:pt x="119" y="5"/>
                    <a:pt x="116" y="11"/>
                    <a:pt x="117" y="18"/>
                  </a:cubicBezTo>
                  <a:lnTo>
                    <a:pt x="136" y="133"/>
                  </a:lnTo>
                  <a:close/>
                  <a:moveTo>
                    <a:pt x="31" y="126"/>
                  </a:moveTo>
                  <a:cubicBezTo>
                    <a:pt x="52" y="143"/>
                    <a:pt x="52" y="143"/>
                    <a:pt x="52" y="143"/>
                  </a:cubicBezTo>
                  <a:cubicBezTo>
                    <a:pt x="31" y="146"/>
                    <a:pt x="31" y="146"/>
                    <a:pt x="31" y="146"/>
                  </a:cubicBezTo>
                  <a:lnTo>
                    <a:pt x="31" y="126"/>
                  </a:lnTo>
                  <a:close/>
                  <a:moveTo>
                    <a:pt x="31" y="187"/>
                  </a:moveTo>
                  <a:cubicBezTo>
                    <a:pt x="31" y="168"/>
                    <a:pt x="31" y="168"/>
                    <a:pt x="31" y="168"/>
                  </a:cubicBezTo>
                  <a:cubicBezTo>
                    <a:pt x="52" y="170"/>
                    <a:pt x="52" y="170"/>
                    <a:pt x="52" y="170"/>
                  </a:cubicBezTo>
                  <a:lnTo>
                    <a:pt x="31" y="187"/>
                  </a:lnTo>
                  <a:close/>
                  <a:moveTo>
                    <a:pt x="134" y="291"/>
                  </a:moveTo>
                  <a:cubicBezTo>
                    <a:pt x="152" y="182"/>
                    <a:pt x="152" y="182"/>
                    <a:pt x="152" y="182"/>
                  </a:cubicBezTo>
                  <a:cubicBezTo>
                    <a:pt x="211" y="189"/>
                    <a:pt x="211" y="189"/>
                    <a:pt x="211" y="189"/>
                  </a:cubicBezTo>
                  <a:lnTo>
                    <a:pt x="134" y="291"/>
                  </a:lnTo>
                  <a:close/>
                  <a:moveTo>
                    <a:pt x="246" y="136"/>
                  </a:moveTo>
                  <a:cubicBezTo>
                    <a:pt x="288" y="131"/>
                    <a:pt x="330" y="137"/>
                    <a:pt x="369" y="155"/>
                  </a:cubicBezTo>
                  <a:cubicBezTo>
                    <a:pt x="370" y="155"/>
                    <a:pt x="370" y="156"/>
                    <a:pt x="370" y="157"/>
                  </a:cubicBezTo>
                  <a:cubicBezTo>
                    <a:pt x="370" y="157"/>
                    <a:pt x="370" y="158"/>
                    <a:pt x="369" y="159"/>
                  </a:cubicBezTo>
                  <a:cubicBezTo>
                    <a:pt x="330" y="176"/>
                    <a:pt x="288" y="183"/>
                    <a:pt x="246" y="178"/>
                  </a:cubicBezTo>
                  <a:cubicBezTo>
                    <a:pt x="74" y="157"/>
                    <a:pt x="74" y="157"/>
                    <a:pt x="74" y="157"/>
                  </a:cubicBezTo>
                  <a:lnTo>
                    <a:pt x="246" y="136"/>
                  </a:lnTo>
                  <a:close/>
                  <a:moveTo>
                    <a:pt x="211" y="124"/>
                  </a:moveTo>
                  <a:cubicBezTo>
                    <a:pt x="152" y="131"/>
                    <a:pt x="152" y="131"/>
                    <a:pt x="152" y="131"/>
                  </a:cubicBezTo>
                  <a:cubicBezTo>
                    <a:pt x="134" y="22"/>
                    <a:pt x="134" y="22"/>
                    <a:pt x="134" y="22"/>
                  </a:cubicBezTo>
                  <a:lnTo>
                    <a:pt x="211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55" name="Freeform 565"/>
            <p:cNvSpPr>
              <a:spLocks noEditPoints="1"/>
            </p:cNvSpPr>
            <p:nvPr/>
          </p:nvSpPr>
          <p:spPr bwMode="auto">
            <a:xfrm>
              <a:off x="327025" y="665163"/>
              <a:ext cx="300038" cy="382588"/>
            </a:xfrm>
            <a:custGeom>
              <a:avLst/>
              <a:gdLst>
                <a:gd name="T0" fmla="*/ 30 w 313"/>
                <a:gd name="T1" fmla="*/ 95 h 399"/>
                <a:gd name="T2" fmla="*/ 17 w 313"/>
                <a:gd name="T3" fmla="*/ 140 h 399"/>
                <a:gd name="T4" fmla="*/ 1 w 313"/>
                <a:gd name="T5" fmla="*/ 225 h 399"/>
                <a:gd name="T6" fmla="*/ 8 w 313"/>
                <a:gd name="T7" fmla="*/ 236 h 399"/>
                <a:gd name="T8" fmla="*/ 32 w 313"/>
                <a:gd name="T9" fmla="*/ 289 h 399"/>
                <a:gd name="T10" fmla="*/ 67 w 313"/>
                <a:gd name="T11" fmla="*/ 322 h 399"/>
                <a:gd name="T12" fmla="*/ 104 w 313"/>
                <a:gd name="T13" fmla="*/ 353 h 399"/>
                <a:gd name="T14" fmla="*/ 87 w 313"/>
                <a:gd name="T15" fmla="*/ 362 h 399"/>
                <a:gd name="T16" fmla="*/ 95 w 313"/>
                <a:gd name="T17" fmla="*/ 399 h 399"/>
                <a:gd name="T18" fmla="*/ 287 w 313"/>
                <a:gd name="T19" fmla="*/ 391 h 399"/>
                <a:gd name="T20" fmla="*/ 284 w 313"/>
                <a:gd name="T21" fmla="*/ 329 h 399"/>
                <a:gd name="T22" fmla="*/ 269 w 313"/>
                <a:gd name="T23" fmla="*/ 328 h 399"/>
                <a:gd name="T24" fmla="*/ 295 w 313"/>
                <a:gd name="T25" fmla="*/ 215 h 399"/>
                <a:gd name="T26" fmla="*/ 167 w 313"/>
                <a:gd name="T27" fmla="*/ 0 h 399"/>
                <a:gd name="T28" fmla="*/ 239 w 313"/>
                <a:gd name="T29" fmla="*/ 77 h 399"/>
                <a:gd name="T30" fmla="*/ 296 w 313"/>
                <a:gd name="T31" fmla="*/ 134 h 399"/>
                <a:gd name="T32" fmla="*/ 103 w 313"/>
                <a:gd name="T33" fmla="*/ 383 h 399"/>
                <a:gd name="T34" fmla="*/ 271 w 313"/>
                <a:gd name="T35" fmla="*/ 344 h 399"/>
                <a:gd name="T36" fmla="*/ 281 w 313"/>
                <a:gd name="T37" fmla="*/ 207 h 399"/>
                <a:gd name="T38" fmla="*/ 253 w 313"/>
                <a:gd name="T39" fmla="*/ 261 h 399"/>
                <a:gd name="T40" fmla="*/ 215 w 313"/>
                <a:gd name="T41" fmla="*/ 336 h 399"/>
                <a:gd name="T42" fmla="*/ 237 w 313"/>
                <a:gd name="T43" fmla="*/ 219 h 399"/>
                <a:gd name="T44" fmla="*/ 239 w 313"/>
                <a:gd name="T45" fmla="*/ 143 h 399"/>
                <a:gd name="T46" fmla="*/ 185 w 313"/>
                <a:gd name="T47" fmla="*/ 85 h 399"/>
                <a:gd name="T48" fmla="*/ 166 w 313"/>
                <a:gd name="T49" fmla="*/ 56 h 399"/>
                <a:gd name="T50" fmla="*/ 166 w 313"/>
                <a:gd name="T51" fmla="*/ 98 h 399"/>
                <a:gd name="T52" fmla="*/ 223 w 313"/>
                <a:gd name="T53" fmla="*/ 146 h 399"/>
                <a:gd name="T54" fmla="*/ 201 w 313"/>
                <a:gd name="T55" fmla="*/ 232 h 399"/>
                <a:gd name="T56" fmla="*/ 199 w 313"/>
                <a:gd name="T57" fmla="*/ 339 h 399"/>
                <a:gd name="T58" fmla="*/ 174 w 313"/>
                <a:gd name="T59" fmla="*/ 231 h 399"/>
                <a:gd name="T60" fmla="*/ 108 w 313"/>
                <a:gd name="T61" fmla="*/ 162 h 399"/>
                <a:gd name="T62" fmla="*/ 89 w 313"/>
                <a:gd name="T63" fmla="*/ 133 h 399"/>
                <a:gd name="T64" fmla="*/ 89 w 313"/>
                <a:gd name="T65" fmla="*/ 175 h 399"/>
                <a:gd name="T66" fmla="*/ 158 w 313"/>
                <a:gd name="T67" fmla="*/ 234 h 399"/>
                <a:gd name="T68" fmla="*/ 120 w 313"/>
                <a:gd name="T69" fmla="*/ 350 h 399"/>
                <a:gd name="T70" fmla="*/ 120 w 313"/>
                <a:gd name="T71" fmla="*/ 313 h 399"/>
                <a:gd name="T72" fmla="*/ 140 w 313"/>
                <a:gd name="T73" fmla="*/ 297 h 399"/>
                <a:gd name="T74" fmla="*/ 66 w 313"/>
                <a:gd name="T75" fmla="*/ 307 h 399"/>
                <a:gd name="T76" fmla="*/ 48 w 313"/>
                <a:gd name="T77" fmla="*/ 289 h 399"/>
                <a:gd name="T78" fmla="*/ 44 w 313"/>
                <a:gd name="T79" fmla="*/ 224 h 399"/>
                <a:gd name="T80" fmla="*/ 42 w 313"/>
                <a:gd name="T81" fmla="*/ 154 h 399"/>
                <a:gd name="T82" fmla="*/ 32 w 313"/>
                <a:gd name="T83" fmla="*/ 134 h 399"/>
                <a:gd name="T84" fmla="*/ 81 w 313"/>
                <a:gd name="T85" fmla="*/ 49 h 399"/>
                <a:gd name="T86" fmla="*/ 83 w 313"/>
                <a:gd name="T87" fmla="*/ 82 h 399"/>
                <a:gd name="T88" fmla="*/ 144 w 313"/>
                <a:gd name="T89" fmla="*/ 154 h 399"/>
                <a:gd name="T90" fmla="*/ 187 w 313"/>
                <a:gd name="T91" fmla="*/ 154 h 399"/>
                <a:gd name="T92" fmla="*/ 157 w 313"/>
                <a:gd name="T93" fmla="*/ 134 h 399"/>
                <a:gd name="T94" fmla="*/ 97 w 313"/>
                <a:gd name="T95" fmla="*/ 37 h 399"/>
                <a:gd name="T96" fmla="*/ 223 w 313"/>
                <a:gd name="T97" fmla="*/ 29 h 399"/>
                <a:gd name="T98" fmla="*/ 226 w 313"/>
                <a:gd name="T99" fmla="*/ 86 h 399"/>
                <a:gd name="T100" fmla="*/ 281 w 313"/>
                <a:gd name="T101" fmla="*/ 207 h 399"/>
                <a:gd name="T102" fmla="*/ 159 w 313"/>
                <a:gd name="T103" fmla="*/ 77 h 399"/>
                <a:gd name="T104" fmla="*/ 172 w 313"/>
                <a:gd name="T105" fmla="*/ 77 h 399"/>
                <a:gd name="T106" fmla="*/ 89 w 313"/>
                <a:gd name="T107" fmla="*/ 160 h 399"/>
                <a:gd name="T108" fmla="*/ 89 w 313"/>
                <a:gd name="T109" fmla="*/ 147 h 399"/>
                <a:gd name="T110" fmla="*/ 89 w 313"/>
                <a:gd name="T111" fmla="*/ 160 h 399"/>
                <a:gd name="T112" fmla="*/ 172 w 313"/>
                <a:gd name="T113" fmla="*/ 154 h 399"/>
                <a:gd name="T114" fmla="*/ 159 w 313"/>
                <a:gd name="T115" fmla="*/ 154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13" h="399">
                  <a:moveTo>
                    <a:pt x="167" y="0"/>
                  </a:moveTo>
                  <a:cubicBezTo>
                    <a:pt x="106" y="0"/>
                    <a:pt x="51" y="38"/>
                    <a:pt x="30" y="95"/>
                  </a:cubicBezTo>
                  <a:cubicBezTo>
                    <a:pt x="16" y="133"/>
                    <a:pt x="16" y="133"/>
                    <a:pt x="16" y="133"/>
                  </a:cubicBezTo>
                  <a:cubicBezTo>
                    <a:pt x="15" y="135"/>
                    <a:pt x="15" y="138"/>
                    <a:pt x="17" y="140"/>
                  </a:cubicBezTo>
                  <a:cubicBezTo>
                    <a:pt x="25" y="153"/>
                    <a:pt x="25" y="153"/>
                    <a:pt x="25" y="153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0" y="227"/>
                    <a:pt x="1" y="230"/>
                    <a:pt x="2" y="232"/>
                  </a:cubicBezTo>
                  <a:cubicBezTo>
                    <a:pt x="3" y="234"/>
                    <a:pt x="5" y="235"/>
                    <a:pt x="8" y="236"/>
                  </a:cubicBezTo>
                  <a:cubicBezTo>
                    <a:pt x="34" y="239"/>
                    <a:pt x="34" y="239"/>
                    <a:pt x="34" y="239"/>
                  </a:cubicBezTo>
                  <a:cubicBezTo>
                    <a:pt x="32" y="289"/>
                    <a:pt x="32" y="289"/>
                    <a:pt x="32" y="289"/>
                  </a:cubicBezTo>
                  <a:cubicBezTo>
                    <a:pt x="32" y="298"/>
                    <a:pt x="35" y="307"/>
                    <a:pt x="42" y="314"/>
                  </a:cubicBezTo>
                  <a:cubicBezTo>
                    <a:pt x="49" y="320"/>
                    <a:pt x="58" y="323"/>
                    <a:pt x="67" y="322"/>
                  </a:cubicBezTo>
                  <a:cubicBezTo>
                    <a:pt x="77" y="322"/>
                    <a:pt x="90" y="320"/>
                    <a:pt x="104" y="317"/>
                  </a:cubicBezTo>
                  <a:cubicBezTo>
                    <a:pt x="104" y="353"/>
                    <a:pt x="104" y="353"/>
                    <a:pt x="104" y="353"/>
                  </a:cubicBezTo>
                  <a:cubicBezTo>
                    <a:pt x="94" y="354"/>
                    <a:pt x="94" y="354"/>
                    <a:pt x="94" y="354"/>
                  </a:cubicBezTo>
                  <a:cubicBezTo>
                    <a:pt x="90" y="355"/>
                    <a:pt x="87" y="358"/>
                    <a:pt x="87" y="362"/>
                  </a:cubicBezTo>
                  <a:cubicBezTo>
                    <a:pt x="87" y="391"/>
                    <a:pt x="87" y="391"/>
                    <a:pt x="87" y="391"/>
                  </a:cubicBezTo>
                  <a:cubicBezTo>
                    <a:pt x="87" y="395"/>
                    <a:pt x="90" y="399"/>
                    <a:pt x="95" y="399"/>
                  </a:cubicBezTo>
                  <a:cubicBezTo>
                    <a:pt x="279" y="399"/>
                    <a:pt x="279" y="399"/>
                    <a:pt x="279" y="399"/>
                  </a:cubicBezTo>
                  <a:cubicBezTo>
                    <a:pt x="283" y="399"/>
                    <a:pt x="287" y="395"/>
                    <a:pt x="287" y="391"/>
                  </a:cubicBezTo>
                  <a:cubicBezTo>
                    <a:pt x="287" y="335"/>
                    <a:pt x="287" y="335"/>
                    <a:pt x="287" y="335"/>
                  </a:cubicBezTo>
                  <a:cubicBezTo>
                    <a:pt x="287" y="333"/>
                    <a:pt x="286" y="330"/>
                    <a:pt x="284" y="329"/>
                  </a:cubicBezTo>
                  <a:cubicBezTo>
                    <a:pt x="282" y="327"/>
                    <a:pt x="280" y="327"/>
                    <a:pt x="278" y="327"/>
                  </a:cubicBezTo>
                  <a:cubicBezTo>
                    <a:pt x="269" y="328"/>
                    <a:pt x="269" y="328"/>
                    <a:pt x="269" y="328"/>
                  </a:cubicBezTo>
                  <a:cubicBezTo>
                    <a:pt x="269" y="263"/>
                    <a:pt x="269" y="263"/>
                    <a:pt x="269" y="263"/>
                  </a:cubicBezTo>
                  <a:cubicBezTo>
                    <a:pt x="278" y="246"/>
                    <a:pt x="290" y="225"/>
                    <a:pt x="295" y="215"/>
                  </a:cubicBezTo>
                  <a:cubicBezTo>
                    <a:pt x="307" y="194"/>
                    <a:pt x="313" y="170"/>
                    <a:pt x="313" y="146"/>
                  </a:cubicBezTo>
                  <a:cubicBezTo>
                    <a:pt x="313" y="65"/>
                    <a:pt x="247" y="0"/>
                    <a:pt x="167" y="0"/>
                  </a:cubicBezTo>
                  <a:close/>
                  <a:moveTo>
                    <a:pt x="296" y="134"/>
                  </a:moveTo>
                  <a:cubicBezTo>
                    <a:pt x="239" y="77"/>
                    <a:pt x="239" y="77"/>
                    <a:pt x="239" y="77"/>
                  </a:cubicBezTo>
                  <a:cubicBezTo>
                    <a:pt x="239" y="38"/>
                    <a:pt x="239" y="38"/>
                    <a:pt x="239" y="38"/>
                  </a:cubicBezTo>
                  <a:cubicBezTo>
                    <a:pt x="271" y="59"/>
                    <a:pt x="293" y="94"/>
                    <a:pt x="296" y="134"/>
                  </a:cubicBezTo>
                  <a:close/>
                  <a:moveTo>
                    <a:pt x="271" y="383"/>
                  </a:moveTo>
                  <a:cubicBezTo>
                    <a:pt x="103" y="383"/>
                    <a:pt x="103" y="383"/>
                    <a:pt x="103" y="383"/>
                  </a:cubicBezTo>
                  <a:cubicBezTo>
                    <a:pt x="103" y="369"/>
                    <a:pt x="103" y="369"/>
                    <a:pt x="103" y="369"/>
                  </a:cubicBezTo>
                  <a:cubicBezTo>
                    <a:pt x="271" y="344"/>
                    <a:pt x="271" y="344"/>
                    <a:pt x="271" y="344"/>
                  </a:cubicBezTo>
                  <a:lnTo>
                    <a:pt x="271" y="383"/>
                  </a:lnTo>
                  <a:close/>
                  <a:moveTo>
                    <a:pt x="281" y="207"/>
                  </a:moveTo>
                  <a:cubicBezTo>
                    <a:pt x="276" y="218"/>
                    <a:pt x="263" y="240"/>
                    <a:pt x="254" y="257"/>
                  </a:cubicBezTo>
                  <a:cubicBezTo>
                    <a:pt x="254" y="258"/>
                    <a:pt x="253" y="260"/>
                    <a:pt x="253" y="261"/>
                  </a:cubicBezTo>
                  <a:cubicBezTo>
                    <a:pt x="253" y="331"/>
                    <a:pt x="253" y="331"/>
                    <a:pt x="253" y="331"/>
                  </a:cubicBezTo>
                  <a:cubicBezTo>
                    <a:pt x="215" y="336"/>
                    <a:pt x="215" y="336"/>
                    <a:pt x="215" y="336"/>
                  </a:cubicBezTo>
                  <a:cubicBezTo>
                    <a:pt x="215" y="241"/>
                    <a:pt x="215" y="241"/>
                    <a:pt x="215" y="241"/>
                  </a:cubicBezTo>
                  <a:cubicBezTo>
                    <a:pt x="237" y="219"/>
                    <a:pt x="237" y="219"/>
                    <a:pt x="237" y="219"/>
                  </a:cubicBezTo>
                  <a:cubicBezTo>
                    <a:pt x="239" y="217"/>
                    <a:pt x="239" y="215"/>
                    <a:pt x="239" y="213"/>
                  </a:cubicBezTo>
                  <a:cubicBezTo>
                    <a:pt x="239" y="143"/>
                    <a:pt x="239" y="143"/>
                    <a:pt x="239" y="143"/>
                  </a:cubicBezTo>
                  <a:cubicBezTo>
                    <a:pt x="239" y="141"/>
                    <a:pt x="239" y="138"/>
                    <a:pt x="237" y="137"/>
                  </a:cubicBezTo>
                  <a:cubicBezTo>
                    <a:pt x="185" y="85"/>
                    <a:pt x="185" y="85"/>
                    <a:pt x="185" y="85"/>
                  </a:cubicBezTo>
                  <a:cubicBezTo>
                    <a:pt x="186" y="83"/>
                    <a:pt x="187" y="80"/>
                    <a:pt x="187" y="77"/>
                  </a:cubicBezTo>
                  <a:cubicBezTo>
                    <a:pt x="187" y="65"/>
                    <a:pt x="177" y="56"/>
                    <a:pt x="166" y="56"/>
                  </a:cubicBezTo>
                  <a:cubicBezTo>
                    <a:pt x="154" y="56"/>
                    <a:pt x="144" y="65"/>
                    <a:pt x="144" y="77"/>
                  </a:cubicBezTo>
                  <a:cubicBezTo>
                    <a:pt x="144" y="89"/>
                    <a:pt x="154" y="98"/>
                    <a:pt x="166" y="98"/>
                  </a:cubicBezTo>
                  <a:cubicBezTo>
                    <a:pt x="169" y="98"/>
                    <a:pt x="171" y="97"/>
                    <a:pt x="174" y="96"/>
                  </a:cubicBezTo>
                  <a:cubicBezTo>
                    <a:pt x="223" y="146"/>
                    <a:pt x="223" y="146"/>
                    <a:pt x="223" y="146"/>
                  </a:cubicBezTo>
                  <a:cubicBezTo>
                    <a:pt x="223" y="210"/>
                    <a:pt x="223" y="210"/>
                    <a:pt x="223" y="210"/>
                  </a:cubicBezTo>
                  <a:cubicBezTo>
                    <a:pt x="201" y="232"/>
                    <a:pt x="201" y="232"/>
                    <a:pt x="201" y="232"/>
                  </a:cubicBezTo>
                  <a:cubicBezTo>
                    <a:pt x="200" y="233"/>
                    <a:pt x="199" y="236"/>
                    <a:pt x="199" y="238"/>
                  </a:cubicBezTo>
                  <a:cubicBezTo>
                    <a:pt x="199" y="339"/>
                    <a:pt x="199" y="339"/>
                    <a:pt x="199" y="339"/>
                  </a:cubicBezTo>
                  <a:cubicBezTo>
                    <a:pt x="174" y="342"/>
                    <a:pt x="174" y="342"/>
                    <a:pt x="174" y="342"/>
                  </a:cubicBezTo>
                  <a:cubicBezTo>
                    <a:pt x="174" y="231"/>
                    <a:pt x="174" y="231"/>
                    <a:pt x="174" y="231"/>
                  </a:cubicBezTo>
                  <a:cubicBezTo>
                    <a:pt x="174" y="229"/>
                    <a:pt x="173" y="227"/>
                    <a:pt x="171" y="225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9" y="160"/>
                    <a:pt x="110" y="157"/>
                    <a:pt x="110" y="154"/>
                  </a:cubicBezTo>
                  <a:cubicBezTo>
                    <a:pt x="110" y="142"/>
                    <a:pt x="100" y="133"/>
                    <a:pt x="89" y="133"/>
                  </a:cubicBezTo>
                  <a:cubicBezTo>
                    <a:pt x="77" y="133"/>
                    <a:pt x="67" y="142"/>
                    <a:pt x="67" y="154"/>
                  </a:cubicBezTo>
                  <a:cubicBezTo>
                    <a:pt x="67" y="166"/>
                    <a:pt x="77" y="175"/>
                    <a:pt x="89" y="175"/>
                  </a:cubicBezTo>
                  <a:cubicBezTo>
                    <a:pt x="92" y="175"/>
                    <a:pt x="94" y="175"/>
                    <a:pt x="97" y="173"/>
                  </a:cubicBezTo>
                  <a:cubicBezTo>
                    <a:pt x="158" y="234"/>
                    <a:pt x="158" y="234"/>
                    <a:pt x="158" y="234"/>
                  </a:cubicBezTo>
                  <a:cubicBezTo>
                    <a:pt x="158" y="345"/>
                    <a:pt x="158" y="345"/>
                    <a:pt x="158" y="345"/>
                  </a:cubicBezTo>
                  <a:cubicBezTo>
                    <a:pt x="120" y="350"/>
                    <a:pt x="120" y="350"/>
                    <a:pt x="120" y="350"/>
                  </a:cubicBezTo>
                  <a:cubicBezTo>
                    <a:pt x="120" y="314"/>
                    <a:pt x="120" y="314"/>
                    <a:pt x="120" y="314"/>
                  </a:cubicBezTo>
                  <a:cubicBezTo>
                    <a:pt x="120" y="314"/>
                    <a:pt x="120" y="313"/>
                    <a:pt x="120" y="313"/>
                  </a:cubicBezTo>
                  <a:cubicBezTo>
                    <a:pt x="125" y="311"/>
                    <a:pt x="130" y="309"/>
                    <a:pt x="136" y="307"/>
                  </a:cubicBezTo>
                  <a:cubicBezTo>
                    <a:pt x="140" y="306"/>
                    <a:pt x="142" y="301"/>
                    <a:pt x="140" y="297"/>
                  </a:cubicBezTo>
                  <a:cubicBezTo>
                    <a:pt x="139" y="293"/>
                    <a:pt x="134" y="291"/>
                    <a:pt x="130" y="293"/>
                  </a:cubicBezTo>
                  <a:cubicBezTo>
                    <a:pt x="106" y="302"/>
                    <a:pt x="82" y="305"/>
                    <a:pt x="66" y="307"/>
                  </a:cubicBezTo>
                  <a:cubicBezTo>
                    <a:pt x="61" y="307"/>
                    <a:pt x="57" y="305"/>
                    <a:pt x="53" y="302"/>
                  </a:cubicBezTo>
                  <a:cubicBezTo>
                    <a:pt x="50" y="299"/>
                    <a:pt x="48" y="294"/>
                    <a:pt x="48" y="289"/>
                  </a:cubicBezTo>
                  <a:cubicBezTo>
                    <a:pt x="50" y="233"/>
                    <a:pt x="50" y="233"/>
                    <a:pt x="50" y="233"/>
                  </a:cubicBezTo>
                  <a:cubicBezTo>
                    <a:pt x="51" y="228"/>
                    <a:pt x="48" y="225"/>
                    <a:pt x="44" y="224"/>
                  </a:cubicBezTo>
                  <a:cubicBezTo>
                    <a:pt x="19" y="221"/>
                    <a:pt x="19" y="221"/>
                    <a:pt x="19" y="221"/>
                  </a:cubicBezTo>
                  <a:cubicBezTo>
                    <a:pt x="42" y="154"/>
                    <a:pt x="42" y="154"/>
                    <a:pt x="42" y="154"/>
                  </a:cubicBezTo>
                  <a:cubicBezTo>
                    <a:pt x="43" y="152"/>
                    <a:pt x="42" y="149"/>
                    <a:pt x="41" y="147"/>
                  </a:cubicBezTo>
                  <a:cubicBezTo>
                    <a:pt x="32" y="134"/>
                    <a:pt x="32" y="134"/>
                    <a:pt x="32" y="134"/>
                  </a:cubicBezTo>
                  <a:cubicBezTo>
                    <a:pt x="45" y="100"/>
                    <a:pt x="45" y="100"/>
                    <a:pt x="45" y="100"/>
                  </a:cubicBezTo>
                  <a:cubicBezTo>
                    <a:pt x="53" y="80"/>
                    <a:pt x="65" y="63"/>
                    <a:pt x="81" y="49"/>
                  </a:cubicBezTo>
                  <a:cubicBezTo>
                    <a:pt x="81" y="77"/>
                    <a:pt x="81" y="77"/>
                    <a:pt x="81" y="77"/>
                  </a:cubicBezTo>
                  <a:cubicBezTo>
                    <a:pt x="81" y="79"/>
                    <a:pt x="81" y="81"/>
                    <a:pt x="83" y="82"/>
                  </a:cubicBezTo>
                  <a:cubicBezTo>
                    <a:pt x="146" y="145"/>
                    <a:pt x="146" y="145"/>
                    <a:pt x="146" y="145"/>
                  </a:cubicBezTo>
                  <a:cubicBezTo>
                    <a:pt x="145" y="148"/>
                    <a:pt x="144" y="151"/>
                    <a:pt x="144" y="154"/>
                  </a:cubicBezTo>
                  <a:cubicBezTo>
                    <a:pt x="144" y="166"/>
                    <a:pt x="154" y="175"/>
                    <a:pt x="166" y="175"/>
                  </a:cubicBezTo>
                  <a:cubicBezTo>
                    <a:pt x="177" y="175"/>
                    <a:pt x="187" y="166"/>
                    <a:pt x="187" y="154"/>
                  </a:cubicBezTo>
                  <a:cubicBezTo>
                    <a:pt x="187" y="142"/>
                    <a:pt x="177" y="133"/>
                    <a:pt x="166" y="133"/>
                  </a:cubicBezTo>
                  <a:cubicBezTo>
                    <a:pt x="163" y="133"/>
                    <a:pt x="160" y="133"/>
                    <a:pt x="157" y="134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17" y="23"/>
                    <a:pt x="141" y="16"/>
                    <a:pt x="167" y="16"/>
                  </a:cubicBezTo>
                  <a:cubicBezTo>
                    <a:pt x="187" y="16"/>
                    <a:pt x="206" y="21"/>
                    <a:pt x="223" y="29"/>
                  </a:cubicBezTo>
                  <a:cubicBezTo>
                    <a:pt x="223" y="81"/>
                    <a:pt x="223" y="81"/>
                    <a:pt x="223" y="81"/>
                  </a:cubicBezTo>
                  <a:cubicBezTo>
                    <a:pt x="223" y="83"/>
                    <a:pt x="224" y="85"/>
                    <a:pt x="226" y="86"/>
                  </a:cubicBezTo>
                  <a:cubicBezTo>
                    <a:pt x="296" y="157"/>
                    <a:pt x="296" y="157"/>
                    <a:pt x="296" y="157"/>
                  </a:cubicBezTo>
                  <a:cubicBezTo>
                    <a:pt x="295" y="175"/>
                    <a:pt x="290" y="192"/>
                    <a:pt x="281" y="207"/>
                  </a:cubicBezTo>
                  <a:close/>
                  <a:moveTo>
                    <a:pt x="166" y="83"/>
                  </a:moveTo>
                  <a:cubicBezTo>
                    <a:pt x="162" y="83"/>
                    <a:pt x="159" y="80"/>
                    <a:pt x="159" y="77"/>
                  </a:cubicBezTo>
                  <a:cubicBezTo>
                    <a:pt x="159" y="73"/>
                    <a:pt x="162" y="70"/>
                    <a:pt x="166" y="70"/>
                  </a:cubicBezTo>
                  <a:cubicBezTo>
                    <a:pt x="169" y="70"/>
                    <a:pt x="172" y="73"/>
                    <a:pt x="172" y="77"/>
                  </a:cubicBezTo>
                  <a:cubicBezTo>
                    <a:pt x="172" y="80"/>
                    <a:pt x="169" y="83"/>
                    <a:pt x="166" y="83"/>
                  </a:cubicBezTo>
                  <a:close/>
                  <a:moveTo>
                    <a:pt x="89" y="160"/>
                  </a:moveTo>
                  <a:cubicBezTo>
                    <a:pt x="85" y="160"/>
                    <a:pt x="82" y="157"/>
                    <a:pt x="82" y="154"/>
                  </a:cubicBezTo>
                  <a:cubicBezTo>
                    <a:pt x="82" y="150"/>
                    <a:pt x="85" y="147"/>
                    <a:pt x="89" y="147"/>
                  </a:cubicBezTo>
                  <a:cubicBezTo>
                    <a:pt x="92" y="147"/>
                    <a:pt x="95" y="150"/>
                    <a:pt x="95" y="154"/>
                  </a:cubicBezTo>
                  <a:cubicBezTo>
                    <a:pt x="95" y="157"/>
                    <a:pt x="92" y="160"/>
                    <a:pt x="89" y="160"/>
                  </a:cubicBezTo>
                  <a:close/>
                  <a:moveTo>
                    <a:pt x="166" y="147"/>
                  </a:moveTo>
                  <a:cubicBezTo>
                    <a:pt x="169" y="147"/>
                    <a:pt x="172" y="150"/>
                    <a:pt x="172" y="154"/>
                  </a:cubicBezTo>
                  <a:cubicBezTo>
                    <a:pt x="172" y="157"/>
                    <a:pt x="169" y="160"/>
                    <a:pt x="166" y="160"/>
                  </a:cubicBezTo>
                  <a:cubicBezTo>
                    <a:pt x="162" y="160"/>
                    <a:pt x="159" y="157"/>
                    <a:pt x="159" y="154"/>
                  </a:cubicBezTo>
                  <a:cubicBezTo>
                    <a:pt x="159" y="150"/>
                    <a:pt x="162" y="147"/>
                    <a:pt x="166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56" name="Freeform 566"/>
            <p:cNvSpPr>
              <a:spLocks/>
            </p:cNvSpPr>
            <p:nvPr/>
          </p:nvSpPr>
          <p:spPr bwMode="auto">
            <a:xfrm>
              <a:off x="1146175" y="196850"/>
              <a:ext cx="15875" cy="41275"/>
            </a:xfrm>
            <a:custGeom>
              <a:avLst/>
              <a:gdLst>
                <a:gd name="T0" fmla="*/ 16 w 16"/>
                <a:gd name="T1" fmla="*/ 35 h 43"/>
                <a:gd name="T2" fmla="*/ 16 w 16"/>
                <a:gd name="T3" fmla="*/ 8 h 43"/>
                <a:gd name="T4" fmla="*/ 8 w 16"/>
                <a:gd name="T5" fmla="*/ 0 h 43"/>
                <a:gd name="T6" fmla="*/ 0 w 16"/>
                <a:gd name="T7" fmla="*/ 8 h 43"/>
                <a:gd name="T8" fmla="*/ 0 w 16"/>
                <a:gd name="T9" fmla="*/ 35 h 43"/>
                <a:gd name="T10" fmla="*/ 8 w 16"/>
                <a:gd name="T11" fmla="*/ 43 h 43"/>
                <a:gd name="T12" fmla="*/ 16 w 16"/>
                <a:gd name="T13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3">
                  <a:moveTo>
                    <a:pt x="16" y="35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2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0"/>
                    <a:pt x="3" y="43"/>
                    <a:pt x="8" y="43"/>
                  </a:cubicBezTo>
                  <a:cubicBezTo>
                    <a:pt x="12" y="43"/>
                    <a:pt x="16" y="40"/>
                    <a:pt x="16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57" name="Freeform 567"/>
            <p:cNvSpPr>
              <a:spLocks/>
            </p:cNvSpPr>
            <p:nvPr/>
          </p:nvSpPr>
          <p:spPr bwMode="auto">
            <a:xfrm>
              <a:off x="1025525" y="246063"/>
              <a:ext cx="34925" cy="34925"/>
            </a:xfrm>
            <a:custGeom>
              <a:avLst/>
              <a:gdLst>
                <a:gd name="T0" fmla="*/ 14 w 37"/>
                <a:gd name="T1" fmla="*/ 3 h 36"/>
                <a:gd name="T2" fmla="*/ 3 w 37"/>
                <a:gd name="T3" fmla="*/ 3 h 36"/>
                <a:gd name="T4" fmla="*/ 3 w 37"/>
                <a:gd name="T5" fmla="*/ 15 h 36"/>
                <a:gd name="T6" fmla="*/ 23 w 37"/>
                <a:gd name="T7" fmla="*/ 34 h 36"/>
                <a:gd name="T8" fmla="*/ 28 w 37"/>
                <a:gd name="T9" fmla="*/ 36 h 36"/>
                <a:gd name="T10" fmla="*/ 34 w 37"/>
                <a:gd name="T11" fmla="*/ 34 h 36"/>
                <a:gd name="T12" fmla="*/ 34 w 37"/>
                <a:gd name="T13" fmla="*/ 23 h 36"/>
                <a:gd name="T14" fmla="*/ 14 w 37"/>
                <a:gd name="T15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6">
                  <a:moveTo>
                    <a:pt x="14" y="3"/>
                  </a:moveTo>
                  <a:cubicBezTo>
                    <a:pt x="11" y="0"/>
                    <a:pt x="6" y="0"/>
                    <a:pt x="3" y="3"/>
                  </a:cubicBezTo>
                  <a:cubicBezTo>
                    <a:pt x="0" y="6"/>
                    <a:pt x="0" y="11"/>
                    <a:pt x="3" y="15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4" y="36"/>
                    <a:pt x="26" y="36"/>
                    <a:pt x="28" y="36"/>
                  </a:cubicBezTo>
                  <a:cubicBezTo>
                    <a:pt x="30" y="36"/>
                    <a:pt x="32" y="36"/>
                    <a:pt x="34" y="34"/>
                  </a:cubicBezTo>
                  <a:cubicBezTo>
                    <a:pt x="37" y="31"/>
                    <a:pt x="37" y="26"/>
                    <a:pt x="34" y="23"/>
                  </a:cubicBezTo>
                  <a:lnTo>
                    <a:pt x="14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58" name="Freeform 568"/>
            <p:cNvSpPr>
              <a:spLocks noEditPoints="1"/>
            </p:cNvSpPr>
            <p:nvPr/>
          </p:nvSpPr>
          <p:spPr bwMode="auto">
            <a:xfrm>
              <a:off x="1035050" y="255588"/>
              <a:ext cx="238125" cy="274638"/>
            </a:xfrm>
            <a:custGeom>
              <a:avLst/>
              <a:gdLst>
                <a:gd name="T0" fmla="*/ 0 w 250"/>
                <a:gd name="T1" fmla="*/ 125 h 287"/>
                <a:gd name="T2" fmla="*/ 36 w 250"/>
                <a:gd name="T3" fmla="*/ 213 h 287"/>
                <a:gd name="T4" fmla="*/ 53 w 250"/>
                <a:gd name="T5" fmla="*/ 230 h 287"/>
                <a:gd name="T6" fmla="*/ 73 w 250"/>
                <a:gd name="T7" fmla="*/ 279 h 287"/>
                <a:gd name="T8" fmla="*/ 81 w 250"/>
                <a:gd name="T9" fmla="*/ 287 h 287"/>
                <a:gd name="T10" fmla="*/ 168 w 250"/>
                <a:gd name="T11" fmla="*/ 287 h 287"/>
                <a:gd name="T12" fmla="*/ 176 w 250"/>
                <a:gd name="T13" fmla="*/ 279 h 287"/>
                <a:gd name="T14" fmla="*/ 197 w 250"/>
                <a:gd name="T15" fmla="*/ 230 h 287"/>
                <a:gd name="T16" fmla="*/ 213 w 250"/>
                <a:gd name="T17" fmla="*/ 213 h 287"/>
                <a:gd name="T18" fmla="*/ 250 w 250"/>
                <a:gd name="T19" fmla="*/ 125 h 287"/>
                <a:gd name="T20" fmla="*/ 213 w 250"/>
                <a:gd name="T21" fmla="*/ 36 h 287"/>
                <a:gd name="T22" fmla="*/ 125 w 250"/>
                <a:gd name="T23" fmla="*/ 0 h 287"/>
                <a:gd name="T24" fmla="*/ 36 w 250"/>
                <a:gd name="T25" fmla="*/ 36 h 287"/>
                <a:gd name="T26" fmla="*/ 0 w 250"/>
                <a:gd name="T27" fmla="*/ 125 h 287"/>
                <a:gd name="T28" fmla="*/ 125 w 250"/>
                <a:gd name="T29" fmla="*/ 16 h 287"/>
                <a:gd name="T30" fmla="*/ 202 w 250"/>
                <a:gd name="T31" fmla="*/ 48 h 287"/>
                <a:gd name="T32" fmla="*/ 234 w 250"/>
                <a:gd name="T33" fmla="*/ 125 h 287"/>
                <a:gd name="T34" fmla="*/ 202 w 250"/>
                <a:gd name="T35" fmla="*/ 202 h 287"/>
                <a:gd name="T36" fmla="*/ 185 w 250"/>
                <a:gd name="T37" fmla="*/ 219 h 287"/>
                <a:gd name="T38" fmla="*/ 161 w 250"/>
                <a:gd name="T39" fmla="*/ 271 h 287"/>
                <a:gd name="T40" fmla="*/ 133 w 250"/>
                <a:gd name="T41" fmla="*/ 271 h 287"/>
                <a:gd name="T42" fmla="*/ 133 w 250"/>
                <a:gd name="T43" fmla="*/ 177 h 287"/>
                <a:gd name="T44" fmla="*/ 167 w 250"/>
                <a:gd name="T45" fmla="*/ 143 h 287"/>
                <a:gd name="T46" fmla="*/ 167 w 250"/>
                <a:gd name="T47" fmla="*/ 132 h 287"/>
                <a:gd name="T48" fmla="*/ 156 w 250"/>
                <a:gd name="T49" fmla="*/ 132 h 287"/>
                <a:gd name="T50" fmla="*/ 125 w 250"/>
                <a:gd name="T51" fmla="*/ 163 h 287"/>
                <a:gd name="T52" fmla="*/ 94 w 250"/>
                <a:gd name="T53" fmla="*/ 132 h 287"/>
                <a:gd name="T54" fmla="*/ 83 w 250"/>
                <a:gd name="T55" fmla="*/ 132 h 287"/>
                <a:gd name="T56" fmla="*/ 83 w 250"/>
                <a:gd name="T57" fmla="*/ 143 h 287"/>
                <a:gd name="T58" fmla="*/ 117 w 250"/>
                <a:gd name="T59" fmla="*/ 177 h 287"/>
                <a:gd name="T60" fmla="*/ 117 w 250"/>
                <a:gd name="T61" fmla="*/ 271 h 287"/>
                <a:gd name="T62" fmla="*/ 89 w 250"/>
                <a:gd name="T63" fmla="*/ 271 h 287"/>
                <a:gd name="T64" fmla="*/ 64 w 250"/>
                <a:gd name="T65" fmla="*/ 219 h 287"/>
                <a:gd name="T66" fmla="*/ 48 w 250"/>
                <a:gd name="T67" fmla="*/ 202 h 287"/>
                <a:gd name="T68" fmla="*/ 16 w 250"/>
                <a:gd name="T69" fmla="*/ 125 h 287"/>
                <a:gd name="T70" fmla="*/ 48 w 250"/>
                <a:gd name="T71" fmla="*/ 48 h 287"/>
                <a:gd name="T72" fmla="*/ 125 w 250"/>
                <a:gd name="T73" fmla="*/ 16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0" h="287">
                  <a:moveTo>
                    <a:pt x="0" y="125"/>
                  </a:moveTo>
                  <a:cubicBezTo>
                    <a:pt x="0" y="158"/>
                    <a:pt x="13" y="190"/>
                    <a:pt x="36" y="213"/>
                  </a:cubicBezTo>
                  <a:cubicBezTo>
                    <a:pt x="53" y="230"/>
                    <a:pt x="53" y="230"/>
                    <a:pt x="53" y="230"/>
                  </a:cubicBezTo>
                  <a:cubicBezTo>
                    <a:pt x="66" y="243"/>
                    <a:pt x="73" y="261"/>
                    <a:pt x="73" y="279"/>
                  </a:cubicBezTo>
                  <a:cubicBezTo>
                    <a:pt x="73" y="284"/>
                    <a:pt x="77" y="287"/>
                    <a:pt x="81" y="287"/>
                  </a:cubicBezTo>
                  <a:cubicBezTo>
                    <a:pt x="168" y="287"/>
                    <a:pt x="168" y="287"/>
                    <a:pt x="168" y="287"/>
                  </a:cubicBezTo>
                  <a:cubicBezTo>
                    <a:pt x="173" y="287"/>
                    <a:pt x="176" y="284"/>
                    <a:pt x="176" y="279"/>
                  </a:cubicBezTo>
                  <a:cubicBezTo>
                    <a:pt x="176" y="261"/>
                    <a:pt x="183" y="243"/>
                    <a:pt x="197" y="230"/>
                  </a:cubicBezTo>
                  <a:cubicBezTo>
                    <a:pt x="213" y="213"/>
                    <a:pt x="213" y="213"/>
                    <a:pt x="213" y="213"/>
                  </a:cubicBezTo>
                  <a:cubicBezTo>
                    <a:pt x="237" y="190"/>
                    <a:pt x="250" y="158"/>
                    <a:pt x="250" y="125"/>
                  </a:cubicBezTo>
                  <a:cubicBezTo>
                    <a:pt x="250" y="91"/>
                    <a:pt x="237" y="60"/>
                    <a:pt x="213" y="36"/>
                  </a:cubicBezTo>
                  <a:cubicBezTo>
                    <a:pt x="190" y="13"/>
                    <a:pt x="158" y="0"/>
                    <a:pt x="125" y="0"/>
                  </a:cubicBezTo>
                  <a:cubicBezTo>
                    <a:pt x="91" y="0"/>
                    <a:pt x="60" y="13"/>
                    <a:pt x="36" y="36"/>
                  </a:cubicBezTo>
                  <a:cubicBezTo>
                    <a:pt x="13" y="60"/>
                    <a:pt x="0" y="91"/>
                    <a:pt x="0" y="125"/>
                  </a:cubicBezTo>
                  <a:close/>
                  <a:moveTo>
                    <a:pt x="125" y="16"/>
                  </a:moveTo>
                  <a:cubicBezTo>
                    <a:pt x="154" y="16"/>
                    <a:pt x="181" y="27"/>
                    <a:pt x="202" y="48"/>
                  </a:cubicBezTo>
                  <a:cubicBezTo>
                    <a:pt x="223" y="68"/>
                    <a:pt x="234" y="96"/>
                    <a:pt x="234" y="125"/>
                  </a:cubicBezTo>
                  <a:cubicBezTo>
                    <a:pt x="234" y="154"/>
                    <a:pt x="223" y="181"/>
                    <a:pt x="202" y="202"/>
                  </a:cubicBezTo>
                  <a:cubicBezTo>
                    <a:pt x="185" y="219"/>
                    <a:pt x="185" y="219"/>
                    <a:pt x="185" y="219"/>
                  </a:cubicBezTo>
                  <a:cubicBezTo>
                    <a:pt x="171" y="233"/>
                    <a:pt x="162" y="251"/>
                    <a:pt x="161" y="271"/>
                  </a:cubicBezTo>
                  <a:cubicBezTo>
                    <a:pt x="133" y="271"/>
                    <a:pt x="133" y="271"/>
                    <a:pt x="133" y="271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67" y="143"/>
                    <a:pt x="167" y="143"/>
                    <a:pt x="167" y="143"/>
                  </a:cubicBezTo>
                  <a:cubicBezTo>
                    <a:pt x="170" y="140"/>
                    <a:pt x="170" y="135"/>
                    <a:pt x="167" y="132"/>
                  </a:cubicBezTo>
                  <a:cubicBezTo>
                    <a:pt x="164" y="129"/>
                    <a:pt x="159" y="129"/>
                    <a:pt x="156" y="132"/>
                  </a:cubicBezTo>
                  <a:cubicBezTo>
                    <a:pt x="125" y="163"/>
                    <a:pt x="125" y="163"/>
                    <a:pt x="125" y="163"/>
                  </a:cubicBezTo>
                  <a:cubicBezTo>
                    <a:pt x="94" y="132"/>
                    <a:pt x="94" y="132"/>
                    <a:pt x="94" y="132"/>
                  </a:cubicBezTo>
                  <a:cubicBezTo>
                    <a:pt x="91" y="129"/>
                    <a:pt x="86" y="129"/>
                    <a:pt x="83" y="132"/>
                  </a:cubicBezTo>
                  <a:cubicBezTo>
                    <a:pt x="79" y="135"/>
                    <a:pt x="79" y="140"/>
                    <a:pt x="83" y="143"/>
                  </a:cubicBezTo>
                  <a:cubicBezTo>
                    <a:pt x="117" y="177"/>
                    <a:pt x="117" y="177"/>
                    <a:pt x="117" y="177"/>
                  </a:cubicBezTo>
                  <a:cubicBezTo>
                    <a:pt x="117" y="271"/>
                    <a:pt x="117" y="271"/>
                    <a:pt x="117" y="271"/>
                  </a:cubicBezTo>
                  <a:cubicBezTo>
                    <a:pt x="89" y="271"/>
                    <a:pt x="89" y="271"/>
                    <a:pt x="89" y="271"/>
                  </a:cubicBezTo>
                  <a:cubicBezTo>
                    <a:pt x="87" y="251"/>
                    <a:pt x="78" y="233"/>
                    <a:pt x="64" y="219"/>
                  </a:cubicBezTo>
                  <a:cubicBezTo>
                    <a:pt x="48" y="202"/>
                    <a:pt x="48" y="202"/>
                    <a:pt x="48" y="202"/>
                  </a:cubicBezTo>
                  <a:cubicBezTo>
                    <a:pt x="27" y="181"/>
                    <a:pt x="16" y="154"/>
                    <a:pt x="16" y="125"/>
                  </a:cubicBezTo>
                  <a:cubicBezTo>
                    <a:pt x="16" y="96"/>
                    <a:pt x="27" y="68"/>
                    <a:pt x="48" y="48"/>
                  </a:cubicBezTo>
                  <a:cubicBezTo>
                    <a:pt x="68" y="27"/>
                    <a:pt x="96" y="16"/>
                    <a:pt x="12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59" name="Freeform 569"/>
            <p:cNvSpPr>
              <a:spLocks/>
            </p:cNvSpPr>
            <p:nvPr/>
          </p:nvSpPr>
          <p:spPr bwMode="auto">
            <a:xfrm>
              <a:off x="1104900" y="546100"/>
              <a:ext cx="98425" cy="15875"/>
            </a:xfrm>
            <a:custGeom>
              <a:avLst/>
              <a:gdLst>
                <a:gd name="T0" fmla="*/ 103 w 103"/>
                <a:gd name="T1" fmla="*/ 8 h 16"/>
                <a:gd name="T2" fmla="*/ 95 w 103"/>
                <a:gd name="T3" fmla="*/ 0 h 16"/>
                <a:gd name="T4" fmla="*/ 8 w 103"/>
                <a:gd name="T5" fmla="*/ 0 h 16"/>
                <a:gd name="T6" fmla="*/ 0 w 103"/>
                <a:gd name="T7" fmla="*/ 8 h 16"/>
                <a:gd name="T8" fmla="*/ 8 w 103"/>
                <a:gd name="T9" fmla="*/ 16 h 16"/>
                <a:gd name="T10" fmla="*/ 95 w 103"/>
                <a:gd name="T11" fmla="*/ 16 h 16"/>
                <a:gd name="T12" fmla="*/ 103 w 103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16">
                  <a:moveTo>
                    <a:pt x="103" y="8"/>
                  </a:moveTo>
                  <a:cubicBezTo>
                    <a:pt x="103" y="4"/>
                    <a:pt x="100" y="0"/>
                    <a:pt x="9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0" y="16"/>
                    <a:pt x="103" y="12"/>
                    <a:pt x="103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60" name="Freeform 570"/>
            <p:cNvSpPr>
              <a:spLocks/>
            </p:cNvSpPr>
            <p:nvPr/>
          </p:nvSpPr>
          <p:spPr bwMode="auto">
            <a:xfrm>
              <a:off x="1120775" y="577850"/>
              <a:ext cx="66675" cy="15875"/>
            </a:xfrm>
            <a:custGeom>
              <a:avLst/>
              <a:gdLst>
                <a:gd name="T0" fmla="*/ 8 w 69"/>
                <a:gd name="T1" fmla="*/ 0 h 16"/>
                <a:gd name="T2" fmla="*/ 0 w 69"/>
                <a:gd name="T3" fmla="*/ 8 h 16"/>
                <a:gd name="T4" fmla="*/ 8 w 69"/>
                <a:gd name="T5" fmla="*/ 16 h 16"/>
                <a:gd name="T6" fmla="*/ 61 w 69"/>
                <a:gd name="T7" fmla="*/ 16 h 16"/>
                <a:gd name="T8" fmla="*/ 69 w 69"/>
                <a:gd name="T9" fmla="*/ 8 h 16"/>
                <a:gd name="T10" fmla="*/ 61 w 69"/>
                <a:gd name="T11" fmla="*/ 0 h 16"/>
                <a:gd name="T12" fmla="*/ 8 w 69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6">
                  <a:moveTo>
                    <a:pt x="8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6" y="16"/>
                    <a:pt x="69" y="12"/>
                    <a:pt x="69" y="8"/>
                  </a:cubicBezTo>
                  <a:cubicBezTo>
                    <a:pt x="69" y="3"/>
                    <a:pt x="66" y="0"/>
                    <a:pt x="61" y="0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61" name="Freeform 571"/>
            <p:cNvSpPr>
              <a:spLocks/>
            </p:cNvSpPr>
            <p:nvPr/>
          </p:nvSpPr>
          <p:spPr bwMode="auto">
            <a:xfrm>
              <a:off x="1246188" y="246063"/>
              <a:ext cx="36513" cy="34925"/>
            </a:xfrm>
            <a:custGeom>
              <a:avLst/>
              <a:gdLst>
                <a:gd name="T0" fmla="*/ 15 w 37"/>
                <a:gd name="T1" fmla="*/ 34 h 36"/>
                <a:gd name="T2" fmla="*/ 34 w 37"/>
                <a:gd name="T3" fmla="*/ 15 h 36"/>
                <a:gd name="T4" fmla="*/ 34 w 37"/>
                <a:gd name="T5" fmla="*/ 3 h 36"/>
                <a:gd name="T6" fmla="*/ 23 w 37"/>
                <a:gd name="T7" fmla="*/ 3 h 36"/>
                <a:gd name="T8" fmla="*/ 4 w 37"/>
                <a:gd name="T9" fmla="*/ 23 h 36"/>
                <a:gd name="T10" fmla="*/ 4 w 37"/>
                <a:gd name="T11" fmla="*/ 34 h 36"/>
                <a:gd name="T12" fmla="*/ 9 w 37"/>
                <a:gd name="T13" fmla="*/ 36 h 36"/>
                <a:gd name="T14" fmla="*/ 15 w 37"/>
                <a:gd name="T15" fmla="*/ 3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6">
                  <a:moveTo>
                    <a:pt x="15" y="34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7" y="11"/>
                    <a:pt x="37" y="6"/>
                    <a:pt x="34" y="3"/>
                  </a:cubicBezTo>
                  <a:cubicBezTo>
                    <a:pt x="31" y="0"/>
                    <a:pt x="26" y="0"/>
                    <a:pt x="23" y="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6"/>
                    <a:pt x="0" y="31"/>
                    <a:pt x="4" y="34"/>
                  </a:cubicBezTo>
                  <a:cubicBezTo>
                    <a:pt x="5" y="36"/>
                    <a:pt x="7" y="36"/>
                    <a:pt x="9" y="36"/>
                  </a:cubicBezTo>
                  <a:cubicBezTo>
                    <a:pt x="11" y="36"/>
                    <a:pt x="13" y="36"/>
                    <a:pt x="15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62" name="Freeform 572"/>
            <p:cNvSpPr>
              <a:spLocks/>
            </p:cNvSpPr>
            <p:nvPr/>
          </p:nvSpPr>
          <p:spPr bwMode="auto">
            <a:xfrm>
              <a:off x="2105025" y="85725"/>
              <a:ext cx="36513" cy="125413"/>
            </a:xfrm>
            <a:custGeom>
              <a:avLst/>
              <a:gdLst>
                <a:gd name="T0" fmla="*/ 22 w 38"/>
                <a:gd name="T1" fmla="*/ 66 h 132"/>
                <a:gd name="T2" fmla="*/ 3 w 38"/>
                <a:gd name="T3" fmla="*/ 119 h 132"/>
                <a:gd name="T4" fmla="*/ 4 w 38"/>
                <a:gd name="T5" fmla="*/ 130 h 132"/>
                <a:gd name="T6" fmla="*/ 9 w 38"/>
                <a:gd name="T7" fmla="*/ 132 h 132"/>
                <a:gd name="T8" fmla="*/ 16 w 38"/>
                <a:gd name="T9" fmla="*/ 129 h 132"/>
                <a:gd name="T10" fmla="*/ 38 w 38"/>
                <a:gd name="T11" fmla="*/ 66 h 132"/>
                <a:gd name="T12" fmla="*/ 16 w 38"/>
                <a:gd name="T13" fmla="*/ 4 h 132"/>
                <a:gd name="T14" fmla="*/ 4 w 38"/>
                <a:gd name="T15" fmla="*/ 3 h 132"/>
                <a:gd name="T16" fmla="*/ 3 w 38"/>
                <a:gd name="T17" fmla="*/ 14 h 132"/>
                <a:gd name="T18" fmla="*/ 22 w 38"/>
                <a:gd name="T19" fmla="*/ 6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132">
                  <a:moveTo>
                    <a:pt x="22" y="66"/>
                  </a:moveTo>
                  <a:cubicBezTo>
                    <a:pt x="22" y="86"/>
                    <a:pt x="15" y="104"/>
                    <a:pt x="3" y="119"/>
                  </a:cubicBezTo>
                  <a:cubicBezTo>
                    <a:pt x="0" y="122"/>
                    <a:pt x="1" y="128"/>
                    <a:pt x="4" y="130"/>
                  </a:cubicBezTo>
                  <a:cubicBezTo>
                    <a:pt x="6" y="132"/>
                    <a:pt x="8" y="132"/>
                    <a:pt x="9" y="132"/>
                  </a:cubicBezTo>
                  <a:cubicBezTo>
                    <a:pt x="12" y="132"/>
                    <a:pt x="14" y="131"/>
                    <a:pt x="16" y="129"/>
                  </a:cubicBezTo>
                  <a:cubicBezTo>
                    <a:pt x="30" y="112"/>
                    <a:pt x="38" y="89"/>
                    <a:pt x="38" y="66"/>
                  </a:cubicBezTo>
                  <a:cubicBezTo>
                    <a:pt x="38" y="44"/>
                    <a:pt x="30" y="21"/>
                    <a:pt x="16" y="4"/>
                  </a:cubicBezTo>
                  <a:cubicBezTo>
                    <a:pt x="13" y="0"/>
                    <a:pt x="8" y="0"/>
                    <a:pt x="4" y="3"/>
                  </a:cubicBezTo>
                  <a:cubicBezTo>
                    <a:pt x="1" y="5"/>
                    <a:pt x="0" y="11"/>
                    <a:pt x="3" y="14"/>
                  </a:cubicBezTo>
                  <a:cubicBezTo>
                    <a:pt x="15" y="29"/>
                    <a:pt x="22" y="47"/>
                    <a:pt x="22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63" name="Freeform 573"/>
            <p:cNvSpPr>
              <a:spLocks/>
            </p:cNvSpPr>
            <p:nvPr/>
          </p:nvSpPr>
          <p:spPr bwMode="auto">
            <a:xfrm>
              <a:off x="2082800" y="103188"/>
              <a:ext cx="30163" cy="90488"/>
            </a:xfrm>
            <a:custGeom>
              <a:avLst/>
              <a:gdLst>
                <a:gd name="T0" fmla="*/ 15 w 31"/>
                <a:gd name="T1" fmla="*/ 48 h 96"/>
                <a:gd name="T2" fmla="*/ 2 w 31"/>
                <a:gd name="T3" fmla="*/ 83 h 96"/>
                <a:gd name="T4" fmla="*/ 3 w 31"/>
                <a:gd name="T5" fmla="*/ 94 h 96"/>
                <a:gd name="T6" fmla="*/ 8 w 31"/>
                <a:gd name="T7" fmla="*/ 96 h 96"/>
                <a:gd name="T8" fmla="*/ 15 w 31"/>
                <a:gd name="T9" fmla="*/ 94 h 96"/>
                <a:gd name="T10" fmla="*/ 31 w 31"/>
                <a:gd name="T11" fmla="*/ 48 h 96"/>
                <a:gd name="T12" fmla="*/ 15 w 31"/>
                <a:gd name="T13" fmla="*/ 3 h 96"/>
                <a:gd name="T14" fmla="*/ 3 w 31"/>
                <a:gd name="T15" fmla="*/ 3 h 96"/>
                <a:gd name="T16" fmla="*/ 2 w 31"/>
                <a:gd name="T17" fmla="*/ 14 h 96"/>
                <a:gd name="T18" fmla="*/ 15 w 31"/>
                <a:gd name="T19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96">
                  <a:moveTo>
                    <a:pt x="15" y="48"/>
                  </a:moveTo>
                  <a:cubicBezTo>
                    <a:pt x="15" y="61"/>
                    <a:pt x="11" y="73"/>
                    <a:pt x="2" y="83"/>
                  </a:cubicBezTo>
                  <a:cubicBezTo>
                    <a:pt x="0" y="86"/>
                    <a:pt x="0" y="91"/>
                    <a:pt x="3" y="94"/>
                  </a:cubicBezTo>
                  <a:cubicBezTo>
                    <a:pt x="5" y="96"/>
                    <a:pt x="7" y="96"/>
                    <a:pt x="8" y="96"/>
                  </a:cubicBezTo>
                  <a:cubicBezTo>
                    <a:pt x="11" y="96"/>
                    <a:pt x="13" y="95"/>
                    <a:pt x="15" y="94"/>
                  </a:cubicBezTo>
                  <a:cubicBezTo>
                    <a:pt x="25" y="81"/>
                    <a:pt x="31" y="65"/>
                    <a:pt x="31" y="48"/>
                  </a:cubicBezTo>
                  <a:cubicBezTo>
                    <a:pt x="31" y="32"/>
                    <a:pt x="25" y="16"/>
                    <a:pt x="15" y="3"/>
                  </a:cubicBezTo>
                  <a:cubicBezTo>
                    <a:pt x="12" y="0"/>
                    <a:pt x="7" y="0"/>
                    <a:pt x="3" y="3"/>
                  </a:cubicBezTo>
                  <a:cubicBezTo>
                    <a:pt x="0" y="6"/>
                    <a:pt x="0" y="11"/>
                    <a:pt x="2" y="14"/>
                  </a:cubicBezTo>
                  <a:cubicBezTo>
                    <a:pt x="11" y="24"/>
                    <a:pt x="15" y="36"/>
                    <a:pt x="15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64" name="Freeform 574"/>
            <p:cNvSpPr>
              <a:spLocks/>
            </p:cNvSpPr>
            <p:nvPr/>
          </p:nvSpPr>
          <p:spPr bwMode="auto">
            <a:xfrm>
              <a:off x="2060575" y="119063"/>
              <a:ext cx="25400" cy="58738"/>
            </a:xfrm>
            <a:custGeom>
              <a:avLst/>
              <a:gdLst>
                <a:gd name="T0" fmla="*/ 3 w 26"/>
                <a:gd name="T1" fmla="*/ 58 h 60"/>
                <a:gd name="T2" fmla="*/ 8 w 26"/>
                <a:gd name="T3" fmla="*/ 60 h 60"/>
                <a:gd name="T4" fmla="*/ 14 w 26"/>
                <a:gd name="T5" fmla="*/ 58 h 60"/>
                <a:gd name="T6" fmla="*/ 26 w 26"/>
                <a:gd name="T7" fmla="*/ 30 h 60"/>
                <a:gd name="T8" fmla="*/ 14 w 26"/>
                <a:gd name="T9" fmla="*/ 3 h 60"/>
                <a:gd name="T10" fmla="*/ 3 w 26"/>
                <a:gd name="T11" fmla="*/ 3 h 60"/>
                <a:gd name="T12" fmla="*/ 3 w 26"/>
                <a:gd name="T13" fmla="*/ 14 h 60"/>
                <a:gd name="T14" fmla="*/ 10 w 26"/>
                <a:gd name="T15" fmla="*/ 30 h 60"/>
                <a:gd name="T16" fmla="*/ 3 w 26"/>
                <a:gd name="T17" fmla="*/ 47 h 60"/>
                <a:gd name="T18" fmla="*/ 3 w 26"/>
                <a:gd name="T19" fmla="*/ 5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60">
                  <a:moveTo>
                    <a:pt x="3" y="58"/>
                  </a:moveTo>
                  <a:cubicBezTo>
                    <a:pt x="4" y="60"/>
                    <a:pt x="6" y="60"/>
                    <a:pt x="8" y="60"/>
                  </a:cubicBezTo>
                  <a:cubicBezTo>
                    <a:pt x="10" y="60"/>
                    <a:pt x="13" y="60"/>
                    <a:pt x="14" y="58"/>
                  </a:cubicBezTo>
                  <a:cubicBezTo>
                    <a:pt x="21" y="51"/>
                    <a:pt x="26" y="41"/>
                    <a:pt x="26" y="30"/>
                  </a:cubicBezTo>
                  <a:cubicBezTo>
                    <a:pt x="26" y="20"/>
                    <a:pt x="21" y="10"/>
                    <a:pt x="14" y="3"/>
                  </a:cubicBezTo>
                  <a:cubicBezTo>
                    <a:pt x="11" y="0"/>
                    <a:pt x="6" y="0"/>
                    <a:pt x="3" y="3"/>
                  </a:cubicBezTo>
                  <a:cubicBezTo>
                    <a:pt x="0" y="6"/>
                    <a:pt x="0" y="11"/>
                    <a:pt x="3" y="14"/>
                  </a:cubicBezTo>
                  <a:cubicBezTo>
                    <a:pt x="7" y="19"/>
                    <a:pt x="10" y="24"/>
                    <a:pt x="10" y="30"/>
                  </a:cubicBezTo>
                  <a:cubicBezTo>
                    <a:pt x="10" y="37"/>
                    <a:pt x="7" y="42"/>
                    <a:pt x="3" y="47"/>
                  </a:cubicBezTo>
                  <a:cubicBezTo>
                    <a:pt x="0" y="50"/>
                    <a:pt x="0" y="55"/>
                    <a:pt x="3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65" name="Freeform 575"/>
            <p:cNvSpPr>
              <a:spLocks/>
            </p:cNvSpPr>
            <p:nvPr/>
          </p:nvSpPr>
          <p:spPr bwMode="auto">
            <a:xfrm>
              <a:off x="1795463" y="85725"/>
              <a:ext cx="36513" cy="125413"/>
            </a:xfrm>
            <a:custGeom>
              <a:avLst/>
              <a:gdLst>
                <a:gd name="T0" fmla="*/ 29 w 38"/>
                <a:gd name="T1" fmla="*/ 132 h 132"/>
                <a:gd name="T2" fmla="*/ 34 w 38"/>
                <a:gd name="T3" fmla="*/ 130 h 132"/>
                <a:gd name="T4" fmla="*/ 35 w 38"/>
                <a:gd name="T5" fmla="*/ 119 h 132"/>
                <a:gd name="T6" fmla="*/ 16 w 38"/>
                <a:gd name="T7" fmla="*/ 66 h 132"/>
                <a:gd name="T8" fmla="*/ 35 w 38"/>
                <a:gd name="T9" fmla="*/ 14 h 132"/>
                <a:gd name="T10" fmla="*/ 34 w 38"/>
                <a:gd name="T11" fmla="*/ 3 h 132"/>
                <a:gd name="T12" fmla="*/ 23 w 38"/>
                <a:gd name="T13" fmla="*/ 4 h 132"/>
                <a:gd name="T14" fmla="*/ 0 w 38"/>
                <a:gd name="T15" fmla="*/ 66 h 132"/>
                <a:gd name="T16" fmla="*/ 23 w 38"/>
                <a:gd name="T17" fmla="*/ 129 h 132"/>
                <a:gd name="T18" fmla="*/ 29 w 38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132">
                  <a:moveTo>
                    <a:pt x="29" y="132"/>
                  </a:moveTo>
                  <a:cubicBezTo>
                    <a:pt x="31" y="132"/>
                    <a:pt x="32" y="132"/>
                    <a:pt x="34" y="130"/>
                  </a:cubicBezTo>
                  <a:cubicBezTo>
                    <a:pt x="37" y="128"/>
                    <a:pt x="38" y="122"/>
                    <a:pt x="35" y="119"/>
                  </a:cubicBezTo>
                  <a:cubicBezTo>
                    <a:pt x="23" y="104"/>
                    <a:pt x="16" y="86"/>
                    <a:pt x="16" y="66"/>
                  </a:cubicBezTo>
                  <a:cubicBezTo>
                    <a:pt x="16" y="47"/>
                    <a:pt x="23" y="29"/>
                    <a:pt x="35" y="14"/>
                  </a:cubicBezTo>
                  <a:cubicBezTo>
                    <a:pt x="38" y="11"/>
                    <a:pt x="37" y="5"/>
                    <a:pt x="34" y="3"/>
                  </a:cubicBezTo>
                  <a:cubicBezTo>
                    <a:pt x="31" y="0"/>
                    <a:pt x="26" y="0"/>
                    <a:pt x="23" y="4"/>
                  </a:cubicBezTo>
                  <a:cubicBezTo>
                    <a:pt x="8" y="21"/>
                    <a:pt x="0" y="44"/>
                    <a:pt x="0" y="66"/>
                  </a:cubicBezTo>
                  <a:cubicBezTo>
                    <a:pt x="0" y="89"/>
                    <a:pt x="8" y="112"/>
                    <a:pt x="23" y="129"/>
                  </a:cubicBezTo>
                  <a:cubicBezTo>
                    <a:pt x="24" y="131"/>
                    <a:pt x="27" y="132"/>
                    <a:pt x="29" y="1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66" name="Freeform 576"/>
            <p:cNvSpPr>
              <a:spLocks/>
            </p:cNvSpPr>
            <p:nvPr/>
          </p:nvSpPr>
          <p:spPr bwMode="auto">
            <a:xfrm>
              <a:off x="1824038" y="103188"/>
              <a:ext cx="30163" cy="90488"/>
            </a:xfrm>
            <a:custGeom>
              <a:avLst/>
              <a:gdLst>
                <a:gd name="T0" fmla="*/ 17 w 32"/>
                <a:gd name="T1" fmla="*/ 94 h 96"/>
                <a:gd name="T2" fmla="*/ 23 w 32"/>
                <a:gd name="T3" fmla="*/ 96 h 96"/>
                <a:gd name="T4" fmla="*/ 28 w 32"/>
                <a:gd name="T5" fmla="*/ 94 h 96"/>
                <a:gd name="T6" fmla="*/ 29 w 32"/>
                <a:gd name="T7" fmla="*/ 83 h 96"/>
                <a:gd name="T8" fmla="*/ 16 w 32"/>
                <a:gd name="T9" fmla="*/ 48 h 96"/>
                <a:gd name="T10" fmla="*/ 29 w 32"/>
                <a:gd name="T11" fmla="*/ 14 h 96"/>
                <a:gd name="T12" fmla="*/ 28 w 32"/>
                <a:gd name="T13" fmla="*/ 3 h 96"/>
                <a:gd name="T14" fmla="*/ 17 w 32"/>
                <a:gd name="T15" fmla="*/ 3 h 96"/>
                <a:gd name="T16" fmla="*/ 0 w 32"/>
                <a:gd name="T17" fmla="*/ 48 h 96"/>
                <a:gd name="T18" fmla="*/ 17 w 32"/>
                <a:gd name="T19" fmla="*/ 9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96">
                  <a:moveTo>
                    <a:pt x="17" y="94"/>
                  </a:moveTo>
                  <a:cubicBezTo>
                    <a:pt x="18" y="95"/>
                    <a:pt x="21" y="96"/>
                    <a:pt x="23" y="96"/>
                  </a:cubicBezTo>
                  <a:cubicBezTo>
                    <a:pt x="25" y="96"/>
                    <a:pt x="27" y="96"/>
                    <a:pt x="28" y="94"/>
                  </a:cubicBezTo>
                  <a:cubicBezTo>
                    <a:pt x="31" y="91"/>
                    <a:pt x="32" y="86"/>
                    <a:pt x="29" y="83"/>
                  </a:cubicBezTo>
                  <a:cubicBezTo>
                    <a:pt x="21" y="73"/>
                    <a:pt x="16" y="61"/>
                    <a:pt x="16" y="48"/>
                  </a:cubicBezTo>
                  <a:cubicBezTo>
                    <a:pt x="16" y="36"/>
                    <a:pt x="21" y="24"/>
                    <a:pt x="29" y="14"/>
                  </a:cubicBezTo>
                  <a:cubicBezTo>
                    <a:pt x="32" y="11"/>
                    <a:pt x="31" y="6"/>
                    <a:pt x="28" y="3"/>
                  </a:cubicBezTo>
                  <a:cubicBezTo>
                    <a:pt x="25" y="0"/>
                    <a:pt x="20" y="0"/>
                    <a:pt x="17" y="3"/>
                  </a:cubicBezTo>
                  <a:cubicBezTo>
                    <a:pt x="6" y="16"/>
                    <a:pt x="0" y="32"/>
                    <a:pt x="0" y="48"/>
                  </a:cubicBezTo>
                  <a:cubicBezTo>
                    <a:pt x="0" y="65"/>
                    <a:pt x="6" y="81"/>
                    <a:pt x="17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67" name="Freeform 577"/>
            <p:cNvSpPr>
              <a:spLocks/>
            </p:cNvSpPr>
            <p:nvPr/>
          </p:nvSpPr>
          <p:spPr bwMode="auto">
            <a:xfrm>
              <a:off x="1852613" y="119063"/>
              <a:ext cx="25400" cy="58738"/>
            </a:xfrm>
            <a:custGeom>
              <a:avLst/>
              <a:gdLst>
                <a:gd name="T0" fmla="*/ 11 w 26"/>
                <a:gd name="T1" fmla="*/ 58 h 60"/>
                <a:gd name="T2" fmla="*/ 17 w 26"/>
                <a:gd name="T3" fmla="*/ 60 h 60"/>
                <a:gd name="T4" fmla="*/ 23 w 26"/>
                <a:gd name="T5" fmla="*/ 58 h 60"/>
                <a:gd name="T6" fmla="*/ 23 w 26"/>
                <a:gd name="T7" fmla="*/ 47 h 60"/>
                <a:gd name="T8" fmla="*/ 16 w 26"/>
                <a:gd name="T9" fmla="*/ 30 h 60"/>
                <a:gd name="T10" fmla="*/ 23 w 26"/>
                <a:gd name="T11" fmla="*/ 14 h 60"/>
                <a:gd name="T12" fmla="*/ 23 w 26"/>
                <a:gd name="T13" fmla="*/ 3 h 60"/>
                <a:gd name="T14" fmla="*/ 11 w 26"/>
                <a:gd name="T15" fmla="*/ 3 h 60"/>
                <a:gd name="T16" fmla="*/ 0 w 26"/>
                <a:gd name="T17" fmla="*/ 30 h 60"/>
                <a:gd name="T18" fmla="*/ 11 w 26"/>
                <a:gd name="T19" fmla="*/ 5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60">
                  <a:moveTo>
                    <a:pt x="11" y="58"/>
                  </a:moveTo>
                  <a:cubicBezTo>
                    <a:pt x="13" y="60"/>
                    <a:pt x="15" y="60"/>
                    <a:pt x="17" y="60"/>
                  </a:cubicBezTo>
                  <a:cubicBezTo>
                    <a:pt x="19" y="60"/>
                    <a:pt x="21" y="60"/>
                    <a:pt x="23" y="58"/>
                  </a:cubicBezTo>
                  <a:cubicBezTo>
                    <a:pt x="26" y="55"/>
                    <a:pt x="26" y="50"/>
                    <a:pt x="23" y="47"/>
                  </a:cubicBezTo>
                  <a:cubicBezTo>
                    <a:pt x="18" y="42"/>
                    <a:pt x="16" y="37"/>
                    <a:pt x="16" y="30"/>
                  </a:cubicBezTo>
                  <a:cubicBezTo>
                    <a:pt x="16" y="24"/>
                    <a:pt x="18" y="19"/>
                    <a:pt x="23" y="14"/>
                  </a:cubicBezTo>
                  <a:cubicBezTo>
                    <a:pt x="26" y="11"/>
                    <a:pt x="26" y="6"/>
                    <a:pt x="23" y="3"/>
                  </a:cubicBezTo>
                  <a:cubicBezTo>
                    <a:pt x="19" y="0"/>
                    <a:pt x="14" y="0"/>
                    <a:pt x="11" y="3"/>
                  </a:cubicBezTo>
                  <a:cubicBezTo>
                    <a:pt x="4" y="10"/>
                    <a:pt x="0" y="20"/>
                    <a:pt x="0" y="30"/>
                  </a:cubicBezTo>
                  <a:cubicBezTo>
                    <a:pt x="0" y="41"/>
                    <a:pt x="4" y="51"/>
                    <a:pt x="11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68" name="Freeform 578"/>
            <p:cNvSpPr>
              <a:spLocks noEditPoints="1"/>
            </p:cNvSpPr>
            <p:nvPr/>
          </p:nvSpPr>
          <p:spPr bwMode="auto">
            <a:xfrm>
              <a:off x="1830388" y="50800"/>
              <a:ext cx="276225" cy="679450"/>
            </a:xfrm>
            <a:custGeom>
              <a:avLst/>
              <a:gdLst>
                <a:gd name="T0" fmla="*/ 84 w 288"/>
                <a:gd name="T1" fmla="*/ 157 h 710"/>
                <a:gd name="T2" fmla="*/ 8 w 288"/>
                <a:gd name="T3" fmla="*/ 694 h 710"/>
                <a:gd name="T4" fmla="*/ 280 w 288"/>
                <a:gd name="T5" fmla="*/ 710 h 710"/>
                <a:gd name="T6" fmla="*/ 218 w 288"/>
                <a:gd name="T7" fmla="*/ 694 h 710"/>
                <a:gd name="T8" fmla="*/ 245 w 288"/>
                <a:gd name="T9" fmla="*/ 322 h 710"/>
                <a:gd name="T10" fmla="*/ 186 w 288"/>
                <a:gd name="T11" fmla="*/ 255 h 710"/>
                <a:gd name="T12" fmla="*/ 201 w 288"/>
                <a:gd name="T13" fmla="*/ 171 h 710"/>
                <a:gd name="T14" fmla="*/ 204 w 288"/>
                <a:gd name="T15" fmla="*/ 157 h 710"/>
                <a:gd name="T16" fmla="*/ 178 w 288"/>
                <a:gd name="T17" fmla="*/ 141 h 710"/>
                <a:gd name="T18" fmla="*/ 212 w 288"/>
                <a:gd name="T19" fmla="*/ 99 h 710"/>
                <a:gd name="T20" fmla="*/ 196 w 288"/>
                <a:gd name="T21" fmla="*/ 28 h 710"/>
                <a:gd name="T22" fmla="*/ 168 w 288"/>
                <a:gd name="T23" fmla="*/ 7 h 710"/>
                <a:gd name="T24" fmla="*/ 120 w 288"/>
                <a:gd name="T25" fmla="*/ 7 h 710"/>
                <a:gd name="T26" fmla="*/ 92 w 288"/>
                <a:gd name="T27" fmla="*/ 28 h 710"/>
                <a:gd name="T28" fmla="*/ 76 w 288"/>
                <a:gd name="T29" fmla="*/ 99 h 710"/>
                <a:gd name="T30" fmla="*/ 110 w 288"/>
                <a:gd name="T31" fmla="*/ 141 h 710"/>
                <a:gd name="T32" fmla="*/ 159 w 288"/>
                <a:gd name="T33" fmla="*/ 333 h 710"/>
                <a:gd name="T34" fmla="*/ 159 w 288"/>
                <a:gd name="T35" fmla="*/ 331 h 710"/>
                <a:gd name="T36" fmla="*/ 119 w 288"/>
                <a:gd name="T37" fmla="*/ 243 h 710"/>
                <a:gd name="T38" fmla="*/ 169 w 288"/>
                <a:gd name="T39" fmla="*/ 468 h 710"/>
                <a:gd name="T40" fmla="*/ 118 w 288"/>
                <a:gd name="T41" fmla="*/ 452 h 710"/>
                <a:gd name="T42" fmla="*/ 118 w 288"/>
                <a:gd name="T43" fmla="*/ 452 h 710"/>
                <a:gd name="T44" fmla="*/ 114 w 288"/>
                <a:gd name="T45" fmla="*/ 527 h 710"/>
                <a:gd name="T46" fmla="*/ 174 w 288"/>
                <a:gd name="T47" fmla="*/ 543 h 710"/>
                <a:gd name="T48" fmla="*/ 191 w 288"/>
                <a:gd name="T49" fmla="*/ 549 h 710"/>
                <a:gd name="T50" fmla="*/ 191 w 288"/>
                <a:gd name="T51" fmla="*/ 549 h 710"/>
                <a:gd name="T52" fmla="*/ 165 w 288"/>
                <a:gd name="T53" fmla="*/ 398 h 710"/>
                <a:gd name="T54" fmla="*/ 158 w 288"/>
                <a:gd name="T55" fmla="*/ 269 h 710"/>
                <a:gd name="T56" fmla="*/ 130 w 288"/>
                <a:gd name="T57" fmla="*/ 253 h 710"/>
                <a:gd name="T58" fmla="*/ 170 w 288"/>
                <a:gd name="T59" fmla="*/ 253 h 710"/>
                <a:gd name="T60" fmla="*/ 133 w 288"/>
                <a:gd name="T61" fmla="*/ 195 h 710"/>
                <a:gd name="T62" fmla="*/ 163 w 288"/>
                <a:gd name="T63" fmla="*/ 195 h 710"/>
                <a:gd name="T64" fmla="*/ 151 w 288"/>
                <a:gd name="T65" fmla="*/ 157 h 710"/>
                <a:gd name="T66" fmla="*/ 92 w 288"/>
                <a:gd name="T67" fmla="*/ 622 h 710"/>
                <a:gd name="T68" fmla="*/ 87 w 288"/>
                <a:gd name="T69" fmla="*/ 694 h 710"/>
                <a:gd name="T70" fmla="*/ 166 w 288"/>
                <a:gd name="T71" fmla="*/ 347 h 710"/>
                <a:gd name="T72" fmla="*/ 229 w 288"/>
                <a:gd name="T73" fmla="*/ 322 h 710"/>
                <a:gd name="T74" fmla="*/ 201 w 288"/>
                <a:gd name="T75" fmla="*/ 294 h 710"/>
                <a:gd name="T76" fmla="*/ 126 w 288"/>
                <a:gd name="T77" fmla="*/ 315 h 710"/>
                <a:gd name="T78" fmla="*/ 158 w 288"/>
                <a:gd name="T79" fmla="*/ 315 h 710"/>
                <a:gd name="T80" fmla="*/ 201 w 288"/>
                <a:gd name="T81" fmla="*/ 242 h 710"/>
                <a:gd name="T82" fmla="*/ 196 w 288"/>
                <a:gd name="T83" fmla="*/ 61 h 710"/>
                <a:gd name="T84" fmla="*/ 172 w 288"/>
                <a:gd name="T85" fmla="*/ 61 h 710"/>
                <a:gd name="T86" fmla="*/ 130 w 288"/>
                <a:gd name="T87" fmla="*/ 91 h 710"/>
                <a:gd name="T88" fmla="*/ 158 w 288"/>
                <a:gd name="T89" fmla="*/ 91 h 710"/>
                <a:gd name="T90" fmla="*/ 155 w 288"/>
                <a:gd name="T91" fmla="*/ 45 h 710"/>
                <a:gd name="T92" fmla="*/ 92 w 288"/>
                <a:gd name="T93" fmla="*/ 91 h 710"/>
                <a:gd name="T94" fmla="*/ 114 w 288"/>
                <a:gd name="T95" fmla="*/ 91 h 710"/>
                <a:gd name="T96" fmla="*/ 159 w 288"/>
                <a:gd name="T97" fmla="*/ 107 h 710"/>
                <a:gd name="T98" fmla="*/ 129 w 288"/>
                <a:gd name="T99" fmla="*/ 107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88" h="710">
                  <a:moveTo>
                    <a:pt x="84" y="141"/>
                  </a:moveTo>
                  <a:cubicBezTo>
                    <a:pt x="80" y="141"/>
                    <a:pt x="76" y="144"/>
                    <a:pt x="76" y="149"/>
                  </a:cubicBezTo>
                  <a:cubicBezTo>
                    <a:pt x="76" y="153"/>
                    <a:pt x="80" y="157"/>
                    <a:pt x="84" y="157"/>
                  </a:cubicBezTo>
                  <a:cubicBezTo>
                    <a:pt x="109" y="157"/>
                    <a:pt x="109" y="157"/>
                    <a:pt x="109" y="157"/>
                  </a:cubicBezTo>
                  <a:cubicBezTo>
                    <a:pt x="71" y="694"/>
                    <a:pt x="71" y="694"/>
                    <a:pt x="71" y="694"/>
                  </a:cubicBezTo>
                  <a:cubicBezTo>
                    <a:pt x="8" y="694"/>
                    <a:pt x="8" y="694"/>
                    <a:pt x="8" y="694"/>
                  </a:cubicBezTo>
                  <a:cubicBezTo>
                    <a:pt x="4" y="694"/>
                    <a:pt x="0" y="697"/>
                    <a:pt x="0" y="702"/>
                  </a:cubicBezTo>
                  <a:cubicBezTo>
                    <a:pt x="0" y="706"/>
                    <a:pt x="4" y="710"/>
                    <a:pt x="8" y="710"/>
                  </a:cubicBezTo>
                  <a:cubicBezTo>
                    <a:pt x="280" y="710"/>
                    <a:pt x="280" y="710"/>
                    <a:pt x="280" y="710"/>
                  </a:cubicBezTo>
                  <a:cubicBezTo>
                    <a:pt x="284" y="710"/>
                    <a:pt x="288" y="706"/>
                    <a:pt x="288" y="702"/>
                  </a:cubicBezTo>
                  <a:cubicBezTo>
                    <a:pt x="288" y="697"/>
                    <a:pt x="284" y="694"/>
                    <a:pt x="280" y="694"/>
                  </a:cubicBezTo>
                  <a:cubicBezTo>
                    <a:pt x="218" y="694"/>
                    <a:pt x="218" y="694"/>
                    <a:pt x="218" y="694"/>
                  </a:cubicBezTo>
                  <a:cubicBezTo>
                    <a:pt x="194" y="364"/>
                    <a:pt x="194" y="364"/>
                    <a:pt x="194" y="364"/>
                  </a:cubicBezTo>
                  <a:cubicBezTo>
                    <a:pt x="196" y="365"/>
                    <a:pt x="199" y="365"/>
                    <a:pt x="201" y="365"/>
                  </a:cubicBezTo>
                  <a:cubicBezTo>
                    <a:pt x="225" y="365"/>
                    <a:pt x="245" y="346"/>
                    <a:pt x="245" y="322"/>
                  </a:cubicBezTo>
                  <a:cubicBezTo>
                    <a:pt x="245" y="298"/>
                    <a:pt x="225" y="278"/>
                    <a:pt x="201" y="278"/>
                  </a:cubicBezTo>
                  <a:cubicBezTo>
                    <a:pt x="197" y="278"/>
                    <a:pt x="192" y="279"/>
                    <a:pt x="188" y="280"/>
                  </a:cubicBezTo>
                  <a:cubicBezTo>
                    <a:pt x="186" y="255"/>
                    <a:pt x="186" y="255"/>
                    <a:pt x="186" y="255"/>
                  </a:cubicBezTo>
                  <a:cubicBezTo>
                    <a:pt x="191" y="257"/>
                    <a:pt x="196" y="258"/>
                    <a:pt x="201" y="258"/>
                  </a:cubicBezTo>
                  <a:cubicBezTo>
                    <a:pt x="225" y="258"/>
                    <a:pt x="245" y="239"/>
                    <a:pt x="245" y="215"/>
                  </a:cubicBezTo>
                  <a:cubicBezTo>
                    <a:pt x="245" y="191"/>
                    <a:pt x="225" y="171"/>
                    <a:pt x="201" y="171"/>
                  </a:cubicBezTo>
                  <a:cubicBezTo>
                    <a:pt x="194" y="171"/>
                    <a:pt x="187" y="173"/>
                    <a:pt x="181" y="177"/>
                  </a:cubicBezTo>
                  <a:cubicBezTo>
                    <a:pt x="179" y="157"/>
                    <a:pt x="179" y="157"/>
                    <a:pt x="179" y="157"/>
                  </a:cubicBezTo>
                  <a:cubicBezTo>
                    <a:pt x="204" y="157"/>
                    <a:pt x="204" y="157"/>
                    <a:pt x="204" y="157"/>
                  </a:cubicBezTo>
                  <a:cubicBezTo>
                    <a:pt x="209" y="157"/>
                    <a:pt x="212" y="153"/>
                    <a:pt x="212" y="149"/>
                  </a:cubicBezTo>
                  <a:cubicBezTo>
                    <a:pt x="212" y="144"/>
                    <a:pt x="209" y="141"/>
                    <a:pt x="204" y="141"/>
                  </a:cubicBezTo>
                  <a:cubicBezTo>
                    <a:pt x="178" y="141"/>
                    <a:pt x="178" y="141"/>
                    <a:pt x="178" y="141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204" y="107"/>
                    <a:pt x="204" y="107"/>
                    <a:pt x="204" y="107"/>
                  </a:cubicBezTo>
                  <a:cubicBezTo>
                    <a:pt x="209" y="107"/>
                    <a:pt x="212" y="103"/>
                    <a:pt x="212" y="99"/>
                  </a:cubicBezTo>
                  <a:cubicBezTo>
                    <a:pt x="212" y="28"/>
                    <a:pt x="212" y="28"/>
                    <a:pt x="212" y="28"/>
                  </a:cubicBezTo>
                  <a:cubicBezTo>
                    <a:pt x="212" y="24"/>
                    <a:pt x="209" y="20"/>
                    <a:pt x="204" y="20"/>
                  </a:cubicBezTo>
                  <a:cubicBezTo>
                    <a:pt x="200" y="20"/>
                    <a:pt x="196" y="24"/>
                    <a:pt x="196" y="28"/>
                  </a:cubicBezTo>
                  <a:cubicBezTo>
                    <a:pt x="196" y="45"/>
                    <a:pt x="196" y="45"/>
                    <a:pt x="196" y="45"/>
                  </a:cubicBezTo>
                  <a:cubicBezTo>
                    <a:pt x="171" y="45"/>
                    <a:pt x="171" y="45"/>
                    <a:pt x="171" y="45"/>
                  </a:cubicBezTo>
                  <a:cubicBezTo>
                    <a:pt x="168" y="7"/>
                    <a:pt x="168" y="7"/>
                    <a:pt x="168" y="7"/>
                  </a:cubicBezTo>
                  <a:cubicBezTo>
                    <a:pt x="168" y="3"/>
                    <a:pt x="165" y="0"/>
                    <a:pt x="160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3"/>
                    <a:pt x="120" y="7"/>
                  </a:cubicBezTo>
                  <a:cubicBezTo>
                    <a:pt x="117" y="45"/>
                    <a:pt x="117" y="45"/>
                    <a:pt x="117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28"/>
                    <a:pt x="92" y="28"/>
                    <a:pt x="92" y="28"/>
                  </a:cubicBezTo>
                  <a:cubicBezTo>
                    <a:pt x="92" y="24"/>
                    <a:pt x="89" y="20"/>
                    <a:pt x="84" y="20"/>
                  </a:cubicBezTo>
                  <a:cubicBezTo>
                    <a:pt x="80" y="20"/>
                    <a:pt x="76" y="24"/>
                    <a:pt x="76" y="28"/>
                  </a:cubicBezTo>
                  <a:cubicBezTo>
                    <a:pt x="76" y="99"/>
                    <a:pt x="76" y="99"/>
                    <a:pt x="76" y="99"/>
                  </a:cubicBezTo>
                  <a:cubicBezTo>
                    <a:pt x="76" y="103"/>
                    <a:pt x="80" y="107"/>
                    <a:pt x="84" y="107"/>
                  </a:cubicBezTo>
                  <a:cubicBezTo>
                    <a:pt x="113" y="107"/>
                    <a:pt x="113" y="107"/>
                    <a:pt x="113" y="107"/>
                  </a:cubicBezTo>
                  <a:cubicBezTo>
                    <a:pt x="110" y="141"/>
                    <a:pt x="110" y="141"/>
                    <a:pt x="110" y="141"/>
                  </a:cubicBezTo>
                  <a:lnTo>
                    <a:pt x="84" y="141"/>
                  </a:lnTo>
                  <a:close/>
                  <a:moveTo>
                    <a:pt x="159" y="331"/>
                  </a:moveTo>
                  <a:cubicBezTo>
                    <a:pt x="159" y="332"/>
                    <a:pt x="159" y="332"/>
                    <a:pt x="159" y="333"/>
                  </a:cubicBezTo>
                  <a:cubicBezTo>
                    <a:pt x="110" y="373"/>
                    <a:pt x="110" y="373"/>
                    <a:pt x="110" y="373"/>
                  </a:cubicBezTo>
                  <a:cubicBezTo>
                    <a:pt x="113" y="331"/>
                    <a:pt x="113" y="331"/>
                    <a:pt x="113" y="331"/>
                  </a:cubicBezTo>
                  <a:lnTo>
                    <a:pt x="159" y="331"/>
                  </a:lnTo>
                  <a:close/>
                  <a:moveTo>
                    <a:pt x="121" y="211"/>
                  </a:moveTo>
                  <a:cubicBezTo>
                    <a:pt x="154" y="211"/>
                    <a:pt x="154" y="211"/>
                    <a:pt x="154" y="211"/>
                  </a:cubicBezTo>
                  <a:cubicBezTo>
                    <a:pt x="119" y="243"/>
                    <a:pt x="119" y="243"/>
                    <a:pt x="119" y="243"/>
                  </a:cubicBezTo>
                  <a:lnTo>
                    <a:pt x="121" y="211"/>
                  </a:lnTo>
                  <a:close/>
                  <a:moveTo>
                    <a:pt x="103" y="468"/>
                  </a:moveTo>
                  <a:cubicBezTo>
                    <a:pt x="169" y="468"/>
                    <a:pt x="169" y="468"/>
                    <a:pt x="169" y="468"/>
                  </a:cubicBezTo>
                  <a:cubicBezTo>
                    <a:pt x="99" y="520"/>
                    <a:pt x="99" y="520"/>
                    <a:pt x="99" y="520"/>
                  </a:cubicBezTo>
                  <a:lnTo>
                    <a:pt x="103" y="468"/>
                  </a:lnTo>
                  <a:close/>
                  <a:moveTo>
                    <a:pt x="118" y="452"/>
                  </a:moveTo>
                  <a:cubicBezTo>
                    <a:pt x="181" y="404"/>
                    <a:pt x="181" y="404"/>
                    <a:pt x="181" y="404"/>
                  </a:cubicBezTo>
                  <a:cubicBezTo>
                    <a:pt x="184" y="452"/>
                    <a:pt x="184" y="452"/>
                    <a:pt x="184" y="452"/>
                  </a:cubicBezTo>
                  <a:lnTo>
                    <a:pt x="118" y="452"/>
                  </a:lnTo>
                  <a:close/>
                  <a:moveTo>
                    <a:pt x="186" y="475"/>
                  </a:moveTo>
                  <a:cubicBezTo>
                    <a:pt x="190" y="527"/>
                    <a:pt x="190" y="527"/>
                    <a:pt x="190" y="527"/>
                  </a:cubicBezTo>
                  <a:cubicBezTo>
                    <a:pt x="114" y="527"/>
                    <a:pt x="114" y="527"/>
                    <a:pt x="114" y="527"/>
                  </a:cubicBezTo>
                  <a:lnTo>
                    <a:pt x="186" y="475"/>
                  </a:lnTo>
                  <a:close/>
                  <a:moveTo>
                    <a:pt x="98" y="543"/>
                  </a:moveTo>
                  <a:cubicBezTo>
                    <a:pt x="174" y="543"/>
                    <a:pt x="174" y="543"/>
                    <a:pt x="174" y="543"/>
                  </a:cubicBezTo>
                  <a:cubicBezTo>
                    <a:pt x="94" y="599"/>
                    <a:pt x="94" y="599"/>
                    <a:pt x="94" y="599"/>
                  </a:cubicBezTo>
                  <a:lnTo>
                    <a:pt x="98" y="543"/>
                  </a:lnTo>
                  <a:close/>
                  <a:moveTo>
                    <a:pt x="191" y="549"/>
                  </a:moveTo>
                  <a:cubicBezTo>
                    <a:pt x="195" y="606"/>
                    <a:pt x="195" y="606"/>
                    <a:pt x="195" y="606"/>
                  </a:cubicBezTo>
                  <a:cubicBezTo>
                    <a:pt x="109" y="606"/>
                    <a:pt x="109" y="606"/>
                    <a:pt x="109" y="606"/>
                  </a:cubicBezTo>
                  <a:lnTo>
                    <a:pt x="191" y="549"/>
                  </a:lnTo>
                  <a:close/>
                  <a:moveTo>
                    <a:pt x="105" y="444"/>
                  </a:moveTo>
                  <a:cubicBezTo>
                    <a:pt x="108" y="398"/>
                    <a:pt x="108" y="398"/>
                    <a:pt x="108" y="398"/>
                  </a:cubicBezTo>
                  <a:cubicBezTo>
                    <a:pt x="165" y="398"/>
                    <a:pt x="165" y="398"/>
                    <a:pt x="165" y="398"/>
                  </a:cubicBezTo>
                  <a:lnTo>
                    <a:pt x="105" y="444"/>
                  </a:lnTo>
                  <a:close/>
                  <a:moveTo>
                    <a:pt x="117" y="269"/>
                  </a:moveTo>
                  <a:cubicBezTo>
                    <a:pt x="158" y="269"/>
                    <a:pt x="158" y="269"/>
                    <a:pt x="158" y="269"/>
                  </a:cubicBezTo>
                  <a:cubicBezTo>
                    <a:pt x="115" y="306"/>
                    <a:pt x="115" y="306"/>
                    <a:pt x="115" y="306"/>
                  </a:cubicBezTo>
                  <a:lnTo>
                    <a:pt x="117" y="269"/>
                  </a:lnTo>
                  <a:close/>
                  <a:moveTo>
                    <a:pt x="130" y="253"/>
                  </a:moveTo>
                  <a:cubicBezTo>
                    <a:pt x="159" y="226"/>
                    <a:pt x="159" y="226"/>
                    <a:pt x="159" y="226"/>
                  </a:cubicBezTo>
                  <a:cubicBezTo>
                    <a:pt x="161" y="233"/>
                    <a:pt x="165" y="239"/>
                    <a:pt x="169" y="244"/>
                  </a:cubicBezTo>
                  <a:cubicBezTo>
                    <a:pt x="170" y="253"/>
                    <a:pt x="170" y="253"/>
                    <a:pt x="170" y="253"/>
                  </a:cubicBezTo>
                  <a:lnTo>
                    <a:pt x="130" y="253"/>
                  </a:lnTo>
                  <a:close/>
                  <a:moveTo>
                    <a:pt x="163" y="195"/>
                  </a:moveTo>
                  <a:cubicBezTo>
                    <a:pt x="133" y="195"/>
                    <a:pt x="133" y="195"/>
                    <a:pt x="133" y="195"/>
                  </a:cubicBezTo>
                  <a:cubicBezTo>
                    <a:pt x="164" y="166"/>
                    <a:pt x="164" y="166"/>
                    <a:pt x="164" y="166"/>
                  </a:cubicBezTo>
                  <a:cubicBezTo>
                    <a:pt x="165" y="190"/>
                    <a:pt x="165" y="190"/>
                    <a:pt x="165" y="190"/>
                  </a:cubicBezTo>
                  <a:cubicBezTo>
                    <a:pt x="164" y="192"/>
                    <a:pt x="164" y="193"/>
                    <a:pt x="163" y="195"/>
                  </a:cubicBezTo>
                  <a:close/>
                  <a:moveTo>
                    <a:pt x="123" y="184"/>
                  </a:moveTo>
                  <a:cubicBezTo>
                    <a:pt x="125" y="157"/>
                    <a:pt x="125" y="157"/>
                    <a:pt x="125" y="157"/>
                  </a:cubicBezTo>
                  <a:cubicBezTo>
                    <a:pt x="151" y="157"/>
                    <a:pt x="151" y="157"/>
                    <a:pt x="151" y="157"/>
                  </a:cubicBezTo>
                  <a:lnTo>
                    <a:pt x="123" y="184"/>
                  </a:lnTo>
                  <a:close/>
                  <a:moveTo>
                    <a:pt x="87" y="694"/>
                  </a:moveTo>
                  <a:cubicBezTo>
                    <a:pt x="92" y="622"/>
                    <a:pt x="92" y="622"/>
                    <a:pt x="92" y="622"/>
                  </a:cubicBezTo>
                  <a:cubicBezTo>
                    <a:pt x="196" y="622"/>
                    <a:pt x="196" y="622"/>
                    <a:pt x="196" y="622"/>
                  </a:cubicBezTo>
                  <a:cubicBezTo>
                    <a:pt x="202" y="694"/>
                    <a:pt x="202" y="694"/>
                    <a:pt x="202" y="694"/>
                  </a:cubicBezTo>
                  <a:lnTo>
                    <a:pt x="87" y="694"/>
                  </a:lnTo>
                  <a:close/>
                  <a:moveTo>
                    <a:pt x="179" y="382"/>
                  </a:moveTo>
                  <a:cubicBezTo>
                    <a:pt x="122" y="382"/>
                    <a:pt x="122" y="382"/>
                    <a:pt x="122" y="382"/>
                  </a:cubicBezTo>
                  <a:cubicBezTo>
                    <a:pt x="166" y="347"/>
                    <a:pt x="166" y="347"/>
                    <a:pt x="166" y="347"/>
                  </a:cubicBezTo>
                  <a:cubicBezTo>
                    <a:pt x="169" y="351"/>
                    <a:pt x="173" y="355"/>
                    <a:pt x="177" y="358"/>
                  </a:cubicBezTo>
                  <a:lnTo>
                    <a:pt x="179" y="382"/>
                  </a:lnTo>
                  <a:close/>
                  <a:moveTo>
                    <a:pt x="229" y="322"/>
                  </a:moveTo>
                  <a:cubicBezTo>
                    <a:pt x="229" y="337"/>
                    <a:pt x="216" y="349"/>
                    <a:pt x="201" y="349"/>
                  </a:cubicBezTo>
                  <a:cubicBezTo>
                    <a:pt x="186" y="349"/>
                    <a:pt x="174" y="337"/>
                    <a:pt x="174" y="322"/>
                  </a:cubicBezTo>
                  <a:cubicBezTo>
                    <a:pt x="174" y="307"/>
                    <a:pt x="186" y="294"/>
                    <a:pt x="201" y="294"/>
                  </a:cubicBezTo>
                  <a:cubicBezTo>
                    <a:pt x="216" y="294"/>
                    <a:pt x="229" y="307"/>
                    <a:pt x="229" y="322"/>
                  </a:cubicBezTo>
                  <a:close/>
                  <a:moveTo>
                    <a:pt x="158" y="315"/>
                  </a:moveTo>
                  <a:cubicBezTo>
                    <a:pt x="126" y="315"/>
                    <a:pt x="126" y="315"/>
                    <a:pt x="126" y="315"/>
                  </a:cubicBezTo>
                  <a:cubicBezTo>
                    <a:pt x="172" y="276"/>
                    <a:pt x="172" y="276"/>
                    <a:pt x="172" y="276"/>
                  </a:cubicBezTo>
                  <a:cubicBezTo>
                    <a:pt x="173" y="289"/>
                    <a:pt x="173" y="289"/>
                    <a:pt x="173" y="289"/>
                  </a:cubicBezTo>
                  <a:cubicBezTo>
                    <a:pt x="165" y="296"/>
                    <a:pt x="160" y="305"/>
                    <a:pt x="158" y="315"/>
                  </a:cubicBezTo>
                  <a:close/>
                  <a:moveTo>
                    <a:pt x="201" y="187"/>
                  </a:moveTo>
                  <a:cubicBezTo>
                    <a:pt x="216" y="187"/>
                    <a:pt x="229" y="200"/>
                    <a:pt x="229" y="215"/>
                  </a:cubicBezTo>
                  <a:cubicBezTo>
                    <a:pt x="229" y="230"/>
                    <a:pt x="216" y="242"/>
                    <a:pt x="201" y="242"/>
                  </a:cubicBezTo>
                  <a:cubicBezTo>
                    <a:pt x="186" y="242"/>
                    <a:pt x="174" y="230"/>
                    <a:pt x="174" y="215"/>
                  </a:cubicBezTo>
                  <a:cubicBezTo>
                    <a:pt x="174" y="200"/>
                    <a:pt x="186" y="187"/>
                    <a:pt x="201" y="187"/>
                  </a:cubicBezTo>
                  <a:close/>
                  <a:moveTo>
                    <a:pt x="196" y="61"/>
                  </a:moveTo>
                  <a:cubicBezTo>
                    <a:pt x="196" y="91"/>
                    <a:pt x="196" y="91"/>
                    <a:pt x="196" y="91"/>
                  </a:cubicBezTo>
                  <a:cubicBezTo>
                    <a:pt x="174" y="91"/>
                    <a:pt x="174" y="91"/>
                    <a:pt x="174" y="91"/>
                  </a:cubicBezTo>
                  <a:cubicBezTo>
                    <a:pt x="172" y="61"/>
                    <a:pt x="172" y="61"/>
                    <a:pt x="172" y="61"/>
                  </a:cubicBezTo>
                  <a:lnTo>
                    <a:pt x="196" y="61"/>
                  </a:lnTo>
                  <a:close/>
                  <a:moveTo>
                    <a:pt x="158" y="91"/>
                  </a:moveTo>
                  <a:cubicBezTo>
                    <a:pt x="130" y="91"/>
                    <a:pt x="130" y="91"/>
                    <a:pt x="130" y="91"/>
                  </a:cubicBezTo>
                  <a:cubicBezTo>
                    <a:pt x="132" y="61"/>
                    <a:pt x="132" y="61"/>
                    <a:pt x="132" y="61"/>
                  </a:cubicBezTo>
                  <a:cubicBezTo>
                    <a:pt x="156" y="61"/>
                    <a:pt x="156" y="61"/>
                    <a:pt x="156" y="61"/>
                  </a:cubicBezTo>
                  <a:lnTo>
                    <a:pt x="158" y="91"/>
                  </a:lnTo>
                  <a:close/>
                  <a:moveTo>
                    <a:pt x="135" y="16"/>
                  </a:moveTo>
                  <a:cubicBezTo>
                    <a:pt x="153" y="16"/>
                    <a:pt x="153" y="16"/>
                    <a:pt x="153" y="16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33" y="45"/>
                    <a:pt x="133" y="45"/>
                    <a:pt x="133" y="45"/>
                  </a:cubicBezTo>
                  <a:lnTo>
                    <a:pt x="135" y="16"/>
                  </a:lnTo>
                  <a:close/>
                  <a:moveTo>
                    <a:pt x="92" y="91"/>
                  </a:moveTo>
                  <a:cubicBezTo>
                    <a:pt x="92" y="61"/>
                    <a:pt x="92" y="61"/>
                    <a:pt x="92" y="61"/>
                  </a:cubicBezTo>
                  <a:cubicBezTo>
                    <a:pt x="116" y="61"/>
                    <a:pt x="116" y="61"/>
                    <a:pt x="116" y="61"/>
                  </a:cubicBezTo>
                  <a:cubicBezTo>
                    <a:pt x="114" y="91"/>
                    <a:pt x="114" y="91"/>
                    <a:pt x="114" y="91"/>
                  </a:cubicBezTo>
                  <a:lnTo>
                    <a:pt x="92" y="91"/>
                  </a:lnTo>
                  <a:close/>
                  <a:moveTo>
                    <a:pt x="129" y="107"/>
                  </a:moveTo>
                  <a:cubicBezTo>
                    <a:pt x="159" y="107"/>
                    <a:pt x="159" y="107"/>
                    <a:pt x="159" y="107"/>
                  </a:cubicBezTo>
                  <a:cubicBezTo>
                    <a:pt x="162" y="141"/>
                    <a:pt x="162" y="141"/>
                    <a:pt x="162" y="141"/>
                  </a:cubicBezTo>
                  <a:cubicBezTo>
                    <a:pt x="126" y="141"/>
                    <a:pt x="126" y="141"/>
                    <a:pt x="126" y="141"/>
                  </a:cubicBezTo>
                  <a:lnTo>
                    <a:pt x="129" y="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69" name="Freeform 579"/>
            <p:cNvSpPr>
              <a:spLocks/>
            </p:cNvSpPr>
            <p:nvPr/>
          </p:nvSpPr>
          <p:spPr bwMode="auto">
            <a:xfrm>
              <a:off x="1365250" y="1093788"/>
              <a:ext cx="50800" cy="73025"/>
            </a:xfrm>
            <a:custGeom>
              <a:avLst/>
              <a:gdLst>
                <a:gd name="T0" fmla="*/ 38 w 53"/>
                <a:gd name="T1" fmla="*/ 75 h 77"/>
                <a:gd name="T2" fmla="*/ 44 w 53"/>
                <a:gd name="T3" fmla="*/ 77 h 77"/>
                <a:gd name="T4" fmla="*/ 49 w 53"/>
                <a:gd name="T5" fmla="*/ 75 h 77"/>
                <a:gd name="T6" fmla="*/ 50 w 53"/>
                <a:gd name="T7" fmla="*/ 64 h 77"/>
                <a:gd name="T8" fmla="*/ 16 w 53"/>
                <a:gd name="T9" fmla="*/ 6 h 77"/>
                <a:gd name="T10" fmla="*/ 6 w 53"/>
                <a:gd name="T11" fmla="*/ 1 h 77"/>
                <a:gd name="T12" fmla="*/ 1 w 53"/>
                <a:gd name="T13" fmla="*/ 11 h 77"/>
                <a:gd name="T14" fmla="*/ 38 w 53"/>
                <a:gd name="T15" fmla="*/ 7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77">
                  <a:moveTo>
                    <a:pt x="38" y="75"/>
                  </a:moveTo>
                  <a:cubicBezTo>
                    <a:pt x="40" y="77"/>
                    <a:pt x="42" y="77"/>
                    <a:pt x="44" y="77"/>
                  </a:cubicBezTo>
                  <a:cubicBezTo>
                    <a:pt x="46" y="77"/>
                    <a:pt x="48" y="77"/>
                    <a:pt x="49" y="75"/>
                  </a:cubicBezTo>
                  <a:cubicBezTo>
                    <a:pt x="53" y="72"/>
                    <a:pt x="53" y="67"/>
                    <a:pt x="50" y="64"/>
                  </a:cubicBezTo>
                  <a:cubicBezTo>
                    <a:pt x="35" y="47"/>
                    <a:pt x="23" y="27"/>
                    <a:pt x="16" y="6"/>
                  </a:cubicBezTo>
                  <a:cubicBezTo>
                    <a:pt x="15" y="2"/>
                    <a:pt x="11" y="0"/>
                    <a:pt x="6" y="1"/>
                  </a:cubicBezTo>
                  <a:cubicBezTo>
                    <a:pt x="2" y="2"/>
                    <a:pt x="0" y="7"/>
                    <a:pt x="1" y="11"/>
                  </a:cubicBezTo>
                  <a:cubicBezTo>
                    <a:pt x="8" y="35"/>
                    <a:pt x="21" y="57"/>
                    <a:pt x="38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70" name="Freeform 580"/>
            <p:cNvSpPr>
              <a:spLocks/>
            </p:cNvSpPr>
            <p:nvPr/>
          </p:nvSpPr>
          <p:spPr bwMode="auto">
            <a:xfrm>
              <a:off x="1627188" y="1093788"/>
              <a:ext cx="49213" cy="73025"/>
            </a:xfrm>
            <a:custGeom>
              <a:avLst/>
              <a:gdLst>
                <a:gd name="T0" fmla="*/ 15 w 53"/>
                <a:gd name="T1" fmla="*/ 75 h 77"/>
                <a:gd name="T2" fmla="*/ 52 w 53"/>
                <a:gd name="T3" fmla="*/ 11 h 77"/>
                <a:gd name="T4" fmla="*/ 46 w 53"/>
                <a:gd name="T5" fmla="*/ 1 h 77"/>
                <a:gd name="T6" fmla="*/ 36 w 53"/>
                <a:gd name="T7" fmla="*/ 6 h 77"/>
                <a:gd name="T8" fmla="*/ 3 w 53"/>
                <a:gd name="T9" fmla="*/ 64 h 77"/>
                <a:gd name="T10" fmla="*/ 3 w 53"/>
                <a:gd name="T11" fmla="*/ 75 h 77"/>
                <a:gd name="T12" fmla="*/ 9 w 53"/>
                <a:gd name="T13" fmla="*/ 77 h 77"/>
                <a:gd name="T14" fmla="*/ 15 w 53"/>
                <a:gd name="T15" fmla="*/ 7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77">
                  <a:moveTo>
                    <a:pt x="15" y="75"/>
                  </a:moveTo>
                  <a:cubicBezTo>
                    <a:pt x="31" y="57"/>
                    <a:pt x="44" y="35"/>
                    <a:pt x="52" y="11"/>
                  </a:cubicBezTo>
                  <a:cubicBezTo>
                    <a:pt x="53" y="7"/>
                    <a:pt x="51" y="2"/>
                    <a:pt x="46" y="1"/>
                  </a:cubicBezTo>
                  <a:cubicBezTo>
                    <a:pt x="42" y="0"/>
                    <a:pt x="38" y="2"/>
                    <a:pt x="36" y="6"/>
                  </a:cubicBezTo>
                  <a:cubicBezTo>
                    <a:pt x="30" y="27"/>
                    <a:pt x="18" y="47"/>
                    <a:pt x="3" y="64"/>
                  </a:cubicBezTo>
                  <a:cubicBezTo>
                    <a:pt x="0" y="67"/>
                    <a:pt x="0" y="72"/>
                    <a:pt x="3" y="75"/>
                  </a:cubicBezTo>
                  <a:cubicBezTo>
                    <a:pt x="5" y="77"/>
                    <a:pt x="7" y="77"/>
                    <a:pt x="9" y="77"/>
                  </a:cubicBezTo>
                  <a:cubicBezTo>
                    <a:pt x="11" y="77"/>
                    <a:pt x="13" y="77"/>
                    <a:pt x="15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71" name="Freeform 581"/>
            <p:cNvSpPr>
              <a:spLocks/>
            </p:cNvSpPr>
            <p:nvPr/>
          </p:nvSpPr>
          <p:spPr bwMode="auto">
            <a:xfrm>
              <a:off x="1365250" y="949325"/>
              <a:ext cx="44450" cy="66675"/>
            </a:xfrm>
            <a:custGeom>
              <a:avLst/>
              <a:gdLst>
                <a:gd name="T0" fmla="*/ 9 w 46"/>
                <a:gd name="T1" fmla="*/ 69 h 69"/>
                <a:gd name="T2" fmla="*/ 16 w 46"/>
                <a:gd name="T3" fmla="*/ 64 h 69"/>
                <a:gd name="T4" fmla="*/ 43 w 46"/>
                <a:gd name="T5" fmla="*/ 14 h 69"/>
                <a:gd name="T6" fmla="*/ 42 w 46"/>
                <a:gd name="T7" fmla="*/ 3 h 69"/>
                <a:gd name="T8" fmla="*/ 30 w 46"/>
                <a:gd name="T9" fmla="*/ 4 h 69"/>
                <a:gd name="T10" fmla="*/ 1 w 46"/>
                <a:gd name="T11" fmla="*/ 59 h 69"/>
                <a:gd name="T12" fmla="*/ 6 w 46"/>
                <a:gd name="T13" fmla="*/ 69 h 69"/>
                <a:gd name="T14" fmla="*/ 9 w 46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69">
                  <a:moveTo>
                    <a:pt x="9" y="69"/>
                  </a:moveTo>
                  <a:cubicBezTo>
                    <a:pt x="12" y="69"/>
                    <a:pt x="15" y="67"/>
                    <a:pt x="16" y="64"/>
                  </a:cubicBezTo>
                  <a:cubicBezTo>
                    <a:pt x="22" y="46"/>
                    <a:pt x="31" y="29"/>
                    <a:pt x="43" y="14"/>
                  </a:cubicBezTo>
                  <a:cubicBezTo>
                    <a:pt x="46" y="11"/>
                    <a:pt x="45" y="6"/>
                    <a:pt x="42" y="3"/>
                  </a:cubicBezTo>
                  <a:cubicBezTo>
                    <a:pt x="38" y="0"/>
                    <a:pt x="33" y="1"/>
                    <a:pt x="30" y="4"/>
                  </a:cubicBezTo>
                  <a:cubicBezTo>
                    <a:pt x="17" y="21"/>
                    <a:pt x="7" y="39"/>
                    <a:pt x="1" y="59"/>
                  </a:cubicBezTo>
                  <a:cubicBezTo>
                    <a:pt x="0" y="63"/>
                    <a:pt x="2" y="68"/>
                    <a:pt x="6" y="69"/>
                  </a:cubicBezTo>
                  <a:cubicBezTo>
                    <a:pt x="7" y="69"/>
                    <a:pt x="8" y="69"/>
                    <a:pt x="9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72" name="Freeform 582"/>
            <p:cNvSpPr>
              <a:spLocks/>
            </p:cNvSpPr>
            <p:nvPr/>
          </p:nvSpPr>
          <p:spPr bwMode="auto">
            <a:xfrm>
              <a:off x="1633538" y="949325"/>
              <a:ext cx="42863" cy="66675"/>
            </a:xfrm>
            <a:custGeom>
              <a:avLst/>
              <a:gdLst>
                <a:gd name="T0" fmla="*/ 37 w 46"/>
                <a:gd name="T1" fmla="*/ 69 h 69"/>
                <a:gd name="T2" fmla="*/ 39 w 46"/>
                <a:gd name="T3" fmla="*/ 69 h 69"/>
                <a:gd name="T4" fmla="*/ 44 w 46"/>
                <a:gd name="T5" fmla="*/ 59 h 69"/>
                <a:gd name="T6" fmla="*/ 15 w 46"/>
                <a:gd name="T7" fmla="*/ 4 h 69"/>
                <a:gd name="T8" fmla="*/ 4 w 46"/>
                <a:gd name="T9" fmla="*/ 3 h 69"/>
                <a:gd name="T10" fmla="*/ 3 w 46"/>
                <a:gd name="T11" fmla="*/ 14 h 69"/>
                <a:gd name="T12" fmla="*/ 29 w 46"/>
                <a:gd name="T13" fmla="*/ 64 h 69"/>
                <a:gd name="T14" fmla="*/ 37 w 46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69">
                  <a:moveTo>
                    <a:pt x="37" y="69"/>
                  </a:moveTo>
                  <a:cubicBezTo>
                    <a:pt x="38" y="69"/>
                    <a:pt x="38" y="69"/>
                    <a:pt x="39" y="69"/>
                  </a:cubicBezTo>
                  <a:cubicBezTo>
                    <a:pt x="43" y="68"/>
                    <a:pt x="46" y="63"/>
                    <a:pt x="44" y="59"/>
                  </a:cubicBezTo>
                  <a:cubicBezTo>
                    <a:pt x="38" y="39"/>
                    <a:pt x="28" y="21"/>
                    <a:pt x="15" y="4"/>
                  </a:cubicBezTo>
                  <a:cubicBezTo>
                    <a:pt x="12" y="1"/>
                    <a:pt x="7" y="0"/>
                    <a:pt x="4" y="3"/>
                  </a:cubicBezTo>
                  <a:cubicBezTo>
                    <a:pt x="1" y="6"/>
                    <a:pt x="0" y="11"/>
                    <a:pt x="3" y="14"/>
                  </a:cubicBezTo>
                  <a:cubicBezTo>
                    <a:pt x="15" y="29"/>
                    <a:pt x="24" y="46"/>
                    <a:pt x="29" y="64"/>
                  </a:cubicBezTo>
                  <a:cubicBezTo>
                    <a:pt x="30" y="67"/>
                    <a:pt x="33" y="69"/>
                    <a:pt x="37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73" name="Freeform 583"/>
            <p:cNvSpPr>
              <a:spLocks noEditPoints="1"/>
            </p:cNvSpPr>
            <p:nvPr/>
          </p:nvSpPr>
          <p:spPr bwMode="auto">
            <a:xfrm>
              <a:off x="1474788" y="998538"/>
              <a:ext cx="93663" cy="93663"/>
            </a:xfrm>
            <a:custGeom>
              <a:avLst/>
              <a:gdLst>
                <a:gd name="T0" fmla="*/ 49 w 98"/>
                <a:gd name="T1" fmla="*/ 99 h 99"/>
                <a:gd name="T2" fmla="*/ 98 w 98"/>
                <a:gd name="T3" fmla="*/ 50 h 99"/>
                <a:gd name="T4" fmla="*/ 49 w 98"/>
                <a:gd name="T5" fmla="*/ 0 h 99"/>
                <a:gd name="T6" fmla="*/ 0 w 98"/>
                <a:gd name="T7" fmla="*/ 50 h 99"/>
                <a:gd name="T8" fmla="*/ 49 w 98"/>
                <a:gd name="T9" fmla="*/ 99 h 99"/>
                <a:gd name="T10" fmla="*/ 49 w 98"/>
                <a:gd name="T11" fmla="*/ 16 h 99"/>
                <a:gd name="T12" fmla="*/ 82 w 98"/>
                <a:gd name="T13" fmla="*/ 50 h 99"/>
                <a:gd name="T14" fmla="*/ 49 w 98"/>
                <a:gd name="T15" fmla="*/ 83 h 99"/>
                <a:gd name="T16" fmla="*/ 16 w 98"/>
                <a:gd name="T17" fmla="*/ 50 h 99"/>
                <a:gd name="T18" fmla="*/ 49 w 98"/>
                <a:gd name="T19" fmla="*/ 16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" h="99">
                  <a:moveTo>
                    <a:pt x="49" y="99"/>
                  </a:moveTo>
                  <a:cubicBezTo>
                    <a:pt x="76" y="99"/>
                    <a:pt x="98" y="77"/>
                    <a:pt x="98" y="50"/>
                  </a:cubicBezTo>
                  <a:cubicBezTo>
                    <a:pt x="98" y="22"/>
                    <a:pt x="76" y="0"/>
                    <a:pt x="49" y="0"/>
                  </a:cubicBezTo>
                  <a:cubicBezTo>
                    <a:pt x="22" y="0"/>
                    <a:pt x="0" y="22"/>
                    <a:pt x="0" y="50"/>
                  </a:cubicBezTo>
                  <a:cubicBezTo>
                    <a:pt x="0" y="77"/>
                    <a:pt x="22" y="99"/>
                    <a:pt x="49" y="99"/>
                  </a:cubicBezTo>
                  <a:close/>
                  <a:moveTo>
                    <a:pt x="49" y="16"/>
                  </a:moveTo>
                  <a:cubicBezTo>
                    <a:pt x="67" y="16"/>
                    <a:pt x="82" y="31"/>
                    <a:pt x="82" y="50"/>
                  </a:cubicBezTo>
                  <a:cubicBezTo>
                    <a:pt x="82" y="68"/>
                    <a:pt x="67" y="83"/>
                    <a:pt x="49" y="83"/>
                  </a:cubicBezTo>
                  <a:cubicBezTo>
                    <a:pt x="31" y="83"/>
                    <a:pt x="16" y="68"/>
                    <a:pt x="16" y="50"/>
                  </a:cubicBezTo>
                  <a:cubicBezTo>
                    <a:pt x="16" y="31"/>
                    <a:pt x="31" y="16"/>
                    <a:pt x="49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74" name="Freeform 584"/>
            <p:cNvSpPr>
              <a:spLocks noEditPoints="1"/>
            </p:cNvSpPr>
            <p:nvPr/>
          </p:nvSpPr>
          <p:spPr bwMode="auto">
            <a:xfrm>
              <a:off x="1409700" y="1112838"/>
              <a:ext cx="222250" cy="90488"/>
            </a:xfrm>
            <a:custGeom>
              <a:avLst/>
              <a:gdLst>
                <a:gd name="T0" fmla="*/ 9 w 233"/>
                <a:gd name="T1" fmla="*/ 95 h 95"/>
                <a:gd name="T2" fmla="*/ 225 w 233"/>
                <a:gd name="T3" fmla="*/ 95 h 95"/>
                <a:gd name="T4" fmla="*/ 232 w 233"/>
                <a:gd name="T5" fmla="*/ 91 h 95"/>
                <a:gd name="T6" fmla="*/ 232 w 233"/>
                <a:gd name="T7" fmla="*/ 83 h 95"/>
                <a:gd name="T8" fmla="*/ 211 w 233"/>
                <a:gd name="T9" fmla="*/ 35 h 95"/>
                <a:gd name="T10" fmla="*/ 156 w 233"/>
                <a:gd name="T11" fmla="*/ 0 h 95"/>
                <a:gd name="T12" fmla="*/ 78 w 233"/>
                <a:gd name="T13" fmla="*/ 0 h 95"/>
                <a:gd name="T14" fmla="*/ 23 w 233"/>
                <a:gd name="T15" fmla="*/ 35 h 95"/>
                <a:gd name="T16" fmla="*/ 1 w 233"/>
                <a:gd name="T17" fmla="*/ 83 h 95"/>
                <a:gd name="T18" fmla="*/ 2 w 233"/>
                <a:gd name="T19" fmla="*/ 91 h 95"/>
                <a:gd name="T20" fmla="*/ 9 w 233"/>
                <a:gd name="T21" fmla="*/ 95 h 95"/>
                <a:gd name="T22" fmla="*/ 38 w 233"/>
                <a:gd name="T23" fmla="*/ 42 h 95"/>
                <a:gd name="T24" fmla="*/ 78 w 233"/>
                <a:gd name="T25" fmla="*/ 16 h 95"/>
                <a:gd name="T26" fmla="*/ 156 w 233"/>
                <a:gd name="T27" fmla="*/ 16 h 95"/>
                <a:gd name="T28" fmla="*/ 196 w 233"/>
                <a:gd name="T29" fmla="*/ 42 h 95"/>
                <a:gd name="T30" fmla="*/ 213 w 233"/>
                <a:gd name="T31" fmla="*/ 79 h 95"/>
                <a:gd name="T32" fmla="*/ 21 w 233"/>
                <a:gd name="T33" fmla="*/ 79 h 95"/>
                <a:gd name="T34" fmla="*/ 38 w 233"/>
                <a:gd name="T35" fmla="*/ 4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3" h="95">
                  <a:moveTo>
                    <a:pt x="9" y="95"/>
                  </a:moveTo>
                  <a:cubicBezTo>
                    <a:pt x="225" y="95"/>
                    <a:pt x="225" y="95"/>
                    <a:pt x="225" y="95"/>
                  </a:cubicBezTo>
                  <a:cubicBezTo>
                    <a:pt x="228" y="95"/>
                    <a:pt x="230" y="93"/>
                    <a:pt x="232" y="91"/>
                  </a:cubicBezTo>
                  <a:cubicBezTo>
                    <a:pt x="233" y="89"/>
                    <a:pt x="233" y="86"/>
                    <a:pt x="232" y="83"/>
                  </a:cubicBezTo>
                  <a:cubicBezTo>
                    <a:pt x="211" y="35"/>
                    <a:pt x="211" y="35"/>
                    <a:pt x="211" y="35"/>
                  </a:cubicBezTo>
                  <a:cubicBezTo>
                    <a:pt x="201" y="14"/>
                    <a:pt x="179" y="0"/>
                    <a:pt x="15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54" y="0"/>
                    <a:pt x="33" y="14"/>
                    <a:pt x="23" y="35"/>
                  </a:cubicBezTo>
                  <a:cubicBezTo>
                    <a:pt x="1" y="83"/>
                    <a:pt x="1" y="83"/>
                    <a:pt x="1" y="83"/>
                  </a:cubicBezTo>
                  <a:cubicBezTo>
                    <a:pt x="0" y="86"/>
                    <a:pt x="0" y="89"/>
                    <a:pt x="2" y="91"/>
                  </a:cubicBezTo>
                  <a:cubicBezTo>
                    <a:pt x="3" y="93"/>
                    <a:pt x="6" y="95"/>
                    <a:pt x="9" y="95"/>
                  </a:cubicBezTo>
                  <a:close/>
                  <a:moveTo>
                    <a:pt x="38" y="42"/>
                  </a:moveTo>
                  <a:cubicBezTo>
                    <a:pt x="45" y="26"/>
                    <a:pt x="60" y="16"/>
                    <a:pt x="78" y="16"/>
                  </a:cubicBezTo>
                  <a:cubicBezTo>
                    <a:pt x="156" y="16"/>
                    <a:pt x="156" y="16"/>
                    <a:pt x="156" y="16"/>
                  </a:cubicBezTo>
                  <a:cubicBezTo>
                    <a:pt x="173" y="16"/>
                    <a:pt x="189" y="26"/>
                    <a:pt x="196" y="42"/>
                  </a:cubicBezTo>
                  <a:cubicBezTo>
                    <a:pt x="213" y="79"/>
                    <a:pt x="213" y="79"/>
                    <a:pt x="213" y="79"/>
                  </a:cubicBezTo>
                  <a:cubicBezTo>
                    <a:pt x="21" y="79"/>
                    <a:pt x="21" y="79"/>
                    <a:pt x="21" y="79"/>
                  </a:cubicBezTo>
                  <a:lnTo>
                    <a:pt x="38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75" name="Freeform 585"/>
            <p:cNvSpPr>
              <a:spLocks noEditPoints="1"/>
            </p:cNvSpPr>
            <p:nvPr/>
          </p:nvSpPr>
          <p:spPr bwMode="auto">
            <a:xfrm>
              <a:off x="1333500" y="1023938"/>
              <a:ext cx="61913" cy="61913"/>
            </a:xfrm>
            <a:custGeom>
              <a:avLst/>
              <a:gdLst>
                <a:gd name="T0" fmla="*/ 0 w 65"/>
                <a:gd name="T1" fmla="*/ 8 h 64"/>
                <a:gd name="T2" fmla="*/ 0 w 65"/>
                <a:gd name="T3" fmla="*/ 56 h 64"/>
                <a:gd name="T4" fmla="*/ 8 w 65"/>
                <a:gd name="T5" fmla="*/ 64 h 64"/>
                <a:gd name="T6" fmla="*/ 57 w 65"/>
                <a:gd name="T7" fmla="*/ 64 h 64"/>
                <a:gd name="T8" fmla="*/ 65 w 65"/>
                <a:gd name="T9" fmla="*/ 56 h 64"/>
                <a:gd name="T10" fmla="*/ 65 w 65"/>
                <a:gd name="T11" fmla="*/ 8 h 64"/>
                <a:gd name="T12" fmla="*/ 57 w 65"/>
                <a:gd name="T13" fmla="*/ 0 h 64"/>
                <a:gd name="T14" fmla="*/ 8 w 65"/>
                <a:gd name="T15" fmla="*/ 0 h 64"/>
                <a:gd name="T16" fmla="*/ 0 w 65"/>
                <a:gd name="T17" fmla="*/ 8 h 64"/>
                <a:gd name="T18" fmla="*/ 16 w 65"/>
                <a:gd name="T19" fmla="*/ 16 h 64"/>
                <a:gd name="T20" fmla="*/ 49 w 65"/>
                <a:gd name="T21" fmla="*/ 16 h 64"/>
                <a:gd name="T22" fmla="*/ 49 w 65"/>
                <a:gd name="T23" fmla="*/ 48 h 64"/>
                <a:gd name="T24" fmla="*/ 16 w 65"/>
                <a:gd name="T25" fmla="*/ 48 h 64"/>
                <a:gd name="T26" fmla="*/ 16 w 65"/>
                <a:gd name="T27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4">
                  <a:moveTo>
                    <a:pt x="0" y="8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4"/>
                    <a:pt x="8" y="64"/>
                  </a:cubicBezTo>
                  <a:cubicBezTo>
                    <a:pt x="57" y="64"/>
                    <a:pt x="57" y="64"/>
                    <a:pt x="57" y="64"/>
                  </a:cubicBezTo>
                  <a:cubicBezTo>
                    <a:pt x="61" y="64"/>
                    <a:pt x="65" y="61"/>
                    <a:pt x="65" y="56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65" y="3"/>
                    <a:pt x="61" y="0"/>
                    <a:pt x="5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lose/>
                  <a:moveTo>
                    <a:pt x="16" y="16"/>
                  </a:moveTo>
                  <a:cubicBezTo>
                    <a:pt x="49" y="16"/>
                    <a:pt x="49" y="16"/>
                    <a:pt x="49" y="16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16" y="48"/>
                    <a:pt x="16" y="48"/>
                    <a:pt x="16" y="48"/>
                  </a:cubicBez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76" name="Freeform 586"/>
            <p:cNvSpPr>
              <a:spLocks noEditPoints="1"/>
            </p:cNvSpPr>
            <p:nvPr/>
          </p:nvSpPr>
          <p:spPr bwMode="auto">
            <a:xfrm>
              <a:off x="1409700" y="887413"/>
              <a:ext cx="61913" cy="60325"/>
            </a:xfrm>
            <a:custGeom>
              <a:avLst/>
              <a:gdLst>
                <a:gd name="T0" fmla="*/ 56 w 64"/>
                <a:gd name="T1" fmla="*/ 64 h 64"/>
                <a:gd name="T2" fmla="*/ 64 w 64"/>
                <a:gd name="T3" fmla="*/ 56 h 64"/>
                <a:gd name="T4" fmla="*/ 64 w 64"/>
                <a:gd name="T5" fmla="*/ 8 h 64"/>
                <a:gd name="T6" fmla="*/ 56 w 64"/>
                <a:gd name="T7" fmla="*/ 0 h 64"/>
                <a:gd name="T8" fmla="*/ 8 w 64"/>
                <a:gd name="T9" fmla="*/ 0 h 64"/>
                <a:gd name="T10" fmla="*/ 0 w 64"/>
                <a:gd name="T11" fmla="*/ 8 h 64"/>
                <a:gd name="T12" fmla="*/ 0 w 64"/>
                <a:gd name="T13" fmla="*/ 56 h 64"/>
                <a:gd name="T14" fmla="*/ 8 w 64"/>
                <a:gd name="T15" fmla="*/ 64 h 64"/>
                <a:gd name="T16" fmla="*/ 56 w 64"/>
                <a:gd name="T17" fmla="*/ 64 h 64"/>
                <a:gd name="T18" fmla="*/ 16 w 64"/>
                <a:gd name="T19" fmla="*/ 16 h 64"/>
                <a:gd name="T20" fmla="*/ 48 w 64"/>
                <a:gd name="T21" fmla="*/ 16 h 64"/>
                <a:gd name="T22" fmla="*/ 48 w 64"/>
                <a:gd name="T23" fmla="*/ 48 h 64"/>
                <a:gd name="T24" fmla="*/ 16 w 64"/>
                <a:gd name="T25" fmla="*/ 48 h 64"/>
                <a:gd name="T26" fmla="*/ 16 w 64"/>
                <a:gd name="T27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56" y="64"/>
                  </a:moveTo>
                  <a:cubicBezTo>
                    <a:pt x="61" y="64"/>
                    <a:pt x="64" y="61"/>
                    <a:pt x="64" y="5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3"/>
                    <a:pt x="61" y="0"/>
                    <a:pt x="5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3" y="64"/>
                    <a:pt x="8" y="64"/>
                  </a:cubicBezTo>
                  <a:lnTo>
                    <a:pt x="56" y="64"/>
                  </a:lnTo>
                  <a:close/>
                  <a:moveTo>
                    <a:pt x="16" y="16"/>
                  </a:moveTo>
                  <a:cubicBezTo>
                    <a:pt x="48" y="16"/>
                    <a:pt x="48" y="16"/>
                    <a:pt x="48" y="16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16" y="48"/>
                    <a:pt x="16" y="48"/>
                    <a:pt x="16" y="48"/>
                  </a:cubicBez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77" name="Freeform 587"/>
            <p:cNvSpPr>
              <a:spLocks noEditPoints="1"/>
            </p:cNvSpPr>
            <p:nvPr/>
          </p:nvSpPr>
          <p:spPr bwMode="auto">
            <a:xfrm>
              <a:off x="1570038" y="887413"/>
              <a:ext cx="61913" cy="60325"/>
            </a:xfrm>
            <a:custGeom>
              <a:avLst/>
              <a:gdLst>
                <a:gd name="T0" fmla="*/ 57 w 65"/>
                <a:gd name="T1" fmla="*/ 64 h 64"/>
                <a:gd name="T2" fmla="*/ 65 w 65"/>
                <a:gd name="T3" fmla="*/ 56 h 64"/>
                <a:gd name="T4" fmla="*/ 65 w 65"/>
                <a:gd name="T5" fmla="*/ 8 h 64"/>
                <a:gd name="T6" fmla="*/ 57 w 65"/>
                <a:gd name="T7" fmla="*/ 0 h 64"/>
                <a:gd name="T8" fmla="*/ 8 w 65"/>
                <a:gd name="T9" fmla="*/ 0 h 64"/>
                <a:gd name="T10" fmla="*/ 0 w 65"/>
                <a:gd name="T11" fmla="*/ 8 h 64"/>
                <a:gd name="T12" fmla="*/ 0 w 65"/>
                <a:gd name="T13" fmla="*/ 56 h 64"/>
                <a:gd name="T14" fmla="*/ 8 w 65"/>
                <a:gd name="T15" fmla="*/ 64 h 64"/>
                <a:gd name="T16" fmla="*/ 57 w 65"/>
                <a:gd name="T17" fmla="*/ 64 h 64"/>
                <a:gd name="T18" fmla="*/ 16 w 65"/>
                <a:gd name="T19" fmla="*/ 16 h 64"/>
                <a:gd name="T20" fmla="*/ 49 w 65"/>
                <a:gd name="T21" fmla="*/ 16 h 64"/>
                <a:gd name="T22" fmla="*/ 49 w 65"/>
                <a:gd name="T23" fmla="*/ 48 h 64"/>
                <a:gd name="T24" fmla="*/ 16 w 65"/>
                <a:gd name="T25" fmla="*/ 48 h 64"/>
                <a:gd name="T26" fmla="*/ 16 w 65"/>
                <a:gd name="T27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4">
                  <a:moveTo>
                    <a:pt x="57" y="64"/>
                  </a:moveTo>
                  <a:cubicBezTo>
                    <a:pt x="61" y="64"/>
                    <a:pt x="65" y="61"/>
                    <a:pt x="65" y="56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65" y="3"/>
                    <a:pt x="61" y="0"/>
                    <a:pt x="5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4"/>
                    <a:pt x="8" y="64"/>
                  </a:cubicBezTo>
                  <a:lnTo>
                    <a:pt x="57" y="64"/>
                  </a:lnTo>
                  <a:close/>
                  <a:moveTo>
                    <a:pt x="16" y="16"/>
                  </a:moveTo>
                  <a:cubicBezTo>
                    <a:pt x="49" y="16"/>
                    <a:pt x="49" y="16"/>
                    <a:pt x="49" y="16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16" y="48"/>
                    <a:pt x="16" y="48"/>
                    <a:pt x="16" y="48"/>
                  </a:cubicBez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78" name="Freeform 588"/>
            <p:cNvSpPr>
              <a:spLocks noEditPoints="1"/>
            </p:cNvSpPr>
            <p:nvPr/>
          </p:nvSpPr>
          <p:spPr bwMode="auto">
            <a:xfrm>
              <a:off x="1647825" y="1023938"/>
              <a:ext cx="60325" cy="61913"/>
            </a:xfrm>
            <a:custGeom>
              <a:avLst/>
              <a:gdLst>
                <a:gd name="T0" fmla="*/ 64 w 64"/>
                <a:gd name="T1" fmla="*/ 56 h 64"/>
                <a:gd name="T2" fmla="*/ 64 w 64"/>
                <a:gd name="T3" fmla="*/ 8 h 64"/>
                <a:gd name="T4" fmla="*/ 56 w 64"/>
                <a:gd name="T5" fmla="*/ 0 h 64"/>
                <a:gd name="T6" fmla="*/ 8 w 64"/>
                <a:gd name="T7" fmla="*/ 0 h 64"/>
                <a:gd name="T8" fmla="*/ 0 w 64"/>
                <a:gd name="T9" fmla="*/ 8 h 64"/>
                <a:gd name="T10" fmla="*/ 0 w 64"/>
                <a:gd name="T11" fmla="*/ 56 h 64"/>
                <a:gd name="T12" fmla="*/ 8 w 64"/>
                <a:gd name="T13" fmla="*/ 64 h 64"/>
                <a:gd name="T14" fmla="*/ 56 w 64"/>
                <a:gd name="T15" fmla="*/ 64 h 64"/>
                <a:gd name="T16" fmla="*/ 64 w 64"/>
                <a:gd name="T17" fmla="*/ 56 h 64"/>
                <a:gd name="T18" fmla="*/ 48 w 64"/>
                <a:gd name="T19" fmla="*/ 48 h 64"/>
                <a:gd name="T20" fmla="*/ 16 w 64"/>
                <a:gd name="T21" fmla="*/ 48 h 64"/>
                <a:gd name="T22" fmla="*/ 16 w 64"/>
                <a:gd name="T23" fmla="*/ 16 h 64"/>
                <a:gd name="T24" fmla="*/ 48 w 64"/>
                <a:gd name="T25" fmla="*/ 16 h 64"/>
                <a:gd name="T26" fmla="*/ 48 w 64"/>
                <a:gd name="T27" fmla="*/ 4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64" y="56"/>
                  </a:moveTo>
                  <a:cubicBezTo>
                    <a:pt x="64" y="8"/>
                    <a:pt x="64" y="8"/>
                    <a:pt x="64" y="8"/>
                  </a:cubicBezTo>
                  <a:cubicBezTo>
                    <a:pt x="64" y="3"/>
                    <a:pt x="61" y="0"/>
                    <a:pt x="5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3" y="64"/>
                    <a:pt x="8" y="64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61" y="64"/>
                    <a:pt x="64" y="61"/>
                    <a:pt x="64" y="56"/>
                  </a:cubicBezTo>
                  <a:close/>
                  <a:moveTo>
                    <a:pt x="48" y="48"/>
                  </a:moveTo>
                  <a:cubicBezTo>
                    <a:pt x="16" y="48"/>
                    <a:pt x="16" y="48"/>
                    <a:pt x="16" y="48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48" y="16"/>
                    <a:pt x="48" y="16"/>
                    <a:pt x="48" y="16"/>
                  </a:cubicBezTo>
                  <a:lnTo>
                    <a:pt x="48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79" name="Freeform 589"/>
            <p:cNvSpPr>
              <a:spLocks/>
            </p:cNvSpPr>
            <p:nvPr/>
          </p:nvSpPr>
          <p:spPr bwMode="auto">
            <a:xfrm>
              <a:off x="1482725" y="892175"/>
              <a:ext cx="77788" cy="20638"/>
            </a:xfrm>
            <a:custGeom>
              <a:avLst/>
              <a:gdLst>
                <a:gd name="T0" fmla="*/ 9 w 82"/>
                <a:gd name="T1" fmla="*/ 20 h 21"/>
                <a:gd name="T2" fmla="*/ 10 w 82"/>
                <a:gd name="T3" fmla="*/ 20 h 21"/>
                <a:gd name="T4" fmla="*/ 71 w 82"/>
                <a:gd name="T5" fmla="*/ 20 h 21"/>
                <a:gd name="T6" fmla="*/ 81 w 82"/>
                <a:gd name="T7" fmla="*/ 13 h 21"/>
                <a:gd name="T8" fmla="*/ 74 w 82"/>
                <a:gd name="T9" fmla="*/ 4 h 21"/>
                <a:gd name="T10" fmla="*/ 7 w 82"/>
                <a:gd name="T11" fmla="*/ 4 h 21"/>
                <a:gd name="T12" fmla="*/ 1 w 82"/>
                <a:gd name="T13" fmla="*/ 13 h 21"/>
                <a:gd name="T14" fmla="*/ 9 w 82"/>
                <a:gd name="T15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21">
                  <a:moveTo>
                    <a:pt x="9" y="20"/>
                  </a:moveTo>
                  <a:cubicBezTo>
                    <a:pt x="9" y="20"/>
                    <a:pt x="10" y="20"/>
                    <a:pt x="10" y="20"/>
                  </a:cubicBezTo>
                  <a:cubicBezTo>
                    <a:pt x="30" y="16"/>
                    <a:pt x="51" y="16"/>
                    <a:pt x="71" y="20"/>
                  </a:cubicBezTo>
                  <a:cubicBezTo>
                    <a:pt x="76" y="21"/>
                    <a:pt x="80" y="18"/>
                    <a:pt x="81" y="13"/>
                  </a:cubicBezTo>
                  <a:cubicBezTo>
                    <a:pt x="82" y="9"/>
                    <a:pt x="79" y="5"/>
                    <a:pt x="74" y="4"/>
                  </a:cubicBezTo>
                  <a:cubicBezTo>
                    <a:pt x="52" y="0"/>
                    <a:pt x="29" y="0"/>
                    <a:pt x="7" y="4"/>
                  </a:cubicBezTo>
                  <a:cubicBezTo>
                    <a:pt x="3" y="5"/>
                    <a:pt x="0" y="9"/>
                    <a:pt x="1" y="13"/>
                  </a:cubicBezTo>
                  <a:cubicBezTo>
                    <a:pt x="2" y="17"/>
                    <a:pt x="5" y="20"/>
                    <a:pt x="9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80" name="Freeform 590"/>
            <p:cNvSpPr>
              <a:spLocks noEditPoints="1"/>
            </p:cNvSpPr>
            <p:nvPr/>
          </p:nvSpPr>
          <p:spPr bwMode="auto">
            <a:xfrm>
              <a:off x="473075" y="1377950"/>
              <a:ext cx="74613" cy="76200"/>
            </a:xfrm>
            <a:custGeom>
              <a:avLst/>
              <a:gdLst>
                <a:gd name="T0" fmla="*/ 39 w 79"/>
                <a:gd name="T1" fmla="*/ 80 h 80"/>
                <a:gd name="T2" fmla="*/ 79 w 79"/>
                <a:gd name="T3" fmla="*/ 40 h 80"/>
                <a:gd name="T4" fmla="*/ 39 w 79"/>
                <a:gd name="T5" fmla="*/ 0 h 80"/>
                <a:gd name="T6" fmla="*/ 0 w 79"/>
                <a:gd name="T7" fmla="*/ 40 h 80"/>
                <a:gd name="T8" fmla="*/ 39 w 79"/>
                <a:gd name="T9" fmla="*/ 80 h 80"/>
                <a:gd name="T10" fmla="*/ 16 w 79"/>
                <a:gd name="T11" fmla="*/ 40 h 80"/>
                <a:gd name="T12" fmla="*/ 39 w 79"/>
                <a:gd name="T13" fmla="*/ 16 h 80"/>
                <a:gd name="T14" fmla="*/ 63 w 79"/>
                <a:gd name="T15" fmla="*/ 40 h 80"/>
                <a:gd name="T16" fmla="*/ 39 w 79"/>
                <a:gd name="T17" fmla="*/ 64 h 80"/>
                <a:gd name="T18" fmla="*/ 16 w 79"/>
                <a:gd name="T19" fmla="*/ 4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80">
                  <a:moveTo>
                    <a:pt x="39" y="80"/>
                  </a:moveTo>
                  <a:cubicBezTo>
                    <a:pt x="62" y="80"/>
                    <a:pt x="79" y="62"/>
                    <a:pt x="79" y="40"/>
                  </a:cubicBezTo>
                  <a:cubicBezTo>
                    <a:pt x="79" y="18"/>
                    <a:pt x="62" y="0"/>
                    <a:pt x="39" y="0"/>
                  </a:cubicBezTo>
                  <a:cubicBezTo>
                    <a:pt x="17" y="0"/>
                    <a:pt x="0" y="18"/>
                    <a:pt x="0" y="40"/>
                  </a:cubicBezTo>
                  <a:cubicBezTo>
                    <a:pt x="0" y="62"/>
                    <a:pt x="17" y="80"/>
                    <a:pt x="39" y="80"/>
                  </a:cubicBezTo>
                  <a:close/>
                  <a:moveTo>
                    <a:pt x="16" y="40"/>
                  </a:moveTo>
                  <a:cubicBezTo>
                    <a:pt x="16" y="27"/>
                    <a:pt x="26" y="16"/>
                    <a:pt x="39" y="16"/>
                  </a:cubicBezTo>
                  <a:cubicBezTo>
                    <a:pt x="53" y="16"/>
                    <a:pt x="63" y="27"/>
                    <a:pt x="63" y="40"/>
                  </a:cubicBezTo>
                  <a:cubicBezTo>
                    <a:pt x="63" y="53"/>
                    <a:pt x="53" y="64"/>
                    <a:pt x="39" y="64"/>
                  </a:cubicBezTo>
                  <a:cubicBezTo>
                    <a:pt x="26" y="64"/>
                    <a:pt x="16" y="53"/>
                    <a:pt x="1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81" name="Freeform 591"/>
            <p:cNvSpPr>
              <a:spLocks noEditPoints="1"/>
            </p:cNvSpPr>
            <p:nvPr/>
          </p:nvSpPr>
          <p:spPr bwMode="auto">
            <a:xfrm>
              <a:off x="844550" y="1585913"/>
              <a:ext cx="52388" cy="52388"/>
            </a:xfrm>
            <a:custGeom>
              <a:avLst/>
              <a:gdLst>
                <a:gd name="T0" fmla="*/ 29 w 55"/>
                <a:gd name="T1" fmla="*/ 54 h 54"/>
                <a:gd name="T2" fmla="*/ 43 w 55"/>
                <a:gd name="T3" fmla="*/ 50 h 54"/>
                <a:gd name="T4" fmla="*/ 54 w 55"/>
                <a:gd name="T5" fmla="*/ 33 h 54"/>
                <a:gd name="T6" fmla="*/ 50 w 55"/>
                <a:gd name="T7" fmla="*/ 14 h 54"/>
                <a:gd name="T8" fmla="*/ 14 w 55"/>
                <a:gd name="T9" fmla="*/ 8 h 54"/>
                <a:gd name="T10" fmla="*/ 8 w 55"/>
                <a:gd name="T11" fmla="*/ 43 h 54"/>
                <a:gd name="T12" fmla="*/ 24 w 55"/>
                <a:gd name="T13" fmla="*/ 54 h 54"/>
                <a:gd name="T14" fmla="*/ 29 w 55"/>
                <a:gd name="T15" fmla="*/ 54 h 54"/>
                <a:gd name="T16" fmla="*/ 21 w 55"/>
                <a:gd name="T17" fmla="*/ 34 h 54"/>
                <a:gd name="T18" fmla="*/ 23 w 55"/>
                <a:gd name="T19" fmla="*/ 21 h 54"/>
                <a:gd name="T20" fmla="*/ 29 w 55"/>
                <a:gd name="T21" fmla="*/ 19 h 54"/>
                <a:gd name="T22" fmla="*/ 37 w 55"/>
                <a:gd name="T23" fmla="*/ 23 h 54"/>
                <a:gd name="T24" fmla="*/ 38 w 55"/>
                <a:gd name="T25" fmla="*/ 31 h 54"/>
                <a:gd name="T26" fmla="*/ 34 w 55"/>
                <a:gd name="T27" fmla="*/ 37 h 54"/>
                <a:gd name="T28" fmla="*/ 34 w 55"/>
                <a:gd name="T29" fmla="*/ 37 h 54"/>
                <a:gd name="T30" fmla="*/ 27 w 55"/>
                <a:gd name="T31" fmla="*/ 38 h 54"/>
                <a:gd name="T32" fmla="*/ 21 w 55"/>
                <a:gd name="T33" fmla="*/ 3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" h="54">
                  <a:moveTo>
                    <a:pt x="29" y="54"/>
                  </a:moveTo>
                  <a:cubicBezTo>
                    <a:pt x="34" y="54"/>
                    <a:pt x="39" y="53"/>
                    <a:pt x="43" y="50"/>
                  </a:cubicBezTo>
                  <a:cubicBezTo>
                    <a:pt x="49" y="46"/>
                    <a:pt x="53" y="40"/>
                    <a:pt x="54" y="33"/>
                  </a:cubicBezTo>
                  <a:cubicBezTo>
                    <a:pt x="55" y="27"/>
                    <a:pt x="54" y="20"/>
                    <a:pt x="50" y="14"/>
                  </a:cubicBezTo>
                  <a:cubicBezTo>
                    <a:pt x="42" y="3"/>
                    <a:pt x="26" y="0"/>
                    <a:pt x="14" y="8"/>
                  </a:cubicBezTo>
                  <a:cubicBezTo>
                    <a:pt x="3" y="16"/>
                    <a:pt x="0" y="32"/>
                    <a:pt x="8" y="43"/>
                  </a:cubicBezTo>
                  <a:cubicBezTo>
                    <a:pt x="11" y="49"/>
                    <a:pt x="17" y="53"/>
                    <a:pt x="24" y="54"/>
                  </a:cubicBezTo>
                  <a:cubicBezTo>
                    <a:pt x="26" y="54"/>
                    <a:pt x="27" y="54"/>
                    <a:pt x="29" y="54"/>
                  </a:cubicBezTo>
                  <a:close/>
                  <a:moveTo>
                    <a:pt x="21" y="34"/>
                  </a:moveTo>
                  <a:cubicBezTo>
                    <a:pt x="18" y="30"/>
                    <a:pt x="19" y="24"/>
                    <a:pt x="23" y="21"/>
                  </a:cubicBezTo>
                  <a:cubicBezTo>
                    <a:pt x="25" y="20"/>
                    <a:pt x="27" y="19"/>
                    <a:pt x="29" y="19"/>
                  </a:cubicBezTo>
                  <a:cubicBezTo>
                    <a:pt x="32" y="19"/>
                    <a:pt x="35" y="21"/>
                    <a:pt x="37" y="23"/>
                  </a:cubicBezTo>
                  <a:cubicBezTo>
                    <a:pt x="38" y="25"/>
                    <a:pt x="39" y="28"/>
                    <a:pt x="38" y="31"/>
                  </a:cubicBezTo>
                  <a:cubicBezTo>
                    <a:pt x="38" y="33"/>
                    <a:pt x="36" y="35"/>
                    <a:pt x="34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8"/>
                    <a:pt x="29" y="39"/>
                    <a:pt x="27" y="38"/>
                  </a:cubicBezTo>
                  <a:cubicBezTo>
                    <a:pt x="24" y="38"/>
                    <a:pt x="22" y="36"/>
                    <a:pt x="21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82" name="Freeform 592"/>
            <p:cNvSpPr>
              <a:spLocks noEditPoints="1"/>
            </p:cNvSpPr>
            <p:nvPr/>
          </p:nvSpPr>
          <p:spPr bwMode="auto">
            <a:xfrm>
              <a:off x="711200" y="1390650"/>
              <a:ext cx="52388" cy="50800"/>
            </a:xfrm>
            <a:custGeom>
              <a:avLst/>
              <a:gdLst>
                <a:gd name="T0" fmla="*/ 41 w 56"/>
                <a:gd name="T1" fmla="*/ 47 h 52"/>
                <a:gd name="T2" fmla="*/ 48 w 56"/>
                <a:gd name="T3" fmla="*/ 12 h 52"/>
                <a:gd name="T4" fmla="*/ 31 w 56"/>
                <a:gd name="T5" fmla="*/ 1 h 52"/>
                <a:gd name="T6" fmla="*/ 12 w 56"/>
                <a:gd name="T7" fmla="*/ 5 h 52"/>
                <a:gd name="T8" fmla="*/ 2 w 56"/>
                <a:gd name="T9" fmla="*/ 21 h 52"/>
                <a:gd name="T10" fmla="*/ 6 w 56"/>
                <a:gd name="T11" fmla="*/ 40 h 52"/>
                <a:gd name="T12" fmla="*/ 27 w 56"/>
                <a:gd name="T13" fmla="*/ 52 h 52"/>
                <a:gd name="T14" fmla="*/ 41 w 56"/>
                <a:gd name="T15" fmla="*/ 47 h 52"/>
                <a:gd name="T16" fmla="*/ 32 w 56"/>
                <a:gd name="T17" fmla="*/ 34 h 52"/>
                <a:gd name="T18" fmla="*/ 19 w 56"/>
                <a:gd name="T19" fmla="*/ 31 h 52"/>
                <a:gd name="T20" fmla="*/ 17 w 56"/>
                <a:gd name="T21" fmla="*/ 24 h 52"/>
                <a:gd name="T22" fmla="*/ 21 w 56"/>
                <a:gd name="T23" fmla="*/ 18 h 52"/>
                <a:gd name="T24" fmla="*/ 27 w 56"/>
                <a:gd name="T25" fmla="*/ 16 h 52"/>
                <a:gd name="T26" fmla="*/ 28 w 56"/>
                <a:gd name="T27" fmla="*/ 17 h 52"/>
                <a:gd name="T28" fmla="*/ 35 w 56"/>
                <a:gd name="T29" fmla="*/ 21 h 52"/>
                <a:gd name="T30" fmla="*/ 32 w 56"/>
                <a:gd name="T31" fmla="*/ 3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" h="52">
                  <a:moveTo>
                    <a:pt x="41" y="47"/>
                  </a:moveTo>
                  <a:cubicBezTo>
                    <a:pt x="53" y="39"/>
                    <a:pt x="56" y="23"/>
                    <a:pt x="48" y="12"/>
                  </a:cubicBezTo>
                  <a:cubicBezTo>
                    <a:pt x="44" y="6"/>
                    <a:pt x="38" y="2"/>
                    <a:pt x="31" y="1"/>
                  </a:cubicBezTo>
                  <a:cubicBezTo>
                    <a:pt x="25" y="0"/>
                    <a:pt x="18" y="1"/>
                    <a:pt x="12" y="5"/>
                  </a:cubicBezTo>
                  <a:cubicBezTo>
                    <a:pt x="7" y="9"/>
                    <a:pt x="3" y="15"/>
                    <a:pt x="2" y="21"/>
                  </a:cubicBezTo>
                  <a:cubicBezTo>
                    <a:pt x="0" y="28"/>
                    <a:pt x="2" y="35"/>
                    <a:pt x="6" y="40"/>
                  </a:cubicBezTo>
                  <a:cubicBezTo>
                    <a:pt x="11" y="48"/>
                    <a:pt x="19" y="52"/>
                    <a:pt x="27" y="52"/>
                  </a:cubicBezTo>
                  <a:cubicBezTo>
                    <a:pt x="32" y="52"/>
                    <a:pt x="37" y="50"/>
                    <a:pt x="41" y="47"/>
                  </a:cubicBezTo>
                  <a:close/>
                  <a:moveTo>
                    <a:pt x="32" y="34"/>
                  </a:moveTo>
                  <a:cubicBezTo>
                    <a:pt x="28" y="37"/>
                    <a:pt x="22" y="36"/>
                    <a:pt x="19" y="31"/>
                  </a:cubicBezTo>
                  <a:cubicBezTo>
                    <a:pt x="17" y="29"/>
                    <a:pt x="17" y="27"/>
                    <a:pt x="17" y="24"/>
                  </a:cubicBezTo>
                  <a:cubicBezTo>
                    <a:pt x="18" y="22"/>
                    <a:pt x="19" y="20"/>
                    <a:pt x="21" y="18"/>
                  </a:cubicBezTo>
                  <a:cubicBezTo>
                    <a:pt x="23" y="17"/>
                    <a:pt x="25" y="16"/>
                    <a:pt x="27" y="16"/>
                  </a:cubicBezTo>
                  <a:cubicBezTo>
                    <a:pt x="27" y="16"/>
                    <a:pt x="28" y="16"/>
                    <a:pt x="28" y="17"/>
                  </a:cubicBezTo>
                  <a:cubicBezTo>
                    <a:pt x="31" y="17"/>
                    <a:pt x="33" y="18"/>
                    <a:pt x="35" y="21"/>
                  </a:cubicBezTo>
                  <a:cubicBezTo>
                    <a:pt x="38" y="25"/>
                    <a:pt x="37" y="31"/>
                    <a:pt x="32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83" name="Freeform 593"/>
            <p:cNvSpPr>
              <a:spLocks noEditPoints="1"/>
            </p:cNvSpPr>
            <p:nvPr/>
          </p:nvSpPr>
          <p:spPr bwMode="auto">
            <a:xfrm>
              <a:off x="434975" y="1339850"/>
              <a:ext cx="495300" cy="379413"/>
            </a:xfrm>
            <a:custGeom>
              <a:avLst/>
              <a:gdLst>
                <a:gd name="T0" fmla="*/ 466 w 518"/>
                <a:gd name="T1" fmla="*/ 371 h 397"/>
                <a:gd name="T2" fmla="*/ 481 w 518"/>
                <a:gd name="T3" fmla="*/ 355 h 397"/>
                <a:gd name="T4" fmla="*/ 489 w 518"/>
                <a:gd name="T5" fmla="*/ 337 h 397"/>
                <a:gd name="T6" fmla="*/ 515 w 518"/>
                <a:gd name="T7" fmla="*/ 297 h 397"/>
                <a:gd name="T8" fmla="*/ 468 w 518"/>
                <a:gd name="T9" fmla="*/ 229 h 397"/>
                <a:gd name="T10" fmla="*/ 372 w 518"/>
                <a:gd name="T11" fmla="*/ 97 h 397"/>
                <a:gd name="T12" fmla="*/ 326 w 518"/>
                <a:gd name="T13" fmla="*/ 22 h 397"/>
                <a:gd name="T14" fmla="*/ 272 w 518"/>
                <a:gd name="T15" fmla="*/ 41 h 397"/>
                <a:gd name="T16" fmla="*/ 136 w 518"/>
                <a:gd name="T17" fmla="*/ 24 h 397"/>
                <a:gd name="T18" fmla="*/ 79 w 518"/>
                <a:gd name="T19" fmla="*/ 0 h 397"/>
                <a:gd name="T20" fmla="*/ 0 w 518"/>
                <a:gd name="T21" fmla="*/ 80 h 397"/>
                <a:gd name="T22" fmla="*/ 49 w 518"/>
                <a:gd name="T23" fmla="*/ 154 h 397"/>
                <a:gd name="T24" fmla="*/ 76 w 518"/>
                <a:gd name="T25" fmla="*/ 275 h 397"/>
                <a:gd name="T26" fmla="*/ 76 w 518"/>
                <a:gd name="T27" fmla="*/ 291 h 397"/>
                <a:gd name="T28" fmla="*/ 78 w 518"/>
                <a:gd name="T29" fmla="*/ 342 h 397"/>
                <a:gd name="T30" fmla="*/ 60 w 518"/>
                <a:gd name="T31" fmla="*/ 350 h 397"/>
                <a:gd name="T32" fmla="*/ 68 w 518"/>
                <a:gd name="T33" fmla="*/ 397 h 397"/>
                <a:gd name="T34" fmla="*/ 230 w 518"/>
                <a:gd name="T35" fmla="*/ 389 h 397"/>
                <a:gd name="T36" fmla="*/ 222 w 518"/>
                <a:gd name="T37" fmla="*/ 342 h 397"/>
                <a:gd name="T38" fmla="*/ 212 w 518"/>
                <a:gd name="T39" fmla="*/ 291 h 397"/>
                <a:gd name="T40" fmla="*/ 221 w 518"/>
                <a:gd name="T41" fmla="*/ 283 h 397"/>
                <a:gd name="T42" fmla="*/ 195 w 518"/>
                <a:gd name="T43" fmla="*/ 275 h 397"/>
                <a:gd name="T44" fmla="*/ 272 w 518"/>
                <a:gd name="T45" fmla="*/ 119 h 397"/>
                <a:gd name="T46" fmla="*/ 312 w 518"/>
                <a:gd name="T47" fmla="*/ 139 h 397"/>
                <a:gd name="T48" fmla="*/ 409 w 518"/>
                <a:gd name="T49" fmla="*/ 320 h 397"/>
                <a:gd name="T50" fmla="*/ 427 w 518"/>
                <a:gd name="T51" fmla="*/ 347 h 397"/>
                <a:gd name="T52" fmla="*/ 450 w 518"/>
                <a:gd name="T53" fmla="*/ 355 h 397"/>
                <a:gd name="T54" fmla="*/ 458 w 518"/>
                <a:gd name="T55" fmla="*/ 379 h 397"/>
                <a:gd name="T56" fmla="*/ 258 w 518"/>
                <a:gd name="T57" fmla="*/ 69 h 397"/>
                <a:gd name="T58" fmla="*/ 150 w 518"/>
                <a:gd name="T59" fmla="*/ 118 h 397"/>
                <a:gd name="T60" fmla="*/ 150 w 518"/>
                <a:gd name="T61" fmla="*/ 42 h 397"/>
                <a:gd name="T62" fmla="*/ 16 w 518"/>
                <a:gd name="T63" fmla="*/ 80 h 397"/>
                <a:gd name="T64" fmla="*/ 79 w 518"/>
                <a:gd name="T65" fmla="*/ 16 h 397"/>
                <a:gd name="T66" fmla="*/ 125 w 518"/>
                <a:gd name="T67" fmla="*/ 35 h 397"/>
                <a:gd name="T68" fmla="*/ 79 w 518"/>
                <a:gd name="T69" fmla="*/ 144 h 397"/>
                <a:gd name="T70" fmla="*/ 16 w 518"/>
                <a:gd name="T71" fmla="*/ 80 h 397"/>
                <a:gd name="T72" fmla="*/ 214 w 518"/>
                <a:gd name="T73" fmla="*/ 358 h 397"/>
                <a:gd name="T74" fmla="*/ 76 w 518"/>
                <a:gd name="T75" fmla="*/ 381 h 397"/>
                <a:gd name="T76" fmla="*/ 86 w 518"/>
                <a:gd name="T77" fmla="*/ 358 h 397"/>
                <a:gd name="T78" fmla="*/ 94 w 518"/>
                <a:gd name="T79" fmla="*/ 291 h 397"/>
                <a:gd name="T80" fmla="*/ 196 w 518"/>
                <a:gd name="T81" fmla="*/ 350 h 397"/>
                <a:gd name="T82" fmla="*/ 104 w 518"/>
                <a:gd name="T83" fmla="*/ 275 h 397"/>
                <a:gd name="T84" fmla="*/ 79 w 518"/>
                <a:gd name="T85" fmla="*/ 160 h 397"/>
                <a:gd name="T86" fmla="*/ 178 w 518"/>
                <a:gd name="T87" fmla="*/ 275 h 397"/>
                <a:gd name="T88" fmla="*/ 281 w 518"/>
                <a:gd name="T89" fmla="*/ 104 h 397"/>
                <a:gd name="T90" fmla="*/ 292 w 518"/>
                <a:gd name="T91" fmla="*/ 45 h 397"/>
                <a:gd name="T92" fmla="*/ 324 w 518"/>
                <a:gd name="T93" fmla="*/ 38 h 397"/>
                <a:gd name="T94" fmla="*/ 340 w 518"/>
                <a:gd name="T95" fmla="*/ 115 h 397"/>
                <a:gd name="T96" fmla="*/ 281 w 518"/>
                <a:gd name="T97" fmla="*/ 104 h 397"/>
                <a:gd name="T98" fmla="*/ 349 w 518"/>
                <a:gd name="T99" fmla="*/ 128 h 397"/>
                <a:gd name="T100" fmla="*/ 443 w 518"/>
                <a:gd name="T101" fmla="*/ 230 h 397"/>
                <a:gd name="T102" fmla="*/ 410 w 518"/>
                <a:gd name="T103" fmla="*/ 253 h 397"/>
                <a:gd name="T104" fmla="*/ 438 w 518"/>
                <a:gd name="T105" fmla="*/ 325 h 397"/>
                <a:gd name="T106" fmla="*/ 433 w 518"/>
                <a:gd name="T107" fmla="*/ 252 h 397"/>
                <a:gd name="T108" fmla="*/ 493 w 518"/>
                <a:gd name="T109" fmla="*/ 263 h 397"/>
                <a:gd name="T110" fmla="*/ 482 w 518"/>
                <a:gd name="T111" fmla="*/ 322 h 397"/>
                <a:gd name="T112" fmla="*/ 473 w 518"/>
                <a:gd name="T113" fmla="*/ 332 h 397"/>
                <a:gd name="T114" fmla="*/ 443 w 518"/>
                <a:gd name="T115" fmla="*/ 339 h 397"/>
                <a:gd name="T116" fmla="*/ 438 w 518"/>
                <a:gd name="T117" fmla="*/ 325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18" h="397">
                  <a:moveTo>
                    <a:pt x="458" y="379"/>
                  </a:moveTo>
                  <a:cubicBezTo>
                    <a:pt x="462" y="379"/>
                    <a:pt x="466" y="376"/>
                    <a:pt x="466" y="371"/>
                  </a:cubicBezTo>
                  <a:cubicBezTo>
                    <a:pt x="466" y="355"/>
                    <a:pt x="466" y="355"/>
                    <a:pt x="466" y="355"/>
                  </a:cubicBezTo>
                  <a:cubicBezTo>
                    <a:pt x="481" y="355"/>
                    <a:pt x="481" y="355"/>
                    <a:pt x="481" y="355"/>
                  </a:cubicBezTo>
                  <a:cubicBezTo>
                    <a:pt x="485" y="355"/>
                    <a:pt x="489" y="351"/>
                    <a:pt x="489" y="347"/>
                  </a:cubicBezTo>
                  <a:cubicBezTo>
                    <a:pt x="489" y="337"/>
                    <a:pt x="489" y="337"/>
                    <a:pt x="489" y="337"/>
                  </a:cubicBezTo>
                  <a:cubicBezTo>
                    <a:pt x="489" y="336"/>
                    <a:pt x="490" y="336"/>
                    <a:pt x="491" y="335"/>
                  </a:cubicBezTo>
                  <a:cubicBezTo>
                    <a:pt x="504" y="326"/>
                    <a:pt x="513" y="313"/>
                    <a:pt x="515" y="297"/>
                  </a:cubicBezTo>
                  <a:cubicBezTo>
                    <a:pt x="518" y="282"/>
                    <a:pt x="515" y="266"/>
                    <a:pt x="506" y="253"/>
                  </a:cubicBezTo>
                  <a:cubicBezTo>
                    <a:pt x="497" y="241"/>
                    <a:pt x="484" y="232"/>
                    <a:pt x="468" y="229"/>
                  </a:cubicBezTo>
                  <a:cubicBezTo>
                    <a:pt x="466" y="229"/>
                    <a:pt x="464" y="228"/>
                    <a:pt x="462" y="228"/>
                  </a:cubicBezTo>
                  <a:cubicBezTo>
                    <a:pt x="372" y="97"/>
                    <a:pt x="372" y="97"/>
                    <a:pt x="372" y="97"/>
                  </a:cubicBezTo>
                  <a:cubicBezTo>
                    <a:pt x="377" y="81"/>
                    <a:pt x="375" y="62"/>
                    <a:pt x="364" y="47"/>
                  </a:cubicBezTo>
                  <a:cubicBezTo>
                    <a:pt x="355" y="34"/>
                    <a:pt x="342" y="25"/>
                    <a:pt x="326" y="22"/>
                  </a:cubicBezTo>
                  <a:cubicBezTo>
                    <a:pt x="311" y="19"/>
                    <a:pt x="295" y="23"/>
                    <a:pt x="282" y="32"/>
                  </a:cubicBezTo>
                  <a:cubicBezTo>
                    <a:pt x="279" y="34"/>
                    <a:pt x="275" y="37"/>
                    <a:pt x="272" y="41"/>
                  </a:cubicBezTo>
                  <a:cubicBezTo>
                    <a:pt x="137" y="24"/>
                    <a:pt x="137" y="24"/>
                    <a:pt x="137" y="24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21" y="8"/>
                    <a:pt x="101" y="0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58" y="0"/>
                    <a:pt x="38" y="8"/>
                    <a:pt x="23" y="24"/>
                  </a:cubicBezTo>
                  <a:cubicBezTo>
                    <a:pt x="8" y="39"/>
                    <a:pt x="0" y="59"/>
                    <a:pt x="0" y="80"/>
                  </a:cubicBezTo>
                  <a:cubicBezTo>
                    <a:pt x="0" y="101"/>
                    <a:pt x="8" y="121"/>
                    <a:pt x="23" y="136"/>
                  </a:cubicBezTo>
                  <a:cubicBezTo>
                    <a:pt x="31" y="144"/>
                    <a:pt x="39" y="150"/>
                    <a:pt x="49" y="154"/>
                  </a:cubicBezTo>
                  <a:cubicBezTo>
                    <a:pt x="87" y="275"/>
                    <a:pt x="87" y="275"/>
                    <a:pt x="87" y="275"/>
                  </a:cubicBezTo>
                  <a:cubicBezTo>
                    <a:pt x="76" y="275"/>
                    <a:pt x="76" y="275"/>
                    <a:pt x="76" y="275"/>
                  </a:cubicBezTo>
                  <a:cubicBezTo>
                    <a:pt x="72" y="275"/>
                    <a:pt x="68" y="278"/>
                    <a:pt x="68" y="283"/>
                  </a:cubicBezTo>
                  <a:cubicBezTo>
                    <a:pt x="68" y="287"/>
                    <a:pt x="72" y="291"/>
                    <a:pt x="76" y="291"/>
                  </a:cubicBezTo>
                  <a:cubicBezTo>
                    <a:pt x="78" y="291"/>
                    <a:pt x="78" y="291"/>
                    <a:pt x="78" y="291"/>
                  </a:cubicBezTo>
                  <a:cubicBezTo>
                    <a:pt x="78" y="342"/>
                    <a:pt x="78" y="342"/>
                    <a:pt x="78" y="342"/>
                  </a:cubicBezTo>
                  <a:cubicBezTo>
                    <a:pt x="68" y="342"/>
                    <a:pt x="68" y="342"/>
                    <a:pt x="68" y="342"/>
                  </a:cubicBezTo>
                  <a:cubicBezTo>
                    <a:pt x="63" y="342"/>
                    <a:pt x="60" y="346"/>
                    <a:pt x="60" y="350"/>
                  </a:cubicBezTo>
                  <a:cubicBezTo>
                    <a:pt x="60" y="389"/>
                    <a:pt x="60" y="389"/>
                    <a:pt x="60" y="389"/>
                  </a:cubicBezTo>
                  <a:cubicBezTo>
                    <a:pt x="60" y="394"/>
                    <a:pt x="63" y="397"/>
                    <a:pt x="68" y="397"/>
                  </a:cubicBezTo>
                  <a:cubicBezTo>
                    <a:pt x="222" y="397"/>
                    <a:pt x="222" y="397"/>
                    <a:pt x="222" y="397"/>
                  </a:cubicBezTo>
                  <a:cubicBezTo>
                    <a:pt x="226" y="397"/>
                    <a:pt x="230" y="394"/>
                    <a:pt x="230" y="389"/>
                  </a:cubicBezTo>
                  <a:cubicBezTo>
                    <a:pt x="230" y="350"/>
                    <a:pt x="230" y="350"/>
                    <a:pt x="230" y="350"/>
                  </a:cubicBezTo>
                  <a:cubicBezTo>
                    <a:pt x="230" y="346"/>
                    <a:pt x="226" y="342"/>
                    <a:pt x="222" y="342"/>
                  </a:cubicBezTo>
                  <a:cubicBezTo>
                    <a:pt x="212" y="342"/>
                    <a:pt x="212" y="342"/>
                    <a:pt x="212" y="342"/>
                  </a:cubicBezTo>
                  <a:cubicBezTo>
                    <a:pt x="212" y="291"/>
                    <a:pt x="212" y="291"/>
                    <a:pt x="212" y="291"/>
                  </a:cubicBezTo>
                  <a:cubicBezTo>
                    <a:pt x="213" y="291"/>
                    <a:pt x="213" y="291"/>
                    <a:pt x="213" y="291"/>
                  </a:cubicBezTo>
                  <a:cubicBezTo>
                    <a:pt x="218" y="291"/>
                    <a:pt x="221" y="287"/>
                    <a:pt x="221" y="283"/>
                  </a:cubicBezTo>
                  <a:cubicBezTo>
                    <a:pt x="221" y="278"/>
                    <a:pt x="218" y="275"/>
                    <a:pt x="213" y="275"/>
                  </a:cubicBezTo>
                  <a:cubicBezTo>
                    <a:pt x="195" y="275"/>
                    <a:pt x="195" y="275"/>
                    <a:pt x="195" y="275"/>
                  </a:cubicBezTo>
                  <a:cubicBezTo>
                    <a:pt x="151" y="134"/>
                    <a:pt x="151" y="134"/>
                    <a:pt x="151" y="134"/>
                  </a:cubicBezTo>
                  <a:cubicBezTo>
                    <a:pt x="272" y="119"/>
                    <a:pt x="272" y="119"/>
                    <a:pt x="272" y="119"/>
                  </a:cubicBezTo>
                  <a:cubicBezTo>
                    <a:pt x="281" y="129"/>
                    <a:pt x="292" y="135"/>
                    <a:pt x="305" y="138"/>
                  </a:cubicBezTo>
                  <a:cubicBezTo>
                    <a:pt x="307" y="138"/>
                    <a:pt x="310" y="138"/>
                    <a:pt x="312" y="139"/>
                  </a:cubicBezTo>
                  <a:cubicBezTo>
                    <a:pt x="402" y="269"/>
                    <a:pt x="402" y="269"/>
                    <a:pt x="402" y="269"/>
                  </a:cubicBezTo>
                  <a:cubicBezTo>
                    <a:pt x="397" y="286"/>
                    <a:pt x="399" y="305"/>
                    <a:pt x="409" y="320"/>
                  </a:cubicBezTo>
                  <a:cubicBezTo>
                    <a:pt x="414" y="327"/>
                    <a:pt x="420" y="332"/>
                    <a:pt x="427" y="337"/>
                  </a:cubicBezTo>
                  <a:cubicBezTo>
                    <a:pt x="427" y="347"/>
                    <a:pt x="427" y="347"/>
                    <a:pt x="427" y="347"/>
                  </a:cubicBezTo>
                  <a:cubicBezTo>
                    <a:pt x="427" y="351"/>
                    <a:pt x="430" y="355"/>
                    <a:pt x="435" y="355"/>
                  </a:cubicBezTo>
                  <a:cubicBezTo>
                    <a:pt x="450" y="355"/>
                    <a:pt x="450" y="355"/>
                    <a:pt x="450" y="355"/>
                  </a:cubicBezTo>
                  <a:cubicBezTo>
                    <a:pt x="450" y="371"/>
                    <a:pt x="450" y="371"/>
                    <a:pt x="450" y="371"/>
                  </a:cubicBezTo>
                  <a:cubicBezTo>
                    <a:pt x="450" y="376"/>
                    <a:pt x="453" y="379"/>
                    <a:pt x="458" y="379"/>
                  </a:cubicBezTo>
                  <a:close/>
                  <a:moveTo>
                    <a:pt x="262" y="56"/>
                  </a:moveTo>
                  <a:cubicBezTo>
                    <a:pt x="260" y="60"/>
                    <a:pt x="259" y="65"/>
                    <a:pt x="258" y="69"/>
                  </a:cubicBezTo>
                  <a:cubicBezTo>
                    <a:pt x="256" y="81"/>
                    <a:pt x="257" y="93"/>
                    <a:pt x="262" y="104"/>
                  </a:cubicBezTo>
                  <a:cubicBezTo>
                    <a:pt x="150" y="118"/>
                    <a:pt x="150" y="118"/>
                    <a:pt x="150" y="118"/>
                  </a:cubicBezTo>
                  <a:cubicBezTo>
                    <a:pt x="156" y="107"/>
                    <a:pt x="159" y="94"/>
                    <a:pt x="159" y="80"/>
                  </a:cubicBezTo>
                  <a:cubicBezTo>
                    <a:pt x="159" y="67"/>
                    <a:pt x="156" y="54"/>
                    <a:pt x="150" y="42"/>
                  </a:cubicBezTo>
                  <a:lnTo>
                    <a:pt x="262" y="56"/>
                  </a:lnTo>
                  <a:close/>
                  <a:moveTo>
                    <a:pt x="16" y="80"/>
                  </a:moveTo>
                  <a:cubicBezTo>
                    <a:pt x="16" y="63"/>
                    <a:pt x="22" y="47"/>
                    <a:pt x="34" y="35"/>
                  </a:cubicBezTo>
                  <a:cubicBezTo>
                    <a:pt x="46" y="23"/>
                    <a:pt x="62" y="16"/>
                    <a:pt x="79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97" y="16"/>
                    <a:pt x="113" y="23"/>
                    <a:pt x="125" y="35"/>
                  </a:cubicBezTo>
                  <a:cubicBezTo>
                    <a:pt x="137" y="47"/>
                    <a:pt x="143" y="63"/>
                    <a:pt x="143" y="80"/>
                  </a:cubicBezTo>
                  <a:cubicBezTo>
                    <a:pt x="143" y="115"/>
                    <a:pt x="115" y="144"/>
                    <a:pt x="79" y="144"/>
                  </a:cubicBezTo>
                  <a:cubicBezTo>
                    <a:pt x="62" y="144"/>
                    <a:pt x="46" y="137"/>
                    <a:pt x="34" y="125"/>
                  </a:cubicBezTo>
                  <a:cubicBezTo>
                    <a:pt x="22" y="113"/>
                    <a:pt x="16" y="97"/>
                    <a:pt x="16" y="80"/>
                  </a:cubicBezTo>
                  <a:close/>
                  <a:moveTo>
                    <a:pt x="204" y="358"/>
                  </a:moveTo>
                  <a:cubicBezTo>
                    <a:pt x="214" y="358"/>
                    <a:pt x="214" y="358"/>
                    <a:pt x="214" y="358"/>
                  </a:cubicBezTo>
                  <a:cubicBezTo>
                    <a:pt x="214" y="381"/>
                    <a:pt x="214" y="381"/>
                    <a:pt x="214" y="381"/>
                  </a:cubicBezTo>
                  <a:cubicBezTo>
                    <a:pt x="76" y="381"/>
                    <a:pt x="76" y="381"/>
                    <a:pt x="76" y="381"/>
                  </a:cubicBezTo>
                  <a:cubicBezTo>
                    <a:pt x="76" y="358"/>
                    <a:pt x="76" y="358"/>
                    <a:pt x="76" y="358"/>
                  </a:cubicBezTo>
                  <a:cubicBezTo>
                    <a:pt x="86" y="358"/>
                    <a:pt x="86" y="358"/>
                    <a:pt x="86" y="358"/>
                  </a:cubicBezTo>
                  <a:cubicBezTo>
                    <a:pt x="90" y="358"/>
                    <a:pt x="94" y="355"/>
                    <a:pt x="94" y="350"/>
                  </a:cubicBezTo>
                  <a:cubicBezTo>
                    <a:pt x="94" y="291"/>
                    <a:pt x="94" y="291"/>
                    <a:pt x="94" y="291"/>
                  </a:cubicBezTo>
                  <a:cubicBezTo>
                    <a:pt x="196" y="291"/>
                    <a:pt x="196" y="291"/>
                    <a:pt x="196" y="291"/>
                  </a:cubicBezTo>
                  <a:cubicBezTo>
                    <a:pt x="196" y="350"/>
                    <a:pt x="196" y="350"/>
                    <a:pt x="196" y="350"/>
                  </a:cubicBezTo>
                  <a:cubicBezTo>
                    <a:pt x="196" y="355"/>
                    <a:pt x="200" y="358"/>
                    <a:pt x="204" y="358"/>
                  </a:cubicBezTo>
                  <a:close/>
                  <a:moveTo>
                    <a:pt x="104" y="275"/>
                  </a:moveTo>
                  <a:cubicBezTo>
                    <a:pt x="67" y="159"/>
                    <a:pt x="67" y="159"/>
                    <a:pt x="67" y="159"/>
                  </a:cubicBezTo>
                  <a:cubicBezTo>
                    <a:pt x="71" y="159"/>
                    <a:pt x="75" y="160"/>
                    <a:pt x="79" y="160"/>
                  </a:cubicBezTo>
                  <a:cubicBezTo>
                    <a:pt x="101" y="160"/>
                    <a:pt x="120" y="151"/>
                    <a:pt x="135" y="137"/>
                  </a:cubicBezTo>
                  <a:cubicBezTo>
                    <a:pt x="178" y="275"/>
                    <a:pt x="178" y="275"/>
                    <a:pt x="178" y="275"/>
                  </a:cubicBezTo>
                  <a:lnTo>
                    <a:pt x="104" y="275"/>
                  </a:lnTo>
                  <a:close/>
                  <a:moveTo>
                    <a:pt x="281" y="104"/>
                  </a:moveTo>
                  <a:cubicBezTo>
                    <a:pt x="274" y="95"/>
                    <a:pt x="272" y="83"/>
                    <a:pt x="274" y="72"/>
                  </a:cubicBezTo>
                  <a:cubicBezTo>
                    <a:pt x="276" y="61"/>
                    <a:pt x="282" y="51"/>
                    <a:pt x="292" y="45"/>
                  </a:cubicBezTo>
                  <a:cubicBezTo>
                    <a:pt x="299" y="40"/>
                    <a:pt x="307" y="37"/>
                    <a:pt x="316" y="37"/>
                  </a:cubicBezTo>
                  <a:cubicBezTo>
                    <a:pt x="318" y="37"/>
                    <a:pt x="321" y="37"/>
                    <a:pt x="324" y="38"/>
                  </a:cubicBezTo>
                  <a:cubicBezTo>
                    <a:pt x="335" y="40"/>
                    <a:pt x="345" y="46"/>
                    <a:pt x="351" y="56"/>
                  </a:cubicBezTo>
                  <a:cubicBezTo>
                    <a:pt x="364" y="75"/>
                    <a:pt x="359" y="102"/>
                    <a:pt x="340" y="115"/>
                  </a:cubicBezTo>
                  <a:cubicBezTo>
                    <a:pt x="331" y="122"/>
                    <a:pt x="319" y="124"/>
                    <a:pt x="308" y="122"/>
                  </a:cubicBezTo>
                  <a:cubicBezTo>
                    <a:pt x="297" y="120"/>
                    <a:pt x="287" y="114"/>
                    <a:pt x="281" y="104"/>
                  </a:cubicBezTo>
                  <a:close/>
                  <a:moveTo>
                    <a:pt x="330" y="137"/>
                  </a:moveTo>
                  <a:cubicBezTo>
                    <a:pt x="337" y="135"/>
                    <a:pt x="343" y="132"/>
                    <a:pt x="349" y="128"/>
                  </a:cubicBezTo>
                  <a:cubicBezTo>
                    <a:pt x="355" y="124"/>
                    <a:pt x="360" y="119"/>
                    <a:pt x="364" y="114"/>
                  </a:cubicBezTo>
                  <a:cubicBezTo>
                    <a:pt x="443" y="230"/>
                    <a:pt x="443" y="230"/>
                    <a:pt x="443" y="230"/>
                  </a:cubicBezTo>
                  <a:cubicBezTo>
                    <a:pt x="437" y="232"/>
                    <a:pt x="430" y="234"/>
                    <a:pt x="424" y="238"/>
                  </a:cubicBezTo>
                  <a:cubicBezTo>
                    <a:pt x="419" y="242"/>
                    <a:pt x="414" y="247"/>
                    <a:pt x="410" y="253"/>
                  </a:cubicBezTo>
                  <a:lnTo>
                    <a:pt x="330" y="137"/>
                  </a:lnTo>
                  <a:close/>
                  <a:moveTo>
                    <a:pt x="438" y="325"/>
                  </a:moveTo>
                  <a:cubicBezTo>
                    <a:pt x="432" y="322"/>
                    <a:pt x="426" y="317"/>
                    <a:pt x="422" y="311"/>
                  </a:cubicBezTo>
                  <a:cubicBezTo>
                    <a:pt x="409" y="292"/>
                    <a:pt x="414" y="265"/>
                    <a:pt x="433" y="252"/>
                  </a:cubicBezTo>
                  <a:cubicBezTo>
                    <a:pt x="443" y="245"/>
                    <a:pt x="454" y="243"/>
                    <a:pt x="465" y="245"/>
                  </a:cubicBezTo>
                  <a:cubicBezTo>
                    <a:pt x="477" y="247"/>
                    <a:pt x="486" y="253"/>
                    <a:pt x="493" y="263"/>
                  </a:cubicBezTo>
                  <a:cubicBezTo>
                    <a:pt x="499" y="272"/>
                    <a:pt x="502" y="283"/>
                    <a:pt x="500" y="295"/>
                  </a:cubicBezTo>
                  <a:cubicBezTo>
                    <a:pt x="498" y="306"/>
                    <a:pt x="491" y="316"/>
                    <a:pt x="482" y="322"/>
                  </a:cubicBezTo>
                  <a:cubicBezTo>
                    <a:pt x="481" y="323"/>
                    <a:pt x="479" y="324"/>
                    <a:pt x="477" y="325"/>
                  </a:cubicBezTo>
                  <a:cubicBezTo>
                    <a:pt x="474" y="326"/>
                    <a:pt x="473" y="329"/>
                    <a:pt x="473" y="332"/>
                  </a:cubicBezTo>
                  <a:cubicBezTo>
                    <a:pt x="473" y="339"/>
                    <a:pt x="473" y="339"/>
                    <a:pt x="473" y="339"/>
                  </a:cubicBezTo>
                  <a:cubicBezTo>
                    <a:pt x="443" y="339"/>
                    <a:pt x="443" y="339"/>
                    <a:pt x="443" y="339"/>
                  </a:cubicBezTo>
                  <a:cubicBezTo>
                    <a:pt x="443" y="332"/>
                    <a:pt x="443" y="332"/>
                    <a:pt x="443" y="332"/>
                  </a:cubicBezTo>
                  <a:cubicBezTo>
                    <a:pt x="443" y="329"/>
                    <a:pt x="441" y="326"/>
                    <a:pt x="438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84" name="Freeform 594"/>
            <p:cNvSpPr>
              <a:spLocks noEditPoints="1"/>
            </p:cNvSpPr>
            <p:nvPr/>
          </p:nvSpPr>
          <p:spPr bwMode="auto">
            <a:xfrm>
              <a:off x="904875" y="1143000"/>
              <a:ext cx="544513" cy="420688"/>
            </a:xfrm>
            <a:custGeom>
              <a:avLst/>
              <a:gdLst>
                <a:gd name="T0" fmla="*/ 165 w 569"/>
                <a:gd name="T1" fmla="*/ 424 h 440"/>
                <a:gd name="T2" fmla="*/ 143 w 569"/>
                <a:gd name="T3" fmla="*/ 273 h 440"/>
                <a:gd name="T4" fmla="*/ 353 w 569"/>
                <a:gd name="T5" fmla="*/ 171 h 440"/>
                <a:gd name="T6" fmla="*/ 337 w 569"/>
                <a:gd name="T7" fmla="*/ 180 h 440"/>
                <a:gd name="T8" fmla="*/ 291 w 569"/>
                <a:gd name="T9" fmla="*/ 251 h 440"/>
                <a:gd name="T10" fmla="*/ 231 w 569"/>
                <a:gd name="T11" fmla="*/ 358 h 440"/>
                <a:gd name="T12" fmla="*/ 491 w 569"/>
                <a:gd name="T13" fmla="*/ 358 h 440"/>
                <a:gd name="T14" fmla="*/ 431 w 569"/>
                <a:gd name="T15" fmla="*/ 251 h 440"/>
                <a:gd name="T16" fmla="*/ 385 w 569"/>
                <a:gd name="T17" fmla="*/ 180 h 440"/>
                <a:gd name="T18" fmla="*/ 369 w 569"/>
                <a:gd name="T19" fmla="*/ 171 h 440"/>
                <a:gd name="T20" fmla="*/ 432 w 569"/>
                <a:gd name="T21" fmla="*/ 119 h 440"/>
                <a:gd name="T22" fmla="*/ 410 w 569"/>
                <a:gd name="T23" fmla="*/ 87 h 440"/>
                <a:gd name="T24" fmla="*/ 143 w 569"/>
                <a:gd name="T25" fmla="*/ 39 h 440"/>
                <a:gd name="T26" fmla="*/ 143 w 569"/>
                <a:gd name="T27" fmla="*/ 33 h 440"/>
                <a:gd name="T28" fmla="*/ 127 w 569"/>
                <a:gd name="T29" fmla="*/ 8 h 440"/>
                <a:gd name="T30" fmla="*/ 101 w 569"/>
                <a:gd name="T31" fmla="*/ 33 h 440"/>
                <a:gd name="T32" fmla="*/ 8 w 569"/>
                <a:gd name="T33" fmla="*/ 85 h 440"/>
                <a:gd name="T34" fmla="*/ 8 w 569"/>
                <a:gd name="T35" fmla="*/ 127 h 440"/>
                <a:gd name="T36" fmla="*/ 82 w 569"/>
                <a:gd name="T37" fmla="*/ 286 h 440"/>
                <a:gd name="T38" fmla="*/ 57 w 569"/>
                <a:gd name="T39" fmla="*/ 424 h 440"/>
                <a:gd name="T40" fmla="*/ 561 w 569"/>
                <a:gd name="T41" fmla="*/ 440 h 440"/>
                <a:gd name="T42" fmla="*/ 292 w 569"/>
                <a:gd name="T43" fmla="*/ 350 h 440"/>
                <a:gd name="T44" fmla="*/ 292 w 569"/>
                <a:gd name="T45" fmla="*/ 267 h 440"/>
                <a:gd name="T46" fmla="*/ 322 w 569"/>
                <a:gd name="T47" fmla="*/ 350 h 440"/>
                <a:gd name="T48" fmla="*/ 338 w 569"/>
                <a:gd name="T49" fmla="*/ 267 h 440"/>
                <a:gd name="T50" fmla="*/ 338 w 569"/>
                <a:gd name="T51" fmla="*/ 350 h 440"/>
                <a:gd name="T52" fmla="*/ 383 w 569"/>
                <a:gd name="T53" fmla="*/ 267 h 440"/>
                <a:gd name="T54" fmla="*/ 369 w 569"/>
                <a:gd name="T55" fmla="*/ 267 h 440"/>
                <a:gd name="T56" fmla="*/ 414 w 569"/>
                <a:gd name="T57" fmla="*/ 350 h 440"/>
                <a:gd name="T58" fmla="*/ 430 w 569"/>
                <a:gd name="T59" fmla="*/ 267 h 440"/>
                <a:gd name="T60" fmla="*/ 430 w 569"/>
                <a:gd name="T61" fmla="*/ 350 h 440"/>
                <a:gd name="T62" fmla="*/ 361 w 569"/>
                <a:gd name="T63" fmla="*/ 222 h 440"/>
                <a:gd name="T64" fmla="*/ 368 w 569"/>
                <a:gd name="T65" fmla="*/ 187 h 440"/>
                <a:gd name="T66" fmla="*/ 354 w 569"/>
                <a:gd name="T67" fmla="*/ 187 h 440"/>
                <a:gd name="T68" fmla="*/ 261 w 569"/>
                <a:gd name="T69" fmla="*/ 267 h 440"/>
                <a:gd name="T70" fmla="*/ 247 w 569"/>
                <a:gd name="T71" fmla="*/ 267 h 440"/>
                <a:gd name="T72" fmla="*/ 460 w 569"/>
                <a:gd name="T73" fmla="*/ 267 h 440"/>
                <a:gd name="T74" fmla="*/ 289 w 569"/>
                <a:gd name="T75" fmla="*/ 85 h 440"/>
                <a:gd name="T76" fmla="*/ 289 w 569"/>
                <a:gd name="T77" fmla="*/ 85 h 440"/>
                <a:gd name="T78" fmla="*/ 127 w 569"/>
                <a:gd name="T79" fmla="*/ 45 h 440"/>
                <a:gd name="T80" fmla="*/ 117 w 569"/>
                <a:gd name="T81" fmla="*/ 41 h 440"/>
                <a:gd name="T82" fmla="*/ 101 w 569"/>
                <a:gd name="T83" fmla="*/ 85 h 440"/>
                <a:gd name="T84" fmla="*/ 16 w 569"/>
                <a:gd name="T85" fmla="*/ 101 h 440"/>
                <a:gd name="T86" fmla="*/ 16 w 569"/>
                <a:gd name="T87" fmla="*/ 111 h 440"/>
                <a:gd name="T88" fmla="*/ 113 w 569"/>
                <a:gd name="T89" fmla="*/ 283 h 440"/>
                <a:gd name="T90" fmla="*/ 127 w 569"/>
                <a:gd name="T91" fmla="*/ 127 h 440"/>
                <a:gd name="T92" fmla="*/ 149 w 569"/>
                <a:gd name="T93" fmla="*/ 296 h 440"/>
                <a:gd name="T94" fmla="*/ 95 w 569"/>
                <a:gd name="T95" fmla="*/ 29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69" h="440">
                  <a:moveTo>
                    <a:pt x="569" y="432"/>
                  </a:moveTo>
                  <a:cubicBezTo>
                    <a:pt x="569" y="428"/>
                    <a:pt x="565" y="424"/>
                    <a:pt x="561" y="424"/>
                  </a:cubicBezTo>
                  <a:cubicBezTo>
                    <a:pt x="165" y="424"/>
                    <a:pt x="165" y="424"/>
                    <a:pt x="165" y="424"/>
                  </a:cubicBezTo>
                  <a:cubicBezTo>
                    <a:pt x="165" y="292"/>
                    <a:pt x="165" y="292"/>
                    <a:pt x="165" y="292"/>
                  </a:cubicBezTo>
                  <a:cubicBezTo>
                    <a:pt x="165" y="290"/>
                    <a:pt x="164" y="287"/>
                    <a:pt x="162" y="286"/>
                  </a:cubicBezTo>
                  <a:cubicBezTo>
                    <a:pt x="143" y="273"/>
                    <a:pt x="143" y="273"/>
                    <a:pt x="143" y="273"/>
                  </a:cubicBezTo>
                  <a:cubicBezTo>
                    <a:pt x="143" y="127"/>
                    <a:pt x="143" y="127"/>
                    <a:pt x="143" y="127"/>
                  </a:cubicBezTo>
                  <a:cubicBezTo>
                    <a:pt x="353" y="127"/>
                    <a:pt x="353" y="127"/>
                    <a:pt x="353" y="127"/>
                  </a:cubicBezTo>
                  <a:cubicBezTo>
                    <a:pt x="353" y="171"/>
                    <a:pt x="353" y="171"/>
                    <a:pt x="353" y="171"/>
                  </a:cubicBezTo>
                  <a:cubicBezTo>
                    <a:pt x="345" y="171"/>
                    <a:pt x="345" y="171"/>
                    <a:pt x="345" y="171"/>
                  </a:cubicBezTo>
                  <a:cubicBezTo>
                    <a:pt x="342" y="171"/>
                    <a:pt x="340" y="172"/>
                    <a:pt x="338" y="173"/>
                  </a:cubicBezTo>
                  <a:cubicBezTo>
                    <a:pt x="337" y="175"/>
                    <a:pt x="336" y="178"/>
                    <a:pt x="337" y="180"/>
                  </a:cubicBezTo>
                  <a:cubicBezTo>
                    <a:pt x="341" y="206"/>
                    <a:pt x="341" y="206"/>
                    <a:pt x="341" y="206"/>
                  </a:cubicBezTo>
                  <a:cubicBezTo>
                    <a:pt x="341" y="209"/>
                    <a:pt x="344" y="212"/>
                    <a:pt x="346" y="213"/>
                  </a:cubicBezTo>
                  <a:cubicBezTo>
                    <a:pt x="291" y="251"/>
                    <a:pt x="291" y="251"/>
                    <a:pt x="291" y="251"/>
                  </a:cubicBezTo>
                  <a:cubicBezTo>
                    <a:pt x="239" y="251"/>
                    <a:pt x="239" y="251"/>
                    <a:pt x="239" y="251"/>
                  </a:cubicBezTo>
                  <a:cubicBezTo>
                    <a:pt x="234" y="251"/>
                    <a:pt x="231" y="255"/>
                    <a:pt x="231" y="259"/>
                  </a:cubicBezTo>
                  <a:cubicBezTo>
                    <a:pt x="231" y="358"/>
                    <a:pt x="231" y="358"/>
                    <a:pt x="231" y="358"/>
                  </a:cubicBezTo>
                  <a:cubicBezTo>
                    <a:pt x="231" y="362"/>
                    <a:pt x="234" y="366"/>
                    <a:pt x="239" y="366"/>
                  </a:cubicBezTo>
                  <a:cubicBezTo>
                    <a:pt x="483" y="366"/>
                    <a:pt x="483" y="366"/>
                    <a:pt x="483" y="366"/>
                  </a:cubicBezTo>
                  <a:cubicBezTo>
                    <a:pt x="487" y="366"/>
                    <a:pt x="491" y="362"/>
                    <a:pt x="491" y="358"/>
                  </a:cubicBezTo>
                  <a:cubicBezTo>
                    <a:pt x="491" y="259"/>
                    <a:pt x="491" y="259"/>
                    <a:pt x="491" y="259"/>
                  </a:cubicBezTo>
                  <a:cubicBezTo>
                    <a:pt x="491" y="255"/>
                    <a:pt x="487" y="251"/>
                    <a:pt x="483" y="251"/>
                  </a:cubicBezTo>
                  <a:cubicBezTo>
                    <a:pt x="431" y="251"/>
                    <a:pt x="431" y="251"/>
                    <a:pt x="431" y="251"/>
                  </a:cubicBezTo>
                  <a:cubicBezTo>
                    <a:pt x="376" y="213"/>
                    <a:pt x="376" y="213"/>
                    <a:pt x="376" y="213"/>
                  </a:cubicBezTo>
                  <a:cubicBezTo>
                    <a:pt x="378" y="212"/>
                    <a:pt x="380" y="209"/>
                    <a:pt x="381" y="206"/>
                  </a:cubicBezTo>
                  <a:cubicBezTo>
                    <a:pt x="385" y="180"/>
                    <a:pt x="385" y="180"/>
                    <a:pt x="385" y="180"/>
                  </a:cubicBezTo>
                  <a:cubicBezTo>
                    <a:pt x="385" y="178"/>
                    <a:pt x="385" y="175"/>
                    <a:pt x="383" y="173"/>
                  </a:cubicBezTo>
                  <a:cubicBezTo>
                    <a:pt x="382" y="172"/>
                    <a:pt x="380" y="171"/>
                    <a:pt x="377" y="171"/>
                  </a:cubicBezTo>
                  <a:cubicBezTo>
                    <a:pt x="369" y="171"/>
                    <a:pt x="369" y="171"/>
                    <a:pt x="369" y="171"/>
                  </a:cubicBezTo>
                  <a:cubicBezTo>
                    <a:pt x="369" y="127"/>
                    <a:pt x="369" y="127"/>
                    <a:pt x="369" y="127"/>
                  </a:cubicBezTo>
                  <a:cubicBezTo>
                    <a:pt x="424" y="127"/>
                    <a:pt x="424" y="127"/>
                    <a:pt x="424" y="127"/>
                  </a:cubicBezTo>
                  <a:cubicBezTo>
                    <a:pt x="429" y="127"/>
                    <a:pt x="432" y="124"/>
                    <a:pt x="432" y="119"/>
                  </a:cubicBezTo>
                  <a:cubicBezTo>
                    <a:pt x="432" y="112"/>
                    <a:pt x="432" y="112"/>
                    <a:pt x="432" y="112"/>
                  </a:cubicBezTo>
                  <a:cubicBezTo>
                    <a:pt x="432" y="110"/>
                    <a:pt x="431" y="108"/>
                    <a:pt x="430" y="107"/>
                  </a:cubicBezTo>
                  <a:cubicBezTo>
                    <a:pt x="410" y="87"/>
                    <a:pt x="410" y="87"/>
                    <a:pt x="410" y="87"/>
                  </a:cubicBezTo>
                  <a:cubicBezTo>
                    <a:pt x="408" y="86"/>
                    <a:pt x="406" y="85"/>
                    <a:pt x="404" y="85"/>
                  </a:cubicBezTo>
                  <a:cubicBezTo>
                    <a:pt x="369" y="85"/>
                    <a:pt x="369" y="85"/>
                    <a:pt x="369" y="85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3" y="33"/>
                    <a:pt x="143" y="33"/>
                    <a:pt x="143" y="33"/>
                  </a:cubicBezTo>
                  <a:cubicBezTo>
                    <a:pt x="143" y="33"/>
                    <a:pt x="143" y="33"/>
                    <a:pt x="143" y="33"/>
                  </a:cubicBezTo>
                  <a:cubicBezTo>
                    <a:pt x="143" y="33"/>
                    <a:pt x="143" y="33"/>
                    <a:pt x="143" y="33"/>
                  </a:cubicBezTo>
                  <a:cubicBezTo>
                    <a:pt x="143" y="8"/>
                    <a:pt x="143" y="8"/>
                    <a:pt x="143" y="8"/>
                  </a:cubicBezTo>
                  <a:cubicBezTo>
                    <a:pt x="143" y="4"/>
                    <a:pt x="139" y="0"/>
                    <a:pt x="135" y="0"/>
                  </a:cubicBezTo>
                  <a:cubicBezTo>
                    <a:pt x="131" y="0"/>
                    <a:pt x="127" y="4"/>
                    <a:pt x="127" y="8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4" y="25"/>
                    <a:pt x="101" y="29"/>
                    <a:pt x="101" y="33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4" y="85"/>
                    <a:pt x="0" y="89"/>
                    <a:pt x="0" y="93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24"/>
                    <a:pt x="4" y="127"/>
                    <a:pt x="8" y="127"/>
                  </a:cubicBezTo>
                  <a:cubicBezTo>
                    <a:pt x="101" y="127"/>
                    <a:pt x="101" y="127"/>
                    <a:pt x="101" y="127"/>
                  </a:cubicBezTo>
                  <a:cubicBezTo>
                    <a:pt x="101" y="273"/>
                    <a:pt x="101" y="273"/>
                    <a:pt x="101" y="273"/>
                  </a:cubicBezTo>
                  <a:cubicBezTo>
                    <a:pt x="82" y="286"/>
                    <a:pt x="82" y="286"/>
                    <a:pt x="82" y="286"/>
                  </a:cubicBezTo>
                  <a:cubicBezTo>
                    <a:pt x="80" y="287"/>
                    <a:pt x="79" y="290"/>
                    <a:pt x="79" y="292"/>
                  </a:cubicBezTo>
                  <a:cubicBezTo>
                    <a:pt x="79" y="424"/>
                    <a:pt x="79" y="424"/>
                    <a:pt x="79" y="424"/>
                  </a:cubicBezTo>
                  <a:cubicBezTo>
                    <a:pt x="57" y="424"/>
                    <a:pt x="57" y="424"/>
                    <a:pt x="57" y="424"/>
                  </a:cubicBezTo>
                  <a:cubicBezTo>
                    <a:pt x="53" y="424"/>
                    <a:pt x="49" y="428"/>
                    <a:pt x="49" y="432"/>
                  </a:cubicBezTo>
                  <a:cubicBezTo>
                    <a:pt x="49" y="436"/>
                    <a:pt x="53" y="440"/>
                    <a:pt x="57" y="440"/>
                  </a:cubicBezTo>
                  <a:cubicBezTo>
                    <a:pt x="561" y="440"/>
                    <a:pt x="561" y="440"/>
                    <a:pt x="561" y="440"/>
                  </a:cubicBezTo>
                  <a:cubicBezTo>
                    <a:pt x="565" y="440"/>
                    <a:pt x="569" y="436"/>
                    <a:pt x="569" y="432"/>
                  </a:cubicBezTo>
                  <a:close/>
                  <a:moveTo>
                    <a:pt x="292" y="267"/>
                  </a:moveTo>
                  <a:cubicBezTo>
                    <a:pt x="292" y="350"/>
                    <a:pt x="292" y="350"/>
                    <a:pt x="292" y="350"/>
                  </a:cubicBezTo>
                  <a:cubicBezTo>
                    <a:pt x="277" y="350"/>
                    <a:pt x="277" y="350"/>
                    <a:pt x="277" y="350"/>
                  </a:cubicBezTo>
                  <a:cubicBezTo>
                    <a:pt x="277" y="267"/>
                    <a:pt x="277" y="267"/>
                    <a:pt x="277" y="267"/>
                  </a:cubicBezTo>
                  <a:lnTo>
                    <a:pt x="292" y="267"/>
                  </a:lnTo>
                  <a:close/>
                  <a:moveTo>
                    <a:pt x="308" y="267"/>
                  </a:moveTo>
                  <a:cubicBezTo>
                    <a:pt x="322" y="267"/>
                    <a:pt x="322" y="267"/>
                    <a:pt x="322" y="267"/>
                  </a:cubicBezTo>
                  <a:cubicBezTo>
                    <a:pt x="322" y="350"/>
                    <a:pt x="322" y="350"/>
                    <a:pt x="322" y="350"/>
                  </a:cubicBezTo>
                  <a:cubicBezTo>
                    <a:pt x="308" y="350"/>
                    <a:pt x="308" y="350"/>
                    <a:pt x="308" y="350"/>
                  </a:cubicBezTo>
                  <a:lnTo>
                    <a:pt x="308" y="267"/>
                  </a:lnTo>
                  <a:close/>
                  <a:moveTo>
                    <a:pt x="338" y="267"/>
                  </a:moveTo>
                  <a:cubicBezTo>
                    <a:pt x="353" y="267"/>
                    <a:pt x="353" y="267"/>
                    <a:pt x="353" y="267"/>
                  </a:cubicBezTo>
                  <a:cubicBezTo>
                    <a:pt x="353" y="350"/>
                    <a:pt x="353" y="350"/>
                    <a:pt x="353" y="350"/>
                  </a:cubicBezTo>
                  <a:cubicBezTo>
                    <a:pt x="338" y="350"/>
                    <a:pt x="338" y="350"/>
                    <a:pt x="338" y="350"/>
                  </a:cubicBezTo>
                  <a:lnTo>
                    <a:pt x="338" y="267"/>
                  </a:lnTo>
                  <a:close/>
                  <a:moveTo>
                    <a:pt x="369" y="267"/>
                  </a:moveTo>
                  <a:cubicBezTo>
                    <a:pt x="383" y="267"/>
                    <a:pt x="383" y="267"/>
                    <a:pt x="383" y="267"/>
                  </a:cubicBezTo>
                  <a:cubicBezTo>
                    <a:pt x="383" y="350"/>
                    <a:pt x="383" y="350"/>
                    <a:pt x="383" y="350"/>
                  </a:cubicBezTo>
                  <a:cubicBezTo>
                    <a:pt x="369" y="350"/>
                    <a:pt x="369" y="350"/>
                    <a:pt x="369" y="350"/>
                  </a:cubicBezTo>
                  <a:lnTo>
                    <a:pt x="369" y="267"/>
                  </a:lnTo>
                  <a:close/>
                  <a:moveTo>
                    <a:pt x="399" y="267"/>
                  </a:moveTo>
                  <a:cubicBezTo>
                    <a:pt x="414" y="267"/>
                    <a:pt x="414" y="267"/>
                    <a:pt x="414" y="267"/>
                  </a:cubicBezTo>
                  <a:cubicBezTo>
                    <a:pt x="414" y="350"/>
                    <a:pt x="414" y="350"/>
                    <a:pt x="414" y="350"/>
                  </a:cubicBezTo>
                  <a:cubicBezTo>
                    <a:pt x="399" y="350"/>
                    <a:pt x="399" y="350"/>
                    <a:pt x="399" y="350"/>
                  </a:cubicBezTo>
                  <a:lnTo>
                    <a:pt x="399" y="267"/>
                  </a:lnTo>
                  <a:close/>
                  <a:moveTo>
                    <a:pt x="430" y="267"/>
                  </a:moveTo>
                  <a:cubicBezTo>
                    <a:pt x="444" y="267"/>
                    <a:pt x="444" y="267"/>
                    <a:pt x="444" y="267"/>
                  </a:cubicBezTo>
                  <a:cubicBezTo>
                    <a:pt x="444" y="350"/>
                    <a:pt x="444" y="350"/>
                    <a:pt x="444" y="350"/>
                  </a:cubicBezTo>
                  <a:cubicBezTo>
                    <a:pt x="430" y="350"/>
                    <a:pt x="430" y="350"/>
                    <a:pt x="430" y="350"/>
                  </a:cubicBezTo>
                  <a:lnTo>
                    <a:pt x="430" y="267"/>
                  </a:lnTo>
                  <a:close/>
                  <a:moveTo>
                    <a:pt x="319" y="251"/>
                  </a:moveTo>
                  <a:cubicBezTo>
                    <a:pt x="361" y="222"/>
                    <a:pt x="361" y="222"/>
                    <a:pt x="361" y="222"/>
                  </a:cubicBezTo>
                  <a:cubicBezTo>
                    <a:pt x="403" y="251"/>
                    <a:pt x="403" y="251"/>
                    <a:pt x="403" y="251"/>
                  </a:cubicBezTo>
                  <a:lnTo>
                    <a:pt x="319" y="251"/>
                  </a:lnTo>
                  <a:close/>
                  <a:moveTo>
                    <a:pt x="368" y="187"/>
                  </a:moveTo>
                  <a:cubicBezTo>
                    <a:pt x="366" y="197"/>
                    <a:pt x="366" y="197"/>
                    <a:pt x="366" y="197"/>
                  </a:cubicBezTo>
                  <a:cubicBezTo>
                    <a:pt x="356" y="197"/>
                    <a:pt x="356" y="197"/>
                    <a:pt x="356" y="197"/>
                  </a:cubicBezTo>
                  <a:cubicBezTo>
                    <a:pt x="354" y="187"/>
                    <a:pt x="354" y="187"/>
                    <a:pt x="354" y="187"/>
                  </a:cubicBezTo>
                  <a:lnTo>
                    <a:pt x="368" y="187"/>
                  </a:lnTo>
                  <a:close/>
                  <a:moveTo>
                    <a:pt x="247" y="267"/>
                  </a:moveTo>
                  <a:cubicBezTo>
                    <a:pt x="261" y="267"/>
                    <a:pt x="261" y="267"/>
                    <a:pt x="261" y="267"/>
                  </a:cubicBezTo>
                  <a:cubicBezTo>
                    <a:pt x="261" y="350"/>
                    <a:pt x="261" y="350"/>
                    <a:pt x="261" y="350"/>
                  </a:cubicBezTo>
                  <a:cubicBezTo>
                    <a:pt x="247" y="350"/>
                    <a:pt x="247" y="350"/>
                    <a:pt x="247" y="350"/>
                  </a:cubicBezTo>
                  <a:lnTo>
                    <a:pt x="247" y="267"/>
                  </a:lnTo>
                  <a:close/>
                  <a:moveTo>
                    <a:pt x="475" y="350"/>
                  </a:moveTo>
                  <a:cubicBezTo>
                    <a:pt x="460" y="350"/>
                    <a:pt x="460" y="350"/>
                    <a:pt x="460" y="350"/>
                  </a:cubicBezTo>
                  <a:cubicBezTo>
                    <a:pt x="460" y="267"/>
                    <a:pt x="460" y="267"/>
                    <a:pt x="460" y="267"/>
                  </a:cubicBezTo>
                  <a:cubicBezTo>
                    <a:pt x="475" y="267"/>
                    <a:pt x="475" y="267"/>
                    <a:pt x="475" y="267"/>
                  </a:cubicBezTo>
                  <a:lnTo>
                    <a:pt x="475" y="350"/>
                  </a:lnTo>
                  <a:close/>
                  <a:moveTo>
                    <a:pt x="289" y="85"/>
                  </a:moveTo>
                  <a:cubicBezTo>
                    <a:pt x="143" y="85"/>
                    <a:pt x="143" y="85"/>
                    <a:pt x="143" y="85"/>
                  </a:cubicBezTo>
                  <a:cubicBezTo>
                    <a:pt x="143" y="55"/>
                    <a:pt x="143" y="55"/>
                    <a:pt x="143" y="55"/>
                  </a:cubicBezTo>
                  <a:lnTo>
                    <a:pt x="289" y="85"/>
                  </a:lnTo>
                  <a:close/>
                  <a:moveTo>
                    <a:pt x="127" y="41"/>
                  </a:move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85"/>
                    <a:pt x="127" y="85"/>
                    <a:pt x="127" y="85"/>
                  </a:cubicBezTo>
                  <a:cubicBezTo>
                    <a:pt x="117" y="85"/>
                    <a:pt x="117" y="85"/>
                    <a:pt x="117" y="85"/>
                  </a:cubicBezTo>
                  <a:cubicBezTo>
                    <a:pt x="117" y="41"/>
                    <a:pt x="117" y="41"/>
                    <a:pt x="117" y="41"/>
                  </a:cubicBezTo>
                  <a:lnTo>
                    <a:pt x="127" y="41"/>
                  </a:lnTo>
                  <a:close/>
                  <a:moveTo>
                    <a:pt x="101" y="59"/>
                  </a:moveTo>
                  <a:cubicBezTo>
                    <a:pt x="101" y="85"/>
                    <a:pt x="101" y="85"/>
                    <a:pt x="101" y="85"/>
                  </a:cubicBezTo>
                  <a:cubicBezTo>
                    <a:pt x="52" y="85"/>
                    <a:pt x="52" y="85"/>
                    <a:pt x="52" y="85"/>
                  </a:cubicBezTo>
                  <a:lnTo>
                    <a:pt x="101" y="59"/>
                  </a:lnTo>
                  <a:close/>
                  <a:moveTo>
                    <a:pt x="16" y="101"/>
                  </a:moveTo>
                  <a:cubicBezTo>
                    <a:pt x="401" y="101"/>
                    <a:pt x="401" y="101"/>
                    <a:pt x="401" y="101"/>
                  </a:cubicBezTo>
                  <a:cubicBezTo>
                    <a:pt x="411" y="111"/>
                    <a:pt x="411" y="111"/>
                    <a:pt x="411" y="111"/>
                  </a:cubicBezTo>
                  <a:cubicBezTo>
                    <a:pt x="16" y="111"/>
                    <a:pt x="16" y="111"/>
                    <a:pt x="16" y="111"/>
                  </a:cubicBezTo>
                  <a:lnTo>
                    <a:pt x="16" y="101"/>
                  </a:lnTo>
                  <a:close/>
                  <a:moveTo>
                    <a:pt x="95" y="296"/>
                  </a:moveTo>
                  <a:cubicBezTo>
                    <a:pt x="113" y="283"/>
                    <a:pt x="113" y="283"/>
                    <a:pt x="113" y="283"/>
                  </a:cubicBezTo>
                  <a:cubicBezTo>
                    <a:pt x="116" y="282"/>
                    <a:pt x="117" y="279"/>
                    <a:pt x="117" y="277"/>
                  </a:cubicBezTo>
                  <a:cubicBezTo>
                    <a:pt x="117" y="127"/>
                    <a:pt x="117" y="127"/>
                    <a:pt x="117" y="127"/>
                  </a:cubicBezTo>
                  <a:cubicBezTo>
                    <a:pt x="127" y="127"/>
                    <a:pt x="127" y="127"/>
                    <a:pt x="127" y="127"/>
                  </a:cubicBezTo>
                  <a:cubicBezTo>
                    <a:pt x="127" y="277"/>
                    <a:pt x="127" y="277"/>
                    <a:pt x="127" y="277"/>
                  </a:cubicBezTo>
                  <a:cubicBezTo>
                    <a:pt x="127" y="279"/>
                    <a:pt x="128" y="282"/>
                    <a:pt x="130" y="283"/>
                  </a:cubicBezTo>
                  <a:cubicBezTo>
                    <a:pt x="149" y="296"/>
                    <a:pt x="149" y="296"/>
                    <a:pt x="149" y="296"/>
                  </a:cubicBezTo>
                  <a:cubicBezTo>
                    <a:pt x="149" y="424"/>
                    <a:pt x="149" y="424"/>
                    <a:pt x="149" y="424"/>
                  </a:cubicBezTo>
                  <a:cubicBezTo>
                    <a:pt x="95" y="424"/>
                    <a:pt x="95" y="424"/>
                    <a:pt x="95" y="424"/>
                  </a:cubicBezTo>
                  <a:lnTo>
                    <a:pt x="95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85" name="Freeform 595"/>
            <p:cNvSpPr>
              <a:spLocks noEditPoints="1"/>
            </p:cNvSpPr>
            <p:nvPr/>
          </p:nvSpPr>
          <p:spPr bwMode="auto">
            <a:xfrm>
              <a:off x="1287463" y="1616075"/>
              <a:ext cx="161925" cy="161925"/>
            </a:xfrm>
            <a:custGeom>
              <a:avLst/>
              <a:gdLst>
                <a:gd name="T0" fmla="*/ 85 w 169"/>
                <a:gd name="T1" fmla="*/ 169 h 169"/>
                <a:gd name="T2" fmla="*/ 144 w 169"/>
                <a:gd name="T3" fmla="*/ 145 h 169"/>
                <a:gd name="T4" fmla="*/ 145 w 169"/>
                <a:gd name="T5" fmla="*/ 144 h 169"/>
                <a:gd name="T6" fmla="*/ 145 w 169"/>
                <a:gd name="T7" fmla="*/ 144 h 169"/>
                <a:gd name="T8" fmla="*/ 169 w 169"/>
                <a:gd name="T9" fmla="*/ 84 h 169"/>
                <a:gd name="T10" fmla="*/ 145 w 169"/>
                <a:gd name="T11" fmla="*/ 25 h 169"/>
                <a:gd name="T12" fmla="*/ 145 w 169"/>
                <a:gd name="T13" fmla="*/ 24 h 169"/>
                <a:gd name="T14" fmla="*/ 144 w 169"/>
                <a:gd name="T15" fmla="*/ 24 h 169"/>
                <a:gd name="T16" fmla="*/ 85 w 169"/>
                <a:gd name="T17" fmla="*/ 0 h 169"/>
                <a:gd name="T18" fmla="*/ 0 w 169"/>
                <a:gd name="T19" fmla="*/ 84 h 169"/>
                <a:gd name="T20" fmla="*/ 0 w 169"/>
                <a:gd name="T21" fmla="*/ 84 h 169"/>
                <a:gd name="T22" fmla="*/ 0 w 169"/>
                <a:gd name="T23" fmla="*/ 84 h 169"/>
                <a:gd name="T24" fmla="*/ 0 w 169"/>
                <a:gd name="T25" fmla="*/ 84 h 169"/>
                <a:gd name="T26" fmla="*/ 85 w 169"/>
                <a:gd name="T27" fmla="*/ 169 h 169"/>
                <a:gd name="T28" fmla="*/ 17 w 169"/>
                <a:gd name="T29" fmla="*/ 92 h 169"/>
                <a:gd name="T30" fmla="*/ 81 w 169"/>
                <a:gd name="T31" fmla="*/ 92 h 169"/>
                <a:gd name="T32" fmla="*/ 127 w 169"/>
                <a:gd name="T33" fmla="*/ 138 h 169"/>
                <a:gd name="T34" fmla="*/ 85 w 169"/>
                <a:gd name="T35" fmla="*/ 153 h 169"/>
                <a:gd name="T36" fmla="*/ 17 w 169"/>
                <a:gd name="T37" fmla="*/ 92 h 169"/>
                <a:gd name="T38" fmla="*/ 93 w 169"/>
                <a:gd name="T39" fmla="*/ 16 h 169"/>
                <a:gd name="T40" fmla="*/ 127 w 169"/>
                <a:gd name="T41" fmla="*/ 31 h 169"/>
                <a:gd name="T42" fmla="*/ 93 w 169"/>
                <a:gd name="T43" fmla="*/ 65 h 169"/>
                <a:gd name="T44" fmla="*/ 93 w 169"/>
                <a:gd name="T45" fmla="*/ 16 h 169"/>
                <a:gd name="T46" fmla="*/ 139 w 169"/>
                <a:gd name="T47" fmla="*/ 127 h 169"/>
                <a:gd name="T48" fmla="*/ 96 w 169"/>
                <a:gd name="T49" fmla="*/ 84 h 169"/>
                <a:gd name="T50" fmla="*/ 139 w 169"/>
                <a:gd name="T51" fmla="*/ 42 h 169"/>
                <a:gd name="T52" fmla="*/ 153 w 169"/>
                <a:gd name="T53" fmla="*/ 84 h 169"/>
                <a:gd name="T54" fmla="*/ 139 w 169"/>
                <a:gd name="T55" fmla="*/ 127 h 169"/>
                <a:gd name="T56" fmla="*/ 77 w 169"/>
                <a:gd name="T57" fmla="*/ 16 h 169"/>
                <a:gd name="T58" fmla="*/ 77 w 169"/>
                <a:gd name="T59" fmla="*/ 76 h 169"/>
                <a:gd name="T60" fmla="*/ 17 w 169"/>
                <a:gd name="T61" fmla="*/ 76 h 169"/>
                <a:gd name="T62" fmla="*/ 77 w 169"/>
                <a:gd name="T63" fmla="*/ 16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9" h="169">
                  <a:moveTo>
                    <a:pt x="85" y="169"/>
                  </a:moveTo>
                  <a:cubicBezTo>
                    <a:pt x="108" y="169"/>
                    <a:pt x="129" y="160"/>
                    <a:pt x="144" y="145"/>
                  </a:cubicBezTo>
                  <a:cubicBezTo>
                    <a:pt x="144" y="145"/>
                    <a:pt x="144" y="144"/>
                    <a:pt x="145" y="144"/>
                  </a:cubicBezTo>
                  <a:cubicBezTo>
                    <a:pt x="145" y="144"/>
                    <a:pt x="145" y="144"/>
                    <a:pt x="145" y="144"/>
                  </a:cubicBezTo>
                  <a:cubicBezTo>
                    <a:pt x="160" y="128"/>
                    <a:pt x="169" y="107"/>
                    <a:pt x="169" y="84"/>
                  </a:cubicBezTo>
                  <a:cubicBezTo>
                    <a:pt x="169" y="61"/>
                    <a:pt x="160" y="40"/>
                    <a:pt x="145" y="25"/>
                  </a:cubicBezTo>
                  <a:cubicBezTo>
                    <a:pt x="145" y="25"/>
                    <a:pt x="145" y="25"/>
                    <a:pt x="145" y="24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29" y="9"/>
                    <a:pt x="108" y="0"/>
                    <a:pt x="85" y="0"/>
                  </a:cubicBezTo>
                  <a:cubicBezTo>
                    <a:pt x="38" y="0"/>
                    <a:pt x="0" y="38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131"/>
                    <a:pt x="38" y="169"/>
                    <a:pt x="85" y="169"/>
                  </a:cubicBezTo>
                  <a:close/>
                  <a:moveTo>
                    <a:pt x="17" y="92"/>
                  </a:moveTo>
                  <a:cubicBezTo>
                    <a:pt x="81" y="92"/>
                    <a:pt x="81" y="92"/>
                    <a:pt x="81" y="92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16" y="147"/>
                    <a:pt x="101" y="153"/>
                    <a:pt x="85" y="153"/>
                  </a:cubicBezTo>
                  <a:cubicBezTo>
                    <a:pt x="50" y="153"/>
                    <a:pt x="21" y="126"/>
                    <a:pt x="17" y="92"/>
                  </a:cubicBezTo>
                  <a:close/>
                  <a:moveTo>
                    <a:pt x="93" y="16"/>
                  </a:moveTo>
                  <a:cubicBezTo>
                    <a:pt x="106" y="18"/>
                    <a:pt x="118" y="23"/>
                    <a:pt x="127" y="31"/>
                  </a:cubicBezTo>
                  <a:cubicBezTo>
                    <a:pt x="93" y="65"/>
                    <a:pt x="93" y="65"/>
                    <a:pt x="93" y="65"/>
                  </a:cubicBezTo>
                  <a:lnTo>
                    <a:pt x="93" y="16"/>
                  </a:lnTo>
                  <a:close/>
                  <a:moveTo>
                    <a:pt x="139" y="127"/>
                  </a:moveTo>
                  <a:cubicBezTo>
                    <a:pt x="96" y="84"/>
                    <a:pt x="96" y="84"/>
                    <a:pt x="96" y="84"/>
                  </a:cubicBezTo>
                  <a:cubicBezTo>
                    <a:pt x="139" y="42"/>
                    <a:pt x="139" y="42"/>
                    <a:pt x="139" y="42"/>
                  </a:cubicBezTo>
                  <a:cubicBezTo>
                    <a:pt x="148" y="54"/>
                    <a:pt x="153" y="68"/>
                    <a:pt x="153" y="84"/>
                  </a:cubicBezTo>
                  <a:cubicBezTo>
                    <a:pt x="153" y="100"/>
                    <a:pt x="148" y="115"/>
                    <a:pt x="139" y="127"/>
                  </a:cubicBezTo>
                  <a:close/>
                  <a:moveTo>
                    <a:pt x="77" y="16"/>
                  </a:moveTo>
                  <a:cubicBezTo>
                    <a:pt x="77" y="76"/>
                    <a:pt x="77" y="76"/>
                    <a:pt x="77" y="76"/>
                  </a:cubicBezTo>
                  <a:cubicBezTo>
                    <a:pt x="17" y="76"/>
                    <a:pt x="17" y="76"/>
                    <a:pt x="17" y="76"/>
                  </a:cubicBezTo>
                  <a:cubicBezTo>
                    <a:pt x="20" y="45"/>
                    <a:pt x="45" y="20"/>
                    <a:pt x="7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86" name="Freeform 596"/>
            <p:cNvSpPr>
              <a:spLocks noEditPoints="1"/>
            </p:cNvSpPr>
            <p:nvPr/>
          </p:nvSpPr>
          <p:spPr bwMode="auto">
            <a:xfrm>
              <a:off x="1816100" y="1481138"/>
              <a:ext cx="128588" cy="268288"/>
            </a:xfrm>
            <a:custGeom>
              <a:avLst/>
              <a:gdLst>
                <a:gd name="T0" fmla="*/ 67 w 134"/>
                <a:gd name="T1" fmla="*/ 280 h 280"/>
                <a:gd name="T2" fmla="*/ 100 w 134"/>
                <a:gd name="T3" fmla="*/ 246 h 280"/>
                <a:gd name="T4" fmla="*/ 100 w 134"/>
                <a:gd name="T5" fmla="*/ 121 h 280"/>
                <a:gd name="T6" fmla="*/ 134 w 134"/>
                <a:gd name="T7" fmla="*/ 63 h 280"/>
                <a:gd name="T8" fmla="*/ 92 w 134"/>
                <a:gd name="T9" fmla="*/ 1 h 280"/>
                <a:gd name="T10" fmla="*/ 85 w 134"/>
                <a:gd name="T11" fmla="*/ 1 h 280"/>
                <a:gd name="T12" fmla="*/ 81 w 134"/>
                <a:gd name="T13" fmla="*/ 8 h 280"/>
                <a:gd name="T14" fmla="*/ 81 w 134"/>
                <a:gd name="T15" fmla="*/ 62 h 280"/>
                <a:gd name="T16" fmla="*/ 53 w 134"/>
                <a:gd name="T17" fmla="*/ 62 h 280"/>
                <a:gd name="T18" fmla="*/ 53 w 134"/>
                <a:gd name="T19" fmla="*/ 8 h 280"/>
                <a:gd name="T20" fmla="*/ 49 w 134"/>
                <a:gd name="T21" fmla="*/ 1 h 280"/>
                <a:gd name="T22" fmla="*/ 42 w 134"/>
                <a:gd name="T23" fmla="*/ 1 h 280"/>
                <a:gd name="T24" fmla="*/ 0 w 134"/>
                <a:gd name="T25" fmla="*/ 63 h 280"/>
                <a:gd name="T26" fmla="*/ 33 w 134"/>
                <a:gd name="T27" fmla="*/ 121 h 280"/>
                <a:gd name="T28" fmla="*/ 33 w 134"/>
                <a:gd name="T29" fmla="*/ 246 h 280"/>
                <a:gd name="T30" fmla="*/ 67 w 134"/>
                <a:gd name="T31" fmla="*/ 280 h 280"/>
                <a:gd name="T32" fmla="*/ 16 w 134"/>
                <a:gd name="T33" fmla="*/ 63 h 280"/>
                <a:gd name="T34" fmla="*/ 37 w 134"/>
                <a:gd name="T35" fmla="*/ 22 h 280"/>
                <a:gd name="T36" fmla="*/ 37 w 134"/>
                <a:gd name="T37" fmla="*/ 70 h 280"/>
                <a:gd name="T38" fmla="*/ 45 w 134"/>
                <a:gd name="T39" fmla="*/ 78 h 280"/>
                <a:gd name="T40" fmla="*/ 89 w 134"/>
                <a:gd name="T41" fmla="*/ 78 h 280"/>
                <a:gd name="T42" fmla="*/ 97 w 134"/>
                <a:gd name="T43" fmla="*/ 70 h 280"/>
                <a:gd name="T44" fmla="*/ 97 w 134"/>
                <a:gd name="T45" fmla="*/ 22 h 280"/>
                <a:gd name="T46" fmla="*/ 118 w 134"/>
                <a:gd name="T47" fmla="*/ 63 h 280"/>
                <a:gd name="T48" fmla="*/ 89 w 134"/>
                <a:gd name="T49" fmla="*/ 109 h 280"/>
                <a:gd name="T50" fmla="*/ 84 w 134"/>
                <a:gd name="T51" fmla="*/ 117 h 280"/>
                <a:gd name="T52" fmla="*/ 84 w 134"/>
                <a:gd name="T53" fmla="*/ 246 h 280"/>
                <a:gd name="T54" fmla="*/ 67 w 134"/>
                <a:gd name="T55" fmla="*/ 264 h 280"/>
                <a:gd name="T56" fmla="*/ 49 w 134"/>
                <a:gd name="T57" fmla="*/ 246 h 280"/>
                <a:gd name="T58" fmla="*/ 49 w 134"/>
                <a:gd name="T59" fmla="*/ 117 h 280"/>
                <a:gd name="T60" fmla="*/ 45 w 134"/>
                <a:gd name="T61" fmla="*/ 109 h 280"/>
                <a:gd name="T62" fmla="*/ 16 w 134"/>
                <a:gd name="T63" fmla="*/ 63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4" h="280">
                  <a:moveTo>
                    <a:pt x="67" y="280"/>
                  </a:moveTo>
                  <a:cubicBezTo>
                    <a:pt x="85" y="280"/>
                    <a:pt x="100" y="265"/>
                    <a:pt x="100" y="246"/>
                  </a:cubicBezTo>
                  <a:cubicBezTo>
                    <a:pt x="100" y="121"/>
                    <a:pt x="100" y="121"/>
                    <a:pt x="100" y="121"/>
                  </a:cubicBezTo>
                  <a:cubicBezTo>
                    <a:pt x="121" y="109"/>
                    <a:pt x="134" y="87"/>
                    <a:pt x="134" y="63"/>
                  </a:cubicBezTo>
                  <a:cubicBezTo>
                    <a:pt x="134" y="36"/>
                    <a:pt x="118" y="11"/>
                    <a:pt x="92" y="1"/>
                  </a:cubicBezTo>
                  <a:cubicBezTo>
                    <a:pt x="90" y="0"/>
                    <a:pt x="87" y="0"/>
                    <a:pt x="85" y="1"/>
                  </a:cubicBezTo>
                  <a:cubicBezTo>
                    <a:pt x="82" y="3"/>
                    <a:pt x="81" y="5"/>
                    <a:pt x="81" y="8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3" y="5"/>
                    <a:pt x="51" y="3"/>
                    <a:pt x="49" y="1"/>
                  </a:cubicBezTo>
                  <a:cubicBezTo>
                    <a:pt x="47" y="0"/>
                    <a:pt x="44" y="0"/>
                    <a:pt x="42" y="1"/>
                  </a:cubicBezTo>
                  <a:cubicBezTo>
                    <a:pt x="16" y="11"/>
                    <a:pt x="0" y="35"/>
                    <a:pt x="0" y="63"/>
                  </a:cubicBezTo>
                  <a:cubicBezTo>
                    <a:pt x="0" y="87"/>
                    <a:pt x="13" y="109"/>
                    <a:pt x="33" y="121"/>
                  </a:cubicBezTo>
                  <a:cubicBezTo>
                    <a:pt x="33" y="246"/>
                    <a:pt x="33" y="246"/>
                    <a:pt x="33" y="246"/>
                  </a:cubicBezTo>
                  <a:cubicBezTo>
                    <a:pt x="33" y="265"/>
                    <a:pt x="48" y="280"/>
                    <a:pt x="67" y="280"/>
                  </a:cubicBezTo>
                  <a:close/>
                  <a:moveTo>
                    <a:pt x="16" y="63"/>
                  </a:moveTo>
                  <a:cubicBezTo>
                    <a:pt x="16" y="46"/>
                    <a:pt x="24" y="31"/>
                    <a:pt x="37" y="22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7" y="75"/>
                    <a:pt x="40" y="78"/>
                    <a:pt x="45" y="78"/>
                  </a:cubicBezTo>
                  <a:cubicBezTo>
                    <a:pt x="89" y="78"/>
                    <a:pt x="89" y="78"/>
                    <a:pt x="89" y="78"/>
                  </a:cubicBezTo>
                  <a:cubicBezTo>
                    <a:pt x="93" y="78"/>
                    <a:pt x="97" y="75"/>
                    <a:pt x="97" y="70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110" y="31"/>
                    <a:pt x="118" y="46"/>
                    <a:pt x="118" y="63"/>
                  </a:cubicBezTo>
                  <a:cubicBezTo>
                    <a:pt x="118" y="83"/>
                    <a:pt x="107" y="101"/>
                    <a:pt x="89" y="109"/>
                  </a:cubicBezTo>
                  <a:cubicBezTo>
                    <a:pt x="86" y="111"/>
                    <a:pt x="84" y="113"/>
                    <a:pt x="84" y="117"/>
                  </a:cubicBezTo>
                  <a:cubicBezTo>
                    <a:pt x="84" y="246"/>
                    <a:pt x="84" y="246"/>
                    <a:pt x="84" y="246"/>
                  </a:cubicBezTo>
                  <a:cubicBezTo>
                    <a:pt x="84" y="256"/>
                    <a:pt x="76" y="264"/>
                    <a:pt x="67" y="264"/>
                  </a:cubicBezTo>
                  <a:cubicBezTo>
                    <a:pt x="57" y="264"/>
                    <a:pt x="49" y="256"/>
                    <a:pt x="49" y="246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3"/>
                    <a:pt x="48" y="111"/>
                    <a:pt x="45" y="109"/>
                  </a:cubicBezTo>
                  <a:cubicBezTo>
                    <a:pt x="27" y="101"/>
                    <a:pt x="16" y="83"/>
                    <a:pt x="16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87" name="Freeform 597"/>
            <p:cNvSpPr>
              <a:spLocks noEditPoints="1"/>
            </p:cNvSpPr>
            <p:nvPr/>
          </p:nvSpPr>
          <p:spPr bwMode="auto">
            <a:xfrm>
              <a:off x="1217612" y="1910569"/>
              <a:ext cx="263525" cy="214313"/>
            </a:xfrm>
            <a:custGeom>
              <a:avLst/>
              <a:gdLst>
                <a:gd name="T0" fmla="*/ 0 w 275"/>
                <a:gd name="T1" fmla="*/ 59 h 223"/>
                <a:gd name="T2" fmla="*/ 0 w 275"/>
                <a:gd name="T3" fmla="*/ 201 h 223"/>
                <a:gd name="T4" fmla="*/ 23 w 275"/>
                <a:gd name="T5" fmla="*/ 223 h 223"/>
                <a:gd name="T6" fmla="*/ 253 w 275"/>
                <a:gd name="T7" fmla="*/ 223 h 223"/>
                <a:gd name="T8" fmla="*/ 275 w 275"/>
                <a:gd name="T9" fmla="*/ 201 h 223"/>
                <a:gd name="T10" fmla="*/ 275 w 275"/>
                <a:gd name="T11" fmla="*/ 59 h 223"/>
                <a:gd name="T12" fmla="*/ 253 w 275"/>
                <a:gd name="T13" fmla="*/ 36 h 223"/>
                <a:gd name="T14" fmla="*/ 181 w 275"/>
                <a:gd name="T15" fmla="*/ 36 h 223"/>
                <a:gd name="T16" fmla="*/ 181 w 275"/>
                <a:gd name="T17" fmla="*/ 8 h 223"/>
                <a:gd name="T18" fmla="*/ 173 w 275"/>
                <a:gd name="T19" fmla="*/ 0 h 223"/>
                <a:gd name="T20" fmla="*/ 103 w 275"/>
                <a:gd name="T21" fmla="*/ 0 h 223"/>
                <a:gd name="T22" fmla="*/ 95 w 275"/>
                <a:gd name="T23" fmla="*/ 8 h 223"/>
                <a:gd name="T24" fmla="*/ 95 w 275"/>
                <a:gd name="T25" fmla="*/ 36 h 223"/>
                <a:gd name="T26" fmla="*/ 23 w 275"/>
                <a:gd name="T27" fmla="*/ 36 h 223"/>
                <a:gd name="T28" fmla="*/ 0 w 275"/>
                <a:gd name="T29" fmla="*/ 59 h 223"/>
                <a:gd name="T30" fmla="*/ 259 w 275"/>
                <a:gd name="T31" fmla="*/ 59 h 223"/>
                <a:gd name="T32" fmla="*/ 259 w 275"/>
                <a:gd name="T33" fmla="*/ 201 h 223"/>
                <a:gd name="T34" fmla="*/ 253 w 275"/>
                <a:gd name="T35" fmla="*/ 207 h 223"/>
                <a:gd name="T36" fmla="*/ 23 w 275"/>
                <a:gd name="T37" fmla="*/ 207 h 223"/>
                <a:gd name="T38" fmla="*/ 16 w 275"/>
                <a:gd name="T39" fmla="*/ 201 h 223"/>
                <a:gd name="T40" fmla="*/ 16 w 275"/>
                <a:gd name="T41" fmla="*/ 59 h 223"/>
                <a:gd name="T42" fmla="*/ 23 w 275"/>
                <a:gd name="T43" fmla="*/ 52 h 223"/>
                <a:gd name="T44" fmla="*/ 253 w 275"/>
                <a:gd name="T45" fmla="*/ 52 h 223"/>
                <a:gd name="T46" fmla="*/ 259 w 275"/>
                <a:gd name="T47" fmla="*/ 59 h 223"/>
                <a:gd name="T48" fmla="*/ 111 w 275"/>
                <a:gd name="T49" fmla="*/ 16 h 223"/>
                <a:gd name="T50" fmla="*/ 165 w 275"/>
                <a:gd name="T51" fmla="*/ 16 h 223"/>
                <a:gd name="T52" fmla="*/ 165 w 275"/>
                <a:gd name="T53" fmla="*/ 36 h 223"/>
                <a:gd name="T54" fmla="*/ 111 w 275"/>
                <a:gd name="T55" fmla="*/ 36 h 223"/>
                <a:gd name="T56" fmla="*/ 111 w 275"/>
                <a:gd name="T57" fmla="*/ 1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5" h="223">
                  <a:moveTo>
                    <a:pt x="0" y="59"/>
                  </a:moveTo>
                  <a:cubicBezTo>
                    <a:pt x="0" y="201"/>
                    <a:pt x="0" y="201"/>
                    <a:pt x="0" y="201"/>
                  </a:cubicBezTo>
                  <a:cubicBezTo>
                    <a:pt x="0" y="213"/>
                    <a:pt x="10" y="223"/>
                    <a:pt x="23" y="223"/>
                  </a:cubicBezTo>
                  <a:cubicBezTo>
                    <a:pt x="253" y="223"/>
                    <a:pt x="253" y="223"/>
                    <a:pt x="253" y="223"/>
                  </a:cubicBezTo>
                  <a:cubicBezTo>
                    <a:pt x="265" y="223"/>
                    <a:pt x="275" y="213"/>
                    <a:pt x="275" y="201"/>
                  </a:cubicBezTo>
                  <a:cubicBezTo>
                    <a:pt x="275" y="59"/>
                    <a:pt x="275" y="59"/>
                    <a:pt x="275" y="59"/>
                  </a:cubicBezTo>
                  <a:cubicBezTo>
                    <a:pt x="275" y="46"/>
                    <a:pt x="265" y="36"/>
                    <a:pt x="253" y="36"/>
                  </a:cubicBezTo>
                  <a:cubicBezTo>
                    <a:pt x="181" y="36"/>
                    <a:pt x="181" y="36"/>
                    <a:pt x="181" y="36"/>
                  </a:cubicBezTo>
                  <a:cubicBezTo>
                    <a:pt x="181" y="8"/>
                    <a:pt x="181" y="8"/>
                    <a:pt x="181" y="8"/>
                  </a:cubicBezTo>
                  <a:cubicBezTo>
                    <a:pt x="181" y="4"/>
                    <a:pt x="177" y="0"/>
                    <a:pt x="173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98" y="0"/>
                    <a:pt x="95" y="4"/>
                    <a:pt x="95" y="8"/>
                  </a:cubicBezTo>
                  <a:cubicBezTo>
                    <a:pt x="95" y="36"/>
                    <a:pt x="95" y="36"/>
                    <a:pt x="95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10" y="36"/>
                    <a:pt x="0" y="46"/>
                    <a:pt x="0" y="59"/>
                  </a:cubicBezTo>
                  <a:close/>
                  <a:moveTo>
                    <a:pt x="259" y="59"/>
                  </a:moveTo>
                  <a:cubicBezTo>
                    <a:pt x="259" y="201"/>
                    <a:pt x="259" y="201"/>
                    <a:pt x="259" y="201"/>
                  </a:cubicBezTo>
                  <a:cubicBezTo>
                    <a:pt x="259" y="204"/>
                    <a:pt x="256" y="207"/>
                    <a:pt x="253" y="207"/>
                  </a:cubicBezTo>
                  <a:cubicBezTo>
                    <a:pt x="23" y="207"/>
                    <a:pt x="23" y="207"/>
                    <a:pt x="23" y="207"/>
                  </a:cubicBezTo>
                  <a:cubicBezTo>
                    <a:pt x="19" y="207"/>
                    <a:pt x="16" y="204"/>
                    <a:pt x="16" y="201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6" y="55"/>
                    <a:pt x="19" y="52"/>
                    <a:pt x="23" y="52"/>
                  </a:cubicBezTo>
                  <a:cubicBezTo>
                    <a:pt x="253" y="52"/>
                    <a:pt x="253" y="52"/>
                    <a:pt x="253" y="52"/>
                  </a:cubicBezTo>
                  <a:cubicBezTo>
                    <a:pt x="256" y="52"/>
                    <a:pt x="259" y="55"/>
                    <a:pt x="259" y="59"/>
                  </a:cubicBezTo>
                  <a:close/>
                  <a:moveTo>
                    <a:pt x="111" y="16"/>
                  </a:moveTo>
                  <a:cubicBezTo>
                    <a:pt x="165" y="16"/>
                    <a:pt x="165" y="16"/>
                    <a:pt x="165" y="16"/>
                  </a:cubicBezTo>
                  <a:cubicBezTo>
                    <a:pt x="165" y="36"/>
                    <a:pt x="165" y="36"/>
                    <a:pt x="165" y="36"/>
                  </a:cubicBezTo>
                  <a:cubicBezTo>
                    <a:pt x="111" y="36"/>
                    <a:pt x="111" y="36"/>
                    <a:pt x="111" y="36"/>
                  </a:cubicBezTo>
                  <a:lnTo>
                    <a:pt x="111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88" name="Freeform 598"/>
            <p:cNvSpPr>
              <a:spLocks/>
            </p:cNvSpPr>
            <p:nvPr/>
          </p:nvSpPr>
          <p:spPr bwMode="auto">
            <a:xfrm>
              <a:off x="933450" y="1963738"/>
              <a:ext cx="36513" cy="15875"/>
            </a:xfrm>
            <a:custGeom>
              <a:avLst/>
              <a:gdLst>
                <a:gd name="T0" fmla="*/ 0 w 38"/>
                <a:gd name="T1" fmla="*/ 8 h 16"/>
                <a:gd name="T2" fmla="*/ 8 w 38"/>
                <a:gd name="T3" fmla="*/ 16 h 16"/>
                <a:gd name="T4" fmla="*/ 30 w 38"/>
                <a:gd name="T5" fmla="*/ 16 h 16"/>
                <a:gd name="T6" fmla="*/ 38 w 38"/>
                <a:gd name="T7" fmla="*/ 8 h 16"/>
                <a:gd name="T8" fmla="*/ 30 w 38"/>
                <a:gd name="T9" fmla="*/ 0 h 16"/>
                <a:gd name="T10" fmla="*/ 8 w 38"/>
                <a:gd name="T11" fmla="*/ 0 h 16"/>
                <a:gd name="T12" fmla="*/ 0 w 38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6">
                  <a:moveTo>
                    <a:pt x="0" y="8"/>
                  </a:moveTo>
                  <a:cubicBezTo>
                    <a:pt x="0" y="13"/>
                    <a:pt x="3" y="16"/>
                    <a:pt x="8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4" y="16"/>
                    <a:pt x="38" y="13"/>
                    <a:pt x="38" y="8"/>
                  </a:cubicBezTo>
                  <a:cubicBezTo>
                    <a:pt x="38" y="4"/>
                    <a:pt x="34" y="0"/>
                    <a:pt x="3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89" name="Freeform 599"/>
            <p:cNvSpPr>
              <a:spLocks/>
            </p:cNvSpPr>
            <p:nvPr/>
          </p:nvSpPr>
          <p:spPr bwMode="auto">
            <a:xfrm>
              <a:off x="1111250" y="1963738"/>
              <a:ext cx="36513" cy="15875"/>
            </a:xfrm>
            <a:custGeom>
              <a:avLst/>
              <a:gdLst>
                <a:gd name="T0" fmla="*/ 8 w 38"/>
                <a:gd name="T1" fmla="*/ 0 h 16"/>
                <a:gd name="T2" fmla="*/ 0 w 38"/>
                <a:gd name="T3" fmla="*/ 8 h 16"/>
                <a:gd name="T4" fmla="*/ 8 w 38"/>
                <a:gd name="T5" fmla="*/ 16 h 16"/>
                <a:gd name="T6" fmla="*/ 30 w 38"/>
                <a:gd name="T7" fmla="*/ 16 h 16"/>
                <a:gd name="T8" fmla="*/ 38 w 38"/>
                <a:gd name="T9" fmla="*/ 8 h 16"/>
                <a:gd name="T10" fmla="*/ 30 w 38"/>
                <a:gd name="T11" fmla="*/ 0 h 16"/>
                <a:gd name="T12" fmla="*/ 8 w 38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6">
                  <a:moveTo>
                    <a:pt x="8" y="0"/>
                  </a:moveTo>
                  <a:cubicBezTo>
                    <a:pt x="3" y="0"/>
                    <a:pt x="0" y="4"/>
                    <a:pt x="0" y="8"/>
                  </a:cubicBezTo>
                  <a:cubicBezTo>
                    <a:pt x="0" y="13"/>
                    <a:pt x="3" y="16"/>
                    <a:pt x="8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4" y="16"/>
                    <a:pt x="38" y="13"/>
                    <a:pt x="38" y="8"/>
                  </a:cubicBezTo>
                  <a:cubicBezTo>
                    <a:pt x="38" y="4"/>
                    <a:pt x="34" y="0"/>
                    <a:pt x="30" y="0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90" name="Freeform 604"/>
            <p:cNvSpPr>
              <a:spLocks noEditPoints="1"/>
            </p:cNvSpPr>
            <p:nvPr/>
          </p:nvSpPr>
          <p:spPr bwMode="auto">
            <a:xfrm>
              <a:off x="1493838" y="1401763"/>
              <a:ext cx="280988" cy="393700"/>
            </a:xfrm>
            <a:custGeom>
              <a:avLst/>
              <a:gdLst>
                <a:gd name="T0" fmla="*/ 41 w 295"/>
                <a:gd name="T1" fmla="*/ 412 h 412"/>
                <a:gd name="T2" fmla="*/ 254 w 295"/>
                <a:gd name="T3" fmla="*/ 412 h 412"/>
                <a:gd name="T4" fmla="*/ 295 w 295"/>
                <a:gd name="T5" fmla="*/ 371 h 412"/>
                <a:gd name="T6" fmla="*/ 295 w 295"/>
                <a:gd name="T7" fmla="*/ 41 h 412"/>
                <a:gd name="T8" fmla="*/ 254 w 295"/>
                <a:gd name="T9" fmla="*/ 0 h 412"/>
                <a:gd name="T10" fmla="*/ 41 w 295"/>
                <a:gd name="T11" fmla="*/ 0 h 412"/>
                <a:gd name="T12" fmla="*/ 0 w 295"/>
                <a:gd name="T13" fmla="*/ 41 h 412"/>
                <a:gd name="T14" fmla="*/ 0 w 295"/>
                <a:gd name="T15" fmla="*/ 371 h 412"/>
                <a:gd name="T16" fmla="*/ 41 w 295"/>
                <a:gd name="T17" fmla="*/ 412 h 412"/>
                <a:gd name="T18" fmla="*/ 279 w 295"/>
                <a:gd name="T19" fmla="*/ 351 h 412"/>
                <a:gd name="T20" fmla="*/ 16 w 295"/>
                <a:gd name="T21" fmla="*/ 351 h 412"/>
                <a:gd name="T22" fmla="*/ 16 w 295"/>
                <a:gd name="T23" fmla="*/ 61 h 412"/>
                <a:gd name="T24" fmla="*/ 279 w 295"/>
                <a:gd name="T25" fmla="*/ 61 h 412"/>
                <a:gd name="T26" fmla="*/ 279 w 295"/>
                <a:gd name="T27" fmla="*/ 351 h 412"/>
                <a:gd name="T28" fmla="*/ 254 w 295"/>
                <a:gd name="T29" fmla="*/ 396 h 412"/>
                <a:gd name="T30" fmla="*/ 41 w 295"/>
                <a:gd name="T31" fmla="*/ 396 h 412"/>
                <a:gd name="T32" fmla="*/ 16 w 295"/>
                <a:gd name="T33" fmla="*/ 371 h 412"/>
                <a:gd name="T34" fmla="*/ 16 w 295"/>
                <a:gd name="T35" fmla="*/ 367 h 412"/>
                <a:gd name="T36" fmla="*/ 279 w 295"/>
                <a:gd name="T37" fmla="*/ 367 h 412"/>
                <a:gd name="T38" fmla="*/ 279 w 295"/>
                <a:gd name="T39" fmla="*/ 371 h 412"/>
                <a:gd name="T40" fmla="*/ 254 w 295"/>
                <a:gd name="T41" fmla="*/ 396 h 412"/>
                <a:gd name="T42" fmla="*/ 41 w 295"/>
                <a:gd name="T43" fmla="*/ 16 h 412"/>
                <a:gd name="T44" fmla="*/ 254 w 295"/>
                <a:gd name="T45" fmla="*/ 16 h 412"/>
                <a:gd name="T46" fmla="*/ 279 w 295"/>
                <a:gd name="T47" fmla="*/ 41 h 412"/>
                <a:gd name="T48" fmla="*/ 279 w 295"/>
                <a:gd name="T49" fmla="*/ 45 h 412"/>
                <a:gd name="T50" fmla="*/ 16 w 295"/>
                <a:gd name="T51" fmla="*/ 45 h 412"/>
                <a:gd name="T52" fmla="*/ 16 w 295"/>
                <a:gd name="T53" fmla="*/ 41 h 412"/>
                <a:gd name="T54" fmla="*/ 41 w 295"/>
                <a:gd name="T55" fmla="*/ 16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5" h="412">
                  <a:moveTo>
                    <a:pt x="41" y="412"/>
                  </a:moveTo>
                  <a:cubicBezTo>
                    <a:pt x="254" y="412"/>
                    <a:pt x="254" y="412"/>
                    <a:pt x="254" y="412"/>
                  </a:cubicBezTo>
                  <a:cubicBezTo>
                    <a:pt x="276" y="412"/>
                    <a:pt x="295" y="393"/>
                    <a:pt x="295" y="371"/>
                  </a:cubicBezTo>
                  <a:cubicBezTo>
                    <a:pt x="295" y="41"/>
                    <a:pt x="295" y="41"/>
                    <a:pt x="295" y="41"/>
                  </a:cubicBezTo>
                  <a:cubicBezTo>
                    <a:pt x="295" y="19"/>
                    <a:pt x="276" y="0"/>
                    <a:pt x="254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18" y="0"/>
                    <a:pt x="0" y="19"/>
                    <a:pt x="0" y="41"/>
                  </a:cubicBezTo>
                  <a:cubicBezTo>
                    <a:pt x="0" y="371"/>
                    <a:pt x="0" y="371"/>
                    <a:pt x="0" y="371"/>
                  </a:cubicBezTo>
                  <a:cubicBezTo>
                    <a:pt x="0" y="393"/>
                    <a:pt x="18" y="412"/>
                    <a:pt x="41" y="412"/>
                  </a:cubicBezTo>
                  <a:close/>
                  <a:moveTo>
                    <a:pt x="279" y="351"/>
                  </a:moveTo>
                  <a:cubicBezTo>
                    <a:pt x="16" y="351"/>
                    <a:pt x="16" y="351"/>
                    <a:pt x="16" y="351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279" y="61"/>
                    <a:pt x="279" y="61"/>
                    <a:pt x="279" y="61"/>
                  </a:cubicBezTo>
                  <a:lnTo>
                    <a:pt x="279" y="351"/>
                  </a:lnTo>
                  <a:close/>
                  <a:moveTo>
                    <a:pt x="254" y="396"/>
                  </a:moveTo>
                  <a:cubicBezTo>
                    <a:pt x="41" y="396"/>
                    <a:pt x="41" y="396"/>
                    <a:pt x="41" y="396"/>
                  </a:cubicBezTo>
                  <a:cubicBezTo>
                    <a:pt x="27" y="396"/>
                    <a:pt x="16" y="384"/>
                    <a:pt x="16" y="371"/>
                  </a:cubicBezTo>
                  <a:cubicBezTo>
                    <a:pt x="16" y="367"/>
                    <a:pt x="16" y="367"/>
                    <a:pt x="16" y="367"/>
                  </a:cubicBezTo>
                  <a:cubicBezTo>
                    <a:pt x="279" y="367"/>
                    <a:pt x="279" y="367"/>
                    <a:pt x="279" y="367"/>
                  </a:cubicBezTo>
                  <a:cubicBezTo>
                    <a:pt x="279" y="371"/>
                    <a:pt x="279" y="371"/>
                    <a:pt x="279" y="371"/>
                  </a:cubicBezTo>
                  <a:cubicBezTo>
                    <a:pt x="279" y="384"/>
                    <a:pt x="268" y="396"/>
                    <a:pt x="254" y="396"/>
                  </a:cubicBezTo>
                  <a:close/>
                  <a:moveTo>
                    <a:pt x="41" y="16"/>
                  </a:moveTo>
                  <a:cubicBezTo>
                    <a:pt x="254" y="16"/>
                    <a:pt x="254" y="16"/>
                    <a:pt x="254" y="16"/>
                  </a:cubicBezTo>
                  <a:cubicBezTo>
                    <a:pt x="268" y="16"/>
                    <a:pt x="279" y="28"/>
                    <a:pt x="279" y="41"/>
                  </a:cubicBezTo>
                  <a:cubicBezTo>
                    <a:pt x="279" y="45"/>
                    <a:pt x="279" y="45"/>
                    <a:pt x="279" y="45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28"/>
                    <a:pt x="27" y="16"/>
                    <a:pt x="41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91" name="Freeform 605"/>
            <p:cNvSpPr>
              <a:spLocks noEditPoints="1"/>
            </p:cNvSpPr>
            <p:nvPr/>
          </p:nvSpPr>
          <p:spPr bwMode="auto">
            <a:xfrm>
              <a:off x="1539875" y="1511300"/>
              <a:ext cx="190500" cy="68263"/>
            </a:xfrm>
            <a:custGeom>
              <a:avLst/>
              <a:gdLst>
                <a:gd name="T0" fmla="*/ 8 w 199"/>
                <a:gd name="T1" fmla="*/ 72 h 72"/>
                <a:gd name="T2" fmla="*/ 190 w 199"/>
                <a:gd name="T3" fmla="*/ 72 h 72"/>
                <a:gd name="T4" fmla="*/ 198 w 199"/>
                <a:gd name="T5" fmla="*/ 67 h 72"/>
                <a:gd name="T6" fmla="*/ 195 w 199"/>
                <a:gd name="T7" fmla="*/ 58 h 72"/>
                <a:gd name="T8" fmla="*/ 104 w 199"/>
                <a:gd name="T9" fmla="*/ 1 h 72"/>
                <a:gd name="T10" fmla="*/ 95 w 199"/>
                <a:gd name="T11" fmla="*/ 1 h 72"/>
                <a:gd name="T12" fmla="*/ 4 w 199"/>
                <a:gd name="T13" fmla="*/ 58 h 72"/>
                <a:gd name="T14" fmla="*/ 1 w 199"/>
                <a:gd name="T15" fmla="*/ 67 h 72"/>
                <a:gd name="T16" fmla="*/ 8 w 199"/>
                <a:gd name="T17" fmla="*/ 72 h 72"/>
                <a:gd name="T18" fmla="*/ 99 w 199"/>
                <a:gd name="T19" fmla="*/ 17 h 72"/>
                <a:gd name="T20" fmla="*/ 162 w 199"/>
                <a:gd name="T21" fmla="*/ 56 h 72"/>
                <a:gd name="T22" fmla="*/ 36 w 199"/>
                <a:gd name="T23" fmla="*/ 56 h 72"/>
                <a:gd name="T24" fmla="*/ 99 w 199"/>
                <a:gd name="T25" fmla="*/ 1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9" h="72">
                  <a:moveTo>
                    <a:pt x="8" y="72"/>
                  </a:moveTo>
                  <a:cubicBezTo>
                    <a:pt x="190" y="72"/>
                    <a:pt x="190" y="72"/>
                    <a:pt x="190" y="72"/>
                  </a:cubicBezTo>
                  <a:cubicBezTo>
                    <a:pt x="194" y="72"/>
                    <a:pt x="197" y="70"/>
                    <a:pt x="198" y="67"/>
                  </a:cubicBezTo>
                  <a:cubicBezTo>
                    <a:pt x="199" y="63"/>
                    <a:pt x="198" y="60"/>
                    <a:pt x="195" y="58"/>
                  </a:cubicBezTo>
                  <a:cubicBezTo>
                    <a:pt x="104" y="1"/>
                    <a:pt x="104" y="1"/>
                    <a:pt x="104" y="1"/>
                  </a:cubicBezTo>
                  <a:cubicBezTo>
                    <a:pt x="101" y="0"/>
                    <a:pt x="98" y="0"/>
                    <a:pt x="95" y="1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1" y="60"/>
                    <a:pt x="0" y="63"/>
                    <a:pt x="1" y="67"/>
                  </a:cubicBezTo>
                  <a:cubicBezTo>
                    <a:pt x="2" y="70"/>
                    <a:pt x="5" y="72"/>
                    <a:pt x="8" y="72"/>
                  </a:cubicBezTo>
                  <a:close/>
                  <a:moveTo>
                    <a:pt x="99" y="17"/>
                  </a:moveTo>
                  <a:cubicBezTo>
                    <a:pt x="162" y="56"/>
                    <a:pt x="162" y="56"/>
                    <a:pt x="162" y="56"/>
                  </a:cubicBezTo>
                  <a:cubicBezTo>
                    <a:pt x="36" y="56"/>
                    <a:pt x="36" y="56"/>
                    <a:pt x="36" y="56"/>
                  </a:cubicBezTo>
                  <a:lnTo>
                    <a:pt x="99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92" name="Freeform 606"/>
            <p:cNvSpPr>
              <a:spLocks/>
            </p:cNvSpPr>
            <p:nvPr/>
          </p:nvSpPr>
          <p:spPr bwMode="auto">
            <a:xfrm>
              <a:off x="1539875" y="1670050"/>
              <a:ext cx="188913" cy="15875"/>
            </a:xfrm>
            <a:custGeom>
              <a:avLst/>
              <a:gdLst>
                <a:gd name="T0" fmla="*/ 190 w 198"/>
                <a:gd name="T1" fmla="*/ 0 h 16"/>
                <a:gd name="T2" fmla="*/ 8 w 198"/>
                <a:gd name="T3" fmla="*/ 0 h 16"/>
                <a:gd name="T4" fmla="*/ 0 w 198"/>
                <a:gd name="T5" fmla="*/ 8 h 16"/>
                <a:gd name="T6" fmla="*/ 8 w 198"/>
                <a:gd name="T7" fmla="*/ 16 h 16"/>
                <a:gd name="T8" fmla="*/ 190 w 198"/>
                <a:gd name="T9" fmla="*/ 16 h 16"/>
                <a:gd name="T10" fmla="*/ 198 w 198"/>
                <a:gd name="T11" fmla="*/ 8 h 16"/>
                <a:gd name="T12" fmla="*/ 190 w 198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16">
                  <a:moveTo>
                    <a:pt x="190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190" y="16"/>
                    <a:pt x="190" y="16"/>
                    <a:pt x="190" y="16"/>
                  </a:cubicBezTo>
                  <a:cubicBezTo>
                    <a:pt x="195" y="16"/>
                    <a:pt x="198" y="12"/>
                    <a:pt x="198" y="8"/>
                  </a:cubicBezTo>
                  <a:cubicBezTo>
                    <a:pt x="198" y="3"/>
                    <a:pt x="195" y="0"/>
                    <a:pt x="19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93" name="Freeform 607"/>
            <p:cNvSpPr>
              <a:spLocks/>
            </p:cNvSpPr>
            <p:nvPr/>
          </p:nvSpPr>
          <p:spPr bwMode="auto">
            <a:xfrm>
              <a:off x="1692275" y="1589088"/>
              <a:ext cx="15875" cy="71438"/>
            </a:xfrm>
            <a:custGeom>
              <a:avLst/>
              <a:gdLst>
                <a:gd name="T0" fmla="*/ 16 w 16"/>
                <a:gd name="T1" fmla="*/ 67 h 75"/>
                <a:gd name="T2" fmla="*/ 16 w 16"/>
                <a:gd name="T3" fmla="*/ 8 h 75"/>
                <a:gd name="T4" fmla="*/ 8 w 16"/>
                <a:gd name="T5" fmla="*/ 0 h 75"/>
                <a:gd name="T6" fmla="*/ 0 w 16"/>
                <a:gd name="T7" fmla="*/ 8 h 75"/>
                <a:gd name="T8" fmla="*/ 0 w 16"/>
                <a:gd name="T9" fmla="*/ 67 h 75"/>
                <a:gd name="T10" fmla="*/ 8 w 16"/>
                <a:gd name="T11" fmla="*/ 75 h 75"/>
                <a:gd name="T12" fmla="*/ 16 w 16"/>
                <a:gd name="T13" fmla="*/ 6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5">
                  <a:moveTo>
                    <a:pt x="16" y="67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2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2"/>
                    <a:pt x="4" y="75"/>
                    <a:pt x="8" y="75"/>
                  </a:cubicBezTo>
                  <a:cubicBezTo>
                    <a:pt x="12" y="75"/>
                    <a:pt x="16" y="72"/>
                    <a:pt x="16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94" name="Freeform 608"/>
            <p:cNvSpPr>
              <a:spLocks/>
            </p:cNvSpPr>
            <p:nvPr/>
          </p:nvSpPr>
          <p:spPr bwMode="auto">
            <a:xfrm>
              <a:off x="1660525" y="1589088"/>
              <a:ext cx="14288" cy="71438"/>
            </a:xfrm>
            <a:custGeom>
              <a:avLst/>
              <a:gdLst>
                <a:gd name="T0" fmla="*/ 16 w 16"/>
                <a:gd name="T1" fmla="*/ 67 h 75"/>
                <a:gd name="T2" fmla="*/ 16 w 16"/>
                <a:gd name="T3" fmla="*/ 8 h 75"/>
                <a:gd name="T4" fmla="*/ 8 w 16"/>
                <a:gd name="T5" fmla="*/ 0 h 75"/>
                <a:gd name="T6" fmla="*/ 0 w 16"/>
                <a:gd name="T7" fmla="*/ 8 h 75"/>
                <a:gd name="T8" fmla="*/ 0 w 16"/>
                <a:gd name="T9" fmla="*/ 67 h 75"/>
                <a:gd name="T10" fmla="*/ 8 w 16"/>
                <a:gd name="T11" fmla="*/ 75 h 75"/>
                <a:gd name="T12" fmla="*/ 16 w 16"/>
                <a:gd name="T13" fmla="*/ 6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5">
                  <a:moveTo>
                    <a:pt x="16" y="67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2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2"/>
                    <a:pt x="3" y="75"/>
                    <a:pt x="8" y="75"/>
                  </a:cubicBezTo>
                  <a:cubicBezTo>
                    <a:pt x="12" y="75"/>
                    <a:pt x="16" y="72"/>
                    <a:pt x="16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95" name="Freeform 609"/>
            <p:cNvSpPr>
              <a:spLocks/>
            </p:cNvSpPr>
            <p:nvPr/>
          </p:nvSpPr>
          <p:spPr bwMode="auto">
            <a:xfrm>
              <a:off x="1627188" y="1589088"/>
              <a:ext cx="14288" cy="71438"/>
            </a:xfrm>
            <a:custGeom>
              <a:avLst/>
              <a:gdLst>
                <a:gd name="T0" fmla="*/ 16 w 16"/>
                <a:gd name="T1" fmla="*/ 67 h 75"/>
                <a:gd name="T2" fmla="*/ 16 w 16"/>
                <a:gd name="T3" fmla="*/ 8 h 75"/>
                <a:gd name="T4" fmla="*/ 8 w 16"/>
                <a:gd name="T5" fmla="*/ 0 h 75"/>
                <a:gd name="T6" fmla="*/ 0 w 16"/>
                <a:gd name="T7" fmla="*/ 8 h 75"/>
                <a:gd name="T8" fmla="*/ 0 w 16"/>
                <a:gd name="T9" fmla="*/ 67 h 75"/>
                <a:gd name="T10" fmla="*/ 8 w 16"/>
                <a:gd name="T11" fmla="*/ 75 h 75"/>
                <a:gd name="T12" fmla="*/ 16 w 16"/>
                <a:gd name="T13" fmla="*/ 6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5">
                  <a:moveTo>
                    <a:pt x="16" y="67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2"/>
                    <a:pt x="4" y="75"/>
                    <a:pt x="8" y="75"/>
                  </a:cubicBezTo>
                  <a:cubicBezTo>
                    <a:pt x="13" y="75"/>
                    <a:pt x="16" y="72"/>
                    <a:pt x="16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96" name="Freeform 610"/>
            <p:cNvSpPr>
              <a:spLocks/>
            </p:cNvSpPr>
            <p:nvPr/>
          </p:nvSpPr>
          <p:spPr bwMode="auto">
            <a:xfrm>
              <a:off x="1593850" y="1589088"/>
              <a:ext cx="15875" cy="71438"/>
            </a:xfrm>
            <a:custGeom>
              <a:avLst/>
              <a:gdLst>
                <a:gd name="T0" fmla="*/ 16 w 16"/>
                <a:gd name="T1" fmla="*/ 67 h 75"/>
                <a:gd name="T2" fmla="*/ 16 w 16"/>
                <a:gd name="T3" fmla="*/ 8 h 75"/>
                <a:gd name="T4" fmla="*/ 8 w 16"/>
                <a:gd name="T5" fmla="*/ 0 h 75"/>
                <a:gd name="T6" fmla="*/ 0 w 16"/>
                <a:gd name="T7" fmla="*/ 8 h 75"/>
                <a:gd name="T8" fmla="*/ 0 w 16"/>
                <a:gd name="T9" fmla="*/ 67 h 75"/>
                <a:gd name="T10" fmla="*/ 8 w 16"/>
                <a:gd name="T11" fmla="*/ 75 h 75"/>
                <a:gd name="T12" fmla="*/ 16 w 16"/>
                <a:gd name="T13" fmla="*/ 6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5">
                  <a:moveTo>
                    <a:pt x="16" y="67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2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2"/>
                    <a:pt x="4" y="75"/>
                    <a:pt x="8" y="75"/>
                  </a:cubicBezTo>
                  <a:cubicBezTo>
                    <a:pt x="12" y="75"/>
                    <a:pt x="16" y="72"/>
                    <a:pt x="16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97" name="Freeform 611"/>
            <p:cNvSpPr>
              <a:spLocks/>
            </p:cNvSpPr>
            <p:nvPr/>
          </p:nvSpPr>
          <p:spPr bwMode="auto">
            <a:xfrm>
              <a:off x="1562100" y="1589088"/>
              <a:ext cx="14288" cy="71438"/>
            </a:xfrm>
            <a:custGeom>
              <a:avLst/>
              <a:gdLst>
                <a:gd name="T0" fmla="*/ 16 w 16"/>
                <a:gd name="T1" fmla="*/ 67 h 75"/>
                <a:gd name="T2" fmla="*/ 16 w 16"/>
                <a:gd name="T3" fmla="*/ 8 h 75"/>
                <a:gd name="T4" fmla="*/ 8 w 16"/>
                <a:gd name="T5" fmla="*/ 0 h 75"/>
                <a:gd name="T6" fmla="*/ 0 w 16"/>
                <a:gd name="T7" fmla="*/ 8 h 75"/>
                <a:gd name="T8" fmla="*/ 0 w 16"/>
                <a:gd name="T9" fmla="*/ 67 h 75"/>
                <a:gd name="T10" fmla="*/ 8 w 16"/>
                <a:gd name="T11" fmla="*/ 75 h 75"/>
                <a:gd name="T12" fmla="*/ 16 w 16"/>
                <a:gd name="T13" fmla="*/ 6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5">
                  <a:moveTo>
                    <a:pt x="16" y="67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2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2"/>
                    <a:pt x="3" y="75"/>
                    <a:pt x="8" y="75"/>
                  </a:cubicBezTo>
                  <a:cubicBezTo>
                    <a:pt x="12" y="75"/>
                    <a:pt x="16" y="72"/>
                    <a:pt x="16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98" name="Freeform 612"/>
            <p:cNvSpPr>
              <a:spLocks/>
            </p:cNvSpPr>
            <p:nvPr/>
          </p:nvSpPr>
          <p:spPr bwMode="auto">
            <a:xfrm>
              <a:off x="1857375" y="1843088"/>
              <a:ext cx="261938" cy="120650"/>
            </a:xfrm>
            <a:custGeom>
              <a:avLst/>
              <a:gdLst>
                <a:gd name="T0" fmla="*/ 263 w 273"/>
                <a:gd name="T1" fmla="*/ 75 h 126"/>
                <a:gd name="T2" fmla="*/ 25 w 273"/>
                <a:gd name="T3" fmla="*/ 107 h 126"/>
                <a:gd name="T4" fmla="*/ 106 w 273"/>
                <a:gd name="T5" fmla="*/ 32 h 126"/>
                <a:gd name="T6" fmla="*/ 169 w 273"/>
                <a:gd name="T7" fmla="*/ 18 h 126"/>
                <a:gd name="T8" fmla="*/ 264 w 273"/>
                <a:gd name="T9" fmla="*/ 25 h 126"/>
                <a:gd name="T10" fmla="*/ 272 w 273"/>
                <a:gd name="T11" fmla="*/ 17 h 126"/>
                <a:gd name="T12" fmla="*/ 265 w 273"/>
                <a:gd name="T13" fmla="*/ 9 h 126"/>
                <a:gd name="T14" fmla="*/ 170 w 273"/>
                <a:gd name="T15" fmla="*/ 2 h 126"/>
                <a:gd name="T16" fmla="*/ 98 w 273"/>
                <a:gd name="T17" fmla="*/ 18 h 126"/>
                <a:gd name="T18" fmla="*/ 2 w 273"/>
                <a:gd name="T19" fmla="*/ 113 h 126"/>
                <a:gd name="T20" fmla="*/ 1 w 273"/>
                <a:gd name="T21" fmla="*/ 122 h 126"/>
                <a:gd name="T22" fmla="*/ 8 w 273"/>
                <a:gd name="T23" fmla="*/ 126 h 126"/>
                <a:gd name="T24" fmla="*/ 9 w 273"/>
                <a:gd name="T25" fmla="*/ 126 h 126"/>
                <a:gd name="T26" fmla="*/ 265 w 273"/>
                <a:gd name="T27" fmla="*/ 91 h 126"/>
                <a:gd name="T28" fmla="*/ 272 w 273"/>
                <a:gd name="T29" fmla="*/ 82 h 126"/>
                <a:gd name="T30" fmla="*/ 263 w 273"/>
                <a:gd name="T31" fmla="*/ 7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3" h="126">
                  <a:moveTo>
                    <a:pt x="263" y="75"/>
                  </a:moveTo>
                  <a:cubicBezTo>
                    <a:pt x="25" y="107"/>
                    <a:pt x="25" y="107"/>
                    <a:pt x="25" y="107"/>
                  </a:cubicBezTo>
                  <a:cubicBezTo>
                    <a:pt x="47" y="79"/>
                    <a:pt x="77" y="47"/>
                    <a:pt x="106" y="32"/>
                  </a:cubicBezTo>
                  <a:cubicBezTo>
                    <a:pt x="133" y="17"/>
                    <a:pt x="153" y="17"/>
                    <a:pt x="169" y="18"/>
                  </a:cubicBezTo>
                  <a:cubicBezTo>
                    <a:pt x="184" y="19"/>
                    <a:pt x="240" y="23"/>
                    <a:pt x="264" y="25"/>
                  </a:cubicBezTo>
                  <a:cubicBezTo>
                    <a:pt x="268" y="25"/>
                    <a:pt x="272" y="22"/>
                    <a:pt x="272" y="17"/>
                  </a:cubicBezTo>
                  <a:cubicBezTo>
                    <a:pt x="273" y="13"/>
                    <a:pt x="269" y="9"/>
                    <a:pt x="265" y="9"/>
                  </a:cubicBezTo>
                  <a:cubicBezTo>
                    <a:pt x="236" y="7"/>
                    <a:pt x="184" y="3"/>
                    <a:pt x="170" y="2"/>
                  </a:cubicBezTo>
                  <a:cubicBezTo>
                    <a:pt x="147" y="0"/>
                    <a:pt x="126" y="3"/>
                    <a:pt x="98" y="18"/>
                  </a:cubicBezTo>
                  <a:cubicBezTo>
                    <a:pt x="60" y="39"/>
                    <a:pt x="22" y="82"/>
                    <a:pt x="2" y="113"/>
                  </a:cubicBezTo>
                  <a:cubicBezTo>
                    <a:pt x="0" y="116"/>
                    <a:pt x="0" y="119"/>
                    <a:pt x="1" y="122"/>
                  </a:cubicBezTo>
                  <a:cubicBezTo>
                    <a:pt x="3" y="124"/>
                    <a:pt x="5" y="126"/>
                    <a:pt x="8" y="126"/>
                  </a:cubicBezTo>
                  <a:cubicBezTo>
                    <a:pt x="9" y="126"/>
                    <a:pt x="9" y="126"/>
                    <a:pt x="9" y="126"/>
                  </a:cubicBezTo>
                  <a:cubicBezTo>
                    <a:pt x="265" y="91"/>
                    <a:pt x="265" y="91"/>
                    <a:pt x="265" y="91"/>
                  </a:cubicBezTo>
                  <a:cubicBezTo>
                    <a:pt x="270" y="90"/>
                    <a:pt x="273" y="86"/>
                    <a:pt x="272" y="82"/>
                  </a:cubicBezTo>
                  <a:cubicBezTo>
                    <a:pt x="272" y="78"/>
                    <a:pt x="268" y="74"/>
                    <a:pt x="263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99" name="Freeform 613"/>
            <p:cNvSpPr>
              <a:spLocks noEditPoints="1"/>
            </p:cNvSpPr>
            <p:nvPr/>
          </p:nvSpPr>
          <p:spPr bwMode="auto">
            <a:xfrm>
              <a:off x="1550988" y="1787525"/>
              <a:ext cx="876300" cy="285750"/>
            </a:xfrm>
            <a:custGeom>
              <a:avLst/>
              <a:gdLst>
                <a:gd name="T0" fmla="*/ 909 w 916"/>
                <a:gd name="T1" fmla="*/ 91 h 299"/>
                <a:gd name="T2" fmla="*/ 184 w 916"/>
                <a:gd name="T3" fmla="*/ 101 h 299"/>
                <a:gd name="T4" fmla="*/ 165 w 916"/>
                <a:gd name="T5" fmla="*/ 130 h 299"/>
                <a:gd name="T6" fmla="*/ 141 w 916"/>
                <a:gd name="T7" fmla="*/ 200 h 299"/>
                <a:gd name="T8" fmla="*/ 7 w 916"/>
                <a:gd name="T9" fmla="*/ 263 h 299"/>
                <a:gd name="T10" fmla="*/ 8 w 916"/>
                <a:gd name="T11" fmla="*/ 279 h 299"/>
                <a:gd name="T12" fmla="*/ 208 w 916"/>
                <a:gd name="T13" fmla="*/ 241 h 299"/>
                <a:gd name="T14" fmla="*/ 188 w 916"/>
                <a:gd name="T15" fmla="*/ 283 h 299"/>
                <a:gd name="T16" fmla="*/ 190 w 916"/>
                <a:gd name="T17" fmla="*/ 299 h 299"/>
                <a:gd name="T18" fmla="*/ 910 w 916"/>
                <a:gd name="T19" fmla="*/ 106 h 299"/>
                <a:gd name="T20" fmla="*/ 735 w 916"/>
                <a:gd name="T21" fmla="*/ 137 h 299"/>
                <a:gd name="T22" fmla="*/ 805 w 916"/>
                <a:gd name="T23" fmla="*/ 90 h 299"/>
                <a:gd name="T24" fmla="*/ 735 w 916"/>
                <a:gd name="T25" fmla="*/ 137 h 299"/>
                <a:gd name="T26" fmla="*/ 626 w 916"/>
                <a:gd name="T27" fmla="*/ 145 h 299"/>
                <a:gd name="T28" fmla="*/ 710 w 916"/>
                <a:gd name="T29" fmla="*/ 125 h 299"/>
                <a:gd name="T30" fmla="*/ 626 w 916"/>
                <a:gd name="T31" fmla="*/ 129 h 299"/>
                <a:gd name="T32" fmla="*/ 654 w 916"/>
                <a:gd name="T33" fmla="*/ 89 h 299"/>
                <a:gd name="T34" fmla="*/ 663 w 916"/>
                <a:gd name="T35" fmla="*/ 81 h 299"/>
                <a:gd name="T36" fmla="*/ 626 w 916"/>
                <a:gd name="T37" fmla="*/ 71 h 299"/>
                <a:gd name="T38" fmla="*/ 719 w 916"/>
                <a:gd name="T39" fmla="*/ 77 h 299"/>
                <a:gd name="T40" fmla="*/ 626 w 916"/>
                <a:gd name="T41" fmla="*/ 166 h 299"/>
                <a:gd name="T42" fmla="*/ 409 w 916"/>
                <a:gd name="T43" fmla="*/ 27 h 299"/>
                <a:gd name="T44" fmla="*/ 334 w 916"/>
                <a:gd name="T45" fmla="*/ 77 h 299"/>
                <a:gd name="T46" fmla="*/ 206 w 916"/>
                <a:gd name="T47" fmla="*/ 144 h 299"/>
                <a:gd name="T48" fmla="*/ 197 w 916"/>
                <a:gd name="T49" fmla="*/ 110 h 299"/>
                <a:gd name="T50" fmla="*/ 156 w 916"/>
                <a:gd name="T51" fmla="*/ 193 h 299"/>
                <a:gd name="T52" fmla="*/ 204 w 916"/>
                <a:gd name="T53" fmla="*/ 160 h 299"/>
                <a:gd name="T54" fmla="*/ 331 w 916"/>
                <a:gd name="T55" fmla="*/ 101 h 299"/>
                <a:gd name="T56" fmla="*/ 507 w 916"/>
                <a:gd name="T57" fmla="*/ 43 h 299"/>
                <a:gd name="T58" fmla="*/ 610 w 916"/>
                <a:gd name="T59" fmla="*/ 59 h 299"/>
                <a:gd name="T60" fmla="*/ 610 w 916"/>
                <a:gd name="T61" fmla="*/ 77 h 299"/>
                <a:gd name="T62" fmla="*/ 610 w 916"/>
                <a:gd name="T63" fmla="*/ 79 h 299"/>
                <a:gd name="T64" fmla="*/ 610 w 916"/>
                <a:gd name="T65" fmla="*/ 139 h 299"/>
                <a:gd name="T66" fmla="*/ 610 w 916"/>
                <a:gd name="T67" fmla="*/ 170 h 299"/>
                <a:gd name="T68" fmla="*/ 402 w 916"/>
                <a:gd name="T69" fmla="*/ 226 h 299"/>
                <a:gd name="T70" fmla="*/ 821 w 916"/>
                <a:gd name="T71" fmla="*/ 93 h 299"/>
                <a:gd name="T72" fmla="*/ 821 w 916"/>
                <a:gd name="T73" fmla="*/ 113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16" h="299">
                  <a:moveTo>
                    <a:pt x="916" y="98"/>
                  </a:moveTo>
                  <a:cubicBezTo>
                    <a:pt x="916" y="94"/>
                    <a:pt x="913" y="91"/>
                    <a:pt x="909" y="91"/>
                  </a:cubicBezTo>
                  <a:cubicBezTo>
                    <a:pt x="804" y="74"/>
                    <a:pt x="459" y="19"/>
                    <a:pt x="411" y="12"/>
                  </a:cubicBezTo>
                  <a:cubicBezTo>
                    <a:pt x="340" y="0"/>
                    <a:pt x="243" y="18"/>
                    <a:pt x="184" y="101"/>
                  </a:cubicBezTo>
                  <a:cubicBezTo>
                    <a:pt x="176" y="111"/>
                    <a:pt x="170" y="121"/>
                    <a:pt x="165" y="130"/>
                  </a:cubicBezTo>
                  <a:cubicBezTo>
                    <a:pt x="165" y="130"/>
                    <a:pt x="165" y="130"/>
                    <a:pt x="165" y="130"/>
                  </a:cubicBezTo>
                  <a:cubicBezTo>
                    <a:pt x="144" y="167"/>
                    <a:pt x="139" y="193"/>
                    <a:pt x="139" y="194"/>
                  </a:cubicBezTo>
                  <a:cubicBezTo>
                    <a:pt x="139" y="196"/>
                    <a:pt x="140" y="199"/>
                    <a:pt x="141" y="200"/>
                  </a:cubicBezTo>
                  <a:cubicBezTo>
                    <a:pt x="152" y="212"/>
                    <a:pt x="165" y="222"/>
                    <a:pt x="180" y="230"/>
                  </a:cubicBezTo>
                  <a:cubicBezTo>
                    <a:pt x="7" y="263"/>
                    <a:pt x="7" y="263"/>
                    <a:pt x="7" y="263"/>
                  </a:cubicBezTo>
                  <a:cubicBezTo>
                    <a:pt x="3" y="264"/>
                    <a:pt x="0" y="268"/>
                    <a:pt x="1" y="272"/>
                  </a:cubicBezTo>
                  <a:cubicBezTo>
                    <a:pt x="1" y="276"/>
                    <a:pt x="5" y="279"/>
                    <a:pt x="8" y="279"/>
                  </a:cubicBezTo>
                  <a:cubicBezTo>
                    <a:pt x="9" y="279"/>
                    <a:pt x="9" y="279"/>
                    <a:pt x="10" y="278"/>
                  </a:cubicBezTo>
                  <a:cubicBezTo>
                    <a:pt x="208" y="241"/>
                    <a:pt x="208" y="241"/>
                    <a:pt x="208" y="241"/>
                  </a:cubicBezTo>
                  <a:cubicBezTo>
                    <a:pt x="236" y="249"/>
                    <a:pt x="267" y="253"/>
                    <a:pt x="298" y="253"/>
                  </a:cubicBezTo>
                  <a:cubicBezTo>
                    <a:pt x="188" y="283"/>
                    <a:pt x="188" y="283"/>
                    <a:pt x="188" y="283"/>
                  </a:cubicBezTo>
                  <a:cubicBezTo>
                    <a:pt x="184" y="284"/>
                    <a:pt x="181" y="289"/>
                    <a:pt x="182" y="293"/>
                  </a:cubicBezTo>
                  <a:cubicBezTo>
                    <a:pt x="183" y="296"/>
                    <a:pt x="187" y="299"/>
                    <a:pt x="190" y="299"/>
                  </a:cubicBezTo>
                  <a:cubicBezTo>
                    <a:pt x="191" y="299"/>
                    <a:pt x="192" y="299"/>
                    <a:pt x="192" y="299"/>
                  </a:cubicBezTo>
                  <a:cubicBezTo>
                    <a:pt x="910" y="106"/>
                    <a:pt x="910" y="106"/>
                    <a:pt x="910" y="106"/>
                  </a:cubicBezTo>
                  <a:cubicBezTo>
                    <a:pt x="913" y="105"/>
                    <a:pt x="916" y="102"/>
                    <a:pt x="916" y="98"/>
                  </a:cubicBezTo>
                  <a:close/>
                  <a:moveTo>
                    <a:pt x="735" y="137"/>
                  </a:moveTo>
                  <a:cubicBezTo>
                    <a:pt x="735" y="79"/>
                    <a:pt x="735" y="79"/>
                    <a:pt x="735" y="79"/>
                  </a:cubicBezTo>
                  <a:cubicBezTo>
                    <a:pt x="759" y="83"/>
                    <a:pt x="783" y="87"/>
                    <a:pt x="805" y="90"/>
                  </a:cubicBezTo>
                  <a:cubicBezTo>
                    <a:pt x="805" y="118"/>
                    <a:pt x="805" y="118"/>
                    <a:pt x="805" y="118"/>
                  </a:cubicBezTo>
                  <a:lnTo>
                    <a:pt x="735" y="137"/>
                  </a:lnTo>
                  <a:close/>
                  <a:moveTo>
                    <a:pt x="626" y="166"/>
                  </a:moveTo>
                  <a:cubicBezTo>
                    <a:pt x="626" y="145"/>
                    <a:pt x="626" y="145"/>
                    <a:pt x="626" y="145"/>
                  </a:cubicBezTo>
                  <a:cubicBezTo>
                    <a:pt x="703" y="134"/>
                    <a:pt x="703" y="134"/>
                    <a:pt x="703" y="134"/>
                  </a:cubicBezTo>
                  <a:cubicBezTo>
                    <a:pt x="707" y="134"/>
                    <a:pt x="710" y="130"/>
                    <a:pt x="710" y="125"/>
                  </a:cubicBezTo>
                  <a:cubicBezTo>
                    <a:pt x="709" y="121"/>
                    <a:pt x="705" y="118"/>
                    <a:pt x="701" y="119"/>
                  </a:cubicBezTo>
                  <a:cubicBezTo>
                    <a:pt x="626" y="129"/>
                    <a:pt x="626" y="129"/>
                    <a:pt x="626" y="129"/>
                  </a:cubicBezTo>
                  <a:cubicBezTo>
                    <a:pt x="626" y="87"/>
                    <a:pt x="626" y="87"/>
                    <a:pt x="626" y="87"/>
                  </a:cubicBezTo>
                  <a:cubicBezTo>
                    <a:pt x="654" y="89"/>
                    <a:pt x="654" y="89"/>
                    <a:pt x="654" y="89"/>
                  </a:cubicBezTo>
                  <a:cubicBezTo>
                    <a:pt x="654" y="89"/>
                    <a:pt x="655" y="89"/>
                    <a:pt x="655" y="89"/>
                  </a:cubicBezTo>
                  <a:cubicBezTo>
                    <a:pt x="659" y="89"/>
                    <a:pt x="663" y="86"/>
                    <a:pt x="663" y="81"/>
                  </a:cubicBezTo>
                  <a:cubicBezTo>
                    <a:pt x="663" y="77"/>
                    <a:pt x="660" y="73"/>
                    <a:pt x="655" y="73"/>
                  </a:cubicBezTo>
                  <a:cubicBezTo>
                    <a:pt x="626" y="71"/>
                    <a:pt x="626" y="71"/>
                    <a:pt x="626" y="71"/>
                  </a:cubicBezTo>
                  <a:cubicBezTo>
                    <a:pt x="626" y="62"/>
                    <a:pt x="626" y="62"/>
                    <a:pt x="626" y="62"/>
                  </a:cubicBezTo>
                  <a:cubicBezTo>
                    <a:pt x="657" y="67"/>
                    <a:pt x="688" y="72"/>
                    <a:pt x="719" y="77"/>
                  </a:cubicBezTo>
                  <a:cubicBezTo>
                    <a:pt x="719" y="141"/>
                    <a:pt x="719" y="141"/>
                    <a:pt x="719" y="141"/>
                  </a:cubicBezTo>
                  <a:lnTo>
                    <a:pt x="626" y="166"/>
                  </a:lnTo>
                  <a:close/>
                  <a:moveTo>
                    <a:pt x="197" y="110"/>
                  </a:moveTo>
                  <a:cubicBezTo>
                    <a:pt x="268" y="11"/>
                    <a:pt x="386" y="24"/>
                    <a:pt x="409" y="27"/>
                  </a:cubicBezTo>
                  <a:cubicBezTo>
                    <a:pt x="413" y="28"/>
                    <a:pt x="418" y="29"/>
                    <a:pt x="426" y="30"/>
                  </a:cubicBezTo>
                  <a:cubicBezTo>
                    <a:pt x="396" y="37"/>
                    <a:pt x="364" y="50"/>
                    <a:pt x="334" y="77"/>
                  </a:cubicBezTo>
                  <a:cubicBezTo>
                    <a:pt x="329" y="81"/>
                    <a:pt x="325" y="85"/>
                    <a:pt x="320" y="89"/>
                  </a:cubicBezTo>
                  <a:cubicBezTo>
                    <a:pt x="290" y="117"/>
                    <a:pt x="256" y="148"/>
                    <a:pt x="206" y="144"/>
                  </a:cubicBezTo>
                  <a:cubicBezTo>
                    <a:pt x="193" y="142"/>
                    <a:pt x="186" y="138"/>
                    <a:pt x="181" y="134"/>
                  </a:cubicBezTo>
                  <a:cubicBezTo>
                    <a:pt x="186" y="126"/>
                    <a:pt x="191" y="118"/>
                    <a:pt x="197" y="110"/>
                  </a:cubicBezTo>
                  <a:close/>
                  <a:moveTo>
                    <a:pt x="402" y="226"/>
                  </a:moveTo>
                  <a:cubicBezTo>
                    <a:pt x="332" y="244"/>
                    <a:pt x="206" y="246"/>
                    <a:pt x="156" y="193"/>
                  </a:cubicBezTo>
                  <a:cubicBezTo>
                    <a:pt x="157" y="186"/>
                    <a:pt x="162" y="170"/>
                    <a:pt x="173" y="148"/>
                  </a:cubicBezTo>
                  <a:cubicBezTo>
                    <a:pt x="180" y="153"/>
                    <a:pt x="190" y="158"/>
                    <a:pt x="204" y="160"/>
                  </a:cubicBezTo>
                  <a:cubicBezTo>
                    <a:pt x="208" y="160"/>
                    <a:pt x="212" y="160"/>
                    <a:pt x="216" y="160"/>
                  </a:cubicBezTo>
                  <a:cubicBezTo>
                    <a:pt x="267" y="160"/>
                    <a:pt x="302" y="128"/>
                    <a:pt x="331" y="101"/>
                  </a:cubicBezTo>
                  <a:cubicBezTo>
                    <a:pt x="335" y="97"/>
                    <a:pt x="340" y="93"/>
                    <a:pt x="344" y="89"/>
                  </a:cubicBezTo>
                  <a:cubicBezTo>
                    <a:pt x="404" y="36"/>
                    <a:pt x="472" y="37"/>
                    <a:pt x="507" y="43"/>
                  </a:cubicBezTo>
                  <a:cubicBezTo>
                    <a:pt x="507" y="43"/>
                    <a:pt x="507" y="43"/>
                    <a:pt x="507" y="43"/>
                  </a:cubicBezTo>
                  <a:cubicBezTo>
                    <a:pt x="538" y="48"/>
                    <a:pt x="573" y="53"/>
                    <a:pt x="610" y="59"/>
                  </a:cubicBezTo>
                  <a:cubicBezTo>
                    <a:pt x="610" y="59"/>
                    <a:pt x="610" y="60"/>
                    <a:pt x="610" y="60"/>
                  </a:cubicBezTo>
                  <a:cubicBezTo>
                    <a:pt x="610" y="77"/>
                    <a:pt x="610" y="77"/>
                    <a:pt x="610" y="77"/>
                  </a:cubicBezTo>
                  <a:cubicBezTo>
                    <a:pt x="610" y="77"/>
                    <a:pt x="610" y="77"/>
                    <a:pt x="610" y="77"/>
                  </a:cubicBezTo>
                  <a:cubicBezTo>
                    <a:pt x="610" y="78"/>
                    <a:pt x="610" y="78"/>
                    <a:pt x="610" y="79"/>
                  </a:cubicBezTo>
                  <a:cubicBezTo>
                    <a:pt x="610" y="137"/>
                    <a:pt x="610" y="137"/>
                    <a:pt x="610" y="137"/>
                  </a:cubicBezTo>
                  <a:cubicBezTo>
                    <a:pt x="610" y="138"/>
                    <a:pt x="610" y="138"/>
                    <a:pt x="610" y="139"/>
                  </a:cubicBezTo>
                  <a:cubicBezTo>
                    <a:pt x="610" y="169"/>
                    <a:pt x="610" y="169"/>
                    <a:pt x="610" y="169"/>
                  </a:cubicBezTo>
                  <a:cubicBezTo>
                    <a:pt x="610" y="169"/>
                    <a:pt x="610" y="170"/>
                    <a:pt x="610" y="170"/>
                  </a:cubicBezTo>
                  <a:cubicBezTo>
                    <a:pt x="403" y="226"/>
                    <a:pt x="403" y="226"/>
                    <a:pt x="403" y="226"/>
                  </a:cubicBezTo>
                  <a:cubicBezTo>
                    <a:pt x="402" y="226"/>
                    <a:pt x="402" y="226"/>
                    <a:pt x="402" y="226"/>
                  </a:cubicBezTo>
                  <a:close/>
                  <a:moveTo>
                    <a:pt x="821" y="113"/>
                  </a:moveTo>
                  <a:cubicBezTo>
                    <a:pt x="821" y="93"/>
                    <a:pt x="821" y="93"/>
                    <a:pt x="821" y="93"/>
                  </a:cubicBezTo>
                  <a:cubicBezTo>
                    <a:pt x="839" y="96"/>
                    <a:pt x="855" y="98"/>
                    <a:pt x="869" y="101"/>
                  </a:cubicBezTo>
                  <a:lnTo>
                    <a:pt x="821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100" name="Freeform 614"/>
            <p:cNvSpPr>
              <a:spLocks noEditPoints="1"/>
            </p:cNvSpPr>
            <p:nvPr/>
          </p:nvSpPr>
          <p:spPr bwMode="auto">
            <a:xfrm>
              <a:off x="1068388" y="909638"/>
              <a:ext cx="236538" cy="238125"/>
            </a:xfrm>
            <a:custGeom>
              <a:avLst/>
              <a:gdLst>
                <a:gd name="T0" fmla="*/ 169 w 247"/>
                <a:gd name="T1" fmla="*/ 0 h 250"/>
                <a:gd name="T2" fmla="*/ 36 w 247"/>
                <a:gd name="T3" fmla="*/ 0 h 250"/>
                <a:gd name="T4" fmla="*/ 28 w 247"/>
                <a:gd name="T5" fmla="*/ 8 h 250"/>
                <a:gd name="T6" fmla="*/ 28 w 247"/>
                <a:gd name="T7" fmla="*/ 234 h 250"/>
                <a:gd name="T8" fmla="*/ 8 w 247"/>
                <a:gd name="T9" fmla="*/ 234 h 250"/>
                <a:gd name="T10" fmla="*/ 0 w 247"/>
                <a:gd name="T11" fmla="*/ 242 h 250"/>
                <a:gd name="T12" fmla="*/ 8 w 247"/>
                <a:gd name="T13" fmla="*/ 250 h 250"/>
                <a:gd name="T14" fmla="*/ 239 w 247"/>
                <a:gd name="T15" fmla="*/ 250 h 250"/>
                <a:gd name="T16" fmla="*/ 247 w 247"/>
                <a:gd name="T17" fmla="*/ 242 h 250"/>
                <a:gd name="T18" fmla="*/ 239 w 247"/>
                <a:gd name="T19" fmla="*/ 234 h 250"/>
                <a:gd name="T20" fmla="*/ 220 w 247"/>
                <a:gd name="T21" fmla="*/ 234 h 250"/>
                <a:gd name="T22" fmla="*/ 220 w 247"/>
                <a:gd name="T23" fmla="*/ 118 h 250"/>
                <a:gd name="T24" fmla="*/ 216 w 247"/>
                <a:gd name="T25" fmla="*/ 111 h 250"/>
                <a:gd name="T26" fmla="*/ 177 w 247"/>
                <a:gd name="T27" fmla="*/ 88 h 250"/>
                <a:gd name="T28" fmla="*/ 177 w 247"/>
                <a:gd name="T29" fmla="*/ 8 h 250"/>
                <a:gd name="T30" fmla="*/ 169 w 247"/>
                <a:gd name="T31" fmla="*/ 0 h 250"/>
                <a:gd name="T32" fmla="*/ 44 w 247"/>
                <a:gd name="T33" fmla="*/ 16 h 250"/>
                <a:gd name="T34" fmla="*/ 161 w 247"/>
                <a:gd name="T35" fmla="*/ 16 h 250"/>
                <a:gd name="T36" fmla="*/ 161 w 247"/>
                <a:gd name="T37" fmla="*/ 234 h 250"/>
                <a:gd name="T38" fmla="*/ 136 w 247"/>
                <a:gd name="T39" fmla="*/ 234 h 250"/>
                <a:gd name="T40" fmla="*/ 136 w 247"/>
                <a:gd name="T41" fmla="*/ 194 h 250"/>
                <a:gd name="T42" fmla="*/ 128 w 247"/>
                <a:gd name="T43" fmla="*/ 186 h 250"/>
                <a:gd name="T44" fmla="*/ 78 w 247"/>
                <a:gd name="T45" fmla="*/ 186 h 250"/>
                <a:gd name="T46" fmla="*/ 70 w 247"/>
                <a:gd name="T47" fmla="*/ 194 h 250"/>
                <a:gd name="T48" fmla="*/ 70 w 247"/>
                <a:gd name="T49" fmla="*/ 234 h 250"/>
                <a:gd name="T50" fmla="*/ 44 w 247"/>
                <a:gd name="T51" fmla="*/ 234 h 250"/>
                <a:gd name="T52" fmla="*/ 44 w 247"/>
                <a:gd name="T53" fmla="*/ 16 h 250"/>
                <a:gd name="T54" fmla="*/ 120 w 247"/>
                <a:gd name="T55" fmla="*/ 234 h 250"/>
                <a:gd name="T56" fmla="*/ 86 w 247"/>
                <a:gd name="T57" fmla="*/ 234 h 250"/>
                <a:gd name="T58" fmla="*/ 86 w 247"/>
                <a:gd name="T59" fmla="*/ 202 h 250"/>
                <a:gd name="T60" fmla="*/ 120 w 247"/>
                <a:gd name="T61" fmla="*/ 202 h 250"/>
                <a:gd name="T62" fmla="*/ 120 w 247"/>
                <a:gd name="T63" fmla="*/ 234 h 250"/>
                <a:gd name="T64" fmla="*/ 204 w 247"/>
                <a:gd name="T65" fmla="*/ 122 h 250"/>
                <a:gd name="T66" fmla="*/ 204 w 247"/>
                <a:gd name="T67" fmla="*/ 234 h 250"/>
                <a:gd name="T68" fmla="*/ 177 w 247"/>
                <a:gd name="T69" fmla="*/ 234 h 250"/>
                <a:gd name="T70" fmla="*/ 177 w 247"/>
                <a:gd name="T71" fmla="*/ 107 h 250"/>
                <a:gd name="T72" fmla="*/ 204 w 247"/>
                <a:gd name="T73" fmla="*/ 122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7" h="250">
                  <a:moveTo>
                    <a:pt x="169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32" y="0"/>
                    <a:pt x="28" y="4"/>
                    <a:pt x="28" y="8"/>
                  </a:cubicBezTo>
                  <a:cubicBezTo>
                    <a:pt x="28" y="234"/>
                    <a:pt x="28" y="234"/>
                    <a:pt x="28" y="234"/>
                  </a:cubicBezTo>
                  <a:cubicBezTo>
                    <a:pt x="8" y="234"/>
                    <a:pt x="8" y="234"/>
                    <a:pt x="8" y="234"/>
                  </a:cubicBezTo>
                  <a:cubicBezTo>
                    <a:pt x="4" y="234"/>
                    <a:pt x="0" y="237"/>
                    <a:pt x="0" y="242"/>
                  </a:cubicBezTo>
                  <a:cubicBezTo>
                    <a:pt x="0" y="246"/>
                    <a:pt x="4" y="250"/>
                    <a:pt x="8" y="250"/>
                  </a:cubicBezTo>
                  <a:cubicBezTo>
                    <a:pt x="239" y="250"/>
                    <a:pt x="239" y="250"/>
                    <a:pt x="239" y="250"/>
                  </a:cubicBezTo>
                  <a:cubicBezTo>
                    <a:pt x="244" y="250"/>
                    <a:pt x="247" y="246"/>
                    <a:pt x="247" y="242"/>
                  </a:cubicBezTo>
                  <a:cubicBezTo>
                    <a:pt x="247" y="237"/>
                    <a:pt x="244" y="234"/>
                    <a:pt x="239" y="234"/>
                  </a:cubicBezTo>
                  <a:cubicBezTo>
                    <a:pt x="220" y="234"/>
                    <a:pt x="220" y="234"/>
                    <a:pt x="220" y="234"/>
                  </a:cubicBezTo>
                  <a:cubicBezTo>
                    <a:pt x="220" y="118"/>
                    <a:pt x="220" y="118"/>
                    <a:pt x="220" y="118"/>
                  </a:cubicBezTo>
                  <a:cubicBezTo>
                    <a:pt x="220" y="115"/>
                    <a:pt x="218" y="112"/>
                    <a:pt x="216" y="111"/>
                  </a:cubicBezTo>
                  <a:cubicBezTo>
                    <a:pt x="177" y="88"/>
                    <a:pt x="177" y="88"/>
                    <a:pt x="177" y="88"/>
                  </a:cubicBezTo>
                  <a:cubicBezTo>
                    <a:pt x="177" y="8"/>
                    <a:pt x="177" y="8"/>
                    <a:pt x="177" y="8"/>
                  </a:cubicBezTo>
                  <a:cubicBezTo>
                    <a:pt x="177" y="4"/>
                    <a:pt x="174" y="0"/>
                    <a:pt x="169" y="0"/>
                  </a:cubicBezTo>
                  <a:close/>
                  <a:moveTo>
                    <a:pt x="44" y="16"/>
                  </a:moveTo>
                  <a:cubicBezTo>
                    <a:pt x="161" y="16"/>
                    <a:pt x="161" y="16"/>
                    <a:pt x="161" y="16"/>
                  </a:cubicBezTo>
                  <a:cubicBezTo>
                    <a:pt x="161" y="234"/>
                    <a:pt x="161" y="234"/>
                    <a:pt x="161" y="234"/>
                  </a:cubicBezTo>
                  <a:cubicBezTo>
                    <a:pt x="136" y="234"/>
                    <a:pt x="136" y="234"/>
                    <a:pt x="136" y="234"/>
                  </a:cubicBezTo>
                  <a:cubicBezTo>
                    <a:pt x="136" y="194"/>
                    <a:pt x="136" y="194"/>
                    <a:pt x="136" y="194"/>
                  </a:cubicBezTo>
                  <a:cubicBezTo>
                    <a:pt x="136" y="190"/>
                    <a:pt x="132" y="186"/>
                    <a:pt x="128" y="186"/>
                  </a:cubicBezTo>
                  <a:cubicBezTo>
                    <a:pt x="78" y="186"/>
                    <a:pt x="78" y="186"/>
                    <a:pt x="78" y="186"/>
                  </a:cubicBezTo>
                  <a:cubicBezTo>
                    <a:pt x="73" y="186"/>
                    <a:pt x="70" y="190"/>
                    <a:pt x="70" y="194"/>
                  </a:cubicBezTo>
                  <a:cubicBezTo>
                    <a:pt x="70" y="234"/>
                    <a:pt x="70" y="234"/>
                    <a:pt x="70" y="234"/>
                  </a:cubicBezTo>
                  <a:cubicBezTo>
                    <a:pt x="44" y="234"/>
                    <a:pt x="44" y="234"/>
                    <a:pt x="44" y="234"/>
                  </a:cubicBezTo>
                  <a:lnTo>
                    <a:pt x="44" y="16"/>
                  </a:lnTo>
                  <a:close/>
                  <a:moveTo>
                    <a:pt x="120" y="234"/>
                  </a:moveTo>
                  <a:cubicBezTo>
                    <a:pt x="86" y="234"/>
                    <a:pt x="86" y="234"/>
                    <a:pt x="86" y="234"/>
                  </a:cubicBezTo>
                  <a:cubicBezTo>
                    <a:pt x="86" y="202"/>
                    <a:pt x="86" y="202"/>
                    <a:pt x="86" y="202"/>
                  </a:cubicBezTo>
                  <a:cubicBezTo>
                    <a:pt x="120" y="202"/>
                    <a:pt x="120" y="202"/>
                    <a:pt x="120" y="202"/>
                  </a:cubicBezTo>
                  <a:lnTo>
                    <a:pt x="120" y="234"/>
                  </a:lnTo>
                  <a:close/>
                  <a:moveTo>
                    <a:pt x="204" y="122"/>
                  </a:moveTo>
                  <a:cubicBezTo>
                    <a:pt x="204" y="234"/>
                    <a:pt x="204" y="234"/>
                    <a:pt x="204" y="234"/>
                  </a:cubicBezTo>
                  <a:cubicBezTo>
                    <a:pt x="177" y="234"/>
                    <a:pt x="177" y="234"/>
                    <a:pt x="177" y="234"/>
                  </a:cubicBezTo>
                  <a:cubicBezTo>
                    <a:pt x="177" y="107"/>
                    <a:pt x="177" y="107"/>
                    <a:pt x="177" y="107"/>
                  </a:cubicBezTo>
                  <a:lnTo>
                    <a:pt x="204" y="1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101" name="Freeform 615"/>
            <p:cNvSpPr>
              <a:spLocks noEditPoints="1"/>
            </p:cNvSpPr>
            <p:nvPr/>
          </p:nvSpPr>
          <p:spPr bwMode="auto">
            <a:xfrm>
              <a:off x="2074863" y="258763"/>
              <a:ext cx="96838" cy="96838"/>
            </a:xfrm>
            <a:custGeom>
              <a:avLst/>
              <a:gdLst>
                <a:gd name="T0" fmla="*/ 58 w 101"/>
                <a:gd name="T1" fmla="*/ 7 h 101"/>
                <a:gd name="T2" fmla="*/ 50 w 101"/>
                <a:gd name="T3" fmla="*/ 0 h 101"/>
                <a:gd name="T4" fmla="*/ 43 w 101"/>
                <a:gd name="T5" fmla="*/ 7 h 101"/>
                <a:gd name="T6" fmla="*/ 7 w 101"/>
                <a:gd name="T7" fmla="*/ 43 h 101"/>
                <a:gd name="T8" fmla="*/ 0 w 101"/>
                <a:gd name="T9" fmla="*/ 50 h 101"/>
                <a:gd name="T10" fmla="*/ 7 w 101"/>
                <a:gd name="T11" fmla="*/ 58 h 101"/>
                <a:gd name="T12" fmla="*/ 43 w 101"/>
                <a:gd name="T13" fmla="*/ 94 h 101"/>
                <a:gd name="T14" fmla="*/ 50 w 101"/>
                <a:gd name="T15" fmla="*/ 101 h 101"/>
                <a:gd name="T16" fmla="*/ 58 w 101"/>
                <a:gd name="T17" fmla="*/ 94 h 101"/>
                <a:gd name="T18" fmla="*/ 94 w 101"/>
                <a:gd name="T19" fmla="*/ 58 h 101"/>
                <a:gd name="T20" fmla="*/ 101 w 101"/>
                <a:gd name="T21" fmla="*/ 50 h 101"/>
                <a:gd name="T22" fmla="*/ 94 w 101"/>
                <a:gd name="T23" fmla="*/ 43 h 101"/>
                <a:gd name="T24" fmla="*/ 58 w 101"/>
                <a:gd name="T25" fmla="*/ 7 h 101"/>
                <a:gd name="T26" fmla="*/ 50 w 101"/>
                <a:gd name="T27" fmla="*/ 66 h 101"/>
                <a:gd name="T28" fmla="*/ 34 w 101"/>
                <a:gd name="T29" fmla="*/ 50 h 101"/>
                <a:gd name="T30" fmla="*/ 50 w 101"/>
                <a:gd name="T31" fmla="*/ 34 h 101"/>
                <a:gd name="T32" fmla="*/ 67 w 101"/>
                <a:gd name="T33" fmla="*/ 50 h 101"/>
                <a:gd name="T34" fmla="*/ 50 w 101"/>
                <a:gd name="T35" fmla="*/ 6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101">
                  <a:moveTo>
                    <a:pt x="58" y="7"/>
                  </a:moveTo>
                  <a:cubicBezTo>
                    <a:pt x="58" y="3"/>
                    <a:pt x="54" y="0"/>
                    <a:pt x="50" y="0"/>
                  </a:cubicBezTo>
                  <a:cubicBezTo>
                    <a:pt x="46" y="0"/>
                    <a:pt x="43" y="3"/>
                    <a:pt x="43" y="7"/>
                  </a:cubicBezTo>
                  <a:cubicBezTo>
                    <a:pt x="43" y="28"/>
                    <a:pt x="28" y="43"/>
                    <a:pt x="7" y="43"/>
                  </a:cubicBezTo>
                  <a:cubicBezTo>
                    <a:pt x="3" y="43"/>
                    <a:pt x="0" y="46"/>
                    <a:pt x="0" y="50"/>
                  </a:cubicBezTo>
                  <a:cubicBezTo>
                    <a:pt x="0" y="54"/>
                    <a:pt x="3" y="58"/>
                    <a:pt x="7" y="58"/>
                  </a:cubicBezTo>
                  <a:cubicBezTo>
                    <a:pt x="28" y="58"/>
                    <a:pt x="43" y="73"/>
                    <a:pt x="43" y="94"/>
                  </a:cubicBezTo>
                  <a:cubicBezTo>
                    <a:pt x="43" y="98"/>
                    <a:pt x="46" y="101"/>
                    <a:pt x="50" y="101"/>
                  </a:cubicBezTo>
                  <a:cubicBezTo>
                    <a:pt x="54" y="101"/>
                    <a:pt x="58" y="98"/>
                    <a:pt x="58" y="94"/>
                  </a:cubicBezTo>
                  <a:cubicBezTo>
                    <a:pt x="58" y="73"/>
                    <a:pt x="73" y="58"/>
                    <a:pt x="94" y="58"/>
                  </a:cubicBezTo>
                  <a:cubicBezTo>
                    <a:pt x="98" y="58"/>
                    <a:pt x="101" y="54"/>
                    <a:pt x="101" y="50"/>
                  </a:cubicBezTo>
                  <a:cubicBezTo>
                    <a:pt x="101" y="46"/>
                    <a:pt x="98" y="43"/>
                    <a:pt x="94" y="43"/>
                  </a:cubicBezTo>
                  <a:cubicBezTo>
                    <a:pt x="73" y="43"/>
                    <a:pt x="58" y="28"/>
                    <a:pt x="58" y="7"/>
                  </a:cubicBezTo>
                  <a:close/>
                  <a:moveTo>
                    <a:pt x="50" y="66"/>
                  </a:moveTo>
                  <a:cubicBezTo>
                    <a:pt x="46" y="60"/>
                    <a:pt x="41" y="54"/>
                    <a:pt x="34" y="50"/>
                  </a:cubicBezTo>
                  <a:cubicBezTo>
                    <a:pt x="41" y="46"/>
                    <a:pt x="46" y="41"/>
                    <a:pt x="50" y="34"/>
                  </a:cubicBezTo>
                  <a:cubicBezTo>
                    <a:pt x="54" y="41"/>
                    <a:pt x="60" y="46"/>
                    <a:pt x="67" y="50"/>
                  </a:cubicBezTo>
                  <a:cubicBezTo>
                    <a:pt x="60" y="54"/>
                    <a:pt x="54" y="60"/>
                    <a:pt x="50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102" name="Freeform 616"/>
            <p:cNvSpPr>
              <a:spLocks noEditPoints="1"/>
            </p:cNvSpPr>
            <p:nvPr/>
          </p:nvSpPr>
          <p:spPr bwMode="auto">
            <a:xfrm>
              <a:off x="539750" y="1754188"/>
              <a:ext cx="96838" cy="96838"/>
            </a:xfrm>
            <a:custGeom>
              <a:avLst/>
              <a:gdLst>
                <a:gd name="T0" fmla="*/ 58 w 101"/>
                <a:gd name="T1" fmla="*/ 7 h 101"/>
                <a:gd name="T2" fmla="*/ 51 w 101"/>
                <a:gd name="T3" fmla="*/ 0 h 101"/>
                <a:gd name="T4" fmla="*/ 43 w 101"/>
                <a:gd name="T5" fmla="*/ 7 h 101"/>
                <a:gd name="T6" fmla="*/ 7 w 101"/>
                <a:gd name="T7" fmla="*/ 43 h 101"/>
                <a:gd name="T8" fmla="*/ 0 w 101"/>
                <a:gd name="T9" fmla="*/ 50 h 101"/>
                <a:gd name="T10" fmla="*/ 7 w 101"/>
                <a:gd name="T11" fmla="*/ 58 h 101"/>
                <a:gd name="T12" fmla="*/ 43 w 101"/>
                <a:gd name="T13" fmla="*/ 93 h 101"/>
                <a:gd name="T14" fmla="*/ 51 w 101"/>
                <a:gd name="T15" fmla="*/ 101 h 101"/>
                <a:gd name="T16" fmla="*/ 58 w 101"/>
                <a:gd name="T17" fmla="*/ 93 h 101"/>
                <a:gd name="T18" fmla="*/ 94 w 101"/>
                <a:gd name="T19" fmla="*/ 58 h 101"/>
                <a:gd name="T20" fmla="*/ 101 w 101"/>
                <a:gd name="T21" fmla="*/ 50 h 101"/>
                <a:gd name="T22" fmla="*/ 94 w 101"/>
                <a:gd name="T23" fmla="*/ 43 h 101"/>
                <a:gd name="T24" fmla="*/ 58 w 101"/>
                <a:gd name="T25" fmla="*/ 7 h 101"/>
                <a:gd name="T26" fmla="*/ 51 w 101"/>
                <a:gd name="T27" fmla="*/ 66 h 101"/>
                <a:gd name="T28" fmla="*/ 35 w 101"/>
                <a:gd name="T29" fmla="*/ 50 h 101"/>
                <a:gd name="T30" fmla="*/ 51 w 101"/>
                <a:gd name="T31" fmla="*/ 34 h 101"/>
                <a:gd name="T32" fmla="*/ 67 w 101"/>
                <a:gd name="T33" fmla="*/ 50 h 101"/>
                <a:gd name="T34" fmla="*/ 51 w 101"/>
                <a:gd name="T35" fmla="*/ 6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101">
                  <a:moveTo>
                    <a:pt x="58" y="7"/>
                  </a:moveTo>
                  <a:cubicBezTo>
                    <a:pt x="58" y="3"/>
                    <a:pt x="55" y="0"/>
                    <a:pt x="51" y="0"/>
                  </a:cubicBezTo>
                  <a:cubicBezTo>
                    <a:pt x="47" y="0"/>
                    <a:pt x="43" y="3"/>
                    <a:pt x="43" y="7"/>
                  </a:cubicBezTo>
                  <a:cubicBezTo>
                    <a:pt x="43" y="28"/>
                    <a:pt x="28" y="43"/>
                    <a:pt x="7" y="43"/>
                  </a:cubicBezTo>
                  <a:cubicBezTo>
                    <a:pt x="3" y="43"/>
                    <a:pt x="0" y="46"/>
                    <a:pt x="0" y="50"/>
                  </a:cubicBezTo>
                  <a:cubicBezTo>
                    <a:pt x="0" y="54"/>
                    <a:pt x="3" y="58"/>
                    <a:pt x="7" y="58"/>
                  </a:cubicBezTo>
                  <a:cubicBezTo>
                    <a:pt x="28" y="58"/>
                    <a:pt x="43" y="73"/>
                    <a:pt x="43" y="93"/>
                  </a:cubicBezTo>
                  <a:cubicBezTo>
                    <a:pt x="43" y="97"/>
                    <a:pt x="47" y="101"/>
                    <a:pt x="51" y="101"/>
                  </a:cubicBezTo>
                  <a:cubicBezTo>
                    <a:pt x="55" y="101"/>
                    <a:pt x="58" y="97"/>
                    <a:pt x="58" y="93"/>
                  </a:cubicBezTo>
                  <a:cubicBezTo>
                    <a:pt x="58" y="73"/>
                    <a:pt x="73" y="58"/>
                    <a:pt x="94" y="58"/>
                  </a:cubicBezTo>
                  <a:cubicBezTo>
                    <a:pt x="98" y="58"/>
                    <a:pt x="101" y="54"/>
                    <a:pt x="101" y="50"/>
                  </a:cubicBezTo>
                  <a:cubicBezTo>
                    <a:pt x="101" y="46"/>
                    <a:pt x="98" y="43"/>
                    <a:pt x="94" y="43"/>
                  </a:cubicBezTo>
                  <a:cubicBezTo>
                    <a:pt x="73" y="43"/>
                    <a:pt x="58" y="28"/>
                    <a:pt x="58" y="7"/>
                  </a:cubicBezTo>
                  <a:close/>
                  <a:moveTo>
                    <a:pt x="51" y="66"/>
                  </a:moveTo>
                  <a:cubicBezTo>
                    <a:pt x="47" y="60"/>
                    <a:pt x="41" y="54"/>
                    <a:pt x="35" y="50"/>
                  </a:cubicBezTo>
                  <a:cubicBezTo>
                    <a:pt x="41" y="46"/>
                    <a:pt x="47" y="41"/>
                    <a:pt x="51" y="34"/>
                  </a:cubicBezTo>
                  <a:cubicBezTo>
                    <a:pt x="55" y="41"/>
                    <a:pt x="60" y="46"/>
                    <a:pt x="67" y="50"/>
                  </a:cubicBezTo>
                  <a:cubicBezTo>
                    <a:pt x="60" y="54"/>
                    <a:pt x="55" y="60"/>
                    <a:pt x="51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103" name="Freeform 617"/>
            <p:cNvSpPr>
              <a:spLocks noEditPoints="1"/>
            </p:cNvSpPr>
            <p:nvPr/>
          </p:nvSpPr>
          <p:spPr bwMode="auto">
            <a:xfrm>
              <a:off x="1543050" y="1865313"/>
              <a:ext cx="98425" cy="96838"/>
            </a:xfrm>
            <a:custGeom>
              <a:avLst/>
              <a:gdLst>
                <a:gd name="T0" fmla="*/ 8 w 102"/>
                <a:gd name="T1" fmla="*/ 58 h 101"/>
                <a:gd name="T2" fmla="*/ 44 w 102"/>
                <a:gd name="T3" fmla="*/ 94 h 101"/>
                <a:gd name="T4" fmla="*/ 51 w 102"/>
                <a:gd name="T5" fmla="*/ 101 h 101"/>
                <a:gd name="T6" fmla="*/ 58 w 102"/>
                <a:gd name="T7" fmla="*/ 94 h 101"/>
                <a:gd name="T8" fmla="*/ 94 w 102"/>
                <a:gd name="T9" fmla="*/ 58 h 101"/>
                <a:gd name="T10" fmla="*/ 102 w 102"/>
                <a:gd name="T11" fmla="*/ 50 h 101"/>
                <a:gd name="T12" fmla="*/ 94 w 102"/>
                <a:gd name="T13" fmla="*/ 43 h 101"/>
                <a:gd name="T14" fmla="*/ 58 w 102"/>
                <a:gd name="T15" fmla="*/ 7 h 101"/>
                <a:gd name="T16" fmla="*/ 51 w 102"/>
                <a:gd name="T17" fmla="*/ 0 h 101"/>
                <a:gd name="T18" fmla="*/ 44 w 102"/>
                <a:gd name="T19" fmla="*/ 7 h 101"/>
                <a:gd name="T20" fmla="*/ 8 w 102"/>
                <a:gd name="T21" fmla="*/ 43 h 101"/>
                <a:gd name="T22" fmla="*/ 0 w 102"/>
                <a:gd name="T23" fmla="*/ 50 h 101"/>
                <a:gd name="T24" fmla="*/ 8 w 102"/>
                <a:gd name="T25" fmla="*/ 58 h 101"/>
                <a:gd name="T26" fmla="*/ 51 w 102"/>
                <a:gd name="T27" fmla="*/ 34 h 101"/>
                <a:gd name="T28" fmla="*/ 67 w 102"/>
                <a:gd name="T29" fmla="*/ 50 h 101"/>
                <a:gd name="T30" fmla="*/ 51 w 102"/>
                <a:gd name="T31" fmla="*/ 66 h 101"/>
                <a:gd name="T32" fmla="*/ 35 w 102"/>
                <a:gd name="T33" fmla="*/ 50 h 101"/>
                <a:gd name="T34" fmla="*/ 51 w 102"/>
                <a:gd name="T35" fmla="*/ 34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2" h="101">
                  <a:moveTo>
                    <a:pt x="8" y="58"/>
                  </a:moveTo>
                  <a:cubicBezTo>
                    <a:pt x="29" y="58"/>
                    <a:pt x="44" y="73"/>
                    <a:pt x="44" y="94"/>
                  </a:cubicBezTo>
                  <a:cubicBezTo>
                    <a:pt x="44" y="98"/>
                    <a:pt x="47" y="101"/>
                    <a:pt x="51" y="101"/>
                  </a:cubicBezTo>
                  <a:cubicBezTo>
                    <a:pt x="55" y="101"/>
                    <a:pt x="58" y="98"/>
                    <a:pt x="58" y="94"/>
                  </a:cubicBezTo>
                  <a:cubicBezTo>
                    <a:pt x="58" y="73"/>
                    <a:pt x="73" y="58"/>
                    <a:pt x="94" y="58"/>
                  </a:cubicBezTo>
                  <a:cubicBezTo>
                    <a:pt x="98" y="58"/>
                    <a:pt x="102" y="54"/>
                    <a:pt x="102" y="50"/>
                  </a:cubicBezTo>
                  <a:cubicBezTo>
                    <a:pt x="102" y="46"/>
                    <a:pt x="98" y="43"/>
                    <a:pt x="94" y="43"/>
                  </a:cubicBezTo>
                  <a:cubicBezTo>
                    <a:pt x="73" y="43"/>
                    <a:pt x="58" y="28"/>
                    <a:pt x="58" y="7"/>
                  </a:cubicBezTo>
                  <a:cubicBezTo>
                    <a:pt x="58" y="3"/>
                    <a:pt x="55" y="0"/>
                    <a:pt x="51" y="0"/>
                  </a:cubicBezTo>
                  <a:cubicBezTo>
                    <a:pt x="47" y="0"/>
                    <a:pt x="44" y="3"/>
                    <a:pt x="44" y="7"/>
                  </a:cubicBezTo>
                  <a:cubicBezTo>
                    <a:pt x="44" y="28"/>
                    <a:pt x="29" y="43"/>
                    <a:pt x="8" y="43"/>
                  </a:cubicBezTo>
                  <a:cubicBezTo>
                    <a:pt x="4" y="43"/>
                    <a:pt x="0" y="46"/>
                    <a:pt x="0" y="50"/>
                  </a:cubicBezTo>
                  <a:cubicBezTo>
                    <a:pt x="0" y="54"/>
                    <a:pt x="4" y="58"/>
                    <a:pt x="8" y="58"/>
                  </a:cubicBezTo>
                  <a:close/>
                  <a:moveTo>
                    <a:pt x="51" y="34"/>
                  </a:moveTo>
                  <a:cubicBezTo>
                    <a:pt x="55" y="41"/>
                    <a:pt x="61" y="46"/>
                    <a:pt x="67" y="50"/>
                  </a:cubicBezTo>
                  <a:cubicBezTo>
                    <a:pt x="61" y="54"/>
                    <a:pt x="55" y="60"/>
                    <a:pt x="51" y="66"/>
                  </a:cubicBezTo>
                  <a:cubicBezTo>
                    <a:pt x="47" y="60"/>
                    <a:pt x="41" y="54"/>
                    <a:pt x="35" y="50"/>
                  </a:cubicBezTo>
                  <a:cubicBezTo>
                    <a:pt x="41" y="46"/>
                    <a:pt x="47" y="41"/>
                    <a:pt x="51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104" name="Freeform 618"/>
            <p:cNvSpPr>
              <a:spLocks noEditPoints="1"/>
            </p:cNvSpPr>
            <p:nvPr/>
          </p:nvSpPr>
          <p:spPr bwMode="auto">
            <a:xfrm>
              <a:off x="2000250" y="1681163"/>
              <a:ext cx="96838" cy="98425"/>
            </a:xfrm>
            <a:custGeom>
              <a:avLst/>
              <a:gdLst>
                <a:gd name="T0" fmla="*/ 43 w 101"/>
                <a:gd name="T1" fmla="*/ 94 h 102"/>
                <a:gd name="T2" fmla="*/ 50 w 101"/>
                <a:gd name="T3" fmla="*/ 102 h 102"/>
                <a:gd name="T4" fmla="*/ 58 w 101"/>
                <a:gd name="T5" fmla="*/ 94 h 102"/>
                <a:gd name="T6" fmla="*/ 93 w 101"/>
                <a:gd name="T7" fmla="*/ 58 h 102"/>
                <a:gd name="T8" fmla="*/ 101 w 101"/>
                <a:gd name="T9" fmla="*/ 51 h 102"/>
                <a:gd name="T10" fmla="*/ 93 w 101"/>
                <a:gd name="T11" fmla="*/ 44 h 102"/>
                <a:gd name="T12" fmla="*/ 58 w 101"/>
                <a:gd name="T13" fmla="*/ 8 h 102"/>
                <a:gd name="T14" fmla="*/ 50 w 101"/>
                <a:gd name="T15" fmla="*/ 0 h 102"/>
                <a:gd name="T16" fmla="*/ 43 w 101"/>
                <a:gd name="T17" fmla="*/ 8 h 102"/>
                <a:gd name="T18" fmla="*/ 7 w 101"/>
                <a:gd name="T19" fmla="*/ 44 h 102"/>
                <a:gd name="T20" fmla="*/ 0 w 101"/>
                <a:gd name="T21" fmla="*/ 51 h 102"/>
                <a:gd name="T22" fmla="*/ 7 w 101"/>
                <a:gd name="T23" fmla="*/ 58 h 102"/>
                <a:gd name="T24" fmla="*/ 43 w 101"/>
                <a:gd name="T25" fmla="*/ 94 h 102"/>
                <a:gd name="T26" fmla="*/ 50 w 101"/>
                <a:gd name="T27" fmla="*/ 35 h 102"/>
                <a:gd name="T28" fmla="*/ 66 w 101"/>
                <a:gd name="T29" fmla="*/ 51 h 102"/>
                <a:gd name="T30" fmla="*/ 50 w 101"/>
                <a:gd name="T31" fmla="*/ 67 h 102"/>
                <a:gd name="T32" fmla="*/ 34 w 101"/>
                <a:gd name="T33" fmla="*/ 51 h 102"/>
                <a:gd name="T34" fmla="*/ 50 w 101"/>
                <a:gd name="T35" fmla="*/ 3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102">
                  <a:moveTo>
                    <a:pt x="43" y="94"/>
                  </a:moveTo>
                  <a:cubicBezTo>
                    <a:pt x="43" y="98"/>
                    <a:pt x="46" y="102"/>
                    <a:pt x="50" y="102"/>
                  </a:cubicBezTo>
                  <a:cubicBezTo>
                    <a:pt x="54" y="102"/>
                    <a:pt x="58" y="98"/>
                    <a:pt x="58" y="94"/>
                  </a:cubicBezTo>
                  <a:cubicBezTo>
                    <a:pt x="58" y="73"/>
                    <a:pt x="73" y="58"/>
                    <a:pt x="93" y="58"/>
                  </a:cubicBezTo>
                  <a:cubicBezTo>
                    <a:pt x="98" y="58"/>
                    <a:pt x="101" y="55"/>
                    <a:pt x="101" y="51"/>
                  </a:cubicBezTo>
                  <a:cubicBezTo>
                    <a:pt x="101" y="47"/>
                    <a:pt x="98" y="44"/>
                    <a:pt x="93" y="44"/>
                  </a:cubicBezTo>
                  <a:cubicBezTo>
                    <a:pt x="73" y="44"/>
                    <a:pt x="58" y="29"/>
                    <a:pt x="58" y="8"/>
                  </a:cubicBezTo>
                  <a:cubicBezTo>
                    <a:pt x="58" y="4"/>
                    <a:pt x="54" y="0"/>
                    <a:pt x="50" y="0"/>
                  </a:cubicBezTo>
                  <a:cubicBezTo>
                    <a:pt x="46" y="0"/>
                    <a:pt x="43" y="4"/>
                    <a:pt x="43" y="8"/>
                  </a:cubicBezTo>
                  <a:cubicBezTo>
                    <a:pt x="43" y="29"/>
                    <a:pt x="28" y="44"/>
                    <a:pt x="7" y="44"/>
                  </a:cubicBezTo>
                  <a:cubicBezTo>
                    <a:pt x="3" y="44"/>
                    <a:pt x="0" y="47"/>
                    <a:pt x="0" y="51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28" y="58"/>
                    <a:pt x="43" y="73"/>
                    <a:pt x="43" y="94"/>
                  </a:cubicBezTo>
                  <a:close/>
                  <a:moveTo>
                    <a:pt x="50" y="35"/>
                  </a:moveTo>
                  <a:cubicBezTo>
                    <a:pt x="54" y="41"/>
                    <a:pt x="60" y="47"/>
                    <a:pt x="66" y="51"/>
                  </a:cubicBezTo>
                  <a:cubicBezTo>
                    <a:pt x="60" y="55"/>
                    <a:pt x="54" y="61"/>
                    <a:pt x="50" y="67"/>
                  </a:cubicBezTo>
                  <a:cubicBezTo>
                    <a:pt x="46" y="61"/>
                    <a:pt x="41" y="55"/>
                    <a:pt x="34" y="51"/>
                  </a:cubicBezTo>
                  <a:cubicBezTo>
                    <a:pt x="41" y="47"/>
                    <a:pt x="46" y="41"/>
                    <a:pt x="5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105" name="Freeform 619"/>
            <p:cNvSpPr>
              <a:spLocks noEditPoints="1"/>
            </p:cNvSpPr>
            <p:nvPr/>
          </p:nvSpPr>
          <p:spPr bwMode="auto">
            <a:xfrm>
              <a:off x="2000250" y="1127125"/>
              <a:ext cx="96838" cy="96838"/>
            </a:xfrm>
            <a:custGeom>
              <a:avLst/>
              <a:gdLst>
                <a:gd name="T0" fmla="*/ 101 w 101"/>
                <a:gd name="T1" fmla="*/ 51 h 101"/>
                <a:gd name="T2" fmla="*/ 93 w 101"/>
                <a:gd name="T3" fmla="*/ 43 h 101"/>
                <a:gd name="T4" fmla="*/ 58 w 101"/>
                <a:gd name="T5" fmla="*/ 7 h 101"/>
                <a:gd name="T6" fmla="*/ 50 w 101"/>
                <a:gd name="T7" fmla="*/ 0 h 101"/>
                <a:gd name="T8" fmla="*/ 43 w 101"/>
                <a:gd name="T9" fmla="*/ 7 h 101"/>
                <a:gd name="T10" fmla="*/ 7 w 101"/>
                <a:gd name="T11" fmla="*/ 43 h 101"/>
                <a:gd name="T12" fmla="*/ 0 w 101"/>
                <a:gd name="T13" fmla="*/ 51 h 101"/>
                <a:gd name="T14" fmla="*/ 7 w 101"/>
                <a:gd name="T15" fmla="*/ 58 h 101"/>
                <a:gd name="T16" fmla="*/ 43 w 101"/>
                <a:gd name="T17" fmla="*/ 94 h 101"/>
                <a:gd name="T18" fmla="*/ 50 w 101"/>
                <a:gd name="T19" fmla="*/ 101 h 101"/>
                <a:gd name="T20" fmla="*/ 58 w 101"/>
                <a:gd name="T21" fmla="*/ 94 h 101"/>
                <a:gd name="T22" fmla="*/ 93 w 101"/>
                <a:gd name="T23" fmla="*/ 58 h 101"/>
                <a:gd name="T24" fmla="*/ 101 w 101"/>
                <a:gd name="T25" fmla="*/ 51 h 101"/>
                <a:gd name="T26" fmla="*/ 50 w 101"/>
                <a:gd name="T27" fmla="*/ 67 h 101"/>
                <a:gd name="T28" fmla="*/ 34 w 101"/>
                <a:gd name="T29" fmla="*/ 51 h 101"/>
                <a:gd name="T30" fmla="*/ 50 w 101"/>
                <a:gd name="T31" fmla="*/ 34 h 101"/>
                <a:gd name="T32" fmla="*/ 66 w 101"/>
                <a:gd name="T33" fmla="*/ 51 h 101"/>
                <a:gd name="T34" fmla="*/ 50 w 101"/>
                <a:gd name="T35" fmla="*/ 6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101">
                  <a:moveTo>
                    <a:pt x="101" y="51"/>
                  </a:moveTo>
                  <a:cubicBezTo>
                    <a:pt x="101" y="46"/>
                    <a:pt x="98" y="43"/>
                    <a:pt x="93" y="43"/>
                  </a:cubicBezTo>
                  <a:cubicBezTo>
                    <a:pt x="73" y="43"/>
                    <a:pt x="58" y="28"/>
                    <a:pt x="58" y="7"/>
                  </a:cubicBezTo>
                  <a:cubicBezTo>
                    <a:pt x="58" y="3"/>
                    <a:pt x="54" y="0"/>
                    <a:pt x="50" y="0"/>
                  </a:cubicBezTo>
                  <a:cubicBezTo>
                    <a:pt x="46" y="0"/>
                    <a:pt x="43" y="3"/>
                    <a:pt x="43" y="7"/>
                  </a:cubicBezTo>
                  <a:cubicBezTo>
                    <a:pt x="43" y="28"/>
                    <a:pt x="28" y="43"/>
                    <a:pt x="7" y="43"/>
                  </a:cubicBezTo>
                  <a:cubicBezTo>
                    <a:pt x="3" y="43"/>
                    <a:pt x="0" y="46"/>
                    <a:pt x="0" y="51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28" y="58"/>
                    <a:pt x="43" y="73"/>
                    <a:pt x="43" y="94"/>
                  </a:cubicBezTo>
                  <a:cubicBezTo>
                    <a:pt x="43" y="98"/>
                    <a:pt x="46" y="101"/>
                    <a:pt x="50" y="101"/>
                  </a:cubicBezTo>
                  <a:cubicBezTo>
                    <a:pt x="54" y="101"/>
                    <a:pt x="58" y="98"/>
                    <a:pt x="58" y="94"/>
                  </a:cubicBezTo>
                  <a:cubicBezTo>
                    <a:pt x="58" y="73"/>
                    <a:pt x="73" y="58"/>
                    <a:pt x="93" y="58"/>
                  </a:cubicBezTo>
                  <a:cubicBezTo>
                    <a:pt x="98" y="58"/>
                    <a:pt x="101" y="55"/>
                    <a:pt x="101" y="51"/>
                  </a:cubicBezTo>
                  <a:close/>
                  <a:moveTo>
                    <a:pt x="50" y="67"/>
                  </a:moveTo>
                  <a:cubicBezTo>
                    <a:pt x="46" y="60"/>
                    <a:pt x="41" y="55"/>
                    <a:pt x="34" y="51"/>
                  </a:cubicBezTo>
                  <a:cubicBezTo>
                    <a:pt x="41" y="47"/>
                    <a:pt x="46" y="41"/>
                    <a:pt x="50" y="34"/>
                  </a:cubicBezTo>
                  <a:cubicBezTo>
                    <a:pt x="54" y="41"/>
                    <a:pt x="60" y="47"/>
                    <a:pt x="66" y="51"/>
                  </a:cubicBezTo>
                  <a:cubicBezTo>
                    <a:pt x="60" y="55"/>
                    <a:pt x="54" y="60"/>
                    <a:pt x="50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106" name="Freeform 620"/>
            <p:cNvSpPr>
              <a:spLocks noEditPoints="1"/>
            </p:cNvSpPr>
            <p:nvPr/>
          </p:nvSpPr>
          <p:spPr bwMode="auto">
            <a:xfrm>
              <a:off x="841375" y="1341438"/>
              <a:ext cx="95250" cy="96838"/>
            </a:xfrm>
            <a:custGeom>
              <a:avLst/>
              <a:gdLst>
                <a:gd name="T0" fmla="*/ 101 w 101"/>
                <a:gd name="T1" fmla="*/ 51 h 101"/>
                <a:gd name="T2" fmla="*/ 94 w 101"/>
                <a:gd name="T3" fmla="*/ 43 h 101"/>
                <a:gd name="T4" fmla="*/ 58 w 101"/>
                <a:gd name="T5" fmla="*/ 7 h 101"/>
                <a:gd name="T6" fmla="*/ 51 w 101"/>
                <a:gd name="T7" fmla="*/ 0 h 101"/>
                <a:gd name="T8" fmla="*/ 43 w 101"/>
                <a:gd name="T9" fmla="*/ 7 h 101"/>
                <a:gd name="T10" fmla="*/ 8 w 101"/>
                <a:gd name="T11" fmla="*/ 43 h 101"/>
                <a:gd name="T12" fmla="*/ 0 w 101"/>
                <a:gd name="T13" fmla="*/ 51 h 101"/>
                <a:gd name="T14" fmla="*/ 8 w 101"/>
                <a:gd name="T15" fmla="*/ 58 h 101"/>
                <a:gd name="T16" fmla="*/ 43 w 101"/>
                <a:gd name="T17" fmla="*/ 94 h 101"/>
                <a:gd name="T18" fmla="*/ 51 w 101"/>
                <a:gd name="T19" fmla="*/ 101 h 101"/>
                <a:gd name="T20" fmla="*/ 58 w 101"/>
                <a:gd name="T21" fmla="*/ 94 h 101"/>
                <a:gd name="T22" fmla="*/ 94 w 101"/>
                <a:gd name="T23" fmla="*/ 58 h 101"/>
                <a:gd name="T24" fmla="*/ 101 w 101"/>
                <a:gd name="T25" fmla="*/ 51 h 101"/>
                <a:gd name="T26" fmla="*/ 51 w 101"/>
                <a:gd name="T27" fmla="*/ 67 h 101"/>
                <a:gd name="T28" fmla="*/ 35 w 101"/>
                <a:gd name="T29" fmla="*/ 51 h 101"/>
                <a:gd name="T30" fmla="*/ 51 w 101"/>
                <a:gd name="T31" fmla="*/ 35 h 101"/>
                <a:gd name="T32" fmla="*/ 67 w 101"/>
                <a:gd name="T33" fmla="*/ 51 h 101"/>
                <a:gd name="T34" fmla="*/ 51 w 101"/>
                <a:gd name="T35" fmla="*/ 6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101">
                  <a:moveTo>
                    <a:pt x="101" y="51"/>
                  </a:moveTo>
                  <a:cubicBezTo>
                    <a:pt x="101" y="47"/>
                    <a:pt x="98" y="43"/>
                    <a:pt x="94" y="43"/>
                  </a:cubicBezTo>
                  <a:cubicBezTo>
                    <a:pt x="73" y="43"/>
                    <a:pt x="58" y="28"/>
                    <a:pt x="58" y="7"/>
                  </a:cubicBezTo>
                  <a:cubicBezTo>
                    <a:pt x="58" y="3"/>
                    <a:pt x="55" y="0"/>
                    <a:pt x="51" y="0"/>
                  </a:cubicBezTo>
                  <a:cubicBezTo>
                    <a:pt x="47" y="0"/>
                    <a:pt x="43" y="3"/>
                    <a:pt x="43" y="7"/>
                  </a:cubicBezTo>
                  <a:cubicBezTo>
                    <a:pt x="43" y="28"/>
                    <a:pt x="28" y="43"/>
                    <a:pt x="8" y="43"/>
                  </a:cubicBezTo>
                  <a:cubicBezTo>
                    <a:pt x="3" y="43"/>
                    <a:pt x="0" y="47"/>
                    <a:pt x="0" y="51"/>
                  </a:cubicBezTo>
                  <a:cubicBezTo>
                    <a:pt x="0" y="55"/>
                    <a:pt x="3" y="58"/>
                    <a:pt x="8" y="58"/>
                  </a:cubicBezTo>
                  <a:cubicBezTo>
                    <a:pt x="28" y="58"/>
                    <a:pt x="43" y="73"/>
                    <a:pt x="43" y="94"/>
                  </a:cubicBezTo>
                  <a:cubicBezTo>
                    <a:pt x="43" y="98"/>
                    <a:pt x="47" y="101"/>
                    <a:pt x="51" y="101"/>
                  </a:cubicBezTo>
                  <a:cubicBezTo>
                    <a:pt x="55" y="101"/>
                    <a:pt x="58" y="98"/>
                    <a:pt x="58" y="94"/>
                  </a:cubicBezTo>
                  <a:cubicBezTo>
                    <a:pt x="58" y="73"/>
                    <a:pt x="73" y="58"/>
                    <a:pt x="94" y="58"/>
                  </a:cubicBezTo>
                  <a:cubicBezTo>
                    <a:pt x="98" y="58"/>
                    <a:pt x="101" y="55"/>
                    <a:pt x="101" y="51"/>
                  </a:cubicBezTo>
                  <a:close/>
                  <a:moveTo>
                    <a:pt x="51" y="67"/>
                  </a:moveTo>
                  <a:cubicBezTo>
                    <a:pt x="47" y="60"/>
                    <a:pt x="41" y="55"/>
                    <a:pt x="35" y="51"/>
                  </a:cubicBezTo>
                  <a:cubicBezTo>
                    <a:pt x="41" y="47"/>
                    <a:pt x="47" y="41"/>
                    <a:pt x="51" y="35"/>
                  </a:cubicBezTo>
                  <a:cubicBezTo>
                    <a:pt x="55" y="41"/>
                    <a:pt x="60" y="47"/>
                    <a:pt x="67" y="51"/>
                  </a:cubicBezTo>
                  <a:cubicBezTo>
                    <a:pt x="60" y="55"/>
                    <a:pt x="55" y="60"/>
                    <a:pt x="51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107" name="Freeform 621"/>
            <p:cNvSpPr>
              <a:spLocks noEditPoints="1"/>
            </p:cNvSpPr>
            <p:nvPr/>
          </p:nvSpPr>
          <p:spPr bwMode="auto">
            <a:xfrm>
              <a:off x="431800" y="1092200"/>
              <a:ext cx="96838" cy="96838"/>
            </a:xfrm>
            <a:custGeom>
              <a:avLst/>
              <a:gdLst>
                <a:gd name="T0" fmla="*/ 43 w 101"/>
                <a:gd name="T1" fmla="*/ 94 h 101"/>
                <a:gd name="T2" fmla="*/ 51 w 101"/>
                <a:gd name="T3" fmla="*/ 101 h 101"/>
                <a:gd name="T4" fmla="*/ 58 w 101"/>
                <a:gd name="T5" fmla="*/ 94 h 101"/>
                <a:gd name="T6" fmla="*/ 94 w 101"/>
                <a:gd name="T7" fmla="*/ 58 h 101"/>
                <a:gd name="T8" fmla="*/ 101 w 101"/>
                <a:gd name="T9" fmla="*/ 51 h 101"/>
                <a:gd name="T10" fmla="*/ 94 w 101"/>
                <a:gd name="T11" fmla="*/ 43 h 101"/>
                <a:gd name="T12" fmla="*/ 58 w 101"/>
                <a:gd name="T13" fmla="*/ 7 h 101"/>
                <a:gd name="T14" fmla="*/ 51 w 101"/>
                <a:gd name="T15" fmla="*/ 0 h 101"/>
                <a:gd name="T16" fmla="*/ 43 w 101"/>
                <a:gd name="T17" fmla="*/ 7 h 101"/>
                <a:gd name="T18" fmla="*/ 8 w 101"/>
                <a:gd name="T19" fmla="*/ 43 h 101"/>
                <a:gd name="T20" fmla="*/ 0 w 101"/>
                <a:gd name="T21" fmla="*/ 51 h 101"/>
                <a:gd name="T22" fmla="*/ 8 w 101"/>
                <a:gd name="T23" fmla="*/ 58 h 101"/>
                <a:gd name="T24" fmla="*/ 43 w 101"/>
                <a:gd name="T25" fmla="*/ 94 h 101"/>
                <a:gd name="T26" fmla="*/ 51 w 101"/>
                <a:gd name="T27" fmla="*/ 35 h 101"/>
                <a:gd name="T28" fmla="*/ 67 w 101"/>
                <a:gd name="T29" fmla="*/ 51 h 101"/>
                <a:gd name="T30" fmla="*/ 51 w 101"/>
                <a:gd name="T31" fmla="*/ 67 h 101"/>
                <a:gd name="T32" fmla="*/ 35 w 101"/>
                <a:gd name="T33" fmla="*/ 51 h 101"/>
                <a:gd name="T34" fmla="*/ 51 w 101"/>
                <a:gd name="T35" fmla="*/ 3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101">
                  <a:moveTo>
                    <a:pt x="43" y="94"/>
                  </a:moveTo>
                  <a:cubicBezTo>
                    <a:pt x="43" y="98"/>
                    <a:pt x="47" y="101"/>
                    <a:pt x="51" y="101"/>
                  </a:cubicBezTo>
                  <a:cubicBezTo>
                    <a:pt x="55" y="101"/>
                    <a:pt x="58" y="98"/>
                    <a:pt x="58" y="94"/>
                  </a:cubicBezTo>
                  <a:cubicBezTo>
                    <a:pt x="58" y="73"/>
                    <a:pt x="73" y="58"/>
                    <a:pt x="94" y="58"/>
                  </a:cubicBezTo>
                  <a:cubicBezTo>
                    <a:pt x="98" y="58"/>
                    <a:pt x="101" y="55"/>
                    <a:pt x="101" y="51"/>
                  </a:cubicBezTo>
                  <a:cubicBezTo>
                    <a:pt x="101" y="47"/>
                    <a:pt x="98" y="43"/>
                    <a:pt x="94" y="43"/>
                  </a:cubicBezTo>
                  <a:cubicBezTo>
                    <a:pt x="73" y="43"/>
                    <a:pt x="58" y="28"/>
                    <a:pt x="58" y="7"/>
                  </a:cubicBezTo>
                  <a:cubicBezTo>
                    <a:pt x="58" y="3"/>
                    <a:pt x="55" y="0"/>
                    <a:pt x="51" y="0"/>
                  </a:cubicBezTo>
                  <a:cubicBezTo>
                    <a:pt x="47" y="0"/>
                    <a:pt x="43" y="3"/>
                    <a:pt x="43" y="7"/>
                  </a:cubicBezTo>
                  <a:cubicBezTo>
                    <a:pt x="43" y="28"/>
                    <a:pt x="28" y="43"/>
                    <a:pt x="8" y="43"/>
                  </a:cubicBezTo>
                  <a:cubicBezTo>
                    <a:pt x="3" y="43"/>
                    <a:pt x="0" y="47"/>
                    <a:pt x="0" y="51"/>
                  </a:cubicBezTo>
                  <a:cubicBezTo>
                    <a:pt x="0" y="55"/>
                    <a:pt x="3" y="58"/>
                    <a:pt x="8" y="58"/>
                  </a:cubicBezTo>
                  <a:cubicBezTo>
                    <a:pt x="28" y="58"/>
                    <a:pt x="43" y="73"/>
                    <a:pt x="43" y="94"/>
                  </a:cubicBezTo>
                  <a:close/>
                  <a:moveTo>
                    <a:pt x="51" y="35"/>
                  </a:moveTo>
                  <a:cubicBezTo>
                    <a:pt x="55" y="41"/>
                    <a:pt x="60" y="47"/>
                    <a:pt x="67" y="51"/>
                  </a:cubicBezTo>
                  <a:cubicBezTo>
                    <a:pt x="60" y="55"/>
                    <a:pt x="55" y="60"/>
                    <a:pt x="51" y="67"/>
                  </a:cubicBezTo>
                  <a:cubicBezTo>
                    <a:pt x="47" y="60"/>
                    <a:pt x="41" y="55"/>
                    <a:pt x="35" y="51"/>
                  </a:cubicBezTo>
                  <a:cubicBezTo>
                    <a:pt x="41" y="47"/>
                    <a:pt x="47" y="41"/>
                    <a:pt x="5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108" name="Freeform 625"/>
            <p:cNvSpPr>
              <a:spLocks noEditPoints="1"/>
            </p:cNvSpPr>
            <p:nvPr/>
          </p:nvSpPr>
          <p:spPr bwMode="auto">
            <a:xfrm>
              <a:off x="677863" y="777875"/>
              <a:ext cx="282575" cy="190500"/>
            </a:xfrm>
            <a:custGeom>
              <a:avLst/>
              <a:gdLst>
                <a:gd name="T0" fmla="*/ 275 w 296"/>
                <a:gd name="T1" fmla="*/ 43 h 200"/>
                <a:gd name="T2" fmla="*/ 296 w 296"/>
                <a:gd name="T3" fmla="*/ 22 h 200"/>
                <a:gd name="T4" fmla="*/ 275 w 296"/>
                <a:gd name="T5" fmla="*/ 0 h 200"/>
                <a:gd name="T6" fmla="*/ 254 w 296"/>
                <a:gd name="T7" fmla="*/ 22 h 200"/>
                <a:gd name="T8" fmla="*/ 257 w 296"/>
                <a:gd name="T9" fmla="*/ 32 h 200"/>
                <a:gd name="T10" fmla="*/ 196 w 296"/>
                <a:gd name="T11" fmla="*/ 114 h 200"/>
                <a:gd name="T12" fmla="*/ 190 w 296"/>
                <a:gd name="T13" fmla="*/ 113 h 200"/>
                <a:gd name="T14" fmla="*/ 176 w 296"/>
                <a:gd name="T15" fmla="*/ 118 h 200"/>
                <a:gd name="T16" fmla="*/ 127 w 296"/>
                <a:gd name="T17" fmla="*/ 95 h 200"/>
                <a:gd name="T18" fmla="*/ 127 w 296"/>
                <a:gd name="T19" fmla="*/ 94 h 200"/>
                <a:gd name="T20" fmla="*/ 106 w 296"/>
                <a:gd name="T21" fmla="*/ 72 h 200"/>
                <a:gd name="T22" fmla="*/ 84 w 296"/>
                <a:gd name="T23" fmla="*/ 94 h 200"/>
                <a:gd name="T24" fmla="*/ 86 w 296"/>
                <a:gd name="T25" fmla="*/ 102 h 200"/>
                <a:gd name="T26" fmla="*/ 29 w 296"/>
                <a:gd name="T27" fmla="*/ 159 h 200"/>
                <a:gd name="T28" fmla="*/ 21 w 296"/>
                <a:gd name="T29" fmla="*/ 157 h 200"/>
                <a:gd name="T30" fmla="*/ 0 w 296"/>
                <a:gd name="T31" fmla="*/ 179 h 200"/>
                <a:gd name="T32" fmla="*/ 21 w 296"/>
                <a:gd name="T33" fmla="*/ 200 h 200"/>
                <a:gd name="T34" fmla="*/ 42 w 296"/>
                <a:gd name="T35" fmla="*/ 179 h 200"/>
                <a:gd name="T36" fmla="*/ 40 w 296"/>
                <a:gd name="T37" fmla="*/ 170 h 200"/>
                <a:gd name="T38" fmla="*/ 97 w 296"/>
                <a:gd name="T39" fmla="*/ 113 h 200"/>
                <a:gd name="T40" fmla="*/ 106 w 296"/>
                <a:gd name="T41" fmla="*/ 115 h 200"/>
                <a:gd name="T42" fmla="*/ 120 w 296"/>
                <a:gd name="T43" fmla="*/ 109 h 200"/>
                <a:gd name="T44" fmla="*/ 169 w 296"/>
                <a:gd name="T45" fmla="*/ 133 h 200"/>
                <a:gd name="T46" fmla="*/ 169 w 296"/>
                <a:gd name="T47" fmla="*/ 134 h 200"/>
                <a:gd name="T48" fmla="*/ 190 w 296"/>
                <a:gd name="T49" fmla="*/ 155 h 200"/>
                <a:gd name="T50" fmla="*/ 212 w 296"/>
                <a:gd name="T51" fmla="*/ 134 h 200"/>
                <a:gd name="T52" fmla="*/ 208 w 296"/>
                <a:gd name="T53" fmla="*/ 123 h 200"/>
                <a:gd name="T54" fmla="*/ 270 w 296"/>
                <a:gd name="T55" fmla="*/ 42 h 200"/>
                <a:gd name="T56" fmla="*/ 275 w 296"/>
                <a:gd name="T57" fmla="*/ 43 h 200"/>
                <a:gd name="T58" fmla="*/ 275 w 296"/>
                <a:gd name="T59" fmla="*/ 15 h 200"/>
                <a:gd name="T60" fmla="*/ 281 w 296"/>
                <a:gd name="T61" fmla="*/ 22 h 200"/>
                <a:gd name="T62" fmla="*/ 275 w 296"/>
                <a:gd name="T63" fmla="*/ 28 h 200"/>
                <a:gd name="T64" fmla="*/ 269 w 296"/>
                <a:gd name="T65" fmla="*/ 22 h 200"/>
                <a:gd name="T66" fmla="*/ 275 w 296"/>
                <a:gd name="T67" fmla="*/ 15 h 200"/>
                <a:gd name="T68" fmla="*/ 21 w 296"/>
                <a:gd name="T69" fmla="*/ 185 h 200"/>
                <a:gd name="T70" fmla="*/ 14 w 296"/>
                <a:gd name="T71" fmla="*/ 179 h 200"/>
                <a:gd name="T72" fmla="*/ 21 w 296"/>
                <a:gd name="T73" fmla="*/ 172 h 200"/>
                <a:gd name="T74" fmla="*/ 27 w 296"/>
                <a:gd name="T75" fmla="*/ 179 h 200"/>
                <a:gd name="T76" fmla="*/ 21 w 296"/>
                <a:gd name="T77" fmla="*/ 185 h 200"/>
                <a:gd name="T78" fmla="*/ 106 w 296"/>
                <a:gd name="T79" fmla="*/ 100 h 200"/>
                <a:gd name="T80" fmla="*/ 99 w 296"/>
                <a:gd name="T81" fmla="*/ 94 h 200"/>
                <a:gd name="T82" fmla="*/ 106 w 296"/>
                <a:gd name="T83" fmla="*/ 87 h 200"/>
                <a:gd name="T84" fmla="*/ 112 w 296"/>
                <a:gd name="T85" fmla="*/ 94 h 200"/>
                <a:gd name="T86" fmla="*/ 106 w 296"/>
                <a:gd name="T87" fmla="*/ 100 h 200"/>
                <a:gd name="T88" fmla="*/ 190 w 296"/>
                <a:gd name="T89" fmla="*/ 141 h 200"/>
                <a:gd name="T90" fmla="*/ 184 w 296"/>
                <a:gd name="T91" fmla="*/ 134 h 200"/>
                <a:gd name="T92" fmla="*/ 190 w 296"/>
                <a:gd name="T93" fmla="*/ 128 h 200"/>
                <a:gd name="T94" fmla="*/ 197 w 296"/>
                <a:gd name="T95" fmla="*/ 134 h 200"/>
                <a:gd name="T96" fmla="*/ 190 w 296"/>
                <a:gd name="T97" fmla="*/ 141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6" h="200">
                  <a:moveTo>
                    <a:pt x="275" y="43"/>
                  </a:moveTo>
                  <a:cubicBezTo>
                    <a:pt x="287" y="43"/>
                    <a:pt x="296" y="33"/>
                    <a:pt x="296" y="22"/>
                  </a:cubicBezTo>
                  <a:cubicBezTo>
                    <a:pt x="296" y="10"/>
                    <a:pt x="287" y="0"/>
                    <a:pt x="275" y="0"/>
                  </a:cubicBezTo>
                  <a:cubicBezTo>
                    <a:pt x="263" y="0"/>
                    <a:pt x="254" y="10"/>
                    <a:pt x="254" y="22"/>
                  </a:cubicBezTo>
                  <a:cubicBezTo>
                    <a:pt x="254" y="26"/>
                    <a:pt x="255" y="29"/>
                    <a:pt x="257" y="32"/>
                  </a:cubicBezTo>
                  <a:cubicBezTo>
                    <a:pt x="196" y="114"/>
                    <a:pt x="196" y="114"/>
                    <a:pt x="196" y="114"/>
                  </a:cubicBezTo>
                  <a:cubicBezTo>
                    <a:pt x="194" y="113"/>
                    <a:pt x="192" y="113"/>
                    <a:pt x="190" y="113"/>
                  </a:cubicBezTo>
                  <a:cubicBezTo>
                    <a:pt x="185" y="113"/>
                    <a:pt x="180" y="115"/>
                    <a:pt x="176" y="118"/>
                  </a:cubicBezTo>
                  <a:cubicBezTo>
                    <a:pt x="127" y="95"/>
                    <a:pt x="127" y="95"/>
                    <a:pt x="127" y="95"/>
                  </a:cubicBezTo>
                  <a:cubicBezTo>
                    <a:pt x="127" y="94"/>
                    <a:pt x="127" y="94"/>
                    <a:pt x="127" y="94"/>
                  </a:cubicBezTo>
                  <a:cubicBezTo>
                    <a:pt x="127" y="82"/>
                    <a:pt x="117" y="72"/>
                    <a:pt x="106" y="72"/>
                  </a:cubicBezTo>
                  <a:cubicBezTo>
                    <a:pt x="94" y="72"/>
                    <a:pt x="84" y="82"/>
                    <a:pt x="84" y="94"/>
                  </a:cubicBezTo>
                  <a:cubicBezTo>
                    <a:pt x="84" y="97"/>
                    <a:pt x="85" y="99"/>
                    <a:pt x="86" y="102"/>
                  </a:cubicBezTo>
                  <a:cubicBezTo>
                    <a:pt x="29" y="159"/>
                    <a:pt x="29" y="159"/>
                    <a:pt x="29" y="159"/>
                  </a:cubicBezTo>
                  <a:cubicBezTo>
                    <a:pt x="26" y="158"/>
                    <a:pt x="24" y="157"/>
                    <a:pt x="21" y="157"/>
                  </a:cubicBezTo>
                  <a:cubicBezTo>
                    <a:pt x="9" y="157"/>
                    <a:pt x="0" y="167"/>
                    <a:pt x="0" y="179"/>
                  </a:cubicBezTo>
                  <a:cubicBezTo>
                    <a:pt x="0" y="190"/>
                    <a:pt x="9" y="200"/>
                    <a:pt x="21" y="200"/>
                  </a:cubicBezTo>
                  <a:cubicBezTo>
                    <a:pt x="32" y="200"/>
                    <a:pt x="42" y="190"/>
                    <a:pt x="42" y="179"/>
                  </a:cubicBezTo>
                  <a:cubicBezTo>
                    <a:pt x="42" y="176"/>
                    <a:pt x="41" y="173"/>
                    <a:pt x="40" y="170"/>
                  </a:cubicBezTo>
                  <a:cubicBezTo>
                    <a:pt x="97" y="113"/>
                    <a:pt x="97" y="113"/>
                    <a:pt x="97" y="113"/>
                  </a:cubicBezTo>
                  <a:cubicBezTo>
                    <a:pt x="100" y="114"/>
                    <a:pt x="103" y="115"/>
                    <a:pt x="106" y="115"/>
                  </a:cubicBezTo>
                  <a:cubicBezTo>
                    <a:pt x="111" y="115"/>
                    <a:pt x="116" y="113"/>
                    <a:pt x="120" y="109"/>
                  </a:cubicBezTo>
                  <a:cubicBezTo>
                    <a:pt x="169" y="133"/>
                    <a:pt x="169" y="133"/>
                    <a:pt x="169" y="133"/>
                  </a:cubicBezTo>
                  <a:cubicBezTo>
                    <a:pt x="169" y="133"/>
                    <a:pt x="169" y="134"/>
                    <a:pt x="169" y="134"/>
                  </a:cubicBezTo>
                  <a:cubicBezTo>
                    <a:pt x="169" y="146"/>
                    <a:pt x="179" y="155"/>
                    <a:pt x="190" y="155"/>
                  </a:cubicBezTo>
                  <a:cubicBezTo>
                    <a:pt x="202" y="155"/>
                    <a:pt x="212" y="146"/>
                    <a:pt x="212" y="134"/>
                  </a:cubicBezTo>
                  <a:cubicBezTo>
                    <a:pt x="212" y="130"/>
                    <a:pt x="210" y="127"/>
                    <a:pt x="208" y="123"/>
                  </a:cubicBezTo>
                  <a:cubicBezTo>
                    <a:pt x="270" y="42"/>
                    <a:pt x="270" y="42"/>
                    <a:pt x="270" y="42"/>
                  </a:cubicBezTo>
                  <a:cubicBezTo>
                    <a:pt x="271" y="42"/>
                    <a:pt x="273" y="43"/>
                    <a:pt x="275" y="43"/>
                  </a:cubicBezTo>
                  <a:close/>
                  <a:moveTo>
                    <a:pt x="275" y="15"/>
                  </a:moveTo>
                  <a:cubicBezTo>
                    <a:pt x="279" y="15"/>
                    <a:pt x="281" y="18"/>
                    <a:pt x="281" y="22"/>
                  </a:cubicBezTo>
                  <a:cubicBezTo>
                    <a:pt x="281" y="25"/>
                    <a:pt x="279" y="28"/>
                    <a:pt x="275" y="28"/>
                  </a:cubicBezTo>
                  <a:cubicBezTo>
                    <a:pt x="271" y="28"/>
                    <a:pt x="269" y="25"/>
                    <a:pt x="269" y="22"/>
                  </a:cubicBezTo>
                  <a:cubicBezTo>
                    <a:pt x="269" y="18"/>
                    <a:pt x="271" y="15"/>
                    <a:pt x="275" y="15"/>
                  </a:cubicBezTo>
                  <a:close/>
                  <a:moveTo>
                    <a:pt x="21" y="185"/>
                  </a:moveTo>
                  <a:cubicBezTo>
                    <a:pt x="17" y="185"/>
                    <a:pt x="14" y="182"/>
                    <a:pt x="14" y="179"/>
                  </a:cubicBezTo>
                  <a:cubicBezTo>
                    <a:pt x="14" y="175"/>
                    <a:pt x="17" y="172"/>
                    <a:pt x="21" y="172"/>
                  </a:cubicBezTo>
                  <a:cubicBezTo>
                    <a:pt x="24" y="172"/>
                    <a:pt x="27" y="175"/>
                    <a:pt x="27" y="179"/>
                  </a:cubicBezTo>
                  <a:cubicBezTo>
                    <a:pt x="27" y="182"/>
                    <a:pt x="24" y="185"/>
                    <a:pt x="21" y="185"/>
                  </a:cubicBezTo>
                  <a:close/>
                  <a:moveTo>
                    <a:pt x="106" y="100"/>
                  </a:moveTo>
                  <a:cubicBezTo>
                    <a:pt x="102" y="100"/>
                    <a:pt x="99" y="97"/>
                    <a:pt x="99" y="94"/>
                  </a:cubicBezTo>
                  <a:cubicBezTo>
                    <a:pt x="99" y="90"/>
                    <a:pt x="102" y="87"/>
                    <a:pt x="106" y="87"/>
                  </a:cubicBezTo>
                  <a:cubicBezTo>
                    <a:pt x="109" y="87"/>
                    <a:pt x="112" y="90"/>
                    <a:pt x="112" y="94"/>
                  </a:cubicBezTo>
                  <a:cubicBezTo>
                    <a:pt x="112" y="97"/>
                    <a:pt x="109" y="100"/>
                    <a:pt x="106" y="100"/>
                  </a:cubicBezTo>
                  <a:close/>
                  <a:moveTo>
                    <a:pt x="190" y="141"/>
                  </a:moveTo>
                  <a:cubicBezTo>
                    <a:pt x="187" y="141"/>
                    <a:pt x="184" y="138"/>
                    <a:pt x="184" y="134"/>
                  </a:cubicBezTo>
                  <a:cubicBezTo>
                    <a:pt x="184" y="131"/>
                    <a:pt x="187" y="128"/>
                    <a:pt x="190" y="128"/>
                  </a:cubicBezTo>
                  <a:cubicBezTo>
                    <a:pt x="194" y="128"/>
                    <a:pt x="197" y="131"/>
                    <a:pt x="197" y="134"/>
                  </a:cubicBezTo>
                  <a:cubicBezTo>
                    <a:pt x="197" y="138"/>
                    <a:pt x="194" y="141"/>
                    <a:pt x="190" y="1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109" name="Freeform 626"/>
            <p:cNvSpPr>
              <a:spLocks/>
            </p:cNvSpPr>
            <p:nvPr/>
          </p:nvSpPr>
          <p:spPr bwMode="auto">
            <a:xfrm>
              <a:off x="1776413" y="1955800"/>
              <a:ext cx="30163" cy="22225"/>
            </a:xfrm>
            <a:custGeom>
              <a:avLst/>
              <a:gdLst>
                <a:gd name="T0" fmla="*/ 14 w 31"/>
                <a:gd name="T1" fmla="*/ 2 h 23"/>
                <a:gd name="T2" fmla="*/ 2 w 31"/>
                <a:gd name="T3" fmla="*/ 15 h 23"/>
                <a:gd name="T4" fmla="*/ 18 w 31"/>
                <a:gd name="T5" fmla="*/ 21 h 23"/>
                <a:gd name="T6" fmla="*/ 30 w 31"/>
                <a:gd name="T7" fmla="*/ 8 h 23"/>
                <a:gd name="T8" fmla="*/ 14 w 31"/>
                <a:gd name="T9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3">
                  <a:moveTo>
                    <a:pt x="14" y="2"/>
                  </a:moveTo>
                  <a:cubicBezTo>
                    <a:pt x="6" y="4"/>
                    <a:pt x="0" y="9"/>
                    <a:pt x="2" y="15"/>
                  </a:cubicBezTo>
                  <a:cubicBezTo>
                    <a:pt x="3" y="20"/>
                    <a:pt x="10" y="23"/>
                    <a:pt x="18" y="21"/>
                  </a:cubicBezTo>
                  <a:cubicBezTo>
                    <a:pt x="26" y="19"/>
                    <a:pt x="31" y="14"/>
                    <a:pt x="30" y="8"/>
                  </a:cubicBezTo>
                  <a:cubicBezTo>
                    <a:pt x="29" y="3"/>
                    <a:pt x="21" y="0"/>
                    <a:pt x="1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110" name="Oval 628"/>
            <p:cNvSpPr>
              <a:spLocks noChangeArrowheads="1"/>
            </p:cNvSpPr>
            <p:nvPr/>
          </p:nvSpPr>
          <p:spPr bwMode="auto">
            <a:xfrm>
              <a:off x="1625600" y="1539875"/>
              <a:ext cx="17463" cy="190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111" name="Oval 629"/>
            <p:cNvSpPr>
              <a:spLocks noChangeArrowheads="1"/>
            </p:cNvSpPr>
            <p:nvPr/>
          </p:nvSpPr>
          <p:spPr bwMode="auto">
            <a:xfrm>
              <a:off x="804863" y="706438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112" name="Oval 630"/>
            <p:cNvSpPr>
              <a:spLocks noChangeArrowheads="1"/>
            </p:cNvSpPr>
            <p:nvPr/>
          </p:nvSpPr>
          <p:spPr bwMode="auto">
            <a:xfrm>
              <a:off x="1136650" y="1047750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113" name="Oval 631"/>
            <p:cNvSpPr>
              <a:spLocks noChangeArrowheads="1"/>
            </p:cNvSpPr>
            <p:nvPr/>
          </p:nvSpPr>
          <p:spPr bwMode="auto">
            <a:xfrm>
              <a:off x="1179513" y="1047750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114" name="Oval 632"/>
            <p:cNvSpPr>
              <a:spLocks noChangeArrowheads="1"/>
            </p:cNvSpPr>
            <p:nvPr/>
          </p:nvSpPr>
          <p:spPr bwMode="auto">
            <a:xfrm>
              <a:off x="1136650" y="1012825"/>
              <a:ext cx="17463" cy="190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115" name="Oval 633"/>
            <p:cNvSpPr>
              <a:spLocks noChangeArrowheads="1"/>
            </p:cNvSpPr>
            <p:nvPr/>
          </p:nvSpPr>
          <p:spPr bwMode="auto">
            <a:xfrm>
              <a:off x="1179513" y="1012825"/>
              <a:ext cx="17463" cy="190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116" name="Oval 634"/>
            <p:cNvSpPr>
              <a:spLocks noChangeArrowheads="1"/>
            </p:cNvSpPr>
            <p:nvPr/>
          </p:nvSpPr>
          <p:spPr bwMode="auto">
            <a:xfrm>
              <a:off x="1136650" y="979488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117" name="Oval 635"/>
            <p:cNvSpPr>
              <a:spLocks noChangeArrowheads="1"/>
            </p:cNvSpPr>
            <p:nvPr/>
          </p:nvSpPr>
          <p:spPr bwMode="auto">
            <a:xfrm>
              <a:off x="1179513" y="979488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118" name="Oval 636"/>
            <p:cNvSpPr>
              <a:spLocks noChangeArrowheads="1"/>
            </p:cNvSpPr>
            <p:nvPr/>
          </p:nvSpPr>
          <p:spPr bwMode="auto">
            <a:xfrm>
              <a:off x="1136650" y="946150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119" name="Oval 637"/>
            <p:cNvSpPr>
              <a:spLocks noChangeArrowheads="1"/>
            </p:cNvSpPr>
            <p:nvPr/>
          </p:nvSpPr>
          <p:spPr bwMode="auto">
            <a:xfrm>
              <a:off x="1179513" y="946150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120" name="Freeform 639"/>
            <p:cNvSpPr>
              <a:spLocks/>
            </p:cNvSpPr>
            <p:nvPr/>
          </p:nvSpPr>
          <p:spPr bwMode="auto">
            <a:xfrm>
              <a:off x="14288" y="1308100"/>
              <a:ext cx="117475" cy="130175"/>
            </a:xfrm>
            <a:custGeom>
              <a:avLst/>
              <a:gdLst>
                <a:gd name="T0" fmla="*/ 77 w 123"/>
                <a:gd name="T1" fmla="*/ 136 h 136"/>
                <a:gd name="T2" fmla="*/ 121 w 123"/>
                <a:gd name="T3" fmla="*/ 117 h 136"/>
                <a:gd name="T4" fmla="*/ 123 w 123"/>
                <a:gd name="T5" fmla="*/ 111 h 136"/>
                <a:gd name="T6" fmla="*/ 119 w 123"/>
                <a:gd name="T7" fmla="*/ 105 h 136"/>
                <a:gd name="T8" fmla="*/ 109 w 123"/>
                <a:gd name="T9" fmla="*/ 106 h 136"/>
                <a:gd name="T10" fmla="*/ 77 w 123"/>
                <a:gd name="T11" fmla="*/ 120 h 136"/>
                <a:gd name="T12" fmla="*/ 35 w 123"/>
                <a:gd name="T13" fmla="*/ 86 h 136"/>
                <a:gd name="T14" fmla="*/ 87 w 123"/>
                <a:gd name="T15" fmla="*/ 86 h 136"/>
                <a:gd name="T16" fmla="*/ 93 w 123"/>
                <a:gd name="T17" fmla="*/ 80 h 136"/>
                <a:gd name="T18" fmla="*/ 87 w 123"/>
                <a:gd name="T19" fmla="*/ 74 h 136"/>
                <a:gd name="T20" fmla="*/ 34 w 123"/>
                <a:gd name="T21" fmla="*/ 74 h 136"/>
                <a:gd name="T22" fmla="*/ 33 w 123"/>
                <a:gd name="T23" fmla="*/ 68 h 136"/>
                <a:gd name="T24" fmla="*/ 34 w 123"/>
                <a:gd name="T25" fmla="*/ 61 h 136"/>
                <a:gd name="T26" fmla="*/ 87 w 123"/>
                <a:gd name="T27" fmla="*/ 61 h 136"/>
                <a:gd name="T28" fmla="*/ 93 w 123"/>
                <a:gd name="T29" fmla="*/ 55 h 136"/>
                <a:gd name="T30" fmla="*/ 87 w 123"/>
                <a:gd name="T31" fmla="*/ 49 h 136"/>
                <a:gd name="T32" fmla="*/ 35 w 123"/>
                <a:gd name="T33" fmla="*/ 49 h 136"/>
                <a:gd name="T34" fmla="*/ 77 w 123"/>
                <a:gd name="T35" fmla="*/ 15 h 136"/>
                <a:gd name="T36" fmla="*/ 109 w 123"/>
                <a:gd name="T37" fmla="*/ 29 h 136"/>
                <a:gd name="T38" fmla="*/ 119 w 123"/>
                <a:gd name="T39" fmla="*/ 30 h 136"/>
                <a:gd name="T40" fmla="*/ 122 w 123"/>
                <a:gd name="T41" fmla="*/ 24 h 136"/>
                <a:gd name="T42" fmla="*/ 120 w 123"/>
                <a:gd name="T43" fmla="*/ 18 h 136"/>
                <a:gd name="T44" fmla="*/ 77 w 123"/>
                <a:gd name="T45" fmla="*/ 0 h 136"/>
                <a:gd name="T46" fmla="*/ 18 w 123"/>
                <a:gd name="T47" fmla="*/ 49 h 136"/>
                <a:gd name="T48" fmla="*/ 6 w 123"/>
                <a:gd name="T49" fmla="*/ 49 h 136"/>
                <a:gd name="T50" fmla="*/ 0 w 123"/>
                <a:gd name="T51" fmla="*/ 55 h 136"/>
                <a:gd name="T52" fmla="*/ 6 w 123"/>
                <a:gd name="T53" fmla="*/ 61 h 136"/>
                <a:gd name="T54" fmla="*/ 16 w 123"/>
                <a:gd name="T55" fmla="*/ 61 h 136"/>
                <a:gd name="T56" fmla="*/ 16 w 123"/>
                <a:gd name="T57" fmla="*/ 68 h 136"/>
                <a:gd name="T58" fmla="*/ 16 w 123"/>
                <a:gd name="T59" fmla="*/ 74 h 136"/>
                <a:gd name="T60" fmla="*/ 6 w 123"/>
                <a:gd name="T61" fmla="*/ 74 h 136"/>
                <a:gd name="T62" fmla="*/ 0 w 123"/>
                <a:gd name="T63" fmla="*/ 80 h 136"/>
                <a:gd name="T64" fmla="*/ 6 w 123"/>
                <a:gd name="T65" fmla="*/ 86 h 136"/>
                <a:gd name="T66" fmla="*/ 18 w 123"/>
                <a:gd name="T67" fmla="*/ 86 h 136"/>
                <a:gd name="T68" fmla="*/ 77 w 123"/>
                <a:gd name="T69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3" h="136">
                  <a:moveTo>
                    <a:pt x="77" y="136"/>
                  </a:moveTo>
                  <a:cubicBezTo>
                    <a:pt x="95" y="136"/>
                    <a:pt x="109" y="129"/>
                    <a:pt x="121" y="117"/>
                  </a:cubicBezTo>
                  <a:cubicBezTo>
                    <a:pt x="122" y="115"/>
                    <a:pt x="123" y="113"/>
                    <a:pt x="123" y="111"/>
                  </a:cubicBezTo>
                  <a:cubicBezTo>
                    <a:pt x="122" y="109"/>
                    <a:pt x="121" y="106"/>
                    <a:pt x="119" y="105"/>
                  </a:cubicBezTo>
                  <a:cubicBezTo>
                    <a:pt x="116" y="103"/>
                    <a:pt x="111" y="103"/>
                    <a:pt x="109" y="106"/>
                  </a:cubicBezTo>
                  <a:cubicBezTo>
                    <a:pt x="101" y="115"/>
                    <a:pt x="90" y="120"/>
                    <a:pt x="77" y="120"/>
                  </a:cubicBezTo>
                  <a:cubicBezTo>
                    <a:pt x="57" y="120"/>
                    <a:pt x="41" y="107"/>
                    <a:pt x="35" y="86"/>
                  </a:cubicBezTo>
                  <a:cubicBezTo>
                    <a:pt x="87" y="86"/>
                    <a:pt x="87" y="86"/>
                    <a:pt x="87" y="86"/>
                  </a:cubicBezTo>
                  <a:cubicBezTo>
                    <a:pt x="90" y="86"/>
                    <a:pt x="93" y="84"/>
                    <a:pt x="93" y="80"/>
                  </a:cubicBezTo>
                  <a:cubicBezTo>
                    <a:pt x="93" y="77"/>
                    <a:pt x="90" y="74"/>
                    <a:pt x="87" y="74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33" y="72"/>
                    <a:pt x="33" y="70"/>
                    <a:pt x="33" y="68"/>
                  </a:cubicBezTo>
                  <a:cubicBezTo>
                    <a:pt x="33" y="65"/>
                    <a:pt x="33" y="63"/>
                    <a:pt x="34" y="61"/>
                  </a:cubicBezTo>
                  <a:cubicBezTo>
                    <a:pt x="87" y="61"/>
                    <a:pt x="87" y="61"/>
                    <a:pt x="87" y="61"/>
                  </a:cubicBezTo>
                  <a:cubicBezTo>
                    <a:pt x="90" y="61"/>
                    <a:pt x="93" y="58"/>
                    <a:pt x="93" y="55"/>
                  </a:cubicBezTo>
                  <a:cubicBezTo>
                    <a:pt x="93" y="52"/>
                    <a:pt x="90" y="49"/>
                    <a:pt x="87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41" y="28"/>
                    <a:pt x="57" y="15"/>
                    <a:pt x="77" y="15"/>
                  </a:cubicBezTo>
                  <a:cubicBezTo>
                    <a:pt x="90" y="15"/>
                    <a:pt x="101" y="20"/>
                    <a:pt x="109" y="29"/>
                  </a:cubicBezTo>
                  <a:cubicBezTo>
                    <a:pt x="111" y="32"/>
                    <a:pt x="116" y="32"/>
                    <a:pt x="119" y="30"/>
                  </a:cubicBezTo>
                  <a:cubicBezTo>
                    <a:pt x="121" y="29"/>
                    <a:pt x="122" y="26"/>
                    <a:pt x="122" y="24"/>
                  </a:cubicBezTo>
                  <a:cubicBezTo>
                    <a:pt x="123" y="22"/>
                    <a:pt x="122" y="20"/>
                    <a:pt x="120" y="18"/>
                  </a:cubicBezTo>
                  <a:cubicBezTo>
                    <a:pt x="109" y="6"/>
                    <a:pt x="95" y="0"/>
                    <a:pt x="77" y="0"/>
                  </a:cubicBezTo>
                  <a:cubicBezTo>
                    <a:pt x="48" y="0"/>
                    <a:pt x="25" y="18"/>
                    <a:pt x="18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2" y="49"/>
                    <a:pt x="0" y="52"/>
                    <a:pt x="0" y="55"/>
                  </a:cubicBezTo>
                  <a:cubicBezTo>
                    <a:pt x="0" y="58"/>
                    <a:pt x="2" y="61"/>
                    <a:pt x="6" y="61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16" y="63"/>
                    <a:pt x="16" y="65"/>
                    <a:pt x="16" y="68"/>
                  </a:cubicBezTo>
                  <a:cubicBezTo>
                    <a:pt x="16" y="70"/>
                    <a:pt x="16" y="72"/>
                    <a:pt x="16" y="74"/>
                  </a:cubicBezTo>
                  <a:cubicBezTo>
                    <a:pt x="6" y="74"/>
                    <a:pt x="6" y="74"/>
                    <a:pt x="6" y="74"/>
                  </a:cubicBezTo>
                  <a:cubicBezTo>
                    <a:pt x="2" y="74"/>
                    <a:pt x="0" y="77"/>
                    <a:pt x="0" y="80"/>
                  </a:cubicBezTo>
                  <a:cubicBezTo>
                    <a:pt x="0" y="84"/>
                    <a:pt x="2" y="86"/>
                    <a:pt x="6" y="86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25" y="117"/>
                    <a:pt x="48" y="136"/>
                    <a:pt x="77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121" name="Freeform 640"/>
            <p:cNvSpPr>
              <a:spLocks/>
            </p:cNvSpPr>
            <p:nvPr/>
          </p:nvSpPr>
          <p:spPr bwMode="auto">
            <a:xfrm>
              <a:off x="1749425" y="523875"/>
              <a:ext cx="88900" cy="127000"/>
            </a:xfrm>
            <a:custGeom>
              <a:avLst/>
              <a:gdLst>
                <a:gd name="T0" fmla="*/ 90 w 92"/>
                <a:gd name="T1" fmla="*/ 4 h 132"/>
                <a:gd name="T2" fmla="*/ 83 w 92"/>
                <a:gd name="T3" fmla="*/ 0 h 132"/>
                <a:gd name="T4" fmla="*/ 76 w 92"/>
                <a:gd name="T5" fmla="*/ 5 h 132"/>
                <a:gd name="T6" fmla="*/ 46 w 92"/>
                <a:gd name="T7" fmla="*/ 63 h 132"/>
                <a:gd name="T8" fmla="*/ 16 w 92"/>
                <a:gd name="T9" fmla="*/ 5 h 132"/>
                <a:gd name="T10" fmla="*/ 8 w 92"/>
                <a:gd name="T11" fmla="*/ 0 h 132"/>
                <a:gd name="T12" fmla="*/ 1 w 92"/>
                <a:gd name="T13" fmla="*/ 4 h 132"/>
                <a:gd name="T14" fmla="*/ 1 w 92"/>
                <a:gd name="T15" fmla="*/ 13 h 132"/>
                <a:gd name="T16" fmla="*/ 29 w 92"/>
                <a:gd name="T17" fmla="*/ 62 h 132"/>
                <a:gd name="T18" fmla="*/ 7 w 92"/>
                <a:gd name="T19" fmla="*/ 62 h 132"/>
                <a:gd name="T20" fmla="*/ 1 w 92"/>
                <a:gd name="T21" fmla="*/ 68 h 132"/>
                <a:gd name="T22" fmla="*/ 7 w 92"/>
                <a:gd name="T23" fmla="*/ 74 h 132"/>
                <a:gd name="T24" fmla="*/ 35 w 92"/>
                <a:gd name="T25" fmla="*/ 74 h 132"/>
                <a:gd name="T26" fmla="*/ 37 w 92"/>
                <a:gd name="T27" fmla="*/ 78 h 132"/>
                <a:gd name="T28" fmla="*/ 37 w 92"/>
                <a:gd name="T29" fmla="*/ 89 h 132"/>
                <a:gd name="T30" fmla="*/ 7 w 92"/>
                <a:gd name="T31" fmla="*/ 89 h 132"/>
                <a:gd name="T32" fmla="*/ 1 w 92"/>
                <a:gd name="T33" fmla="*/ 95 h 132"/>
                <a:gd name="T34" fmla="*/ 7 w 92"/>
                <a:gd name="T35" fmla="*/ 101 h 132"/>
                <a:gd name="T36" fmla="*/ 37 w 92"/>
                <a:gd name="T37" fmla="*/ 101 h 132"/>
                <a:gd name="T38" fmla="*/ 37 w 92"/>
                <a:gd name="T39" fmla="*/ 124 h 132"/>
                <a:gd name="T40" fmla="*/ 46 w 92"/>
                <a:gd name="T41" fmla="*/ 132 h 132"/>
                <a:gd name="T42" fmla="*/ 54 w 92"/>
                <a:gd name="T43" fmla="*/ 124 h 132"/>
                <a:gd name="T44" fmla="*/ 54 w 92"/>
                <a:gd name="T45" fmla="*/ 101 h 132"/>
                <a:gd name="T46" fmla="*/ 84 w 92"/>
                <a:gd name="T47" fmla="*/ 101 h 132"/>
                <a:gd name="T48" fmla="*/ 90 w 92"/>
                <a:gd name="T49" fmla="*/ 95 h 132"/>
                <a:gd name="T50" fmla="*/ 84 w 92"/>
                <a:gd name="T51" fmla="*/ 89 h 132"/>
                <a:gd name="T52" fmla="*/ 54 w 92"/>
                <a:gd name="T53" fmla="*/ 89 h 132"/>
                <a:gd name="T54" fmla="*/ 54 w 92"/>
                <a:gd name="T55" fmla="*/ 78 h 132"/>
                <a:gd name="T56" fmla="*/ 56 w 92"/>
                <a:gd name="T57" fmla="*/ 74 h 132"/>
                <a:gd name="T58" fmla="*/ 84 w 92"/>
                <a:gd name="T59" fmla="*/ 74 h 132"/>
                <a:gd name="T60" fmla="*/ 90 w 92"/>
                <a:gd name="T61" fmla="*/ 68 h 132"/>
                <a:gd name="T62" fmla="*/ 84 w 92"/>
                <a:gd name="T63" fmla="*/ 62 h 132"/>
                <a:gd name="T64" fmla="*/ 63 w 92"/>
                <a:gd name="T65" fmla="*/ 62 h 132"/>
                <a:gd name="T66" fmla="*/ 90 w 92"/>
                <a:gd name="T67" fmla="*/ 12 h 132"/>
                <a:gd name="T68" fmla="*/ 90 w 92"/>
                <a:gd name="T69" fmla="*/ 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" h="132">
                  <a:moveTo>
                    <a:pt x="90" y="4"/>
                  </a:moveTo>
                  <a:cubicBezTo>
                    <a:pt x="89" y="2"/>
                    <a:pt x="86" y="0"/>
                    <a:pt x="83" y="0"/>
                  </a:cubicBezTo>
                  <a:cubicBezTo>
                    <a:pt x="80" y="0"/>
                    <a:pt x="78" y="2"/>
                    <a:pt x="76" y="5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4" y="2"/>
                    <a:pt x="11" y="0"/>
                    <a:pt x="8" y="0"/>
                  </a:cubicBezTo>
                  <a:cubicBezTo>
                    <a:pt x="5" y="0"/>
                    <a:pt x="3" y="2"/>
                    <a:pt x="1" y="4"/>
                  </a:cubicBezTo>
                  <a:cubicBezTo>
                    <a:pt x="0" y="7"/>
                    <a:pt x="0" y="10"/>
                    <a:pt x="1" y="13"/>
                  </a:cubicBezTo>
                  <a:cubicBezTo>
                    <a:pt x="29" y="62"/>
                    <a:pt x="29" y="62"/>
                    <a:pt x="29" y="62"/>
                  </a:cubicBezTo>
                  <a:cubicBezTo>
                    <a:pt x="7" y="62"/>
                    <a:pt x="7" y="62"/>
                    <a:pt x="7" y="62"/>
                  </a:cubicBezTo>
                  <a:cubicBezTo>
                    <a:pt x="3" y="62"/>
                    <a:pt x="1" y="65"/>
                    <a:pt x="1" y="68"/>
                  </a:cubicBezTo>
                  <a:cubicBezTo>
                    <a:pt x="1" y="72"/>
                    <a:pt x="3" y="74"/>
                    <a:pt x="7" y="74"/>
                  </a:cubicBezTo>
                  <a:cubicBezTo>
                    <a:pt x="35" y="74"/>
                    <a:pt x="35" y="74"/>
                    <a:pt x="35" y="74"/>
                  </a:cubicBezTo>
                  <a:cubicBezTo>
                    <a:pt x="37" y="78"/>
                    <a:pt x="37" y="78"/>
                    <a:pt x="37" y="78"/>
                  </a:cubicBezTo>
                  <a:cubicBezTo>
                    <a:pt x="37" y="89"/>
                    <a:pt x="37" y="89"/>
                    <a:pt x="37" y="89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3" y="89"/>
                    <a:pt x="1" y="92"/>
                    <a:pt x="1" y="95"/>
                  </a:cubicBezTo>
                  <a:cubicBezTo>
                    <a:pt x="1" y="99"/>
                    <a:pt x="3" y="101"/>
                    <a:pt x="7" y="101"/>
                  </a:cubicBezTo>
                  <a:cubicBezTo>
                    <a:pt x="37" y="101"/>
                    <a:pt x="37" y="101"/>
                    <a:pt x="37" y="101"/>
                  </a:cubicBezTo>
                  <a:cubicBezTo>
                    <a:pt x="37" y="124"/>
                    <a:pt x="37" y="124"/>
                    <a:pt x="37" y="124"/>
                  </a:cubicBezTo>
                  <a:cubicBezTo>
                    <a:pt x="37" y="128"/>
                    <a:pt x="41" y="132"/>
                    <a:pt x="46" y="132"/>
                  </a:cubicBezTo>
                  <a:cubicBezTo>
                    <a:pt x="50" y="132"/>
                    <a:pt x="54" y="128"/>
                    <a:pt x="54" y="124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84" y="101"/>
                    <a:pt x="84" y="101"/>
                    <a:pt x="84" y="101"/>
                  </a:cubicBezTo>
                  <a:cubicBezTo>
                    <a:pt x="87" y="101"/>
                    <a:pt x="90" y="99"/>
                    <a:pt x="90" y="95"/>
                  </a:cubicBezTo>
                  <a:cubicBezTo>
                    <a:pt x="90" y="92"/>
                    <a:pt x="87" y="89"/>
                    <a:pt x="84" y="89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84" y="74"/>
                    <a:pt x="84" y="74"/>
                    <a:pt x="84" y="74"/>
                  </a:cubicBezTo>
                  <a:cubicBezTo>
                    <a:pt x="87" y="74"/>
                    <a:pt x="90" y="72"/>
                    <a:pt x="90" y="68"/>
                  </a:cubicBezTo>
                  <a:cubicBezTo>
                    <a:pt x="90" y="65"/>
                    <a:pt x="87" y="62"/>
                    <a:pt x="84" y="62"/>
                  </a:cubicBezTo>
                  <a:cubicBezTo>
                    <a:pt x="63" y="62"/>
                    <a:pt x="63" y="62"/>
                    <a:pt x="63" y="62"/>
                  </a:cubicBezTo>
                  <a:cubicBezTo>
                    <a:pt x="90" y="12"/>
                    <a:pt x="90" y="12"/>
                    <a:pt x="90" y="12"/>
                  </a:cubicBezTo>
                  <a:cubicBezTo>
                    <a:pt x="92" y="10"/>
                    <a:pt x="92" y="7"/>
                    <a:pt x="9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122" name="Freeform 641"/>
            <p:cNvSpPr>
              <a:spLocks noEditPoints="1"/>
            </p:cNvSpPr>
            <p:nvPr/>
          </p:nvSpPr>
          <p:spPr bwMode="auto">
            <a:xfrm>
              <a:off x="495300" y="471488"/>
              <a:ext cx="93663" cy="160338"/>
            </a:xfrm>
            <a:custGeom>
              <a:avLst/>
              <a:gdLst>
                <a:gd name="T0" fmla="*/ 14 w 97"/>
                <a:gd name="T1" fmla="*/ 122 h 168"/>
                <a:gd name="T2" fmla="*/ 3 w 97"/>
                <a:gd name="T3" fmla="*/ 121 h 168"/>
                <a:gd name="T4" fmla="*/ 0 w 97"/>
                <a:gd name="T5" fmla="*/ 127 h 168"/>
                <a:gd name="T6" fmla="*/ 2 w 97"/>
                <a:gd name="T7" fmla="*/ 133 h 168"/>
                <a:gd name="T8" fmla="*/ 43 w 97"/>
                <a:gd name="T9" fmla="*/ 151 h 168"/>
                <a:gd name="T10" fmla="*/ 43 w 97"/>
                <a:gd name="T11" fmla="*/ 162 h 168"/>
                <a:gd name="T12" fmla="*/ 49 w 97"/>
                <a:gd name="T13" fmla="*/ 168 h 168"/>
                <a:gd name="T14" fmla="*/ 55 w 97"/>
                <a:gd name="T15" fmla="*/ 162 h 168"/>
                <a:gd name="T16" fmla="*/ 55 w 97"/>
                <a:gd name="T17" fmla="*/ 151 h 168"/>
                <a:gd name="T18" fmla="*/ 97 w 97"/>
                <a:gd name="T19" fmla="*/ 112 h 168"/>
                <a:gd name="T20" fmla="*/ 55 w 97"/>
                <a:gd name="T21" fmla="*/ 74 h 168"/>
                <a:gd name="T22" fmla="*/ 55 w 97"/>
                <a:gd name="T23" fmla="*/ 30 h 168"/>
                <a:gd name="T24" fmla="*/ 79 w 97"/>
                <a:gd name="T25" fmla="*/ 42 h 168"/>
                <a:gd name="T26" fmla="*/ 89 w 97"/>
                <a:gd name="T27" fmla="*/ 43 h 168"/>
                <a:gd name="T28" fmla="*/ 92 w 97"/>
                <a:gd name="T29" fmla="*/ 37 h 168"/>
                <a:gd name="T30" fmla="*/ 89 w 97"/>
                <a:gd name="T31" fmla="*/ 32 h 168"/>
                <a:gd name="T32" fmla="*/ 55 w 97"/>
                <a:gd name="T33" fmla="*/ 16 h 168"/>
                <a:gd name="T34" fmla="*/ 55 w 97"/>
                <a:gd name="T35" fmla="*/ 6 h 168"/>
                <a:gd name="T36" fmla="*/ 49 w 97"/>
                <a:gd name="T37" fmla="*/ 0 h 168"/>
                <a:gd name="T38" fmla="*/ 43 w 97"/>
                <a:gd name="T39" fmla="*/ 6 h 168"/>
                <a:gd name="T40" fmla="*/ 43 w 97"/>
                <a:gd name="T41" fmla="*/ 15 h 168"/>
                <a:gd name="T42" fmla="*/ 2 w 97"/>
                <a:gd name="T43" fmla="*/ 52 h 168"/>
                <a:gd name="T44" fmla="*/ 43 w 97"/>
                <a:gd name="T45" fmla="*/ 88 h 168"/>
                <a:gd name="T46" fmla="*/ 43 w 97"/>
                <a:gd name="T47" fmla="*/ 137 h 168"/>
                <a:gd name="T48" fmla="*/ 14 w 97"/>
                <a:gd name="T49" fmla="*/ 122 h 168"/>
                <a:gd name="T50" fmla="*/ 81 w 97"/>
                <a:gd name="T51" fmla="*/ 113 h 168"/>
                <a:gd name="T52" fmla="*/ 55 w 97"/>
                <a:gd name="T53" fmla="*/ 137 h 168"/>
                <a:gd name="T54" fmla="*/ 55 w 97"/>
                <a:gd name="T55" fmla="*/ 90 h 168"/>
                <a:gd name="T56" fmla="*/ 81 w 97"/>
                <a:gd name="T57" fmla="*/ 113 h 168"/>
                <a:gd name="T58" fmla="*/ 18 w 97"/>
                <a:gd name="T59" fmla="*/ 50 h 168"/>
                <a:gd name="T60" fmla="*/ 43 w 97"/>
                <a:gd name="T61" fmla="*/ 30 h 168"/>
                <a:gd name="T62" fmla="*/ 43 w 97"/>
                <a:gd name="T63" fmla="*/ 71 h 168"/>
                <a:gd name="T64" fmla="*/ 18 w 97"/>
                <a:gd name="T65" fmla="*/ 5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7" h="168">
                  <a:moveTo>
                    <a:pt x="14" y="122"/>
                  </a:moveTo>
                  <a:cubicBezTo>
                    <a:pt x="11" y="119"/>
                    <a:pt x="7" y="118"/>
                    <a:pt x="3" y="121"/>
                  </a:cubicBezTo>
                  <a:cubicBezTo>
                    <a:pt x="2" y="122"/>
                    <a:pt x="0" y="124"/>
                    <a:pt x="0" y="127"/>
                  </a:cubicBezTo>
                  <a:cubicBezTo>
                    <a:pt x="0" y="129"/>
                    <a:pt x="1" y="131"/>
                    <a:pt x="2" y="133"/>
                  </a:cubicBezTo>
                  <a:cubicBezTo>
                    <a:pt x="12" y="144"/>
                    <a:pt x="26" y="150"/>
                    <a:pt x="43" y="151"/>
                  </a:cubicBezTo>
                  <a:cubicBezTo>
                    <a:pt x="43" y="162"/>
                    <a:pt x="43" y="162"/>
                    <a:pt x="43" y="162"/>
                  </a:cubicBezTo>
                  <a:cubicBezTo>
                    <a:pt x="43" y="166"/>
                    <a:pt x="46" y="168"/>
                    <a:pt x="49" y="168"/>
                  </a:cubicBezTo>
                  <a:cubicBezTo>
                    <a:pt x="52" y="168"/>
                    <a:pt x="55" y="166"/>
                    <a:pt x="55" y="162"/>
                  </a:cubicBezTo>
                  <a:cubicBezTo>
                    <a:pt x="55" y="151"/>
                    <a:pt x="55" y="151"/>
                    <a:pt x="55" y="151"/>
                  </a:cubicBezTo>
                  <a:cubicBezTo>
                    <a:pt x="81" y="149"/>
                    <a:pt x="97" y="134"/>
                    <a:pt x="97" y="112"/>
                  </a:cubicBezTo>
                  <a:cubicBezTo>
                    <a:pt x="97" y="87"/>
                    <a:pt x="75" y="79"/>
                    <a:pt x="55" y="74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64" y="32"/>
                    <a:pt x="72" y="36"/>
                    <a:pt x="79" y="42"/>
                  </a:cubicBezTo>
                  <a:cubicBezTo>
                    <a:pt x="81" y="45"/>
                    <a:pt x="86" y="45"/>
                    <a:pt x="89" y="43"/>
                  </a:cubicBezTo>
                  <a:cubicBezTo>
                    <a:pt x="90" y="42"/>
                    <a:pt x="91" y="40"/>
                    <a:pt x="92" y="37"/>
                  </a:cubicBezTo>
                  <a:cubicBezTo>
                    <a:pt x="92" y="35"/>
                    <a:pt x="91" y="33"/>
                    <a:pt x="89" y="32"/>
                  </a:cubicBezTo>
                  <a:cubicBezTo>
                    <a:pt x="80" y="23"/>
                    <a:pt x="68" y="17"/>
                    <a:pt x="55" y="1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3"/>
                    <a:pt x="52" y="0"/>
                    <a:pt x="49" y="0"/>
                  </a:cubicBezTo>
                  <a:cubicBezTo>
                    <a:pt x="46" y="0"/>
                    <a:pt x="43" y="3"/>
                    <a:pt x="43" y="6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18" y="17"/>
                    <a:pt x="2" y="31"/>
                    <a:pt x="2" y="52"/>
                  </a:cubicBezTo>
                  <a:cubicBezTo>
                    <a:pt x="2" y="76"/>
                    <a:pt x="23" y="83"/>
                    <a:pt x="43" y="88"/>
                  </a:cubicBezTo>
                  <a:cubicBezTo>
                    <a:pt x="43" y="137"/>
                    <a:pt x="43" y="137"/>
                    <a:pt x="43" y="137"/>
                  </a:cubicBezTo>
                  <a:cubicBezTo>
                    <a:pt x="32" y="135"/>
                    <a:pt x="21" y="130"/>
                    <a:pt x="14" y="122"/>
                  </a:cubicBezTo>
                  <a:close/>
                  <a:moveTo>
                    <a:pt x="81" y="113"/>
                  </a:moveTo>
                  <a:cubicBezTo>
                    <a:pt x="81" y="126"/>
                    <a:pt x="71" y="135"/>
                    <a:pt x="55" y="137"/>
                  </a:cubicBezTo>
                  <a:cubicBezTo>
                    <a:pt x="55" y="90"/>
                    <a:pt x="55" y="90"/>
                    <a:pt x="55" y="90"/>
                  </a:cubicBezTo>
                  <a:cubicBezTo>
                    <a:pt x="72" y="95"/>
                    <a:pt x="81" y="100"/>
                    <a:pt x="81" y="113"/>
                  </a:cubicBezTo>
                  <a:close/>
                  <a:moveTo>
                    <a:pt x="18" y="50"/>
                  </a:moveTo>
                  <a:cubicBezTo>
                    <a:pt x="18" y="38"/>
                    <a:pt x="27" y="31"/>
                    <a:pt x="43" y="30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28" y="67"/>
                    <a:pt x="18" y="63"/>
                    <a:pt x="18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chemeClr val="bg1"/>
          </a:solidFill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</p:grpSp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31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32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33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34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35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36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37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38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39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40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42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43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44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45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46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47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48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49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</p:grpSp>
      <p:sp>
        <p:nvSpPr>
          <p:cNvPr id="156" name="正方形/長方形 11"/>
          <p:cNvSpPr>
            <a:spLocks noChangeArrowheads="1"/>
          </p:cNvSpPr>
          <p:nvPr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sz="1350"/>
          </a:p>
        </p:txBody>
      </p:sp>
    </p:spTree>
    <p:extLst>
      <p:ext uri="{BB962C8B-B14F-4D97-AF65-F5344CB8AC3E}">
        <p14:creationId xmlns:p14="http://schemas.microsoft.com/office/powerpoint/2010/main" val="93785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with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" y="53114"/>
            <a:ext cx="7051040" cy="73244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8575040" cy="30008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35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2837742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 b="0"/>
            </a:lvl1pPr>
          </a:lstStyle>
          <a:p>
            <a:r>
              <a:rPr lang="en-US"/>
              <a:t>Slide subtitle</a:t>
            </a:r>
          </a:p>
        </p:txBody>
      </p:sp>
      <p:sp>
        <p:nvSpPr>
          <p:cNvPr id="6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1246787"/>
            <a:ext cx="8584006" cy="168046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623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AAA4BB55-22A6-9C48-9B94-C2A7131C877F}"/>
              </a:ext>
            </a:extLst>
          </p:cNvPr>
          <p:cNvSpPr/>
          <p:nvPr userDrawn="1"/>
        </p:nvSpPr>
        <p:spPr>
          <a:xfrm>
            <a:off x="5942892" y="0"/>
            <a:ext cx="3201108" cy="5157216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C087B14-6753-6F4D-B0BE-B2E45CBD35B4}"/>
              </a:ext>
            </a:extLst>
          </p:cNvPr>
          <p:cNvSpPr/>
          <p:nvPr userDrawn="1"/>
        </p:nvSpPr>
        <p:spPr>
          <a:xfrm>
            <a:off x="-1" y="0"/>
            <a:ext cx="5942893" cy="515721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66000">
                <a:srgbClr val="051C2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1348" y="2803117"/>
            <a:ext cx="4286425" cy="830997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2400" cap="none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681348" y="725773"/>
            <a:ext cx="5148359" cy="2071294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 b="1" cap="none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2 Line Hitachi Title Slide Placeholder </a:t>
            </a:r>
            <a:br>
              <a:rPr lang="en-US" dirty="0"/>
            </a:br>
            <a:r>
              <a:rPr lang="en-US" dirty="0"/>
              <a:t>2 Line Hitachi </a:t>
            </a:r>
          </a:p>
        </p:txBody>
      </p:sp>
      <p:sp>
        <p:nvSpPr>
          <p:cNvPr id="5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81348" y="3905309"/>
            <a:ext cx="3544411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81348" y="4134651"/>
            <a:ext cx="3544411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6F85EA-1CAA-F34C-8631-AB308554EFA3}"/>
              </a:ext>
            </a:extLst>
          </p:cNvPr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4AD3290-648D-D840-B50D-09EEC67C7D28}"/>
              </a:ext>
            </a:extLst>
          </p:cNvPr>
          <p:cNvSpPr/>
          <p:nvPr userDrawn="1"/>
        </p:nvSpPr>
        <p:spPr>
          <a:xfrm>
            <a:off x="5942892" y="0"/>
            <a:ext cx="3201108" cy="5157216"/>
          </a:xfrm>
          <a:prstGeom prst="rect">
            <a:avLst/>
          </a:prstGeom>
          <a:gradFill flip="none" rotWithShape="1">
            <a:gsLst>
              <a:gs pos="53000">
                <a:schemeClr val="bg1">
                  <a:alpha val="0"/>
                </a:schemeClr>
              </a:gs>
              <a:gs pos="0">
                <a:srgbClr val="53E2DD">
                  <a:alpha val="56000"/>
                  <a:lumMod val="29000"/>
                </a:srgbClr>
              </a:gs>
              <a:gs pos="100000">
                <a:schemeClr val="accent2">
                  <a:alpha val="54000"/>
                  <a:lumMod val="38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9418557-F9FB-2C49-8652-E9BC5F420543}"/>
              </a:ext>
            </a:extLst>
          </p:cNvPr>
          <p:cNvSpPr/>
          <p:nvPr userDrawn="1"/>
        </p:nvSpPr>
        <p:spPr>
          <a:xfrm>
            <a:off x="5942892" y="0"/>
            <a:ext cx="3201108" cy="5157216"/>
          </a:xfrm>
          <a:prstGeom prst="rect">
            <a:avLst/>
          </a:prstGeom>
          <a:gradFill flip="none" rotWithShape="1">
            <a:gsLst>
              <a:gs pos="71000">
                <a:schemeClr val="tx2">
                  <a:alpha val="0"/>
                </a:schemeClr>
              </a:gs>
              <a:gs pos="100000">
                <a:schemeClr val="tx2">
                  <a:alpha val="65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F58E61-59AF-0B40-BD87-B8415DF5B20F}"/>
              </a:ext>
            </a:extLst>
          </p:cNvPr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chemeClr val="bg1"/>
          </a:solidFill>
        </p:grpSpPr>
        <p:sp>
          <p:nvSpPr>
            <p:cNvPr id="43" name="Freeform 1">
              <a:extLst>
                <a:ext uri="{FF2B5EF4-FFF2-40B4-BE49-F238E27FC236}">
                  <a16:creationId xmlns:a16="http://schemas.microsoft.com/office/drawing/2014/main" id="{199E89AD-2705-134A-918E-26469FC8C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2">
              <a:extLst>
                <a:ext uri="{FF2B5EF4-FFF2-40B4-BE49-F238E27FC236}">
                  <a16:creationId xmlns:a16="http://schemas.microsoft.com/office/drawing/2014/main" id="{0494D0CA-794C-0E4B-AA3F-CCDBD5829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3">
              <a:extLst>
                <a:ext uri="{FF2B5EF4-FFF2-40B4-BE49-F238E27FC236}">
                  <a16:creationId xmlns:a16="http://schemas.microsoft.com/office/drawing/2014/main" id="{9DCC5901-D10A-FB4A-B33B-ED481418C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4">
              <a:extLst>
                <a:ext uri="{FF2B5EF4-FFF2-40B4-BE49-F238E27FC236}">
                  <a16:creationId xmlns:a16="http://schemas.microsoft.com/office/drawing/2014/main" id="{E89E2B8D-ACF0-2F45-AEFB-BDDCF2F74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22029583-0D66-5343-987C-CF43A574E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853178F1-F0AF-6240-8FB2-09BC14B17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7">
              <a:extLst>
                <a:ext uri="{FF2B5EF4-FFF2-40B4-BE49-F238E27FC236}">
                  <a16:creationId xmlns:a16="http://schemas.microsoft.com/office/drawing/2014/main" id="{587CA836-2BC9-604B-8F93-B6FA817F9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9BEF782E-D5DE-734F-9C51-AB343EB19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0C8F20BF-80B8-AA43-8103-58006CF5B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5B65AB5A-E732-2349-89E5-B07E52492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18907CF9-1658-E045-9ADF-2C0EB3806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6582D328-B23E-7E45-9263-09C953540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9" name="Freeform 13">
              <a:extLst>
                <a:ext uri="{FF2B5EF4-FFF2-40B4-BE49-F238E27FC236}">
                  <a16:creationId xmlns:a16="http://schemas.microsoft.com/office/drawing/2014/main" id="{1C5D63DB-4DD9-2E40-B566-7E733EBF8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14">
              <a:extLst>
                <a:ext uri="{FF2B5EF4-FFF2-40B4-BE49-F238E27FC236}">
                  <a16:creationId xmlns:a16="http://schemas.microsoft.com/office/drawing/2014/main" id="{6CC37E30-3AA8-3A4D-938A-A8B8E7A95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15F29EA2-8A57-A243-BA94-EEAE6BD44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8896A965-59FA-E943-96EE-601F7005C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00A05657-BBA5-E04D-A9B7-BB46AB415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75D59710-E8C6-394A-9E64-D4371DD86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E31E38F3-CCD4-0D4A-B5AE-0E15DBF0F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20">
              <a:extLst>
                <a:ext uri="{FF2B5EF4-FFF2-40B4-BE49-F238E27FC236}">
                  <a16:creationId xmlns:a16="http://schemas.microsoft.com/office/drawing/2014/main" id="{EA81CA55-89FF-C642-90AD-A67CE9108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B993E30F-1BC1-EE44-BD31-C649CB700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5220F4C6-9400-5942-B0AF-9C8740ABF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0D77D15C-59D2-2D40-8EFB-AE8D4D645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pic>
        <p:nvPicPr>
          <p:cNvPr id="68" name="Graphic 67">
            <a:extLst>
              <a:ext uri="{FF2B5EF4-FFF2-40B4-BE49-F238E27FC236}">
                <a16:creationId xmlns:a16="http://schemas.microsoft.com/office/drawing/2014/main" id="{6ACC0D47-CD69-A847-8C9B-9B3ED8E969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94" y="812800"/>
            <a:ext cx="559153" cy="4330700"/>
          </a:xfrm>
          <a:prstGeom prst="rect">
            <a:avLst/>
          </a:prstGeom>
        </p:spPr>
      </p:pic>
      <p:grpSp>
        <p:nvGrpSpPr>
          <p:cNvPr id="69" name="Group 68"/>
          <p:cNvGrpSpPr/>
          <p:nvPr userDrawn="1"/>
        </p:nvGrpSpPr>
        <p:grpSpPr>
          <a:xfrm>
            <a:off x="6112803" y="4911221"/>
            <a:ext cx="2991525" cy="215444"/>
            <a:chOff x="6112803" y="4911221"/>
            <a:chExt cx="2991525" cy="215444"/>
          </a:xfrm>
        </p:grpSpPr>
        <p:sp>
          <p:nvSpPr>
            <p:cNvPr id="70" name="TextBox 69"/>
            <p:cNvSpPr txBox="1"/>
            <p:nvPr userDrawn="1"/>
          </p:nvSpPr>
          <p:spPr>
            <a:xfrm>
              <a:off x="6112803" y="4911221"/>
              <a:ext cx="299152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kern="1200" dirty="0">
                  <a:solidFill>
                    <a:schemeClr val="bg1">
                      <a:alpha val="50000"/>
                    </a:schemeClr>
                  </a:solidFill>
                  <a:latin typeface="+mn-lt"/>
                  <a:ea typeface="+mn-ea"/>
                  <a:cs typeface="+mn-cs"/>
                </a:rPr>
                <a:t>© Hitachi Vantara Vietnam Co., Ltd. 2020. All rights reserved.</a:t>
              </a:r>
            </a:p>
          </p:txBody>
        </p:sp>
        <p:sp>
          <p:nvSpPr>
            <p:cNvPr id="71" name="TextBox 70"/>
            <p:cNvSpPr txBox="1"/>
            <p:nvPr userDrawn="1"/>
          </p:nvSpPr>
          <p:spPr>
            <a:xfrm>
              <a:off x="6112803" y="4911221"/>
              <a:ext cx="299152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kern="1200" dirty="0">
                  <a:solidFill>
                    <a:schemeClr val="bg1">
                      <a:alpha val="50000"/>
                    </a:schemeClr>
                  </a:solidFill>
                  <a:latin typeface="+mn-lt"/>
                  <a:ea typeface="+mn-ea"/>
                  <a:cs typeface="+mn-cs"/>
                </a:rPr>
                <a:t>© Hitachi Vantara Vietnam Co., Ltd. 2020. All rights reserved.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455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86272875-7CFB-E54E-A464-DFC119BD2050}"/>
              </a:ext>
            </a:extLst>
          </p:cNvPr>
          <p:cNvSpPr/>
          <p:nvPr userDrawn="1"/>
        </p:nvSpPr>
        <p:spPr>
          <a:xfrm>
            <a:off x="0" y="0"/>
            <a:ext cx="5943600" cy="5157216"/>
          </a:xfrm>
          <a:prstGeom prst="rect">
            <a:avLst/>
          </a:prstGeom>
          <a:gradFill>
            <a:gsLst>
              <a:gs pos="0">
                <a:schemeClr val="accent2">
                  <a:lumMod val="42000"/>
                </a:schemeClr>
              </a:gs>
              <a:gs pos="93000">
                <a:schemeClr val="accent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AA4BB55-22A6-9C48-9B94-C2A7131C877F}"/>
              </a:ext>
            </a:extLst>
          </p:cNvPr>
          <p:cNvSpPr/>
          <p:nvPr userDrawn="1"/>
        </p:nvSpPr>
        <p:spPr>
          <a:xfrm>
            <a:off x="5942892" y="0"/>
            <a:ext cx="3201108" cy="5157216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1348" y="2803117"/>
            <a:ext cx="4286425" cy="830997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2400" cap="none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681348" y="725773"/>
            <a:ext cx="5148359" cy="2071294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2 Line Hitachi Title Slide Placeholder </a:t>
            </a:r>
            <a:br>
              <a:rPr lang="en-US" dirty="0"/>
            </a:br>
            <a:r>
              <a:rPr lang="en-US" dirty="0"/>
              <a:t>2 Line Hitachi </a:t>
            </a:r>
          </a:p>
        </p:txBody>
      </p:sp>
      <p:sp>
        <p:nvSpPr>
          <p:cNvPr id="5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81349" y="3905309"/>
            <a:ext cx="3544411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81349" y="4134651"/>
            <a:ext cx="3544411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6F85EA-1CAA-F34C-8631-AB308554EFA3}"/>
              </a:ext>
            </a:extLst>
          </p:cNvPr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4AD3290-648D-D840-B50D-09EEC67C7D28}"/>
              </a:ext>
            </a:extLst>
          </p:cNvPr>
          <p:cNvSpPr/>
          <p:nvPr userDrawn="1"/>
        </p:nvSpPr>
        <p:spPr>
          <a:xfrm>
            <a:off x="5942892" y="0"/>
            <a:ext cx="3201108" cy="5157216"/>
          </a:xfrm>
          <a:prstGeom prst="rect">
            <a:avLst/>
          </a:prstGeom>
          <a:gradFill flip="none" rotWithShape="1">
            <a:gsLst>
              <a:gs pos="53000">
                <a:schemeClr val="bg1">
                  <a:alpha val="0"/>
                </a:schemeClr>
              </a:gs>
              <a:gs pos="0">
                <a:srgbClr val="53E2DD">
                  <a:alpha val="56000"/>
                  <a:lumMod val="45000"/>
                </a:srgbClr>
              </a:gs>
              <a:gs pos="100000">
                <a:schemeClr val="accent2">
                  <a:lumMod val="61000"/>
                  <a:alpha val="5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9418557-F9FB-2C49-8652-E9BC5F420543}"/>
              </a:ext>
            </a:extLst>
          </p:cNvPr>
          <p:cNvSpPr/>
          <p:nvPr userDrawn="1"/>
        </p:nvSpPr>
        <p:spPr>
          <a:xfrm>
            <a:off x="5942892" y="0"/>
            <a:ext cx="3201108" cy="5157216"/>
          </a:xfrm>
          <a:prstGeom prst="rect">
            <a:avLst/>
          </a:prstGeom>
          <a:gradFill flip="none" rotWithShape="1">
            <a:gsLst>
              <a:gs pos="71000">
                <a:schemeClr val="tx2">
                  <a:alpha val="0"/>
                </a:schemeClr>
              </a:gs>
              <a:gs pos="100000">
                <a:schemeClr val="tx2">
                  <a:alpha val="65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F58E61-59AF-0B40-BD87-B8415DF5B20F}"/>
              </a:ext>
            </a:extLst>
          </p:cNvPr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chemeClr val="bg1"/>
          </a:solidFill>
        </p:grpSpPr>
        <p:sp>
          <p:nvSpPr>
            <p:cNvPr id="43" name="Freeform 1">
              <a:extLst>
                <a:ext uri="{FF2B5EF4-FFF2-40B4-BE49-F238E27FC236}">
                  <a16:creationId xmlns:a16="http://schemas.microsoft.com/office/drawing/2014/main" id="{199E89AD-2705-134A-918E-26469FC8C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2">
              <a:extLst>
                <a:ext uri="{FF2B5EF4-FFF2-40B4-BE49-F238E27FC236}">
                  <a16:creationId xmlns:a16="http://schemas.microsoft.com/office/drawing/2014/main" id="{0494D0CA-794C-0E4B-AA3F-CCDBD5829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3">
              <a:extLst>
                <a:ext uri="{FF2B5EF4-FFF2-40B4-BE49-F238E27FC236}">
                  <a16:creationId xmlns:a16="http://schemas.microsoft.com/office/drawing/2014/main" id="{9DCC5901-D10A-FB4A-B33B-ED481418C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4">
              <a:extLst>
                <a:ext uri="{FF2B5EF4-FFF2-40B4-BE49-F238E27FC236}">
                  <a16:creationId xmlns:a16="http://schemas.microsoft.com/office/drawing/2014/main" id="{E89E2B8D-ACF0-2F45-AEFB-BDDCF2F74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22029583-0D66-5343-987C-CF43A574E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853178F1-F0AF-6240-8FB2-09BC14B17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7">
              <a:extLst>
                <a:ext uri="{FF2B5EF4-FFF2-40B4-BE49-F238E27FC236}">
                  <a16:creationId xmlns:a16="http://schemas.microsoft.com/office/drawing/2014/main" id="{587CA836-2BC9-604B-8F93-B6FA817F9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9BEF782E-D5DE-734F-9C51-AB343EB19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0C8F20BF-80B8-AA43-8103-58006CF5B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5B65AB5A-E732-2349-89E5-B07E52492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18907CF9-1658-E045-9ADF-2C0EB3806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6582D328-B23E-7E45-9263-09C953540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9" name="Freeform 13">
              <a:extLst>
                <a:ext uri="{FF2B5EF4-FFF2-40B4-BE49-F238E27FC236}">
                  <a16:creationId xmlns:a16="http://schemas.microsoft.com/office/drawing/2014/main" id="{1C5D63DB-4DD9-2E40-B566-7E733EBF8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14">
              <a:extLst>
                <a:ext uri="{FF2B5EF4-FFF2-40B4-BE49-F238E27FC236}">
                  <a16:creationId xmlns:a16="http://schemas.microsoft.com/office/drawing/2014/main" id="{6CC37E30-3AA8-3A4D-938A-A8B8E7A95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15F29EA2-8A57-A243-BA94-EEAE6BD44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8896A965-59FA-E943-96EE-601F7005C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00A05657-BBA5-E04D-A9B7-BB46AB415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75D59710-E8C6-394A-9E64-D4371DD86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E31E38F3-CCD4-0D4A-B5AE-0E15DBF0F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20">
              <a:extLst>
                <a:ext uri="{FF2B5EF4-FFF2-40B4-BE49-F238E27FC236}">
                  <a16:creationId xmlns:a16="http://schemas.microsoft.com/office/drawing/2014/main" id="{EA81CA55-89FF-C642-90AD-A67CE9108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B993E30F-1BC1-EE44-BD31-C649CB700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5220F4C6-9400-5942-B0AF-9C8740ABF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0D77D15C-59D2-2D40-8EFB-AE8D4D645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pic>
        <p:nvPicPr>
          <p:cNvPr id="69" name="Graphic 68">
            <a:extLst>
              <a:ext uri="{FF2B5EF4-FFF2-40B4-BE49-F238E27FC236}">
                <a16:creationId xmlns:a16="http://schemas.microsoft.com/office/drawing/2014/main" id="{7F8506D6-2826-9940-A9FF-C97A6858C4C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94" y="812800"/>
            <a:ext cx="559153" cy="4330700"/>
          </a:xfrm>
          <a:prstGeom prst="rect">
            <a:avLst/>
          </a:prstGeom>
        </p:spPr>
      </p:pic>
      <p:grpSp>
        <p:nvGrpSpPr>
          <p:cNvPr id="72" name="Group 71"/>
          <p:cNvGrpSpPr/>
          <p:nvPr userDrawn="1"/>
        </p:nvGrpSpPr>
        <p:grpSpPr>
          <a:xfrm>
            <a:off x="6112803" y="4911221"/>
            <a:ext cx="2991525" cy="215444"/>
            <a:chOff x="6112803" y="4911221"/>
            <a:chExt cx="2991525" cy="215444"/>
          </a:xfrm>
        </p:grpSpPr>
        <p:sp>
          <p:nvSpPr>
            <p:cNvPr id="73" name="TextBox 72"/>
            <p:cNvSpPr txBox="1"/>
            <p:nvPr userDrawn="1"/>
          </p:nvSpPr>
          <p:spPr>
            <a:xfrm>
              <a:off x="6112803" y="4911221"/>
              <a:ext cx="299152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kern="1200" dirty="0">
                  <a:solidFill>
                    <a:schemeClr val="bg1">
                      <a:alpha val="50000"/>
                    </a:schemeClr>
                  </a:solidFill>
                  <a:latin typeface="+mn-lt"/>
                  <a:ea typeface="+mn-ea"/>
                  <a:cs typeface="+mn-cs"/>
                </a:rPr>
                <a:t>© Hitachi Vantara Vietnam Co., Ltd. 2020. All rights reserved.</a:t>
              </a:r>
            </a:p>
          </p:txBody>
        </p:sp>
        <p:sp>
          <p:nvSpPr>
            <p:cNvPr id="74" name="TextBox 73"/>
            <p:cNvSpPr txBox="1"/>
            <p:nvPr userDrawn="1"/>
          </p:nvSpPr>
          <p:spPr>
            <a:xfrm>
              <a:off x="6112803" y="4911221"/>
              <a:ext cx="299152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kern="1200" dirty="0">
                  <a:solidFill>
                    <a:schemeClr val="bg1">
                      <a:alpha val="50000"/>
                    </a:schemeClr>
                  </a:solidFill>
                  <a:latin typeface="+mn-lt"/>
                  <a:ea typeface="+mn-ea"/>
                  <a:cs typeface="+mn-cs"/>
                </a:rPr>
                <a:t>© Hitachi Vantara Vietnam Co., Ltd. 2020. All rights reserved.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57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E7EADFDC-3E4E-4F4C-A7A9-CF8DD7D900B7}"/>
              </a:ext>
            </a:extLst>
          </p:cNvPr>
          <p:cNvSpPr/>
          <p:nvPr userDrawn="1"/>
        </p:nvSpPr>
        <p:spPr>
          <a:xfrm>
            <a:off x="0" y="0"/>
            <a:ext cx="5943600" cy="5157216"/>
          </a:xfrm>
          <a:prstGeom prst="rect">
            <a:avLst/>
          </a:prstGeom>
          <a:gradFill>
            <a:gsLst>
              <a:gs pos="0">
                <a:schemeClr val="tx1">
                  <a:lumMod val="60000"/>
                  <a:lumOff val="40000"/>
                  <a:alpha val="25000"/>
                </a:schemeClr>
              </a:gs>
              <a:gs pos="98000">
                <a:schemeClr val="bg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AA4BB55-22A6-9C48-9B94-C2A7131C877F}"/>
              </a:ext>
            </a:extLst>
          </p:cNvPr>
          <p:cNvSpPr/>
          <p:nvPr userDrawn="1"/>
        </p:nvSpPr>
        <p:spPr>
          <a:xfrm>
            <a:off x="5942892" y="0"/>
            <a:ext cx="3201108" cy="5157216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1348" y="2803117"/>
            <a:ext cx="4286425" cy="830997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24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681348" y="725773"/>
            <a:ext cx="5148359" cy="2071294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 b="1" cap="none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2 Line Hitachi Title Slide Placeholder </a:t>
            </a:r>
            <a:br>
              <a:rPr lang="en-US" dirty="0"/>
            </a:br>
            <a:r>
              <a:rPr lang="en-US" dirty="0"/>
              <a:t>2 Line Hitachi </a:t>
            </a:r>
          </a:p>
        </p:txBody>
      </p:sp>
      <p:sp>
        <p:nvSpPr>
          <p:cNvPr id="5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81349" y="3905309"/>
            <a:ext cx="3544411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>
                <a:solidFill>
                  <a:schemeClr val="tx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81349" y="4134651"/>
            <a:ext cx="3544411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>
                <a:solidFill>
                  <a:schemeClr val="tx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6F85EA-1CAA-F34C-8631-AB308554EFA3}"/>
              </a:ext>
            </a:extLst>
          </p:cNvPr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4AD3290-648D-D840-B50D-09EEC67C7D28}"/>
              </a:ext>
            </a:extLst>
          </p:cNvPr>
          <p:cNvSpPr/>
          <p:nvPr userDrawn="1"/>
        </p:nvSpPr>
        <p:spPr>
          <a:xfrm>
            <a:off x="5942892" y="0"/>
            <a:ext cx="3201108" cy="5157216"/>
          </a:xfrm>
          <a:prstGeom prst="rect">
            <a:avLst/>
          </a:prstGeom>
          <a:gradFill flip="none" rotWithShape="1">
            <a:gsLst>
              <a:gs pos="53000">
                <a:schemeClr val="bg1">
                  <a:alpha val="0"/>
                </a:schemeClr>
              </a:gs>
              <a:gs pos="0">
                <a:srgbClr val="53E2DD">
                  <a:alpha val="56000"/>
                  <a:lumMod val="45000"/>
                </a:srgbClr>
              </a:gs>
              <a:gs pos="100000">
                <a:schemeClr val="accent2">
                  <a:lumMod val="61000"/>
                  <a:alpha val="5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9418557-F9FB-2C49-8652-E9BC5F420543}"/>
              </a:ext>
            </a:extLst>
          </p:cNvPr>
          <p:cNvSpPr/>
          <p:nvPr userDrawn="1"/>
        </p:nvSpPr>
        <p:spPr>
          <a:xfrm>
            <a:off x="5942892" y="0"/>
            <a:ext cx="3201108" cy="5157216"/>
          </a:xfrm>
          <a:prstGeom prst="rect">
            <a:avLst/>
          </a:prstGeom>
          <a:gradFill flip="none" rotWithShape="1">
            <a:gsLst>
              <a:gs pos="71000">
                <a:schemeClr val="tx2">
                  <a:alpha val="0"/>
                </a:schemeClr>
              </a:gs>
              <a:gs pos="100000">
                <a:schemeClr val="tx2">
                  <a:alpha val="65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F58E61-59AF-0B40-BD87-B8415DF5B20F}"/>
              </a:ext>
            </a:extLst>
          </p:cNvPr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chemeClr val="bg1"/>
          </a:solidFill>
        </p:grpSpPr>
        <p:sp>
          <p:nvSpPr>
            <p:cNvPr id="43" name="Freeform 1">
              <a:extLst>
                <a:ext uri="{FF2B5EF4-FFF2-40B4-BE49-F238E27FC236}">
                  <a16:creationId xmlns:a16="http://schemas.microsoft.com/office/drawing/2014/main" id="{199E89AD-2705-134A-918E-26469FC8C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2">
              <a:extLst>
                <a:ext uri="{FF2B5EF4-FFF2-40B4-BE49-F238E27FC236}">
                  <a16:creationId xmlns:a16="http://schemas.microsoft.com/office/drawing/2014/main" id="{0494D0CA-794C-0E4B-AA3F-CCDBD5829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3">
              <a:extLst>
                <a:ext uri="{FF2B5EF4-FFF2-40B4-BE49-F238E27FC236}">
                  <a16:creationId xmlns:a16="http://schemas.microsoft.com/office/drawing/2014/main" id="{9DCC5901-D10A-FB4A-B33B-ED481418C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4">
              <a:extLst>
                <a:ext uri="{FF2B5EF4-FFF2-40B4-BE49-F238E27FC236}">
                  <a16:creationId xmlns:a16="http://schemas.microsoft.com/office/drawing/2014/main" id="{E89E2B8D-ACF0-2F45-AEFB-BDDCF2F74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22029583-0D66-5343-987C-CF43A574E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853178F1-F0AF-6240-8FB2-09BC14B17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7">
              <a:extLst>
                <a:ext uri="{FF2B5EF4-FFF2-40B4-BE49-F238E27FC236}">
                  <a16:creationId xmlns:a16="http://schemas.microsoft.com/office/drawing/2014/main" id="{587CA836-2BC9-604B-8F93-B6FA817F9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9BEF782E-D5DE-734F-9C51-AB343EB19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0C8F20BF-80B8-AA43-8103-58006CF5B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5B65AB5A-E732-2349-89E5-B07E52492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18907CF9-1658-E045-9ADF-2C0EB3806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6582D328-B23E-7E45-9263-09C953540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9" name="Freeform 13">
              <a:extLst>
                <a:ext uri="{FF2B5EF4-FFF2-40B4-BE49-F238E27FC236}">
                  <a16:creationId xmlns:a16="http://schemas.microsoft.com/office/drawing/2014/main" id="{1C5D63DB-4DD9-2E40-B566-7E733EBF8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14">
              <a:extLst>
                <a:ext uri="{FF2B5EF4-FFF2-40B4-BE49-F238E27FC236}">
                  <a16:creationId xmlns:a16="http://schemas.microsoft.com/office/drawing/2014/main" id="{6CC37E30-3AA8-3A4D-938A-A8B8E7A95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15F29EA2-8A57-A243-BA94-EEAE6BD44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8896A965-59FA-E943-96EE-601F7005C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00A05657-BBA5-E04D-A9B7-BB46AB415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75D59710-E8C6-394A-9E64-D4371DD86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E31E38F3-CCD4-0D4A-B5AE-0E15DBF0F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20">
              <a:extLst>
                <a:ext uri="{FF2B5EF4-FFF2-40B4-BE49-F238E27FC236}">
                  <a16:creationId xmlns:a16="http://schemas.microsoft.com/office/drawing/2014/main" id="{EA81CA55-89FF-C642-90AD-A67CE9108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B993E30F-1BC1-EE44-BD31-C649CB700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5220F4C6-9400-5942-B0AF-9C8740ABF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0D77D15C-59D2-2D40-8EFB-AE8D4D645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F3D34347-5503-CF42-98BC-54772FA6C03C}"/>
              </a:ext>
            </a:extLst>
          </p:cNvPr>
          <p:cNvSpPr/>
          <p:nvPr userDrawn="1"/>
        </p:nvSpPr>
        <p:spPr>
          <a:xfrm>
            <a:off x="695091" y="4911122"/>
            <a:ext cx="54254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 – For use by Hitachi Vantara employees and other audiences under NDA only.</a:t>
            </a:r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77635230-F3E7-A540-BBEE-66DC1E31C3A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12" y="812800"/>
            <a:ext cx="570117" cy="4330700"/>
          </a:xfrm>
          <a:prstGeom prst="rect">
            <a:avLst/>
          </a:prstGeom>
        </p:spPr>
      </p:pic>
      <p:grpSp>
        <p:nvGrpSpPr>
          <p:cNvPr id="69" name="Group 68"/>
          <p:cNvGrpSpPr/>
          <p:nvPr userDrawn="1"/>
        </p:nvGrpSpPr>
        <p:grpSpPr>
          <a:xfrm>
            <a:off x="6112803" y="4911221"/>
            <a:ext cx="2991525" cy="215444"/>
            <a:chOff x="6112803" y="4911221"/>
            <a:chExt cx="2991525" cy="215444"/>
          </a:xfrm>
        </p:grpSpPr>
        <p:sp>
          <p:nvSpPr>
            <p:cNvPr id="71" name="TextBox 70"/>
            <p:cNvSpPr txBox="1"/>
            <p:nvPr userDrawn="1"/>
          </p:nvSpPr>
          <p:spPr>
            <a:xfrm>
              <a:off x="6112803" y="4911221"/>
              <a:ext cx="299152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kern="1200" dirty="0">
                  <a:solidFill>
                    <a:schemeClr val="bg1">
                      <a:alpha val="50000"/>
                    </a:schemeClr>
                  </a:solidFill>
                  <a:latin typeface="+mn-lt"/>
                  <a:ea typeface="+mn-ea"/>
                  <a:cs typeface="+mn-cs"/>
                </a:rPr>
                <a:t>© Hitachi Vantara Vietnam Co., Ltd. 2020. All rights reserved.</a:t>
              </a:r>
            </a:p>
          </p:txBody>
        </p:sp>
        <p:sp>
          <p:nvSpPr>
            <p:cNvPr id="72" name="TextBox 71"/>
            <p:cNvSpPr txBox="1"/>
            <p:nvPr userDrawn="1"/>
          </p:nvSpPr>
          <p:spPr>
            <a:xfrm>
              <a:off x="6112803" y="4911221"/>
              <a:ext cx="299152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kern="1200" dirty="0">
                  <a:solidFill>
                    <a:schemeClr val="bg1">
                      <a:alpha val="50000"/>
                    </a:schemeClr>
                  </a:solidFill>
                  <a:latin typeface="+mn-lt"/>
                  <a:ea typeface="+mn-ea"/>
                  <a:cs typeface="+mn-cs"/>
                </a:rPr>
                <a:t>© Hitachi Vantara Vietnam Co., Ltd. 2020. All rights reserved.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270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D3F4FD4-345E-5049-91DB-67FCDD2F44B9}"/>
              </a:ext>
            </a:extLst>
          </p:cNvPr>
          <p:cNvSpPr/>
          <p:nvPr userDrawn="1"/>
        </p:nvSpPr>
        <p:spPr>
          <a:xfrm>
            <a:off x="0" y="0"/>
            <a:ext cx="9153144" cy="515721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66000">
                <a:srgbClr val="051C2C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A18BC543-15C4-E34B-8324-961E435C32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3" y="0"/>
            <a:ext cx="9143998" cy="5143499"/>
          </a:xfrm>
          <a:prstGeom prst="rect">
            <a:avLst/>
          </a:prstGeom>
        </p:spPr>
      </p:pic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725952" y="1571934"/>
            <a:ext cx="6926568" cy="695773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 b="1" cap="none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chemeClr val="bg1"/>
          </a:solidFill>
        </p:grpSpPr>
        <p:sp>
          <p:nvSpPr>
            <p:cNvPr id="67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4" name="TextBox 33"/>
          <p:cNvSpPr txBox="1"/>
          <p:nvPr userDrawn="1"/>
        </p:nvSpPr>
        <p:spPr>
          <a:xfrm>
            <a:off x="6112803" y="4911221"/>
            <a:ext cx="29915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Vietnam Co., Ltd. 2020.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5780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B5380F31-F25E-914E-B4AC-C9B2E2DD44AA}"/>
              </a:ext>
            </a:extLst>
          </p:cNvPr>
          <p:cNvSpPr/>
          <p:nvPr userDrawn="1"/>
        </p:nvSpPr>
        <p:spPr>
          <a:xfrm>
            <a:off x="0" y="0"/>
            <a:ext cx="9153144" cy="5157216"/>
          </a:xfrm>
          <a:prstGeom prst="rect">
            <a:avLst/>
          </a:prstGeom>
          <a:gradFill>
            <a:gsLst>
              <a:gs pos="0">
                <a:schemeClr val="tx1">
                  <a:lumMod val="60000"/>
                  <a:lumOff val="40000"/>
                  <a:alpha val="25000"/>
                </a:schemeClr>
              </a:gs>
              <a:gs pos="98000">
                <a:schemeClr val="bg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2A906BF6-7DCE-7747-9B24-C8F153A522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3" y="0"/>
            <a:ext cx="9143998" cy="514349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chemeClr val="tx2"/>
          </a:solidFill>
        </p:grpSpPr>
        <p:sp>
          <p:nvSpPr>
            <p:cNvPr id="67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D3028D0E-040E-FD43-82A3-4BE0AEE6984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5952" y="1571934"/>
            <a:ext cx="6926568" cy="695773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 b="1" cap="none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112803" y="4911221"/>
            <a:ext cx="29915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Vietnam Co., Ltd. 2020.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6191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74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6"/>
          <p:cNvSpPr/>
          <p:nvPr userDrawn="1"/>
        </p:nvSpPr>
        <p:spPr>
          <a:xfrm>
            <a:off x="0" y="850900"/>
            <a:ext cx="9144000" cy="429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12803" y="4911221"/>
            <a:ext cx="29915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Vietnam Co., Ltd. 2020.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5579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885801"/>
            <a:ext cx="8584006" cy="177587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26811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グループ化 59"/>
          <p:cNvGrpSpPr/>
          <p:nvPr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/>
          </p:nvGrpSpPr>
          <p:grpSpPr>
            <a:xfrm>
              <a:off x="-4" y="740968"/>
              <a:ext cx="1481335" cy="74492"/>
              <a:chOff x="312738" y="2749710"/>
              <a:chExt cx="1970086" cy="10954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9710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9720"/>
                <a:ext cx="985838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37" name="TextBox 36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112803" y="4911221"/>
            <a:ext cx="29915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© Hitachi Vantara Vietnam Co., Ltd. 2020. All rights reserved.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3120D6-2EB7-784D-9A43-8B08507CE207}"/>
              </a:ext>
            </a:extLst>
          </p:cNvPr>
          <p:cNvSpPr/>
          <p:nvPr/>
        </p:nvSpPr>
        <p:spPr>
          <a:xfrm>
            <a:off x="0" y="793050"/>
            <a:ext cx="9144004" cy="168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893235"/>
            <a:ext cx="8584006" cy="143936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1FC9FE6-7211-2D4D-BBC5-2CA2AED63B97}"/>
              </a:ext>
            </a:extLst>
          </p:cNvPr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chemeClr val="tx2"/>
          </a:solidFill>
        </p:grpSpPr>
        <p:sp>
          <p:nvSpPr>
            <p:cNvPr id="40" name="Freeform 1">
              <a:extLst>
                <a:ext uri="{FF2B5EF4-FFF2-40B4-BE49-F238E27FC236}">
                  <a16:creationId xmlns:a16="http://schemas.microsoft.com/office/drawing/2014/main" id="{2202F2C4-E626-9C44-8BD5-A0A142984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1" name="Freeform 2">
              <a:extLst>
                <a:ext uri="{FF2B5EF4-FFF2-40B4-BE49-F238E27FC236}">
                  <a16:creationId xmlns:a16="http://schemas.microsoft.com/office/drawing/2014/main" id="{48E235B8-0EFE-1D4E-B536-D584422BD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3">
              <a:extLst>
                <a:ext uri="{FF2B5EF4-FFF2-40B4-BE49-F238E27FC236}">
                  <a16:creationId xmlns:a16="http://schemas.microsoft.com/office/drawing/2014/main" id="{59CBC9C9-352E-C44D-898B-B56EA1F51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4">
              <a:extLst>
                <a:ext uri="{FF2B5EF4-FFF2-40B4-BE49-F238E27FC236}">
                  <a16:creationId xmlns:a16="http://schemas.microsoft.com/office/drawing/2014/main" id="{489722E2-4F5C-474B-BE14-489471BD0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AAA478F0-93B4-D947-BED8-D23BF131C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A57E6D6C-A5DC-FD42-8986-EE47E5995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AE32BA5C-C3A9-184E-AFD3-4E15B09FF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8A0DB868-FC5A-BD44-9EA8-45E649604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BFCB2AFF-A2AD-624A-8B85-9A1C9FB5D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01095FC3-BDC5-A549-A563-41D39503D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67332802-95F1-BD4E-A57B-E2DBDF38E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1620EBC1-91A3-0747-8FF2-60CECD898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9AE043B0-CB1B-9E46-BB0B-62488F1C0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BC547CDB-3E2C-4B44-A4C8-090E4FE2F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75E6D7FF-FE3E-1940-9EDE-F48BB8E26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722805C6-4484-1C44-87E2-ECE83F45E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C77A8482-89B5-A34E-AA34-7608500CD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A5C8F1E5-0B3B-3D41-AA0C-BEDAF6EAB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19">
              <a:extLst>
                <a:ext uri="{FF2B5EF4-FFF2-40B4-BE49-F238E27FC236}">
                  <a16:creationId xmlns:a16="http://schemas.microsoft.com/office/drawing/2014/main" id="{384F3AF3-9A9D-6749-BA1F-3C4CDBAF5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20">
              <a:extLst>
                <a:ext uri="{FF2B5EF4-FFF2-40B4-BE49-F238E27FC236}">
                  <a16:creationId xmlns:a16="http://schemas.microsoft.com/office/drawing/2014/main" id="{F99D0FF1-431B-6C43-A98F-D450EE81D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21">
              <a:extLst>
                <a:ext uri="{FF2B5EF4-FFF2-40B4-BE49-F238E27FC236}">
                  <a16:creationId xmlns:a16="http://schemas.microsoft.com/office/drawing/2014/main" id="{DFFDE76A-9014-3145-B23E-7C6216603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22">
              <a:extLst>
                <a:ext uri="{FF2B5EF4-FFF2-40B4-BE49-F238E27FC236}">
                  <a16:creationId xmlns:a16="http://schemas.microsoft.com/office/drawing/2014/main" id="{87DC48FF-3F70-F940-9EB2-8196B0F9E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23">
              <a:extLst>
                <a:ext uri="{FF2B5EF4-FFF2-40B4-BE49-F238E27FC236}">
                  <a16:creationId xmlns:a16="http://schemas.microsoft.com/office/drawing/2014/main" id="{D419EB28-F506-EA4B-9DF6-C19B40710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159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74" r:id="rId2"/>
    <p:sldLayoutId id="2147483861" r:id="rId3"/>
    <p:sldLayoutId id="2147483869" r:id="rId4"/>
    <p:sldLayoutId id="2147483839" r:id="rId5"/>
    <p:sldLayoutId id="2147483840" r:id="rId6"/>
    <p:sldLayoutId id="2147483833" r:id="rId7"/>
    <p:sldLayoutId id="2147483887" r:id="rId8"/>
    <p:sldLayoutId id="2147483863" r:id="rId9"/>
    <p:sldLayoutId id="2147483871" r:id="rId10"/>
    <p:sldLayoutId id="2147483875" r:id="rId11"/>
    <p:sldLayoutId id="2147483876" r:id="rId12"/>
    <p:sldLayoutId id="2147483867" r:id="rId13"/>
    <p:sldLayoutId id="2147483889" r:id="rId14"/>
    <p:sldLayoutId id="2147483890" r:id="rId15"/>
    <p:sldLayoutId id="2147483891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0988" indent="-280988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3688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280988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613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2863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>
                <a:solidFill>
                  <a:srgbClr val="FF0000"/>
                </a:solidFill>
              </a:rPr>
              <a:t>POWERING GOOD IDEA CONTEST</a:t>
            </a:r>
            <a:br>
              <a:rPr lang="en-US" altLang="en-US" sz="2800" dirty="0">
                <a:solidFill>
                  <a:srgbClr val="FF0000"/>
                </a:solidFill>
              </a:rPr>
            </a:br>
            <a:br>
              <a:rPr lang="en-US" altLang="en-US" sz="1400" dirty="0">
                <a:solidFill>
                  <a:srgbClr val="FF0000"/>
                </a:solidFill>
              </a:rPr>
            </a:br>
            <a:r>
              <a:rPr lang="en-US" altLang="en-US" sz="2500" b="0" dirty="0">
                <a:solidFill>
                  <a:srgbClr val="FF0000"/>
                </a:solidFill>
              </a:rPr>
              <a:t>Project name: Funny Login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DNB QA&amp;JDS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81348" y="4156596"/>
            <a:ext cx="3544411" cy="461665"/>
          </a:xfrm>
        </p:spPr>
        <p:txBody>
          <a:bodyPr/>
          <a:lstStyle/>
          <a:p>
            <a:fld id="{2048C8DD-F16B-459E-977B-0DD58CCCECBC}" type="datetime2">
              <a:rPr lang="en-US" smtClean="0"/>
              <a:t>Sunday, August 8,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64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64160" y="53113"/>
            <a:ext cx="7051040" cy="53954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/>
              <a:t>Demo</a:t>
            </a:r>
          </a:p>
        </p:txBody>
      </p:sp>
      <p:sp>
        <p:nvSpPr>
          <p:cNvPr id="4" name="Text Placeholder 9"/>
          <p:cNvSpPr txBox="1">
            <a:spLocks/>
          </p:cNvSpPr>
          <p:nvPr/>
        </p:nvSpPr>
        <p:spPr>
          <a:xfrm>
            <a:off x="82184" y="592656"/>
            <a:ext cx="8997513" cy="64816"/>
          </a:xfrm>
          <a:prstGeom prst="rect">
            <a:avLst/>
          </a:prstGeom>
          <a:solidFill>
            <a:srgbClr val="00B0F0"/>
          </a:solidFill>
        </p:spPr>
        <p:txBody>
          <a:bodyPr/>
          <a:lstStyle>
            <a:lvl1pPr marL="280988" indent="-280988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Font typeface="Wingdings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93688" algn="l" defTabSz="914400" rtl="0" eaLnBrk="1" latinLnBrk="0" hangingPunct="1">
              <a:lnSpc>
                <a:spcPct val="95000"/>
              </a:lnSpc>
              <a:spcBef>
                <a:spcPct val="20000"/>
              </a:spcBef>
              <a:spcAft>
                <a:spcPts val="800"/>
              </a:spcAft>
              <a:buFontTx/>
              <a:buChar char="‒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280988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0613" indent="-2349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2863" indent="-2222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None/>
            </a:pPr>
            <a:endParaRPr lang="vi-VN" sz="1500" dirty="0">
              <a:solidFill>
                <a:schemeClr val="bg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A58F93D-A1C0-4EBF-9464-4340D6B13079}"/>
              </a:ext>
            </a:extLst>
          </p:cNvPr>
          <p:cNvGrpSpPr/>
          <p:nvPr/>
        </p:nvGrpSpPr>
        <p:grpSpPr>
          <a:xfrm>
            <a:off x="1105423" y="1054837"/>
            <a:ext cx="6122466" cy="3213100"/>
            <a:chOff x="917518" y="856502"/>
            <a:chExt cx="6122466" cy="32131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E48CB0D-3285-4D27-A9BF-707DA82FF034}"/>
                </a:ext>
              </a:extLst>
            </p:cNvPr>
            <p:cNvGrpSpPr/>
            <p:nvPr/>
          </p:nvGrpSpPr>
          <p:grpSpPr>
            <a:xfrm>
              <a:off x="917518" y="856502"/>
              <a:ext cx="6122466" cy="3213100"/>
              <a:chOff x="917518" y="965199"/>
              <a:chExt cx="6122466" cy="321310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24405FD8-D545-4C8D-9559-30D0527A7431}"/>
                  </a:ext>
                </a:extLst>
              </p:cNvPr>
              <p:cNvGrpSpPr/>
              <p:nvPr/>
            </p:nvGrpSpPr>
            <p:grpSpPr>
              <a:xfrm>
                <a:off x="917518" y="965199"/>
                <a:ext cx="6122466" cy="3213100"/>
                <a:chOff x="1176403" y="1924049"/>
                <a:chExt cx="6122466" cy="3213100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5A7B0E40-25FC-4C33-A7B7-322D44C5D0E4}"/>
                    </a:ext>
                  </a:extLst>
                </p:cNvPr>
                <p:cNvSpPr/>
                <p:nvPr/>
              </p:nvSpPr>
              <p:spPr>
                <a:xfrm>
                  <a:off x="1176403" y="1924049"/>
                  <a:ext cx="5981700" cy="32131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>
                      <a:latin typeface="+mj-lt"/>
                      <a:sym typeface="Wingdings" panose="05000000000000000000" pitchFamily="2" charset="2"/>
                    </a:rPr>
                    <a:t> </a:t>
                  </a:r>
                  <a:r>
                    <a:rPr lang="en-US" dirty="0">
                      <a:latin typeface="+mj-lt"/>
                      <a:sym typeface="Wingdings" panose="05000000000000000000" pitchFamily="2" charset="2"/>
                    </a:rPr>
                    <a:t>                    </a:t>
                  </a:r>
                </a:p>
                <a:p>
                  <a:pPr algn="ctr"/>
                  <a:endParaRPr lang="en-US" dirty="0">
                    <a:latin typeface="+mj-lt"/>
                  </a:endParaRPr>
                </a:p>
              </p:txBody>
            </p:sp>
            <p:sp>
              <p:nvSpPr>
                <p:cNvPr id="2" name="Explosion: 8 Points 1">
                  <a:extLst>
                    <a:ext uri="{FF2B5EF4-FFF2-40B4-BE49-F238E27FC236}">
                      <a16:creationId xmlns:a16="http://schemas.microsoft.com/office/drawing/2014/main" id="{3FDF27F3-9030-4817-95CE-84E67C1BFD0A}"/>
                    </a:ext>
                  </a:extLst>
                </p:cNvPr>
                <p:cNvSpPr/>
                <p:nvPr/>
              </p:nvSpPr>
              <p:spPr>
                <a:xfrm rot="589304">
                  <a:off x="4442859" y="1996104"/>
                  <a:ext cx="2856010" cy="1855605"/>
                </a:xfrm>
                <a:prstGeom prst="irregularSeal1">
                  <a:avLst/>
                </a:prstGeom>
                <a:solidFill>
                  <a:schemeClr val="bg1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  <a:latin typeface="+mj-lt"/>
                    </a:rPr>
                    <a:t>Pingo</a:t>
                  </a:r>
                </a:p>
              </p:txBody>
            </p:sp>
          </p:grpSp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E1D754B-0684-463B-A546-F195A2890B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94451" y="1668501"/>
                <a:ext cx="3047474" cy="1831271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t">
                <a:spAutoFit/>
              </a:bodyPr>
              <a:lstStyle>
                <a:lvl1pPr marL="280988" indent="-280988" algn="l" defTabSz="914400" rtl="0" eaLnBrk="1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6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lang="en-US" sz="20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74675" indent="-293688" algn="l" defTabSz="914400" rtl="0" eaLnBrk="1" latinLnBrk="0" hangingPunct="1">
                  <a:lnSpc>
                    <a:spcPct val="95000"/>
                  </a:lnSpc>
                  <a:spcBef>
                    <a:spcPct val="20000"/>
                  </a:spcBef>
                  <a:spcAft>
                    <a:spcPts val="800"/>
                  </a:spcAft>
                  <a:buFontTx/>
                  <a:buChar char="‒"/>
                  <a:defRPr 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5663" indent="-280988" algn="l" defTabSz="914400" rtl="0" eaLnBrk="1" latinLnBrk="0" hangingPunct="1">
                  <a:lnSpc>
                    <a:spcPct val="95000"/>
                  </a:lnSpc>
                  <a:spcBef>
                    <a:spcPts val="0"/>
                  </a:spcBef>
                  <a:spcAft>
                    <a:spcPts val="800"/>
                  </a:spcAft>
                  <a:buFontTx/>
                  <a:buChar char="‒"/>
                  <a:defRPr lang="en-US" sz="16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0613" indent="-234950" algn="l" defTabSz="914400" rtl="0" eaLnBrk="1" latinLnBrk="0" hangingPunct="1">
                  <a:lnSpc>
                    <a:spcPct val="95000"/>
                  </a:lnSpc>
                  <a:spcBef>
                    <a:spcPts val="0"/>
                  </a:spcBef>
                  <a:spcAft>
                    <a:spcPts val="800"/>
                  </a:spcAft>
                  <a:buFontTx/>
                  <a:buChar char="‒"/>
                  <a:defRPr lang="en-US" sz="14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12863" indent="-222250" algn="l" defTabSz="914400" rtl="0" eaLnBrk="1" latinLnBrk="0" hangingPunct="1">
                  <a:lnSpc>
                    <a:spcPct val="95000"/>
                  </a:lnSpc>
                  <a:spcBef>
                    <a:spcPts val="0"/>
                  </a:spcBef>
                  <a:spcAft>
                    <a:spcPts val="800"/>
                  </a:spcAft>
                  <a:buFontTx/>
                  <a:buChar char="‒"/>
                  <a:defRPr lang="en-US"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spcBef>
                    <a:spcPts val="300"/>
                  </a:spcBef>
                  <a:spcAft>
                    <a:spcPts val="300"/>
                  </a:spcAft>
                  <a:buNone/>
                </a:pPr>
                <a:r>
                  <a:rPr lang="en-US" sz="1200" b="1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HVN Innovation Contest 2021 </a:t>
                </a:r>
                <a:r>
                  <a:rPr lang="en-US" sz="120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will start on </a:t>
                </a:r>
                <a:r>
                  <a:rPr lang="vi-VN" sz="1200" b="1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July</a:t>
                </a:r>
                <a:r>
                  <a:rPr lang="en-US" sz="1200" b="1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 12</a:t>
                </a:r>
                <a:r>
                  <a:rPr lang="vi-VN" sz="1200" b="1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, 2021</a:t>
                </a:r>
                <a:r>
                  <a:rPr lang="en-US" sz="1200" b="1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. </a:t>
                </a:r>
                <a:r>
                  <a:rPr lang="en-US" sz="120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This</a:t>
                </a:r>
                <a:r>
                  <a:rPr lang="en-US" sz="1200" b="1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20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is an annual program to encourage all the employees of HVN to generate ideas to contribute to the happiness of our society and the growth of our organization toward a prosper.</a:t>
                </a:r>
              </a:p>
              <a:p>
                <a:pPr marL="0" indent="0" algn="just">
                  <a:spcBef>
                    <a:spcPts val="300"/>
                  </a:spcBef>
                  <a:spcAft>
                    <a:spcPts val="300"/>
                  </a:spcAft>
                  <a:buNone/>
                </a:pPr>
                <a:r>
                  <a:rPr lang="en-US" sz="1200" i="1" dirty="0">
                    <a:solidFill>
                      <a:schemeClr val="bg1"/>
                    </a:solidFill>
                    <a:latin typeface="+mj-lt"/>
                    <a:cs typeface="Arial"/>
                  </a:rPr>
                  <a:t>Today is deadline for submit the Idea? Don’t miss to submit </a:t>
                </a:r>
                <a:r>
                  <a:rPr lang="en-US" sz="1200" dirty="0">
                    <a:solidFill>
                      <a:schemeClr val="bg1"/>
                    </a:solidFill>
                    <a:latin typeface="+mj-lt"/>
                    <a:cs typeface="Arial"/>
                    <a:sym typeface="Wingdings" panose="05000000000000000000" pitchFamily="2" charset="2"/>
                  </a:rPr>
                  <a:t></a:t>
                </a:r>
                <a:endParaRPr lang="en-US" sz="1200" dirty="0">
                  <a:solidFill>
                    <a:schemeClr val="bg1"/>
                  </a:solidFill>
                  <a:latin typeface="+mj-lt"/>
                  <a:cs typeface="Arial"/>
                </a:endParaRPr>
              </a:p>
            </p:txBody>
          </p:sp>
        </p:grpSp>
        <p:sp>
          <p:nvSpPr>
            <p:cNvPr id="11" name="Content Placeholder 2">
              <a:extLst>
                <a:ext uri="{FF2B5EF4-FFF2-40B4-BE49-F238E27FC236}">
                  <a16:creationId xmlns:a16="http://schemas.microsoft.com/office/drawing/2014/main" id="{1EAD0B14-440D-455C-B48C-93F74378F1D0}"/>
                </a:ext>
              </a:extLst>
            </p:cNvPr>
            <p:cNvSpPr txBox="1">
              <a:spLocks/>
            </p:cNvSpPr>
            <p:nvPr/>
          </p:nvSpPr>
          <p:spPr>
            <a:xfrm>
              <a:off x="1472555" y="1199676"/>
              <a:ext cx="3366197" cy="369332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280988" indent="-280988" algn="l" defTabSz="914400" rtl="0" eaLnBrk="1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600"/>
                </a:spcAft>
                <a:buClr>
                  <a:schemeClr val="accent2"/>
                </a:buClr>
                <a:buFont typeface="Arial" panose="020B0604020202020204" pitchFamily="34" charset="0"/>
                <a:buChar char="•"/>
                <a:defRPr lang="en-US" sz="20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74675" indent="-293688" algn="l" defTabSz="914400" rtl="0" eaLnBrk="1" latinLnBrk="0" hangingPunct="1">
                <a:lnSpc>
                  <a:spcPct val="95000"/>
                </a:lnSpc>
                <a:spcBef>
                  <a:spcPct val="20000"/>
                </a:spcBef>
                <a:spcAft>
                  <a:spcPts val="800"/>
                </a:spcAft>
                <a:buFontTx/>
                <a:buChar char="‒"/>
                <a:defRPr lang="en-US" sz="18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280988" algn="l" defTabSz="914400" rtl="0" eaLnBrk="1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800"/>
                </a:spcAft>
                <a:buFontTx/>
                <a:buChar char="‒"/>
                <a:defRPr lang="en-US" sz="16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90613" indent="-234950" algn="l" defTabSz="914400" rtl="0" eaLnBrk="1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800"/>
                </a:spcAft>
                <a:buFontTx/>
                <a:buChar char="‒"/>
                <a:defRPr lang="en-US" sz="14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12863" indent="-222250" algn="l" defTabSz="914400" rtl="0" eaLnBrk="1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800"/>
                </a:spcAft>
                <a:buFontTx/>
                <a:buChar char="‒"/>
                <a:defRPr lang="en-US"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en-US" sz="1800" dirty="0">
                  <a:solidFill>
                    <a:schemeClr val="bg1"/>
                  </a:solidFill>
                </a:rPr>
                <a:t>Your answer is 2.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316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64160" y="53113"/>
            <a:ext cx="7051040" cy="53954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/>
              <a:t>Demo</a:t>
            </a:r>
          </a:p>
        </p:txBody>
      </p:sp>
      <p:sp>
        <p:nvSpPr>
          <p:cNvPr id="4" name="Text Placeholder 9"/>
          <p:cNvSpPr txBox="1">
            <a:spLocks/>
          </p:cNvSpPr>
          <p:nvPr/>
        </p:nvSpPr>
        <p:spPr>
          <a:xfrm>
            <a:off x="82184" y="592656"/>
            <a:ext cx="8997513" cy="64816"/>
          </a:xfrm>
          <a:prstGeom prst="rect">
            <a:avLst/>
          </a:prstGeom>
          <a:solidFill>
            <a:srgbClr val="00B0F0"/>
          </a:solidFill>
        </p:spPr>
        <p:txBody>
          <a:bodyPr/>
          <a:lstStyle>
            <a:lvl1pPr marL="280988" indent="-280988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Font typeface="Wingdings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93688" algn="l" defTabSz="914400" rtl="0" eaLnBrk="1" latinLnBrk="0" hangingPunct="1">
              <a:lnSpc>
                <a:spcPct val="95000"/>
              </a:lnSpc>
              <a:spcBef>
                <a:spcPct val="20000"/>
              </a:spcBef>
              <a:spcAft>
                <a:spcPts val="800"/>
              </a:spcAft>
              <a:buFontTx/>
              <a:buChar char="‒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280988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0613" indent="-2349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2863" indent="-2222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CC0000"/>
              </a:buClr>
              <a:buSzTx/>
              <a:buFont typeface="Wingdings" charset="2"/>
              <a:buNone/>
              <a:tabLst/>
              <a:defRPr/>
            </a:pPr>
            <a:endParaRPr kumimoji="0" lang="vi-VN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1" name="Graphic 10" descr="Touch Screen with solid fill">
            <a:extLst>
              <a:ext uri="{FF2B5EF4-FFF2-40B4-BE49-F238E27FC236}">
                <a16:creationId xmlns:a16="http://schemas.microsoft.com/office/drawing/2014/main" id="{1E8E83C0-3155-403B-A9EA-7C6041B719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7948" y="2992034"/>
            <a:ext cx="361618" cy="36161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1EFAA55-7987-4720-AE74-7AE9B25DEF25}"/>
              </a:ext>
            </a:extLst>
          </p:cNvPr>
          <p:cNvSpPr txBox="1">
            <a:spLocks/>
          </p:cNvSpPr>
          <p:nvPr/>
        </p:nvSpPr>
        <p:spPr>
          <a:xfrm>
            <a:off x="1524000" y="1596995"/>
            <a:ext cx="5471886" cy="6463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80988" indent="-280988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93688" algn="l" defTabSz="914400" rtl="0" eaLnBrk="1" latinLnBrk="0" hangingPunct="1">
              <a:lnSpc>
                <a:spcPct val="95000"/>
              </a:lnSpc>
              <a:spcBef>
                <a:spcPct val="20000"/>
              </a:spcBef>
              <a:spcAft>
                <a:spcPts val="800"/>
              </a:spcAft>
              <a:buFontTx/>
              <a:buChar char="‒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280988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0613" indent="-2349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2863" indent="-2222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CC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Question 1: Which contest is this slogan “Powering Good – Unbound Space” for?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E6DCDFF-E274-4ED8-A542-A1B17C9BAD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57" y="1234936"/>
            <a:ext cx="6393543" cy="3514196"/>
          </a:xfrm>
          <a:prstGeom prst="rect">
            <a:avLst/>
          </a:prstGeom>
        </p:spPr>
      </p:pic>
      <p:sp>
        <p:nvSpPr>
          <p:cNvPr id="7" name="TextBox 8">
            <a:extLst>
              <a:ext uri="{FF2B5EF4-FFF2-40B4-BE49-F238E27FC236}">
                <a16:creationId xmlns:a16="http://schemas.microsoft.com/office/drawing/2014/main" id="{E0EF00F8-C1C8-4E6B-8FAB-816FCE76EA87}"/>
              </a:ext>
            </a:extLst>
          </p:cNvPr>
          <p:cNvSpPr txBox="1"/>
          <p:nvPr/>
        </p:nvSpPr>
        <p:spPr>
          <a:xfrm>
            <a:off x="264160" y="782344"/>
            <a:ext cx="759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Updating welcome aboard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5AEDC8-2B43-4338-BDD1-2227D22E5317}"/>
              </a:ext>
            </a:extLst>
          </p:cNvPr>
          <p:cNvSpPr/>
          <p:nvPr/>
        </p:nvSpPr>
        <p:spPr>
          <a:xfrm>
            <a:off x="3626372" y="2642716"/>
            <a:ext cx="1031966" cy="4421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14141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Nguyen Van A,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14141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Senior Consultant, EMB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E3FDEE-F74C-49AF-A59A-674BEE500408}"/>
              </a:ext>
            </a:extLst>
          </p:cNvPr>
          <p:cNvSpPr/>
          <p:nvPr/>
        </p:nvSpPr>
        <p:spPr>
          <a:xfrm>
            <a:off x="4843931" y="2660438"/>
            <a:ext cx="1031966" cy="442128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14141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Nguyen Thi B,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14141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Bilingual Specialist II, JDS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D8322D-9E09-44C8-8F45-89C26B375F9A}"/>
              </a:ext>
            </a:extLst>
          </p:cNvPr>
          <p:cNvSpPr/>
          <p:nvPr/>
        </p:nvSpPr>
        <p:spPr>
          <a:xfrm>
            <a:off x="6088743" y="2660438"/>
            <a:ext cx="1031966" cy="4421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14141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Nguyen Thi C,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14141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BrSE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14141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14141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JDS</a:t>
            </a:r>
          </a:p>
        </p:txBody>
      </p:sp>
    </p:spTree>
    <p:extLst>
      <p:ext uri="{BB962C8B-B14F-4D97-AF65-F5344CB8AC3E}">
        <p14:creationId xmlns:p14="http://schemas.microsoft.com/office/powerpoint/2010/main" val="280740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64160" y="53113"/>
            <a:ext cx="7051040" cy="53954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/>
              <a:t>Demo</a:t>
            </a:r>
          </a:p>
        </p:txBody>
      </p:sp>
      <p:sp>
        <p:nvSpPr>
          <p:cNvPr id="4" name="Text Placeholder 9"/>
          <p:cNvSpPr txBox="1">
            <a:spLocks/>
          </p:cNvSpPr>
          <p:nvPr/>
        </p:nvSpPr>
        <p:spPr>
          <a:xfrm>
            <a:off x="82184" y="592656"/>
            <a:ext cx="8997513" cy="64816"/>
          </a:xfrm>
          <a:prstGeom prst="rect">
            <a:avLst/>
          </a:prstGeom>
          <a:solidFill>
            <a:srgbClr val="00B0F0"/>
          </a:solidFill>
        </p:spPr>
        <p:txBody>
          <a:bodyPr/>
          <a:lstStyle>
            <a:lvl1pPr marL="280988" indent="-280988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Font typeface="Wingdings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93688" algn="l" defTabSz="914400" rtl="0" eaLnBrk="1" latinLnBrk="0" hangingPunct="1">
              <a:lnSpc>
                <a:spcPct val="95000"/>
              </a:lnSpc>
              <a:spcBef>
                <a:spcPct val="20000"/>
              </a:spcBef>
              <a:spcAft>
                <a:spcPts val="800"/>
              </a:spcAft>
              <a:buFontTx/>
              <a:buChar char="‒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280988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0613" indent="-2349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2863" indent="-2222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None/>
            </a:pPr>
            <a:endParaRPr lang="vi-VN" sz="1500" dirty="0">
              <a:solidFill>
                <a:schemeClr val="bg1"/>
              </a:solidFill>
            </a:endParaRPr>
          </a:p>
        </p:txBody>
      </p:sp>
      <p:pic>
        <p:nvPicPr>
          <p:cNvPr id="30" name="Graphic 29" descr="Touch Screen with solid fill">
            <a:extLst>
              <a:ext uri="{FF2B5EF4-FFF2-40B4-BE49-F238E27FC236}">
                <a16:creationId xmlns:a16="http://schemas.microsoft.com/office/drawing/2014/main" id="{E197EB17-13BF-4DD0-B54A-8D00015A1B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92479" y="3226464"/>
            <a:ext cx="361618" cy="36161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C7C1AA5-97AA-41CA-98E4-C20BBCE1EF77}"/>
              </a:ext>
            </a:extLst>
          </p:cNvPr>
          <p:cNvGrpSpPr/>
          <p:nvPr/>
        </p:nvGrpSpPr>
        <p:grpSpPr>
          <a:xfrm>
            <a:off x="1172914" y="1424546"/>
            <a:ext cx="5981700" cy="3213100"/>
            <a:chOff x="1176331" y="1040856"/>
            <a:chExt cx="5981700" cy="32131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7651755-C877-49A6-AC18-DC743FBFF5FC}"/>
                </a:ext>
              </a:extLst>
            </p:cNvPr>
            <p:cNvGrpSpPr/>
            <p:nvPr/>
          </p:nvGrpSpPr>
          <p:grpSpPr>
            <a:xfrm>
              <a:off x="1176331" y="1040856"/>
              <a:ext cx="5981700" cy="3213100"/>
              <a:chOff x="1176331" y="1040856"/>
              <a:chExt cx="5981700" cy="32131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9848C68-934D-4703-AC5B-251FEEA5CEB0}"/>
                  </a:ext>
                </a:extLst>
              </p:cNvPr>
              <p:cNvSpPr/>
              <p:nvPr/>
            </p:nvSpPr>
            <p:spPr>
              <a:xfrm>
                <a:off x="1176331" y="1040856"/>
                <a:ext cx="5981700" cy="32131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latin typeface="+mj-lt"/>
                    <a:sym typeface="Wingdings" panose="05000000000000000000" pitchFamily="2" charset="2"/>
                  </a:rPr>
                  <a:t> </a:t>
                </a:r>
                <a:r>
                  <a:rPr lang="en-US" dirty="0">
                    <a:latin typeface="+mj-lt"/>
                    <a:sym typeface="Wingdings" panose="05000000000000000000" pitchFamily="2" charset="2"/>
                  </a:rPr>
                  <a:t>                    </a:t>
                </a:r>
              </a:p>
              <a:p>
                <a:pPr algn="ctr"/>
                <a:endParaRPr lang="en-US" dirty="0">
                  <a:latin typeface="+mj-lt"/>
                </a:endParaRPr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7A999467-87BD-4B20-B17D-E5CDD2C6CCDB}"/>
                  </a:ext>
                </a:extLst>
              </p:cNvPr>
              <p:cNvGrpSpPr/>
              <p:nvPr/>
            </p:nvGrpSpPr>
            <p:grpSpPr>
              <a:xfrm>
                <a:off x="1669669" y="2582323"/>
                <a:ext cx="3075124" cy="701504"/>
                <a:chOff x="924593" y="2920681"/>
                <a:chExt cx="4280018" cy="1121184"/>
              </a:xfrm>
            </p:grpSpPr>
            <p:sp>
              <p:nvSpPr>
                <p:cNvPr id="17" name="Star: 5 Points 16">
                  <a:extLst>
                    <a:ext uri="{FF2B5EF4-FFF2-40B4-BE49-F238E27FC236}">
                      <a16:creationId xmlns:a16="http://schemas.microsoft.com/office/drawing/2014/main" id="{5DEBFC23-C638-4FC6-824A-64F10EB1D4BC}"/>
                    </a:ext>
                  </a:extLst>
                </p:cNvPr>
                <p:cNvSpPr/>
                <p:nvPr/>
              </p:nvSpPr>
              <p:spPr>
                <a:xfrm>
                  <a:off x="1061534" y="2923954"/>
                  <a:ext cx="597145" cy="584791"/>
                </a:xfrm>
                <a:prstGeom prst="star5">
                  <a:avLst/>
                </a:prstGeom>
                <a:gradFill flip="none" rotWithShape="1">
                  <a:gsLst>
                    <a:gs pos="7000">
                      <a:schemeClr val="bg1">
                        <a:lumMod val="56000"/>
                      </a:schemeClr>
                    </a:gs>
                    <a:gs pos="74000">
                      <a:schemeClr val="bg1">
                        <a:alpha val="71000"/>
                        <a:lumMod val="78000"/>
                      </a:schemeClr>
                    </a:gs>
                    <a:gs pos="83000">
                      <a:schemeClr val="bg1">
                        <a:alpha val="98000"/>
                        <a:lumMod val="65000"/>
                      </a:schemeClr>
                    </a:gs>
                    <a:gs pos="5600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6600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+mj-lt"/>
                  </a:endParaRPr>
                </a:p>
              </p:txBody>
            </p:sp>
            <p:sp>
              <p:nvSpPr>
                <p:cNvPr id="19" name="Star: 5 Points 18">
                  <a:extLst>
                    <a:ext uri="{FF2B5EF4-FFF2-40B4-BE49-F238E27FC236}">
                      <a16:creationId xmlns:a16="http://schemas.microsoft.com/office/drawing/2014/main" id="{F3F41396-D9AD-4F29-866F-8341C7E3C67A}"/>
                    </a:ext>
                  </a:extLst>
                </p:cNvPr>
                <p:cNvSpPr/>
                <p:nvPr/>
              </p:nvSpPr>
              <p:spPr>
                <a:xfrm>
                  <a:off x="1905849" y="2920681"/>
                  <a:ext cx="597145" cy="584791"/>
                </a:xfrm>
                <a:prstGeom prst="star5">
                  <a:avLst/>
                </a:prstGeom>
                <a:gradFill flip="none" rotWithShape="1">
                  <a:gsLst>
                    <a:gs pos="7000">
                      <a:schemeClr val="bg1">
                        <a:lumMod val="94000"/>
                      </a:schemeClr>
                    </a:gs>
                    <a:gs pos="74000">
                      <a:schemeClr val="bg1">
                        <a:alpha val="71000"/>
                        <a:lumMod val="78000"/>
                      </a:schemeClr>
                    </a:gs>
                    <a:gs pos="83000">
                      <a:schemeClr val="accent6">
                        <a:lumMod val="73000"/>
                      </a:schemeClr>
                    </a:gs>
                    <a:gs pos="5500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+mj-lt"/>
                  </a:endParaRPr>
                </a:p>
              </p:txBody>
            </p:sp>
            <p:sp>
              <p:nvSpPr>
                <p:cNvPr id="20" name="Star: 5 Points 19">
                  <a:extLst>
                    <a:ext uri="{FF2B5EF4-FFF2-40B4-BE49-F238E27FC236}">
                      <a16:creationId xmlns:a16="http://schemas.microsoft.com/office/drawing/2014/main" id="{A88A5045-E21F-4103-B47D-4C25A6D3B3FD}"/>
                    </a:ext>
                  </a:extLst>
                </p:cNvPr>
                <p:cNvSpPr/>
                <p:nvPr/>
              </p:nvSpPr>
              <p:spPr>
                <a:xfrm>
                  <a:off x="2753274" y="2920683"/>
                  <a:ext cx="597145" cy="584791"/>
                </a:xfrm>
                <a:prstGeom prst="star5">
                  <a:avLst/>
                </a:prstGeom>
                <a:gradFill flip="none" rotWithShape="0">
                  <a:gsLst>
                    <a:gs pos="7000">
                      <a:schemeClr val="bg1">
                        <a:lumMod val="84000"/>
                      </a:schemeClr>
                    </a:gs>
                    <a:gs pos="92000">
                      <a:schemeClr val="accent6">
                        <a:lumMod val="60000"/>
                        <a:lumOff val="40000"/>
                      </a:schemeClr>
                    </a:gs>
                    <a:gs pos="81000">
                      <a:schemeClr val="accent6">
                        <a:lumMod val="99000"/>
                      </a:schemeClr>
                    </a:gs>
                    <a:gs pos="41000">
                      <a:schemeClr val="tx1">
                        <a:lumMod val="54000"/>
                        <a:lumOff val="46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+mj-lt"/>
                  </a:endParaRPr>
                </a:p>
              </p:txBody>
            </p:sp>
            <p:sp>
              <p:nvSpPr>
                <p:cNvPr id="21" name="Star: 5 Points 20">
                  <a:extLst>
                    <a:ext uri="{FF2B5EF4-FFF2-40B4-BE49-F238E27FC236}">
                      <a16:creationId xmlns:a16="http://schemas.microsoft.com/office/drawing/2014/main" id="{9A51AB79-D3A1-41E6-B79E-13A1ACB4738B}"/>
                    </a:ext>
                  </a:extLst>
                </p:cNvPr>
                <p:cNvSpPr/>
                <p:nvPr/>
              </p:nvSpPr>
              <p:spPr>
                <a:xfrm>
                  <a:off x="3597589" y="2933357"/>
                  <a:ext cx="597145" cy="584791"/>
                </a:xfrm>
                <a:prstGeom prst="star5">
                  <a:avLst/>
                </a:prstGeom>
                <a:gradFill flip="none" rotWithShape="1">
                  <a:gsLst>
                    <a:gs pos="7000">
                      <a:schemeClr val="bg1">
                        <a:lumMod val="75000"/>
                      </a:schemeClr>
                    </a:gs>
                    <a:gs pos="92000">
                      <a:schemeClr val="accent6">
                        <a:lumMod val="60000"/>
                        <a:lumOff val="40000"/>
                      </a:schemeClr>
                    </a:gs>
                    <a:gs pos="34000">
                      <a:schemeClr val="accent6">
                        <a:alpha val="87000"/>
                        <a:lumMod val="78000"/>
                      </a:schemeClr>
                    </a:gs>
                    <a:gs pos="24000">
                      <a:schemeClr val="bg1">
                        <a:lumMod val="75000"/>
                        <a:alpha val="57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+mj-lt"/>
                  </a:endParaRPr>
                </a:p>
              </p:txBody>
            </p:sp>
            <p:sp>
              <p:nvSpPr>
                <p:cNvPr id="22" name="Star: 5 Points 21">
                  <a:extLst>
                    <a:ext uri="{FF2B5EF4-FFF2-40B4-BE49-F238E27FC236}">
                      <a16:creationId xmlns:a16="http://schemas.microsoft.com/office/drawing/2014/main" id="{D71DBA53-6F96-47FE-8D6D-5C39CF2157BD}"/>
                    </a:ext>
                  </a:extLst>
                </p:cNvPr>
                <p:cNvSpPr/>
                <p:nvPr/>
              </p:nvSpPr>
              <p:spPr>
                <a:xfrm>
                  <a:off x="4441043" y="2935400"/>
                  <a:ext cx="597145" cy="584791"/>
                </a:xfrm>
                <a:prstGeom prst="star5">
                  <a:avLst/>
                </a:prstGeom>
                <a:gradFill flip="none" rotWithShape="1">
                  <a:gsLst>
                    <a:gs pos="32000">
                      <a:schemeClr val="accent6">
                        <a:lumMod val="67000"/>
                        <a:alpha val="98000"/>
                      </a:schemeClr>
                    </a:gs>
                    <a:gs pos="92000">
                      <a:schemeClr val="accent6">
                        <a:lumMod val="60000"/>
                        <a:lumOff val="40000"/>
                      </a:schemeClr>
                    </a:gs>
                    <a:gs pos="20000">
                      <a:schemeClr val="accent6">
                        <a:alpha val="87000"/>
                        <a:lumMod val="78000"/>
                      </a:schemeClr>
                    </a:gs>
                    <a:gs pos="0">
                      <a:schemeClr val="accent6">
                        <a:lumMod val="75000"/>
                      </a:schemeClr>
                    </a:gs>
                    <a:gs pos="100000">
                      <a:schemeClr val="accent6">
                        <a:lumMod val="53000"/>
                        <a:alpha val="7400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+mj-lt"/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91C100D-075E-4F4E-8DA3-D3B52E48B5CD}"/>
                    </a:ext>
                  </a:extLst>
                </p:cNvPr>
                <p:cNvSpPr txBox="1"/>
                <p:nvPr/>
              </p:nvSpPr>
              <p:spPr>
                <a:xfrm>
                  <a:off x="924593" y="3585834"/>
                  <a:ext cx="913375" cy="4264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00" dirty="0">
                      <a:solidFill>
                        <a:schemeClr val="bg1">
                          <a:lumMod val="6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Terrible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39BB25B-2B06-46EF-B7C6-E6D61BC77C68}"/>
                    </a:ext>
                  </a:extLst>
                </p:cNvPr>
                <p:cNvSpPr txBox="1"/>
                <p:nvPr/>
              </p:nvSpPr>
              <p:spPr>
                <a:xfrm>
                  <a:off x="1913403" y="3603043"/>
                  <a:ext cx="580632" cy="4264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00" dirty="0">
                      <a:solidFill>
                        <a:srgbClr val="FDC74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  <a:r>
                    <a:rPr lang="en-US" sz="1300" dirty="0">
                      <a:solidFill>
                        <a:schemeClr val="bg1">
                          <a:lumMod val="6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ad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CE1E9AE-58A3-4C58-8388-BC0DC37B975D}"/>
                    </a:ext>
                  </a:extLst>
                </p:cNvPr>
                <p:cNvSpPr txBox="1"/>
                <p:nvPr/>
              </p:nvSpPr>
              <p:spPr>
                <a:xfrm>
                  <a:off x="2654188" y="3615444"/>
                  <a:ext cx="856341" cy="4264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00" dirty="0">
                      <a:solidFill>
                        <a:srgbClr val="FDC74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Alri</a:t>
                  </a:r>
                  <a:r>
                    <a:rPr lang="en-US" sz="1300" dirty="0">
                      <a:solidFill>
                        <a:schemeClr val="bg1">
                          <a:lumMod val="6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ght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AB0EDF7-5A56-43E0-A3E8-80FE1B2C1F54}"/>
                    </a:ext>
                  </a:extLst>
                </p:cNvPr>
                <p:cNvSpPr txBox="1"/>
                <p:nvPr/>
              </p:nvSpPr>
              <p:spPr>
                <a:xfrm>
                  <a:off x="3540003" y="3603417"/>
                  <a:ext cx="712314" cy="4264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00" dirty="0">
                      <a:solidFill>
                        <a:srgbClr val="FDC74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Goo</a:t>
                  </a:r>
                  <a:r>
                    <a:rPr lang="en-US" sz="1300" dirty="0">
                      <a:solidFill>
                        <a:schemeClr val="bg1">
                          <a:lumMod val="6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FD75852-4719-4CA2-AA9D-E34D3872C91F}"/>
                    </a:ext>
                  </a:extLst>
                </p:cNvPr>
                <p:cNvSpPr txBox="1"/>
                <p:nvPr/>
              </p:nvSpPr>
              <p:spPr>
                <a:xfrm>
                  <a:off x="4360616" y="3615444"/>
                  <a:ext cx="843995" cy="4264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00" dirty="0">
                      <a:solidFill>
                        <a:srgbClr val="FDC74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Perfect</a:t>
                  </a:r>
                </a:p>
              </p:txBody>
            </p:sp>
          </p:grpSp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0FC3FEA2-4AE3-4AFD-A894-EB6F80A002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15220" y="1435834"/>
                <a:ext cx="4528406" cy="584775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280988" indent="-280988" algn="l" defTabSz="914400" rtl="0" eaLnBrk="1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6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lang="en-US" sz="20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74675" indent="-293688" algn="l" defTabSz="914400" rtl="0" eaLnBrk="1" latinLnBrk="0" hangingPunct="1">
                  <a:lnSpc>
                    <a:spcPct val="95000"/>
                  </a:lnSpc>
                  <a:spcBef>
                    <a:spcPct val="20000"/>
                  </a:spcBef>
                  <a:spcAft>
                    <a:spcPts val="800"/>
                  </a:spcAft>
                  <a:buFontTx/>
                  <a:buChar char="‒"/>
                  <a:defRPr 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5663" indent="-280988" algn="l" defTabSz="914400" rtl="0" eaLnBrk="1" latinLnBrk="0" hangingPunct="1">
                  <a:lnSpc>
                    <a:spcPct val="95000"/>
                  </a:lnSpc>
                  <a:spcBef>
                    <a:spcPts val="0"/>
                  </a:spcBef>
                  <a:spcAft>
                    <a:spcPts val="800"/>
                  </a:spcAft>
                  <a:buFontTx/>
                  <a:buChar char="‒"/>
                  <a:defRPr lang="en-US" sz="16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0613" indent="-234950" algn="l" defTabSz="914400" rtl="0" eaLnBrk="1" latinLnBrk="0" hangingPunct="1">
                  <a:lnSpc>
                    <a:spcPct val="95000"/>
                  </a:lnSpc>
                  <a:spcBef>
                    <a:spcPts val="0"/>
                  </a:spcBef>
                  <a:spcAft>
                    <a:spcPts val="800"/>
                  </a:spcAft>
                  <a:buFontTx/>
                  <a:buChar char="‒"/>
                  <a:defRPr lang="en-US" sz="14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12863" indent="-222250" algn="l" defTabSz="914400" rtl="0" eaLnBrk="1" latinLnBrk="0" hangingPunct="1">
                  <a:lnSpc>
                    <a:spcPct val="95000"/>
                  </a:lnSpc>
                  <a:spcBef>
                    <a:spcPts val="0"/>
                  </a:spcBef>
                  <a:spcAft>
                    <a:spcPts val="800"/>
                  </a:spcAft>
                  <a:buFontTx/>
                  <a:buChar char="‒"/>
                  <a:defRPr lang="en-US"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spcBef>
                    <a:spcPts val="300"/>
                  </a:spcBef>
                  <a:spcAft>
                    <a:spcPts val="300"/>
                  </a:spcAft>
                  <a:buNone/>
                </a:pPr>
                <a:r>
                  <a:rPr lang="en-US" altLang="en-US" sz="1600" dirty="0">
                    <a:solidFill>
                      <a:schemeClr val="bg1"/>
                    </a:solidFill>
                  </a:rPr>
                  <a:t>Question 3: </a:t>
                </a:r>
                <a:r>
                  <a:rPr lang="en-US" sz="1600" dirty="0">
                    <a:solidFill>
                      <a:schemeClr val="bg1"/>
                    </a:solidFill>
                  </a:rPr>
                  <a:t>How do you rate for Acting Branch Manager of Danang branch – Pham Hong Son? </a:t>
                </a:r>
                <a:endParaRPr lang="en-US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83595C4-E17A-4C93-9F91-FC79D276BE14}"/>
                  </a:ext>
                </a:extLst>
              </p:cNvPr>
              <p:cNvSpPr txBox="1"/>
              <p:nvPr/>
            </p:nvSpPr>
            <p:spPr>
              <a:xfrm>
                <a:off x="5602060" y="3991506"/>
                <a:ext cx="132606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You can pass this question </a:t>
                </a:r>
                <a:r>
                  <a:rPr lang="en-US" sz="6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</a:t>
                </a:r>
              </a:p>
            </p:txBody>
          </p:sp>
        </p:grpSp>
        <p:pic>
          <p:nvPicPr>
            <p:cNvPr id="32" name="Picture 20" descr="A person wearing a white shirt and blue tie&#10;&#10;Description automatically generated with medium confidence">
              <a:extLst>
                <a:ext uri="{FF2B5EF4-FFF2-40B4-BE49-F238E27FC236}">
                  <a16:creationId xmlns:a16="http://schemas.microsoft.com/office/drawing/2014/main" id="{6FFFD041-65E1-4A4B-B10B-E60E483AFB8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355567" y="2057839"/>
              <a:ext cx="1621539" cy="1799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43BAA9D-30CF-4303-8C5C-592FD1DD5C7E}"/>
              </a:ext>
            </a:extLst>
          </p:cNvPr>
          <p:cNvSpPr txBox="1"/>
          <p:nvPr/>
        </p:nvSpPr>
        <p:spPr>
          <a:xfrm>
            <a:off x="181429" y="856343"/>
            <a:ext cx="759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b="0" i="0" u="sng" dirty="0">
                <a:effectLst/>
                <a:latin typeface="+mj-lt"/>
              </a:rPr>
              <a:t>Rate for manager, office or company…</a:t>
            </a:r>
          </a:p>
        </p:txBody>
      </p:sp>
    </p:spTree>
    <p:extLst>
      <p:ext uri="{BB962C8B-B14F-4D97-AF65-F5344CB8AC3E}">
        <p14:creationId xmlns:p14="http://schemas.microsoft.com/office/powerpoint/2010/main" val="5011770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64160" y="53113"/>
            <a:ext cx="7051040" cy="53954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/>
              <a:t>Demo</a:t>
            </a:r>
          </a:p>
        </p:txBody>
      </p:sp>
      <p:sp>
        <p:nvSpPr>
          <p:cNvPr id="4" name="Text Placeholder 9"/>
          <p:cNvSpPr txBox="1">
            <a:spLocks/>
          </p:cNvSpPr>
          <p:nvPr/>
        </p:nvSpPr>
        <p:spPr>
          <a:xfrm>
            <a:off x="82184" y="592656"/>
            <a:ext cx="8997513" cy="64816"/>
          </a:xfrm>
          <a:prstGeom prst="rect">
            <a:avLst/>
          </a:prstGeom>
          <a:solidFill>
            <a:srgbClr val="00B0F0"/>
          </a:solidFill>
        </p:spPr>
        <p:txBody>
          <a:bodyPr/>
          <a:lstStyle>
            <a:lvl1pPr marL="280988" indent="-280988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Font typeface="Wingdings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93688" algn="l" defTabSz="914400" rtl="0" eaLnBrk="1" latinLnBrk="0" hangingPunct="1">
              <a:lnSpc>
                <a:spcPct val="95000"/>
              </a:lnSpc>
              <a:spcBef>
                <a:spcPct val="20000"/>
              </a:spcBef>
              <a:spcAft>
                <a:spcPts val="800"/>
              </a:spcAft>
              <a:buFontTx/>
              <a:buChar char="‒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280988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0613" indent="-2349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2863" indent="-2222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None/>
            </a:pPr>
            <a:endParaRPr lang="vi-VN" sz="1500" dirty="0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515C3F0-3852-412E-BBA5-350ABAB9AF56}"/>
              </a:ext>
            </a:extLst>
          </p:cNvPr>
          <p:cNvGrpSpPr/>
          <p:nvPr/>
        </p:nvGrpSpPr>
        <p:grpSpPr>
          <a:xfrm>
            <a:off x="1110329" y="1109738"/>
            <a:ext cx="5981700" cy="3213100"/>
            <a:chOff x="1110329" y="1109738"/>
            <a:chExt cx="5981700" cy="32131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69821DE-12B3-456B-9B6B-251A0D3D5E37}"/>
                </a:ext>
              </a:extLst>
            </p:cNvPr>
            <p:cNvGrpSpPr/>
            <p:nvPr/>
          </p:nvGrpSpPr>
          <p:grpSpPr>
            <a:xfrm>
              <a:off x="1110329" y="1109738"/>
              <a:ext cx="5981700" cy="3213100"/>
              <a:chOff x="1110329" y="1109738"/>
              <a:chExt cx="5981700" cy="3213100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9844CF7-B735-4A54-A762-32F6810074C9}"/>
                  </a:ext>
                </a:extLst>
              </p:cNvPr>
              <p:cNvGrpSpPr/>
              <p:nvPr/>
            </p:nvGrpSpPr>
            <p:grpSpPr>
              <a:xfrm>
                <a:off x="1110329" y="1109738"/>
                <a:ext cx="5981700" cy="3213100"/>
                <a:chOff x="1053988" y="1199375"/>
                <a:chExt cx="5981700" cy="3213100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32AB3BB1-FFC3-4012-8543-E8262AFA9A92}"/>
                    </a:ext>
                  </a:extLst>
                </p:cNvPr>
                <p:cNvGrpSpPr/>
                <p:nvPr/>
              </p:nvGrpSpPr>
              <p:grpSpPr>
                <a:xfrm>
                  <a:off x="1053988" y="1199375"/>
                  <a:ext cx="5981700" cy="3213100"/>
                  <a:chOff x="1053988" y="1199375"/>
                  <a:chExt cx="5981700" cy="3213100"/>
                </a:xfrm>
              </p:grpSpPr>
              <p:grpSp>
                <p:nvGrpSpPr>
                  <p:cNvPr id="7" name="Group 6">
                    <a:extLst>
                      <a:ext uri="{FF2B5EF4-FFF2-40B4-BE49-F238E27FC236}">
                        <a16:creationId xmlns:a16="http://schemas.microsoft.com/office/drawing/2014/main" id="{BA58F93D-A1C0-4EBF-9464-4340D6B13079}"/>
                      </a:ext>
                    </a:extLst>
                  </p:cNvPr>
                  <p:cNvGrpSpPr/>
                  <p:nvPr/>
                </p:nvGrpSpPr>
                <p:grpSpPr>
                  <a:xfrm>
                    <a:off x="1053988" y="1199375"/>
                    <a:ext cx="5981700" cy="3213100"/>
                    <a:chOff x="866083" y="1001040"/>
                    <a:chExt cx="5981700" cy="3213100"/>
                  </a:xfrm>
                </p:grpSpPr>
                <p:grpSp>
                  <p:nvGrpSpPr>
                    <p:cNvPr id="6" name="Group 5">
                      <a:extLst>
                        <a:ext uri="{FF2B5EF4-FFF2-40B4-BE49-F238E27FC236}">
                          <a16:creationId xmlns:a16="http://schemas.microsoft.com/office/drawing/2014/main" id="{AE48CB0D-3285-4D27-A9BF-707DA82FF03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66083" y="1001040"/>
                      <a:ext cx="5981700" cy="3213100"/>
                      <a:chOff x="866083" y="1109737"/>
                      <a:chExt cx="5981700" cy="3213100"/>
                    </a:xfrm>
                  </p:grpSpPr>
                  <p:sp>
                    <p:nvSpPr>
                      <p:cNvPr id="9" name="Rectangle 8">
                        <a:extLst>
                          <a:ext uri="{FF2B5EF4-FFF2-40B4-BE49-F238E27FC236}">
                            <a16:creationId xmlns:a16="http://schemas.microsoft.com/office/drawing/2014/main" id="{5A7B0E40-25FC-4C33-A7B7-322D44C5D0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66083" y="1109737"/>
                        <a:ext cx="5981700" cy="3213100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4000" dirty="0">
                            <a:latin typeface="+mj-lt"/>
                            <a:sym typeface="Wingdings" panose="05000000000000000000" pitchFamily="2" charset="2"/>
                          </a:rPr>
                          <a:t> </a:t>
                        </a:r>
                        <a:r>
                          <a:rPr lang="en-US" dirty="0">
                            <a:latin typeface="+mj-lt"/>
                            <a:sym typeface="Wingdings" panose="05000000000000000000" pitchFamily="2" charset="2"/>
                          </a:rPr>
                          <a:t>                    </a:t>
                        </a:r>
                      </a:p>
                      <a:p>
                        <a:pPr algn="ctr"/>
                        <a:endParaRPr lang="en-US" dirty="0">
                          <a:latin typeface="+mj-lt"/>
                        </a:endParaRPr>
                      </a:p>
                    </p:txBody>
                  </p:sp>
                  <p:sp>
                    <p:nvSpPr>
                      <p:cNvPr id="8" name="Content Placeholder 2">
                        <a:extLst>
                          <a:ext uri="{FF2B5EF4-FFF2-40B4-BE49-F238E27FC236}">
                            <a16:creationId xmlns:a16="http://schemas.microsoft.com/office/drawing/2014/main" id="{EE1D754B-0684-463B-A546-F195A2890B8A}"/>
                          </a:ext>
                        </a:extLst>
                      </p:cNvPr>
                      <p:cNvSpPr txBox="1">
                        <a:spLocks/>
                      </p:cNvSpPr>
                      <p:nvPr/>
                    </p:nvSpPr>
                    <p:spPr>
                      <a:xfrm>
                        <a:off x="1420959" y="2138178"/>
                        <a:ext cx="3366196" cy="553998"/>
                      </a:xfrm>
                      <a:prstGeom prst="rect">
                        <a:avLst/>
                      </a:prstGeom>
                    </p:spPr>
                    <p:txBody>
                      <a:bodyPr vert="horz" wrap="square" lIns="91440" tIns="45720" rIns="91440" bIns="45720" rtlCol="0">
                        <a:spAutoFit/>
                      </a:bodyPr>
                      <a:lstStyle>
                        <a:lvl1pPr marL="280988" indent="-280988" algn="l" defTabSz="914400" rtl="0" eaLnBrk="1" latinLnBrk="0" hangingPunct="1">
                          <a:lnSpc>
                            <a:spcPct val="100000"/>
                          </a:lnSpc>
                          <a:spcBef>
                            <a:spcPts val="1200"/>
                          </a:spcBef>
                          <a:spcAft>
                            <a:spcPts val="600"/>
                          </a:spcAft>
                          <a:buClr>
                            <a:schemeClr val="accent2"/>
                          </a:buClr>
                          <a:buFont typeface="Arial" panose="020B0604020202020204" pitchFamily="34" charset="0"/>
                          <a:buChar char="•"/>
                          <a:defRPr lang="en-US" sz="200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574675" indent="-293688" algn="l" defTabSz="914400" rtl="0" eaLnBrk="1" latinLnBrk="0" hangingPunct="1">
                          <a:lnSpc>
                            <a:spcPct val="95000"/>
                          </a:lnSpc>
                          <a:spcBef>
                            <a:spcPct val="20000"/>
                          </a:spcBef>
                          <a:spcAft>
                            <a:spcPts val="800"/>
                          </a:spcAft>
                          <a:buFontTx/>
                          <a:buChar char="‒"/>
                          <a:defRPr lang="en-US" sz="180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855663" indent="-280988" algn="l" defTabSz="914400" rtl="0" eaLnBrk="1" latinLnBrk="0" hangingPunct="1">
                          <a:lnSpc>
                            <a:spcPct val="95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FontTx/>
                          <a:buChar char="‒"/>
                          <a:defRPr lang="en-US" sz="160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090613" indent="-234950" algn="l" defTabSz="914400" rtl="0" eaLnBrk="1" latinLnBrk="0" hangingPunct="1">
                          <a:lnSpc>
                            <a:spcPct val="95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FontTx/>
                          <a:buChar char="‒"/>
                          <a:defRPr lang="en-US" sz="140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312863" indent="-222250" algn="l" defTabSz="914400" rtl="0" eaLnBrk="1" latinLnBrk="0" hangingPunct="1">
                          <a:lnSpc>
                            <a:spcPct val="95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FontTx/>
                          <a:buChar char="‒"/>
                          <a:defRPr lang="en-US" sz="12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514600" indent="-228600" algn="l" defTabSz="914400" rtl="0" eaLnBrk="1" latinLnBrk="0" hangingPunct="1">
                          <a:spcBef>
                            <a:spcPct val="20000"/>
                          </a:spcBef>
                          <a:buFont typeface="Arial" pitchFamily="34" charset="0"/>
                          <a:buChar char="•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971800" indent="-228600" algn="l" defTabSz="914400" rtl="0" eaLnBrk="1" latinLnBrk="0" hangingPunct="1">
                          <a:spcBef>
                            <a:spcPct val="20000"/>
                          </a:spcBef>
                          <a:buFont typeface="Arial" pitchFamily="34" charset="0"/>
                          <a:buChar char="•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429000" indent="-228600" algn="l" defTabSz="914400" rtl="0" eaLnBrk="1" latinLnBrk="0" hangingPunct="1">
                          <a:spcBef>
                            <a:spcPct val="20000"/>
                          </a:spcBef>
                          <a:buFont typeface="Arial" pitchFamily="34" charset="0"/>
                          <a:buChar char="•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886200" indent="-228600" algn="l" defTabSz="914400" rtl="0" eaLnBrk="1" latinLnBrk="0" hangingPunct="1">
                          <a:spcBef>
                            <a:spcPct val="20000"/>
                          </a:spcBef>
                          <a:buFont typeface="Arial" pitchFamily="34" charset="0"/>
                          <a:buChar char="•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indent="0" algn="just">
                          <a:spcBef>
                            <a:spcPts val="300"/>
                          </a:spcBef>
                          <a:spcAft>
                            <a:spcPts val="300"/>
                          </a:spcAft>
                          <a:buNone/>
                        </a:pPr>
                        <a:r>
                          <a:rPr lang="en-US" altLang="en-US" sz="1500" dirty="0">
                            <a:solidFill>
                              <a:schemeClr val="bg1"/>
                            </a:solidFill>
                          </a:rPr>
                          <a:t>Don’t miss your chance to send a greeting or say hello to him!</a:t>
                        </a:r>
                      </a:p>
                    </p:txBody>
                  </p:sp>
                </p:grpSp>
                <p:sp>
                  <p:nvSpPr>
                    <p:cNvPr id="11" name="Content Placeholder 2">
                      <a:extLst>
                        <a:ext uri="{FF2B5EF4-FFF2-40B4-BE49-F238E27FC236}">
                          <a16:creationId xmlns:a16="http://schemas.microsoft.com/office/drawing/2014/main" id="{1EAD0B14-440D-455C-B48C-93F74378F1D0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1369524" y="1552846"/>
                      <a:ext cx="3366197" cy="369332"/>
                    </a:xfrm>
                    <a:prstGeom prst="rect">
                      <a:avLst/>
                    </a:prstGeom>
                  </p:spPr>
                  <p:txBody>
                    <a:bodyPr vert="horz" wrap="square" lIns="91440" tIns="45720" rIns="91440" bIns="45720" rtlCol="0">
                      <a:spAutoFit/>
                    </a:bodyPr>
                    <a:lstStyle>
                      <a:lvl1pPr marL="280988" indent="-280988" algn="l" defTabSz="914400" rtl="0" eaLnBrk="1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buChar char="•"/>
                        <a:def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74675" indent="-293688" algn="l" defTabSz="914400" rtl="0" eaLnBrk="1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ts val="800"/>
                        </a:spcAft>
                        <a:buFontTx/>
                        <a:buChar char="‒"/>
                        <a:def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55663" indent="-280988" algn="l" defTabSz="914400" rtl="0" eaLnBrk="1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Tx/>
                        <a:buChar char="‒"/>
                        <a:def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0613" indent="-234950" algn="l" defTabSz="914400" rtl="0" eaLnBrk="1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Tx/>
                        <a:buChar char="‒"/>
                        <a:def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12863" indent="-222250" algn="l" defTabSz="914400" rtl="0" eaLnBrk="1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Tx/>
                        <a:buChar char="‒"/>
                        <a:def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spcBef>
                          <a:spcPct val="20000"/>
                        </a:spcBef>
                        <a:buFont typeface="Arial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spcBef>
                          <a:spcPct val="20000"/>
                        </a:spcBef>
                        <a:buFont typeface="Arial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spcBef>
                          <a:spcPct val="20000"/>
                        </a:spcBef>
                        <a:buFont typeface="Arial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spcBef>
                          <a:spcPct val="20000"/>
                        </a:spcBef>
                        <a:buFont typeface="Arial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>
                        <a:buNone/>
                      </a:pPr>
                      <a:r>
                        <a:rPr lang="en-US" altLang="en-US" sz="1800" dirty="0">
                          <a:solidFill>
                            <a:schemeClr val="bg1"/>
                          </a:solidFill>
                        </a:rPr>
                        <a:t>Thank you for rating.</a:t>
                      </a:r>
                    </a:p>
                  </p:txBody>
                </p:sp>
              </p:grpSp>
              <p:sp>
                <p:nvSpPr>
                  <p:cNvPr id="16" name="Speech Bubble: Rectangle with Corners Rounded 15">
                    <a:extLst>
                      <a:ext uri="{FF2B5EF4-FFF2-40B4-BE49-F238E27FC236}">
                        <a16:creationId xmlns:a16="http://schemas.microsoft.com/office/drawing/2014/main" id="{A0E42437-87E7-4AE8-879B-C20880ABF400}"/>
                      </a:ext>
                    </a:extLst>
                  </p:cNvPr>
                  <p:cNvSpPr/>
                  <p:nvPr/>
                </p:nvSpPr>
                <p:spPr>
                  <a:xfrm>
                    <a:off x="1608864" y="3007129"/>
                    <a:ext cx="3081256" cy="662238"/>
                  </a:xfrm>
                  <a:prstGeom prst="wedgeRoundRectCallout">
                    <a:avLst>
                      <a:gd name="adj1" fmla="val 71598"/>
                      <a:gd name="adj2" fmla="val 95074"/>
                      <a:gd name="adj3" fmla="val 16667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just"/>
                    <a:r>
                      <a:rPr lang="en-US" sz="1200" dirty="0">
                        <a:solidFill>
                          <a:srgbClr val="2E2D2D"/>
                        </a:solidFill>
                        <a:latin typeface="'PT Sans'"/>
                      </a:rPr>
                      <a:t>Hello boss, </a:t>
                    </a:r>
                    <a:r>
                      <a:rPr lang="en-US" sz="1200" b="0" i="0" dirty="0">
                        <a:solidFill>
                          <a:srgbClr val="2E2D2D"/>
                        </a:solidFill>
                        <a:effectLst/>
                        <a:latin typeface="'PT Sans'"/>
                      </a:rPr>
                      <a:t>Friday comes! Live it with a laugh and enjoy it to the fullest. Good Morning Friday! </a:t>
                    </a:r>
                    <a:endParaRPr lang="en-US" sz="1200" dirty="0">
                      <a:solidFill>
                        <a:schemeClr val="tx1"/>
                      </a:solidFill>
                      <a:latin typeface="+mj-lt"/>
                    </a:endParaRPr>
                  </a:p>
                </p:txBody>
              </p:sp>
            </p:grpSp>
            <p:pic>
              <p:nvPicPr>
                <p:cNvPr id="10" name="Picture 9" descr="A yellow sign with black text&#10;&#10;Description automatically generated with low confidence">
                  <a:extLst>
                    <a:ext uri="{FF2B5EF4-FFF2-40B4-BE49-F238E27FC236}">
                      <a16:creationId xmlns:a16="http://schemas.microsoft.com/office/drawing/2014/main" id="{1BE19CDC-694D-47F7-9346-9F94564B8B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82522" y="1519550"/>
                  <a:ext cx="1690781" cy="2104400"/>
                </a:xfrm>
                <a:prstGeom prst="rect">
                  <a:avLst/>
                </a:prstGeom>
              </p:spPr>
            </p:pic>
          </p:grpSp>
          <p:pic>
            <p:nvPicPr>
              <p:cNvPr id="3" name="Picture 2" descr="Cheers Bee">
                <a:extLst>
                  <a:ext uri="{FF2B5EF4-FFF2-40B4-BE49-F238E27FC236}">
                    <a16:creationId xmlns:a16="http://schemas.microsoft.com/office/drawing/2014/main" id="{A03FC7AB-D576-4339-9386-9CFA1CBFB0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71919" y="3248611"/>
                <a:ext cx="429260" cy="429260"/>
              </a:xfrm>
              <a:prstGeom prst="rect">
                <a:avLst/>
              </a:prstGeom>
            </p:spPr>
          </p:pic>
        </p:grp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210FC2F-A9AA-4B98-9105-4A07A82AACE2}"/>
                </a:ext>
              </a:extLst>
            </p:cNvPr>
            <p:cNvSpPr/>
            <p:nvPr/>
          </p:nvSpPr>
          <p:spPr>
            <a:xfrm>
              <a:off x="5187992" y="3794074"/>
              <a:ext cx="611891" cy="192505"/>
            </a:xfrm>
            <a:prstGeom prst="round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26000">
                  <a:srgbClr val="CCECFF">
                    <a:lumMod val="96000"/>
                  </a:srgbClr>
                </a:gs>
                <a:gs pos="100000">
                  <a:schemeClr val="bg1">
                    <a:lumMod val="75000"/>
                  </a:schemeClr>
                </a:gs>
              </a:gsLst>
              <a:lin ang="0" scaled="1"/>
            </a:gradFill>
            <a:ln>
              <a:solidFill>
                <a:srgbClr val="CCECFF"/>
              </a:solidFill>
            </a:ln>
            <a:effectLst>
              <a:innerShdw blurRad="114300">
                <a:prstClr val="black"/>
              </a:innerShdw>
            </a:effectLst>
            <a:scene3d>
              <a:camera prst="orthographicFront"/>
              <a:lightRig rig="threePt" dir="t"/>
            </a:scene3d>
            <a:sp3d>
              <a:contourClr>
                <a:schemeClr val="bg1">
                  <a:lumMod val="9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+mj-lt"/>
                </a:rPr>
                <a:t>Send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661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64160" y="53113"/>
            <a:ext cx="7051040" cy="53954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/>
              <a:t>Demo</a:t>
            </a:r>
          </a:p>
        </p:txBody>
      </p:sp>
      <p:sp>
        <p:nvSpPr>
          <p:cNvPr id="4" name="Text Placeholder 9"/>
          <p:cNvSpPr txBox="1">
            <a:spLocks/>
          </p:cNvSpPr>
          <p:nvPr/>
        </p:nvSpPr>
        <p:spPr>
          <a:xfrm>
            <a:off x="82184" y="592656"/>
            <a:ext cx="8997513" cy="64816"/>
          </a:xfrm>
          <a:prstGeom prst="rect">
            <a:avLst/>
          </a:prstGeom>
          <a:solidFill>
            <a:srgbClr val="00B0F0"/>
          </a:solidFill>
        </p:spPr>
        <p:txBody>
          <a:bodyPr/>
          <a:lstStyle>
            <a:lvl1pPr marL="280988" indent="-280988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Font typeface="Wingdings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93688" algn="l" defTabSz="914400" rtl="0" eaLnBrk="1" latinLnBrk="0" hangingPunct="1">
              <a:lnSpc>
                <a:spcPct val="95000"/>
              </a:lnSpc>
              <a:spcBef>
                <a:spcPct val="20000"/>
              </a:spcBef>
              <a:spcAft>
                <a:spcPts val="800"/>
              </a:spcAft>
              <a:buFontTx/>
              <a:buChar char="‒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280988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0613" indent="-2349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2863" indent="-2222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None/>
            </a:pPr>
            <a:endParaRPr lang="vi-VN" sz="15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83595C4-E17A-4C93-9F91-FC79D276BE14}"/>
              </a:ext>
            </a:extLst>
          </p:cNvPr>
          <p:cNvSpPr txBox="1"/>
          <p:nvPr/>
        </p:nvSpPr>
        <p:spPr>
          <a:xfrm>
            <a:off x="5722623" y="4000659"/>
            <a:ext cx="13260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can pass this question </a:t>
            </a:r>
            <a:r>
              <a:rPr lang="en-US" sz="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620C6FD-A6AE-43E3-9772-D3210030E9AF}"/>
              </a:ext>
            </a:extLst>
          </p:cNvPr>
          <p:cNvGrpSpPr/>
          <p:nvPr/>
        </p:nvGrpSpPr>
        <p:grpSpPr>
          <a:xfrm>
            <a:off x="1016190" y="1497401"/>
            <a:ext cx="5981700" cy="3213100"/>
            <a:chOff x="1066990" y="1113728"/>
            <a:chExt cx="5981700" cy="32131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9848C68-934D-4703-AC5B-251FEEA5CEB0}"/>
                </a:ext>
              </a:extLst>
            </p:cNvPr>
            <p:cNvSpPr/>
            <p:nvPr/>
          </p:nvSpPr>
          <p:spPr>
            <a:xfrm>
              <a:off x="1066990" y="1113728"/>
              <a:ext cx="5981700" cy="32131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+mj-lt"/>
                  <a:sym typeface="Wingdings" panose="05000000000000000000" pitchFamily="2" charset="2"/>
                </a:rPr>
                <a:t> </a:t>
              </a:r>
              <a:r>
                <a:rPr lang="en-US" dirty="0">
                  <a:latin typeface="+mj-lt"/>
                  <a:sym typeface="Wingdings" panose="05000000000000000000" pitchFamily="2" charset="2"/>
                </a:rPr>
                <a:t>                    </a:t>
              </a:r>
            </a:p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29" name="Content Placeholder 2">
              <a:extLst>
                <a:ext uri="{FF2B5EF4-FFF2-40B4-BE49-F238E27FC236}">
                  <a16:creationId xmlns:a16="http://schemas.microsoft.com/office/drawing/2014/main" id="{0FC3FEA2-4AE3-4AFD-A894-EB6F80A00282}"/>
                </a:ext>
              </a:extLst>
            </p:cNvPr>
            <p:cNvSpPr txBox="1">
              <a:spLocks/>
            </p:cNvSpPr>
            <p:nvPr/>
          </p:nvSpPr>
          <p:spPr>
            <a:xfrm>
              <a:off x="1530474" y="1495793"/>
              <a:ext cx="4540126" cy="584775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280988" indent="-280988" algn="l" defTabSz="914400" rtl="0" eaLnBrk="1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600"/>
                </a:spcAft>
                <a:buClr>
                  <a:schemeClr val="accent2"/>
                </a:buClr>
                <a:buFont typeface="Arial" panose="020B0604020202020204" pitchFamily="34" charset="0"/>
                <a:buChar char="•"/>
                <a:defRPr lang="en-US" sz="20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74675" indent="-293688" algn="l" defTabSz="914400" rtl="0" eaLnBrk="1" latinLnBrk="0" hangingPunct="1">
                <a:lnSpc>
                  <a:spcPct val="95000"/>
                </a:lnSpc>
                <a:spcBef>
                  <a:spcPct val="20000"/>
                </a:spcBef>
                <a:spcAft>
                  <a:spcPts val="800"/>
                </a:spcAft>
                <a:buFontTx/>
                <a:buChar char="‒"/>
                <a:defRPr lang="en-US" sz="18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280988" algn="l" defTabSz="914400" rtl="0" eaLnBrk="1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800"/>
                </a:spcAft>
                <a:buFontTx/>
                <a:buChar char="‒"/>
                <a:defRPr lang="en-US" sz="16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90613" indent="-234950" algn="l" defTabSz="914400" rtl="0" eaLnBrk="1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800"/>
                </a:spcAft>
                <a:buFontTx/>
                <a:buChar char="‒"/>
                <a:defRPr lang="en-US" sz="14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12863" indent="-222250" algn="l" defTabSz="914400" rtl="0" eaLnBrk="1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800"/>
                </a:spcAft>
                <a:buFontTx/>
                <a:buChar char="‒"/>
                <a:defRPr lang="en-US"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300"/>
                </a:spcBef>
                <a:spcAft>
                  <a:spcPts val="300"/>
                </a:spcAft>
                <a:buNone/>
              </a:pPr>
              <a:r>
                <a:rPr lang="en-US" altLang="en-US" sz="1600" dirty="0">
                  <a:solidFill>
                    <a:schemeClr val="bg1"/>
                  </a:solidFill>
                </a:rPr>
                <a:t>Question 4: Who works only one day in a year but never gets fired?</a:t>
              </a:r>
            </a:p>
          </p:txBody>
        </p:sp>
        <p:sp>
          <p:nvSpPr>
            <p:cNvPr id="32" name="Content Placeholder 2">
              <a:extLst>
                <a:ext uri="{FF2B5EF4-FFF2-40B4-BE49-F238E27FC236}">
                  <a16:creationId xmlns:a16="http://schemas.microsoft.com/office/drawing/2014/main" id="{7F98B85A-DE09-46F2-9B49-C5C52FF7DA93}"/>
                </a:ext>
              </a:extLst>
            </p:cNvPr>
            <p:cNvSpPr txBox="1">
              <a:spLocks/>
            </p:cNvSpPr>
            <p:nvPr/>
          </p:nvSpPr>
          <p:spPr>
            <a:xfrm>
              <a:off x="1593501" y="2102568"/>
              <a:ext cx="3366197" cy="1477328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280988" indent="-280988" algn="l" defTabSz="914400" rtl="0" eaLnBrk="1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600"/>
                </a:spcAft>
                <a:buClr>
                  <a:schemeClr val="accent2"/>
                </a:buClr>
                <a:buFont typeface="Arial" panose="020B0604020202020204" pitchFamily="34" charset="0"/>
                <a:buChar char="•"/>
                <a:defRPr lang="en-US" sz="20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74675" indent="-293688" algn="l" defTabSz="914400" rtl="0" eaLnBrk="1" latinLnBrk="0" hangingPunct="1">
                <a:lnSpc>
                  <a:spcPct val="95000"/>
                </a:lnSpc>
                <a:spcBef>
                  <a:spcPct val="20000"/>
                </a:spcBef>
                <a:spcAft>
                  <a:spcPts val="800"/>
                </a:spcAft>
                <a:buFontTx/>
                <a:buChar char="‒"/>
                <a:defRPr lang="en-US" sz="18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280988" algn="l" defTabSz="914400" rtl="0" eaLnBrk="1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800"/>
                </a:spcAft>
                <a:buFontTx/>
                <a:buChar char="‒"/>
                <a:defRPr lang="en-US" sz="16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90613" indent="-234950" algn="l" defTabSz="914400" rtl="0" eaLnBrk="1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800"/>
                </a:spcAft>
                <a:buFontTx/>
                <a:buChar char="‒"/>
                <a:defRPr lang="en-US" sz="14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12863" indent="-222250" algn="l" defTabSz="914400" rtl="0" eaLnBrk="1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800"/>
                </a:spcAft>
                <a:buFontTx/>
                <a:buChar char="‒"/>
                <a:defRPr lang="en-US"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600"/>
                </a:spcBef>
                <a:buNone/>
              </a:pPr>
              <a:r>
                <a:rPr lang="en-US" altLang="en-US" sz="1500" dirty="0">
                  <a:solidFill>
                    <a:schemeClr val="bg1"/>
                  </a:solidFill>
                </a:rPr>
                <a:t>Please choose the correct answer:</a:t>
              </a:r>
            </a:p>
            <a:p>
              <a:pPr marL="0" indent="0">
                <a:spcBef>
                  <a:spcPts val="600"/>
                </a:spcBef>
                <a:buNone/>
              </a:pPr>
              <a:r>
                <a:rPr lang="en-US" altLang="en-US" sz="1500" dirty="0">
                  <a:solidFill>
                    <a:schemeClr val="bg1"/>
                  </a:solidFill>
                </a:rPr>
                <a:t>1: Your boss</a:t>
              </a:r>
            </a:p>
            <a:p>
              <a:pPr marL="0" indent="0">
                <a:spcBef>
                  <a:spcPts val="600"/>
                </a:spcBef>
                <a:buNone/>
              </a:pPr>
              <a:r>
                <a:rPr lang="en-US" altLang="en-US" sz="1500" dirty="0">
                  <a:solidFill>
                    <a:schemeClr val="bg1"/>
                  </a:solidFill>
                </a:rPr>
                <a:t>2: Sun </a:t>
              </a:r>
              <a:r>
                <a:rPr lang="en-US" altLang="en-US" sz="1500" dirty="0" err="1">
                  <a:solidFill>
                    <a:schemeClr val="bg1"/>
                  </a:solidFill>
                </a:rPr>
                <a:t>Wukong</a:t>
              </a:r>
              <a:endParaRPr lang="en-US" altLang="en-US" sz="1500" dirty="0">
                <a:solidFill>
                  <a:schemeClr val="bg1"/>
                </a:solidFill>
              </a:endParaRPr>
            </a:p>
            <a:p>
              <a:pPr marL="0" indent="0">
                <a:spcBef>
                  <a:spcPts val="600"/>
                </a:spcBef>
                <a:buNone/>
              </a:pPr>
              <a:r>
                <a:rPr lang="en-US" altLang="en-US" sz="1500" dirty="0">
                  <a:solidFill>
                    <a:schemeClr val="bg1"/>
                  </a:solidFill>
                </a:rPr>
                <a:t>3: Santa Claus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CB08C4F-2BB6-4611-9832-EF85BDB4B517}"/>
              </a:ext>
            </a:extLst>
          </p:cNvPr>
          <p:cNvGrpSpPr/>
          <p:nvPr/>
        </p:nvGrpSpPr>
        <p:grpSpPr>
          <a:xfrm>
            <a:off x="1542701" y="3631508"/>
            <a:ext cx="3366197" cy="452331"/>
            <a:chOff x="1593501" y="3244639"/>
            <a:chExt cx="3366197" cy="452331"/>
          </a:xfrm>
        </p:grpSpPr>
        <p:pic>
          <p:nvPicPr>
            <p:cNvPr id="30" name="Graphic 29" descr="Touch Screen with solid fill">
              <a:extLst>
                <a:ext uri="{FF2B5EF4-FFF2-40B4-BE49-F238E27FC236}">
                  <a16:creationId xmlns:a16="http://schemas.microsoft.com/office/drawing/2014/main" id="{E197EB17-13BF-4DD0-B54A-8D00015A1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67355" y="3335352"/>
              <a:ext cx="361618" cy="361618"/>
            </a:xfrm>
            <a:prstGeom prst="rect">
              <a:avLst/>
            </a:prstGeom>
          </p:spPr>
        </p:pic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CD9CC061-C161-4B06-A481-F8E3EFE4B4D1}"/>
                </a:ext>
              </a:extLst>
            </p:cNvPr>
            <p:cNvSpPr txBox="1">
              <a:spLocks/>
            </p:cNvSpPr>
            <p:nvPr/>
          </p:nvSpPr>
          <p:spPr>
            <a:xfrm>
              <a:off x="1593501" y="3244639"/>
              <a:ext cx="3366197" cy="323165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280988" indent="-280988" algn="l" defTabSz="914400" rtl="0" eaLnBrk="1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600"/>
                </a:spcAft>
                <a:buClr>
                  <a:schemeClr val="accent2"/>
                </a:buClr>
                <a:buFont typeface="Arial" panose="020B0604020202020204" pitchFamily="34" charset="0"/>
                <a:buChar char="•"/>
                <a:defRPr lang="en-US" sz="20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74675" indent="-293688" algn="l" defTabSz="914400" rtl="0" eaLnBrk="1" latinLnBrk="0" hangingPunct="1">
                <a:lnSpc>
                  <a:spcPct val="95000"/>
                </a:lnSpc>
                <a:spcBef>
                  <a:spcPct val="20000"/>
                </a:spcBef>
                <a:spcAft>
                  <a:spcPts val="800"/>
                </a:spcAft>
                <a:buFontTx/>
                <a:buChar char="‒"/>
                <a:defRPr lang="en-US" sz="18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280988" algn="l" defTabSz="914400" rtl="0" eaLnBrk="1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800"/>
                </a:spcAft>
                <a:buFontTx/>
                <a:buChar char="‒"/>
                <a:defRPr lang="en-US" sz="16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90613" indent="-234950" algn="l" defTabSz="914400" rtl="0" eaLnBrk="1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800"/>
                </a:spcAft>
                <a:buFontTx/>
                <a:buChar char="‒"/>
                <a:defRPr lang="en-US" sz="14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12863" indent="-222250" algn="l" defTabSz="914400" rtl="0" eaLnBrk="1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800"/>
                </a:spcAft>
                <a:buFontTx/>
                <a:buChar char="‒"/>
                <a:defRPr lang="en-US"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600"/>
                </a:spcBef>
                <a:buNone/>
              </a:pPr>
              <a:r>
                <a:rPr lang="en-US" altLang="en-US" sz="1500" dirty="0">
                  <a:solidFill>
                    <a:srgbClr val="FDC741"/>
                  </a:solidFill>
                </a:rPr>
                <a:t>3: Santa Claus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6A9529A-5304-41EF-858B-98EAC95B87B0}"/>
              </a:ext>
            </a:extLst>
          </p:cNvPr>
          <p:cNvSpPr txBox="1"/>
          <p:nvPr/>
        </p:nvSpPr>
        <p:spPr>
          <a:xfrm>
            <a:off x="5671823" y="4459955"/>
            <a:ext cx="13260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can pass this question </a:t>
            </a:r>
            <a:r>
              <a:rPr lang="en-US" sz="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F8B022-522C-4AE2-8C0A-11F42B6B70DC}"/>
              </a:ext>
            </a:extLst>
          </p:cNvPr>
          <p:cNvSpPr txBox="1"/>
          <p:nvPr/>
        </p:nvSpPr>
        <p:spPr>
          <a:xfrm>
            <a:off x="137886" y="769257"/>
            <a:ext cx="791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u="sng" dirty="0"/>
              <a:t>Funny quiz </a:t>
            </a:r>
          </a:p>
        </p:txBody>
      </p:sp>
    </p:spTree>
    <p:extLst>
      <p:ext uri="{BB962C8B-B14F-4D97-AF65-F5344CB8AC3E}">
        <p14:creationId xmlns:p14="http://schemas.microsoft.com/office/powerpoint/2010/main" val="154871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64160" y="53113"/>
            <a:ext cx="7051040" cy="53954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/>
              <a:t>Demo</a:t>
            </a:r>
          </a:p>
        </p:txBody>
      </p:sp>
      <p:sp>
        <p:nvSpPr>
          <p:cNvPr id="4" name="Text Placeholder 9"/>
          <p:cNvSpPr txBox="1">
            <a:spLocks/>
          </p:cNvSpPr>
          <p:nvPr/>
        </p:nvSpPr>
        <p:spPr>
          <a:xfrm>
            <a:off x="82184" y="592656"/>
            <a:ext cx="8997513" cy="64816"/>
          </a:xfrm>
          <a:prstGeom prst="rect">
            <a:avLst/>
          </a:prstGeom>
          <a:solidFill>
            <a:srgbClr val="00B0F0"/>
          </a:solidFill>
        </p:spPr>
        <p:txBody>
          <a:bodyPr/>
          <a:lstStyle>
            <a:lvl1pPr marL="280988" indent="-280988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Font typeface="Wingdings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93688" algn="l" defTabSz="914400" rtl="0" eaLnBrk="1" latinLnBrk="0" hangingPunct="1">
              <a:lnSpc>
                <a:spcPct val="95000"/>
              </a:lnSpc>
              <a:spcBef>
                <a:spcPct val="20000"/>
              </a:spcBef>
              <a:spcAft>
                <a:spcPts val="800"/>
              </a:spcAft>
              <a:buFontTx/>
              <a:buChar char="‒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280988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0613" indent="-2349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2863" indent="-2222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None/>
            </a:pPr>
            <a:endParaRPr lang="vi-VN" sz="15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7B0E40-25FC-4C33-A7B7-322D44C5D0E4}"/>
              </a:ext>
            </a:extLst>
          </p:cNvPr>
          <p:cNvSpPr/>
          <p:nvPr/>
        </p:nvSpPr>
        <p:spPr>
          <a:xfrm>
            <a:off x="1105423" y="1054837"/>
            <a:ext cx="5981700" cy="32131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+mj-lt"/>
                <a:sym typeface="Wingdings" panose="05000000000000000000" pitchFamily="2" charset="2"/>
              </a:rPr>
              <a:t> 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                    </a:t>
            </a:r>
          </a:p>
          <a:p>
            <a:pPr algn="ctr"/>
            <a:endParaRPr lang="en-US" dirty="0">
              <a:latin typeface="+mj-lt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B4F29DB-B4B9-4A40-B33E-9620C9E44A5A}"/>
              </a:ext>
            </a:extLst>
          </p:cNvPr>
          <p:cNvSpPr/>
          <p:nvPr/>
        </p:nvSpPr>
        <p:spPr>
          <a:xfrm>
            <a:off x="1873877" y="1427830"/>
            <a:ext cx="4198512" cy="2208727"/>
          </a:xfrm>
          <a:prstGeom prst="roundRect">
            <a:avLst>
              <a:gd name="adj" fmla="val 769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084203D-6AC9-4190-82A2-551A29A66D2F}"/>
              </a:ext>
            </a:extLst>
          </p:cNvPr>
          <p:cNvGrpSpPr/>
          <p:nvPr/>
        </p:nvGrpSpPr>
        <p:grpSpPr>
          <a:xfrm>
            <a:off x="1873877" y="1427831"/>
            <a:ext cx="4451296" cy="2208766"/>
            <a:chOff x="1873877" y="1427831"/>
            <a:chExt cx="4198512" cy="2208766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E2C1577-E01A-45D0-ABB2-CD5B041F8F62}"/>
                </a:ext>
              </a:extLst>
            </p:cNvPr>
            <p:cNvSpPr/>
            <p:nvPr/>
          </p:nvSpPr>
          <p:spPr>
            <a:xfrm>
              <a:off x="1873877" y="1427831"/>
              <a:ext cx="4198512" cy="2004389"/>
            </a:xfrm>
            <a:prstGeom prst="roundRect">
              <a:avLst>
                <a:gd name="adj" fmla="val 7693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rgbClr val="CCECFF">
                    <a:lumMod val="96000"/>
                  </a:srgb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030A0"/>
                </a:solidFill>
                <a:latin typeface="+mj-lt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A5F33E6-9083-4F49-837B-C6AF41783EAD}"/>
                </a:ext>
              </a:extLst>
            </p:cNvPr>
            <p:cNvSpPr/>
            <p:nvPr/>
          </p:nvSpPr>
          <p:spPr>
            <a:xfrm>
              <a:off x="1873877" y="1981828"/>
              <a:ext cx="4198512" cy="11007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300" dirty="0">
                  <a:solidFill>
                    <a:schemeClr val="tx1"/>
                  </a:solidFill>
                  <a:latin typeface="+mj-lt"/>
                </a:rPr>
                <a:t>You are now logged in. Your day is just about to get better. Unless you’ve just had smiled.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CD56155-00EE-4C8A-917B-A7F346E28109}"/>
                </a:ext>
              </a:extLst>
            </p:cNvPr>
            <p:cNvSpPr/>
            <p:nvPr/>
          </p:nvSpPr>
          <p:spPr>
            <a:xfrm>
              <a:off x="1873877" y="3082599"/>
              <a:ext cx="4198512" cy="55399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9000"/>
                  </a:schemeClr>
                </a:gs>
                <a:gs pos="50000">
                  <a:srgbClr val="CCECFF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030A0"/>
                </a:solidFill>
                <a:latin typeface="+mj-lt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DC6520D-524A-46D0-88DA-BB67F1561492}"/>
              </a:ext>
            </a:extLst>
          </p:cNvPr>
          <p:cNvSpPr txBox="1"/>
          <p:nvPr/>
        </p:nvSpPr>
        <p:spPr>
          <a:xfrm>
            <a:off x="2510815" y="1522947"/>
            <a:ext cx="1080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Success!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974EBFD-EC4C-403A-AC22-ABD081FFBB6C}"/>
              </a:ext>
            </a:extLst>
          </p:cNvPr>
          <p:cNvSpPr/>
          <p:nvPr/>
        </p:nvSpPr>
        <p:spPr>
          <a:xfrm>
            <a:off x="4952846" y="3250787"/>
            <a:ext cx="1031051" cy="299993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innerShdw blurRad="114300">
              <a:prstClr val="black"/>
            </a:inn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+mj-lt"/>
              </a:rPr>
              <a:t>Continue</a:t>
            </a:r>
          </a:p>
        </p:txBody>
      </p:sp>
      <p:pic>
        <p:nvPicPr>
          <p:cNvPr id="26" name="Graphic 25" descr="Hero Female outline">
            <a:extLst>
              <a:ext uri="{FF2B5EF4-FFF2-40B4-BE49-F238E27FC236}">
                <a16:creationId xmlns:a16="http://schemas.microsoft.com/office/drawing/2014/main" id="{4DEFAF4F-DA47-445B-8731-7BC3B824D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5959" y="3169462"/>
            <a:ext cx="401608" cy="401608"/>
          </a:xfrm>
          <a:prstGeom prst="rect">
            <a:avLst/>
          </a:prstGeom>
        </p:spPr>
      </p:pic>
      <p:pic>
        <p:nvPicPr>
          <p:cNvPr id="28" name="Graphic 27" descr="Chevron arrows with solid fill">
            <a:extLst>
              <a:ext uri="{FF2B5EF4-FFF2-40B4-BE49-F238E27FC236}">
                <a16:creationId xmlns:a16="http://schemas.microsoft.com/office/drawing/2014/main" id="{738661B2-89CE-447B-97E1-96E2B24DC0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56877" y="1569907"/>
            <a:ext cx="428202" cy="30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4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64160" y="53113"/>
            <a:ext cx="7051040" cy="53954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/>
              <a:t>Demo</a:t>
            </a:r>
          </a:p>
        </p:txBody>
      </p:sp>
      <p:sp>
        <p:nvSpPr>
          <p:cNvPr id="4" name="Text Placeholder 9"/>
          <p:cNvSpPr txBox="1">
            <a:spLocks/>
          </p:cNvSpPr>
          <p:nvPr/>
        </p:nvSpPr>
        <p:spPr>
          <a:xfrm>
            <a:off x="82184" y="592656"/>
            <a:ext cx="8997513" cy="64816"/>
          </a:xfrm>
          <a:prstGeom prst="rect">
            <a:avLst/>
          </a:prstGeom>
          <a:solidFill>
            <a:srgbClr val="00B0F0"/>
          </a:solidFill>
        </p:spPr>
        <p:txBody>
          <a:bodyPr/>
          <a:lstStyle>
            <a:lvl1pPr marL="280988" indent="-280988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Font typeface="Wingdings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93688" algn="l" defTabSz="914400" rtl="0" eaLnBrk="1" latinLnBrk="0" hangingPunct="1">
              <a:lnSpc>
                <a:spcPct val="95000"/>
              </a:lnSpc>
              <a:spcBef>
                <a:spcPct val="20000"/>
              </a:spcBef>
              <a:spcAft>
                <a:spcPts val="800"/>
              </a:spcAft>
              <a:buFontTx/>
              <a:buChar char="‒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280988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0613" indent="-2349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2863" indent="-2222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None/>
            </a:pPr>
            <a:endParaRPr lang="vi-VN" sz="15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274B0A-9032-40BB-9C83-FF05FB8B8E5E}"/>
              </a:ext>
            </a:extLst>
          </p:cNvPr>
          <p:cNvSpPr txBox="1"/>
          <p:nvPr/>
        </p:nvSpPr>
        <p:spPr>
          <a:xfrm>
            <a:off x="152400" y="783771"/>
            <a:ext cx="8540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Funny report on the Monthly meeting (All Hand meeting)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A1719C-9C1C-41F1-AC66-AB220904343C}"/>
              </a:ext>
            </a:extLst>
          </p:cNvPr>
          <p:cNvSpPr txBox="1"/>
          <p:nvPr/>
        </p:nvSpPr>
        <p:spPr>
          <a:xfrm>
            <a:off x="585289" y="1279402"/>
            <a:ext cx="39867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/>
              <a:t>Base on the data which is generated on monthly report, we will focus on the lacking information to have improvement action for interactive communication: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/>
              <a:t>% correct answer of all employees &lt;=50%: We need to update/share info closely next time.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/>
              <a:t> % correct answer of all employees &gt;=70%: Good interactive environment.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pic>
        <p:nvPicPr>
          <p:cNvPr id="7" name="Picture 6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B90BD12F-A0D8-48B4-BFD5-4CD63EBE9D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543" y="1197015"/>
            <a:ext cx="3251200" cy="25890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E6639D-3B7D-409F-ABFF-41623D968AC9}"/>
              </a:ext>
            </a:extLst>
          </p:cNvPr>
          <p:cNvSpPr txBox="1"/>
          <p:nvPr/>
        </p:nvSpPr>
        <p:spPr>
          <a:xfrm>
            <a:off x="4742905" y="3786038"/>
            <a:ext cx="38858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/>
              <a:t>Congratulation for employees who get the most correct answers in a month on the Monthly meeting/ All hand meeting of division.</a:t>
            </a:r>
          </a:p>
          <a:p>
            <a:pPr algn="just"/>
            <a:r>
              <a:rPr lang="en-US" sz="1200" dirty="0"/>
              <a:t>We have 3 employees with the highest rate. </a:t>
            </a:r>
          </a:p>
          <a:p>
            <a:pPr algn="just"/>
            <a:endParaRPr lang="en-US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D39C42-AEC4-4387-9D51-B19610578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257" y="2625258"/>
            <a:ext cx="2499631" cy="249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37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2184" y="53114"/>
            <a:ext cx="7233016" cy="53954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/>
              <a:t>Team introduction</a:t>
            </a:r>
          </a:p>
        </p:txBody>
      </p:sp>
      <p:sp>
        <p:nvSpPr>
          <p:cNvPr id="4" name="Text Placeholder 9"/>
          <p:cNvSpPr txBox="1">
            <a:spLocks/>
          </p:cNvSpPr>
          <p:nvPr/>
        </p:nvSpPr>
        <p:spPr>
          <a:xfrm>
            <a:off x="82184" y="592655"/>
            <a:ext cx="8997513" cy="55045"/>
          </a:xfrm>
          <a:prstGeom prst="rect">
            <a:avLst/>
          </a:prstGeom>
          <a:solidFill>
            <a:srgbClr val="00B0F0"/>
          </a:solidFill>
        </p:spPr>
        <p:txBody>
          <a:bodyPr/>
          <a:lstStyle>
            <a:lvl1pPr marL="280988" indent="-280988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Font typeface="Wingdings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93688" algn="l" defTabSz="914400" rtl="0" eaLnBrk="1" latinLnBrk="0" hangingPunct="1">
              <a:lnSpc>
                <a:spcPct val="95000"/>
              </a:lnSpc>
              <a:spcBef>
                <a:spcPct val="20000"/>
              </a:spcBef>
              <a:spcAft>
                <a:spcPts val="800"/>
              </a:spcAft>
              <a:buFontTx/>
              <a:buChar char="‒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280988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0613" indent="-2349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2863" indent="-2222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endParaRPr lang="vi-VN" sz="1500">
              <a:solidFill>
                <a:schemeClr val="bg1"/>
              </a:solidFill>
            </a:endParaRPr>
          </a:p>
        </p:txBody>
      </p:sp>
      <p:pic>
        <p:nvPicPr>
          <p:cNvPr id="3" name="Picture 2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2068A3D2-2CA0-43DF-A09A-8964F03D9E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13" y="2869292"/>
            <a:ext cx="3901286" cy="1964871"/>
          </a:xfrm>
          <a:prstGeom prst="rect">
            <a:avLst/>
          </a:prstGeom>
        </p:spPr>
      </p:pic>
      <p:pic>
        <p:nvPicPr>
          <p:cNvPr id="8" name="Picture 7" descr="A group of people posing for a photo&#10;&#10;Description automatically generated with medium confidence">
            <a:extLst>
              <a:ext uri="{FF2B5EF4-FFF2-40B4-BE49-F238E27FC236}">
                <a16:creationId xmlns:a16="http://schemas.microsoft.com/office/drawing/2014/main" id="{4B0C44DB-2E30-4AF9-96CB-92F86AA9DD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13" y="785585"/>
            <a:ext cx="3901286" cy="2032907"/>
          </a:xfrm>
          <a:prstGeom prst="rect">
            <a:avLst/>
          </a:prstGeom>
        </p:spPr>
      </p:pic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E4D5B307-6B0F-43C9-92DC-A2D84EAA5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412960"/>
              </p:ext>
            </p:extLst>
          </p:nvPr>
        </p:nvGraphicFramePr>
        <p:xfrm>
          <a:off x="4775201" y="785585"/>
          <a:ext cx="3953163" cy="4048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142">
                  <a:extLst>
                    <a:ext uri="{9D8B030D-6E8A-4147-A177-3AD203B41FA5}">
                      <a16:colId xmlns:a16="http://schemas.microsoft.com/office/drawing/2014/main" val="4120184148"/>
                    </a:ext>
                  </a:extLst>
                </a:gridCol>
                <a:gridCol w="2185021">
                  <a:extLst>
                    <a:ext uri="{9D8B030D-6E8A-4147-A177-3AD203B41FA5}">
                      <a16:colId xmlns:a16="http://schemas.microsoft.com/office/drawing/2014/main" val="3388363819"/>
                    </a:ext>
                  </a:extLst>
                </a:gridCol>
              </a:tblGrid>
              <a:tr h="64097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51C2C"/>
                          </a:solidFill>
                        </a:rPr>
                        <a:t>Name</a:t>
                      </a:r>
                    </a:p>
                  </a:txBody>
                  <a:tcPr anchor="ctr"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51C2C"/>
                          </a:solidFill>
                        </a:rPr>
                        <a:t>BU (DNBQA-JDS)</a:t>
                      </a:r>
                    </a:p>
                  </a:txBody>
                  <a:tcPr anchor="ctr"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314531"/>
                  </a:ext>
                </a:extLst>
              </a:tr>
              <a:tr h="497490">
                <a:tc>
                  <a:txBody>
                    <a:bodyPr/>
                    <a:lstStyle/>
                    <a:p>
                      <a:r>
                        <a:rPr lang="en-US" sz="1400" dirty="0"/>
                        <a:t>Van Do</a:t>
                      </a:r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QA-PM </a:t>
                      </a:r>
                      <a:r>
                        <a:rPr lang="en-US" sz="1400" err="1"/>
                        <a:t>CoE</a:t>
                      </a:r>
                      <a:endParaRPr lang="en-US" sz="1400"/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599757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sz="1400" dirty="0"/>
                        <a:t>Thanh T Nguyen</a:t>
                      </a:r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DNB JDS</a:t>
                      </a:r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684595"/>
                  </a:ext>
                </a:extLst>
              </a:tr>
              <a:tr h="498047">
                <a:tc>
                  <a:txBody>
                    <a:bodyPr/>
                    <a:lstStyle/>
                    <a:p>
                      <a:r>
                        <a:rPr lang="en-US" sz="1400"/>
                        <a:t>Thanh Nguyen</a:t>
                      </a:r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DNB JDS</a:t>
                      </a:r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065417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r>
                        <a:rPr lang="en-US" sz="1400"/>
                        <a:t>Dong Huynh</a:t>
                      </a:r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DNB JDS</a:t>
                      </a:r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315003"/>
                  </a:ext>
                </a:extLst>
              </a:tr>
              <a:tr h="487346">
                <a:tc>
                  <a:txBody>
                    <a:bodyPr/>
                    <a:lstStyle/>
                    <a:p>
                      <a:r>
                        <a:rPr lang="en-US" sz="1400" dirty="0"/>
                        <a:t>Ha Hoang</a:t>
                      </a:r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DNB JDS</a:t>
                      </a:r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579974"/>
                  </a:ext>
                </a:extLst>
              </a:tr>
              <a:tr h="489460">
                <a:tc>
                  <a:txBody>
                    <a:bodyPr/>
                    <a:lstStyle/>
                    <a:p>
                      <a:r>
                        <a:rPr lang="en-US" sz="1400" dirty="0"/>
                        <a:t>Binh Phan</a:t>
                      </a:r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DNB JDS</a:t>
                      </a:r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299136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r>
                        <a:rPr lang="en-US" sz="1400" dirty="0"/>
                        <a:t>Tien Nguyen</a:t>
                      </a:r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DNB JDS</a:t>
                      </a:r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504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16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 rot="10800000" flipV="1">
            <a:off x="1531251" y="1361806"/>
            <a:ext cx="3322745" cy="1191219"/>
            <a:chOff x="264160" y="1430022"/>
            <a:chExt cx="2924515" cy="3081528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3188675" y="1430022"/>
              <a:ext cx="0" cy="3081528"/>
            </a:xfrm>
            <a:prstGeom prst="line">
              <a:avLst/>
            </a:prstGeom>
            <a:ln w="25400">
              <a:solidFill>
                <a:schemeClr val="bg2"/>
              </a:solidFill>
              <a:headEnd type="oval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64160" y="1430022"/>
              <a:ext cx="0" cy="3081528"/>
            </a:xfrm>
            <a:prstGeom prst="line">
              <a:avLst/>
            </a:prstGeom>
            <a:ln w="25400">
              <a:solidFill>
                <a:schemeClr val="bg2"/>
              </a:solidFill>
              <a:headEnd type="oval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" y="132269"/>
            <a:ext cx="7051040" cy="653285"/>
          </a:xfrm>
        </p:spPr>
        <p:txBody>
          <a:bodyPr/>
          <a:lstStyle/>
          <a:p>
            <a:r>
              <a:rPr lang="en-US" dirty="0"/>
              <a:t>Key Milestones </a:t>
            </a:r>
          </a:p>
        </p:txBody>
      </p:sp>
      <p:sp>
        <p:nvSpPr>
          <p:cNvPr id="4" name="Pentagon 3"/>
          <p:cNvSpPr/>
          <p:nvPr/>
        </p:nvSpPr>
        <p:spPr>
          <a:xfrm>
            <a:off x="831297" y="2574089"/>
            <a:ext cx="1634613" cy="347472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968210" y="2574089"/>
            <a:ext cx="1972249" cy="347472"/>
          </a:xfrm>
          <a:prstGeom prst="chevron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5670761" y="2574089"/>
            <a:ext cx="1834727" cy="347472"/>
          </a:xfrm>
          <a:prstGeom prst="chevr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 Placeholder 23"/>
          <p:cNvSpPr txBox="1">
            <a:spLocks/>
          </p:cNvSpPr>
          <p:nvPr/>
        </p:nvSpPr>
        <p:spPr>
          <a:xfrm>
            <a:off x="936518" y="2595153"/>
            <a:ext cx="1471538" cy="32004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SzPct val="75000"/>
              <a:buFontTx/>
              <a:buNone/>
              <a:defRPr sz="18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233363" indent="-233363" algn="l" defTabSz="457200" rtl="0" eaLnBrk="1" latinLnBrk="0" hangingPunct="1">
              <a:spcBef>
                <a:spcPct val="20000"/>
              </a:spcBef>
              <a:buClr>
                <a:srgbClr val="DA291C"/>
              </a:buClr>
              <a:buSzPct val="80000"/>
              <a:buFont typeface="Wingdings" panose="05000000000000000000" pitchFamily="2" charset="2"/>
              <a:buChar char="u"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461963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685800" indent="-228600" algn="l" defTabSz="457200" rtl="0" eaLnBrk="1" latinLnBrk="0" hangingPunct="1">
              <a:spcBef>
                <a:spcPct val="20000"/>
              </a:spcBef>
              <a:buClr>
                <a:srgbClr val="919D9D"/>
              </a:buClr>
              <a:buFont typeface="Arial" panose="020B0604020202020204" pitchFamily="34" charset="0"/>
              <a:buChar char="■"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909638" indent="-219075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>
                <a:solidFill>
                  <a:srgbClr val="FFFFFF"/>
                </a:solidFill>
              </a:rPr>
              <a:t>15-23/Jul</a:t>
            </a:r>
          </a:p>
        </p:txBody>
      </p:sp>
      <p:sp>
        <p:nvSpPr>
          <p:cNvPr id="8" name="Text Placeholder 24"/>
          <p:cNvSpPr txBox="1">
            <a:spLocks/>
          </p:cNvSpPr>
          <p:nvPr/>
        </p:nvSpPr>
        <p:spPr>
          <a:xfrm>
            <a:off x="4116939" y="2570415"/>
            <a:ext cx="1216147" cy="32004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SzPct val="75000"/>
              <a:buFontTx/>
              <a:buNone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233363" indent="-233363" algn="l" defTabSz="457200" rtl="0" eaLnBrk="1" latinLnBrk="0" hangingPunct="1">
              <a:spcBef>
                <a:spcPct val="20000"/>
              </a:spcBef>
              <a:buClr>
                <a:srgbClr val="DA291C"/>
              </a:buClr>
              <a:buSzPct val="80000"/>
              <a:buFont typeface="Wingdings" panose="05000000000000000000" pitchFamily="2" charset="2"/>
              <a:buChar char="u"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461963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685800" indent="-228600" algn="l" defTabSz="457200" rtl="0" eaLnBrk="1" latinLnBrk="0" hangingPunct="1">
              <a:spcBef>
                <a:spcPct val="20000"/>
              </a:spcBef>
              <a:buClr>
                <a:srgbClr val="919D9D"/>
              </a:buClr>
              <a:buFont typeface="Arial" panose="020B0604020202020204" pitchFamily="34" charset="0"/>
              <a:buChar char="■"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909638" indent="-219075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>
                <a:solidFill>
                  <a:srgbClr val="FFFFFF"/>
                </a:solidFill>
              </a:rPr>
              <a:t>13-15/Aug</a:t>
            </a:r>
          </a:p>
        </p:txBody>
      </p:sp>
      <p:sp>
        <p:nvSpPr>
          <p:cNvPr id="9" name="Text Placeholder 35"/>
          <p:cNvSpPr txBox="1">
            <a:spLocks/>
          </p:cNvSpPr>
          <p:nvPr/>
        </p:nvSpPr>
        <p:spPr>
          <a:xfrm>
            <a:off x="6814860" y="2815458"/>
            <a:ext cx="2111429" cy="311621"/>
          </a:xfrm>
          <a:prstGeom prst="rect">
            <a:avLst/>
          </a:prstGeom>
        </p:spPr>
        <p:txBody>
          <a:bodyPr lIns="91430" tIns="45715" rIns="91430" bIns="45715" anchor="ctr" anchorCtr="0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SzPct val="75000"/>
              <a:buFontTx/>
              <a:buNone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233363" indent="-233363" algn="l" defTabSz="457200" rtl="0" eaLnBrk="1" latinLnBrk="0" hangingPunct="1">
              <a:spcBef>
                <a:spcPct val="20000"/>
              </a:spcBef>
              <a:buClr>
                <a:srgbClr val="DA291C"/>
              </a:buClr>
              <a:buSzPct val="80000"/>
              <a:buFont typeface="Wingdings" panose="05000000000000000000" pitchFamily="2" charset="2"/>
              <a:buChar char="u"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461963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685800" indent="-228600" algn="l" defTabSz="457200" rtl="0" eaLnBrk="1" latinLnBrk="0" hangingPunct="1">
              <a:spcBef>
                <a:spcPct val="20000"/>
              </a:spcBef>
              <a:buClr>
                <a:srgbClr val="919D9D"/>
              </a:buClr>
              <a:buFont typeface="Arial" panose="020B0604020202020204" pitchFamily="34" charset="0"/>
              <a:buChar char="■"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909638" indent="-219075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>
                <a:solidFill>
                  <a:schemeClr val="bg1"/>
                </a:solidFill>
              </a:rPr>
              <a:t>Add text here</a:t>
            </a:r>
          </a:p>
        </p:txBody>
      </p:sp>
      <p:sp>
        <p:nvSpPr>
          <p:cNvPr id="23" name="Chevron 22"/>
          <p:cNvSpPr/>
          <p:nvPr/>
        </p:nvSpPr>
        <p:spPr>
          <a:xfrm>
            <a:off x="2294113" y="2574089"/>
            <a:ext cx="1972249" cy="347472"/>
          </a:xfrm>
          <a:prstGeom prst="chevron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 Placeholder 24"/>
          <p:cNvSpPr txBox="1">
            <a:spLocks/>
          </p:cNvSpPr>
          <p:nvPr/>
        </p:nvSpPr>
        <p:spPr>
          <a:xfrm>
            <a:off x="2711742" y="2570415"/>
            <a:ext cx="1216147" cy="32004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SzPct val="75000"/>
              <a:buFontTx/>
              <a:buNone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233363" indent="-233363" algn="l" defTabSz="457200" rtl="0" eaLnBrk="1" latinLnBrk="0" hangingPunct="1">
              <a:spcBef>
                <a:spcPct val="20000"/>
              </a:spcBef>
              <a:buClr>
                <a:srgbClr val="DA291C"/>
              </a:buClr>
              <a:buSzPct val="80000"/>
              <a:buFont typeface="Wingdings" panose="05000000000000000000" pitchFamily="2" charset="2"/>
              <a:buChar char="u"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461963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685800" indent="-228600" algn="l" defTabSz="457200" rtl="0" eaLnBrk="1" latinLnBrk="0" hangingPunct="1">
              <a:spcBef>
                <a:spcPct val="20000"/>
              </a:spcBef>
              <a:buClr>
                <a:srgbClr val="919D9D"/>
              </a:buClr>
              <a:buFont typeface="Arial" panose="020B0604020202020204" pitchFamily="34" charset="0"/>
              <a:buChar char="■"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909638" indent="-219075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rgbClr val="FFFFFF"/>
                </a:solidFill>
              </a:rPr>
              <a:t>25/Jul-13/Aug</a:t>
            </a:r>
          </a:p>
        </p:txBody>
      </p:sp>
      <p:sp>
        <p:nvSpPr>
          <p:cNvPr id="31" name="Text Placeholder 23"/>
          <p:cNvSpPr txBox="1">
            <a:spLocks/>
          </p:cNvSpPr>
          <p:nvPr/>
        </p:nvSpPr>
        <p:spPr>
          <a:xfrm>
            <a:off x="5940459" y="2570415"/>
            <a:ext cx="1216147" cy="32004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SzPct val="75000"/>
              <a:buFontTx/>
              <a:buNone/>
              <a:defRPr sz="18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233363" indent="-233363" algn="l" defTabSz="457200" rtl="0" eaLnBrk="1" latinLnBrk="0" hangingPunct="1">
              <a:spcBef>
                <a:spcPct val="20000"/>
              </a:spcBef>
              <a:buClr>
                <a:srgbClr val="DA291C"/>
              </a:buClr>
              <a:buSzPct val="80000"/>
              <a:buFont typeface="Wingdings" panose="05000000000000000000" pitchFamily="2" charset="2"/>
              <a:buChar char="u"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461963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685800" indent="-228600" algn="l" defTabSz="457200" rtl="0" eaLnBrk="1" latinLnBrk="0" hangingPunct="1">
              <a:spcBef>
                <a:spcPct val="20000"/>
              </a:spcBef>
              <a:buClr>
                <a:srgbClr val="919D9D"/>
              </a:buClr>
              <a:buFont typeface="Arial" panose="020B0604020202020204" pitchFamily="34" charset="0"/>
              <a:buChar char="■"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909638" indent="-219075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>
                <a:solidFill>
                  <a:srgbClr val="FFFFFF"/>
                </a:solidFill>
              </a:rPr>
              <a:t>18-24/Aug</a:t>
            </a:r>
          </a:p>
        </p:txBody>
      </p:sp>
      <p:sp>
        <p:nvSpPr>
          <p:cNvPr id="36" name="Text Placeholder 42"/>
          <p:cNvSpPr txBox="1">
            <a:spLocks/>
          </p:cNvSpPr>
          <p:nvPr/>
        </p:nvSpPr>
        <p:spPr>
          <a:xfrm>
            <a:off x="1584016" y="1028397"/>
            <a:ext cx="2517263" cy="1545692"/>
          </a:xfrm>
          <a:prstGeom prst="rect">
            <a:avLst/>
          </a:prstGeom>
        </p:spPr>
        <p:txBody>
          <a:bodyPr lIns="91440" tIns="91440" rIns="91440" bIns="91440"/>
          <a:lstStyle>
            <a:lvl1pPr marL="0" indent="0" algn="l" defTabSz="457200" rtl="0" eaLnBrk="1" latinLnBrk="0" hangingPunct="1">
              <a:spcBef>
                <a:spcPct val="20000"/>
              </a:spcBef>
              <a:buSzPct val="75000"/>
              <a:buFontTx/>
              <a:buNone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233363" indent="-233363" algn="l" defTabSz="457200" rtl="0" eaLnBrk="1" latinLnBrk="0" hangingPunct="1">
              <a:spcBef>
                <a:spcPct val="20000"/>
              </a:spcBef>
              <a:buClr>
                <a:srgbClr val="DA291C"/>
              </a:buClr>
              <a:buSzPct val="80000"/>
              <a:buFont typeface="Wingdings" panose="05000000000000000000" pitchFamily="2" charset="2"/>
              <a:buChar char="u"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461963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685800" indent="-228600" algn="l" defTabSz="457200" rtl="0" eaLnBrk="1" latinLnBrk="0" hangingPunct="1">
              <a:spcBef>
                <a:spcPct val="20000"/>
              </a:spcBef>
              <a:buClr>
                <a:srgbClr val="919D9D"/>
              </a:buClr>
              <a:buFont typeface="Arial" panose="020B0604020202020204" pitchFamily="34" charset="0"/>
              <a:buChar char="■"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909638" indent="-219075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Idea Creators</a:t>
            </a:r>
          </a:p>
          <a:p>
            <a:pPr marL="233333" indent="-233333">
              <a:buClr>
                <a:schemeClr val="accent1"/>
              </a:buClr>
              <a:buSzPct val="100000"/>
              <a:buFont typeface="Wingdings" charset="2"/>
              <a:buChar char="§"/>
            </a:pPr>
            <a:r>
              <a:rPr lang="en-US" dirty="0"/>
              <a:t>Initial and propose idea</a:t>
            </a:r>
          </a:p>
          <a:p>
            <a:pPr marL="233333" indent="-233333">
              <a:buClr>
                <a:schemeClr val="accent1"/>
              </a:buClr>
              <a:buSzPct val="100000"/>
              <a:buFont typeface="Wingdings" charset="2"/>
              <a:buChar char="§"/>
            </a:pPr>
            <a:r>
              <a:rPr lang="en-US" dirty="0"/>
              <a:t>Discuss and suggest information</a:t>
            </a:r>
          </a:p>
          <a:p>
            <a:pPr marL="233333" indent="-233333">
              <a:buClr>
                <a:schemeClr val="accent1"/>
              </a:buClr>
              <a:buSzPct val="100000"/>
              <a:buFont typeface="Wingdings" charset="2"/>
              <a:buChar char="§"/>
            </a:pPr>
            <a:r>
              <a:rPr lang="en-US" dirty="0"/>
              <a:t>Finalize scope and master plan</a:t>
            </a:r>
          </a:p>
          <a:p>
            <a:pPr marL="233333" indent="-233333">
              <a:buClr>
                <a:schemeClr val="accent1"/>
              </a:buClr>
              <a:buSzPct val="100000"/>
              <a:buFont typeface="Wingdings" charset="2"/>
              <a:buChar char="§"/>
            </a:pPr>
            <a:r>
              <a:rPr lang="en-US" dirty="0"/>
              <a:t>Submit idea </a:t>
            </a:r>
          </a:p>
        </p:txBody>
      </p:sp>
      <p:sp>
        <p:nvSpPr>
          <p:cNvPr id="37" name="Text Placeholder 42"/>
          <p:cNvSpPr txBox="1">
            <a:spLocks/>
          </p:cNvSpPr>
          <p:nvPr/>
        </p:nvSpPr>
        <p:spPr>
          <a:xfrm>
            <a:off x="4853996" y="969857"/>
            <a:ext cx="2461199" cy="1569452"/>
          </a:xfrm>
          <a:prstGeom prst="rect">
            <a:avLst/>
          </a:prstGeom>
        </p:spPr>
        <p:txBody>
          <a:bodyPr lIns="91440" tIns="91440" rIns="91440" bIns="91440"/>
          <a:lstStyle>
            <a:lvl1pPr marL="0" indent="0" algn="l" defTabSz="457200" rtl="0" eaLnBrk="1" latinLnBrk="0" hangingPunct="1">
              <a:spcBef>
                <a:spcPct val="20000"/>
              </a:spcBef>
              <a:buSzPct val="75000"/>
              <a:buFontTx/>
              <a:buNone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233363" indent="-233363" algn="l" defTabSz="457200" rtl="0" eaLnBrk="1" latinLnBrk="0" hangingPunct="1">
              <a:spcBef>
                <a:spcPct val="20000"/>
              </a:spcBef>
              <a:buClr>
                <a:srgbClr val="DA291C"/>
              </a:buClr>
              <a:buSzPct val="80000"/>
              <a:buFont typeface="Wingdings" panose="05000000000000000000" pitchFamily="2" charset="2"/>
              <a:buChar char="u"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461963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685800" indent="-228600" algn="l" defTabSz="457200" rtl="0" eaLnBrk="1" latinLnBrk="0" hangingPunct="1">
              <a:spcBef>
                <a:spcPct val="20000"/>
              </a:spcBef>
              <a:buClr>
                <a:srgbClr val="919D9D"/>
              </a:buClr>
              <a:buFont typeface="Arial" panose="020B0604020202020204" pitchFamily="34" charset="0"/>
              <a:buChar char="■"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909638" indent="-219075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Submit Goal</a:t>
            </a:r>
          </a:p>
          <a:p>
            <a:pPr marL="233333" indent="-233333">
              <a:buClr>
                <a:schemeClr val="accent1"/>
              </a:buClr>
              <a:buSzPct val="100000"/>
              <a:buFont typeface="Wingdings" charset="2"/>
              <a:buChar char="§"/>
            </a:pPr>
            <a:r>
              <a:rPr lang="en-US" dirty="0"/>
              <a:t>Setup demo environment</a:t>
            </a:r>
          </a:p>
          <a:p>
            <a:pPr marL="233333" indent="-233333">
              <a:buClr>
                <a:schemeClr val="accent1"/>
              </a:buClr>
              <a:buSzPct val="100000"/>
              <a:buFont typeface="Wingdings" charset="2"/>
              <a:buChar char="§"/>
            </a:pPr>
            <a:r>
              <a:rPr lang="en-US" dirty="0"/>
              <a:t>Final testing</a:t>
            </a:r>
          </a:p>
          <a:p>
            <a:pPr marL="233333" indent="-233333">
              <a:buClr>
                <a:schemeClr val="accent1"/>
              </a:buClr>
              <a:buSzPct val="100000"/>
              <a:buFont typeface="Wingdings" charset="2"/>
              <a:buChar char="§"/>
            </a:pPr>
            <a:r>
              <a:rPr lang="en-US" dirty="0"/>
              <a:t>Prepare demo presentation</a:t>
            </a:r>
          </a:p>
          <a:p>
            <a:pPr marL="233333" indent="-233333">
              <a:buClr>
                <a:schemeClr val="accent1"/>
              </a:buClr>
              <a:buSzPct val="100000"/>
              <a:buFont typeface="Wingdings" charset="2"/>
              <a:buChar char="§"/>
            </a:pPr>
            <a:r>
              <a:rPr lang="en-US" dirty="0"/>
              <a:t>Submit package</a:t>
            </a:r>
          </a:p>
          <a:p>
            <a:pPr>
              <a:buClr>
                <a:schemeClr val="accent1"/>
              </a:buClr>
              <a:buSzPct val="100000"/>
            </a:pPr>
            <a:endParaRPr lang="en-US" dirty="0"/>
          </a:p>
          <a:p>
            <a:pPr marL="233333" indent="-233333">
              <a:buClr>
                <a:schemeClr val="accent1"/>
              </a:buClr>
              <a:buSzPct val="100000"/>
              <a:buFont typeface="Wingdings" charset="2"/>
              <a:buChar char="§"/>
            </a:pPr>
            <a:endParaRPr lang="en-US" dirty="0"/>
          </a:p>
        </p:txBody>
      </p:sp>
      <p:sp>
        <p:nvSpPr>
          <p:cNvPr id="39" name="Text Placeholder 42"/>
          <p:cNvSpPr txBox="1">
            <a:spLocks/>
          </p:cNvSpPr>
          <p:nvPr/>
        </p:nvSpPr>
        <p:spPr>
          <a:xfrm>
            <a:off x="2999423" y="2998240"/>
            <a:ext cx="2633962" cy="1931934"/>
          </a:xfrm>
          <a:prstGeom prst="rect">
            <a:avLst/>
          </a:prstGeom>
        </p:spPr>
        <p:txBody>
          <a:bodyPr lIns="91440" tIns="91440" rIns="91440" bIns="91440"/>
          <a:lstStyle>
            <a:lvl1pPr marL="0" indent="0" algn="l" defTabSz="457200" rtl="0" eaLnBrk="1" latinLnBrk="0" hangingPunct="1">
              <a:spcBef>
                <a:spcPct val="20000"/>
              </a:spcBef>
              <a:buSzPct val="75000"/>
              <a:buFontTx/>
              <a:buNone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233363" indent="-233363" algn="l" defTabSz="457200" rtl="0" eaLnBrk="1" latinLnBrk="0" hangingPunct="1">
              <a:spcBef>
                <a:spcPct val="20000"/>
              </a:spcBef>
              <a:buClr>
                <a:srgbClr val="DA291C"/>
              </a:buClr>
              <a:buSzPct val="80000"/>
              <a:buFont typeface="Wingdings" panose="05000000000000000000" pitchFamily="2" charset="2"/>
              <a:buChar char="u"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461963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685800" indent="-228600" algn="l" defTabSz="457200" rtl="0" eaLnBrk="1" latinLnBrk="0" hangingPunct="1">
              <a:spcBef>
                <a:spcPct val="20000"/>
              </a:spcBef>
              <a:buClr>
                <a:srgbClr val="919D9D"/>
              </a:buClr>
              <a:buFont typeface="Arial" panose="020B0604020202020204" pitchFamily="34" charset="0"/>
              <a:buChar char="■"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909638" indent="-219075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Running coders</a:t>
            </a:r>
          </a:p>
          <a:p>
            <a:pPr marL="233333" indent="-233333">
              <a:buClr>
                <a:schemeClr val="accent1"/>
              </a:buClr>
              <a:buSzPct val="100000"/>
              <a:buFont typeface="Wingdings" charset="2"/>
              <a:buChar char="§"/>
            </a:pPr>
            <a:r>
              <a:rPr lang="en-US" dirty="0"/>
              <a:t>Update feedbacks after Idea Creators round if have</a:t>
            </a:r>
          </a:p>
          <a:p>
            <a:pPr marL="233333" indent="-233333">
              <a:buClr>
                <a:schemeClr val="accent1"/>
              </a:buClr>
              <a:buSzPct val="100000"/>
              <a:buFont typeface="Wingdings" charset="2"/>
              <a:buChar char="§"/>
            </a:pPr>
            <a:r>
              <a:rPr lang="en-US" dirty="0"/>
              <a:t>Develop detail schedule</a:t>
            </a:r>
          </a:p>
          <a:p>
            <a:pPr marL="233333" indent="-233333">
              <a:buClr>
                <a:schemeClr val="accent1"/>
              </a:buClr>
              <a:buSzPct val="100000"/>
              <a:buFont typeface="Wingdings" charset="2"/>
              <a:buChar char="§"/>
            </a:pPr>
            <a:r>
              <a:rPr lang="en-US" dirty="0"/>
              <a:t>Develop design/ solution/  database.</a:t>
            </a:r>
          </a:p>
          <a:p>
            <a:pPr marL="233333" indent="-233333">
              <a:buClr>
                <a:schemeClr val="accent1"/>
              </a:buClr>
              <a:buSzPct val="100000"/>
              <a:buFont typeface="Wingdings" charset="2"/>
              <a:buChar char="§"/>
            </a:pPr>
            <a:r>
              <a:rPr lang="en-US" dirty="0"/>
              <a:t>Develop source code</a:t>
            </a:r>
          </a:p>
          <a:p>
            <a:pPr marL="233333" indent="-233333">
              <a:buClr>
                <a:schemeClr val="accent1"/>
              </a:buClr>
              <a:buSzPct val="100000"/>
              <a:buFont typeface="Wingdings" charset="2"/>
              <a:buChar char="§"/>
            </a:pPr>
            <a:r>
              <a:rPr lang="en-US" dirty="0"/>
              <a:t>Test</a:t>
            </a:r>
          </a:p>
          <a:p>
            <a:pPr marL="233333" indent="-233333">
              <a:buClr>
                <a:schemeClr val="accent1"/>
              </a:buClr>
              <a:buSzPct val="100000"/>
              <a:buFont typeface="Wingdings" charset="2"/>
              <a:buChar char="§"/>
            </a:pPr>
            <a:endParaRPr lang="en-US" dirty="0"/>
          </a:p>
        </p:txBody>
      </p:sp>
      <p:sp>
        <p:nvSpPr>
          <p:cNvPr id="40" name="Text Placeholder 42"/>
          <p:cNvSpPr txBox="1">
            <a:spLocks/>
          </p:cNvSpPr>
          <p:nvPr/>
        </p:nvSpPr>
        <p:spPr>
          <a:xfrm>
            <a:off x="6232975" y="2953312"/>
            <a:ext cx="2764976" cy="1482711"/>
          </a:xfrm>
          <a:prstGeom prst="rect">
            <a:avLst/>
          </a:prstGeom>
        </p:spPr>
        <p:txBody>
          <a:bodyPr lIns="91440" tIns="91440" rIns="91440" bIns="91440"/>
          <a:lstStyle>
            <a:lvl1pPr marL="0" indent="0" algn="l" defTabSz="457200" rtl="0" eaLnBrk="1" latinLnBrk="0" hangingPunct="1">
              <a:spcBef>
                <a:spcPct val="20000"/>
              </a:spcBef>
              <a:buSzPct val="75000"/>
              <a:buFontTx/>
              <a:buNone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233363" indent="-233363" algn="l" defTabSz="457200" rtl="0" eaLnBrk="1" latinLnBrk="0" hangingPunct="1">
              <a:spcBef>
                <a:spcPct val="20000"/>
              </a:spcBef>
              <a:buClr>
                <a:srgbClr val="DA291C"/>
              </a:buClr>
              <a:buSzPct val="80000"/>
              <a:buFont typeface="Wingdings" panose="05000000000000000000" pitchFamily="2" charset="2"/>
              <a:buChar char="u"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461963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685800" indent="-228600" algn="l" defTabSz="457200" rtl="0" eaLnBrk="1" latinLnBrk="0" hangingPunct="1">
              <a:spcBef>
                <a:spcPct val="20000"/>
              </a:spcBef>
              <a:buClr>
                <a:srgbClr val="919D9D"/>
              </a:buClr>
              <a:buFont typeface="Arial" panose="020B0604020202020204" pitchFamily="34" charset="0"/>
              <a:buChar char="■"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909638" indent="-219075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Award round</a:t>
            </a:r>
          </a:p>
          <a:p>
            <a:pPr marL="233333" indent="-233333">
              <a:buClr>
                <a:schemeClr val="accent1"/>
              </a:buClr>
              <a:buSzPct val="100000"/>
              <a:buFont typeface="Wingdings" charset="2"/>
              <a:buChar char="§"/>
            </a:pPr>
            <a:r>
              <a:rPr lang="en-US" dirty="0"/>
              <a:t>Improve comment/feedback after Round 3 if have</a:t>
            </a:r>
          </a:p>
          <a:p>
            <a:pPr marL="233333" indent="-233333">
              <a:buClr>
                <a:schemeClr val="accent1"/>
              </a:buClr>
              <a:buSzPct val="100000"/>
              <a:buFont typeface="Wingdings" charset="2"/>
              <a:buChar char="§"/>
            </a:pPr>
            <a:r>
              <a:rPr lang="en-US" dirty="0"/>
              <a:t>Update relating documents</a:t>
            </a:r>
          </a:p>
          <a:p>
            <a:pPr marL="233333" indent="-233333">
              <a:buClr>
                <a:schemeClr val="accent1"/>
              </a:buClr>
              <a:buSzPct val="100000"/>
              <a:buFont typeface="Wingdings" charset="2"/>
              <a:buChar char="§"/>
            </a:pPr>
            <a:r>
              <a:rPr lang="en-US" dirty="0"/>
              <a:t>Prepare the final round</a:t>
            </a:r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588187D6-2CDC-4E00-AF4A-2E74730F8A0E}"/>
              </a:ext>
            </a:extLst>
          </p:cNvPr>
          <p:cNvSpPr txBox="1">
            <a:spLocks/>
          </p:cNvSpPr>
          <p:nvPr/>
        </p:nvSpPr>
        <p:spPr>
          <a:xfrm>
            <a:off x="82184" y="592655"/>
            <a:ext cx="8997513" cy="55045"/>
          </a:xfrm>
          <a:prstGeom prst="rect">
            <a:avLst/>
          </a:prstGeom>
          <a:solidFill>
            <a:srgbClr val="00B0F0"/>
          </a:solidFill>
        </p:spPr>
        <p:txBody>
          <a:bodyPr/>
          <a:lstStyle>
            <a:lvl1pPr marL="280988" indent="-280988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Font typeface="Wingdings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93688" algn="l" defTabSz="914400" rtl="0" eaLnBrk="1" latinLnBrk="0" hangingPunct="1">
              <a:lnSpc>
                <a:spcPct val="95000"/>
              </a:lnSpc>
              <a:spcBef>
                <a:spcPct val="20000"/>
              </a:spcBef>
              <a:spcAft>
                <a:spcPts val="800"/>
              </a:spcAft>
              <a:buFontTx/>
              <a:buChar char="‒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280988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0613" indent="-2349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2863" indent="-2222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endParaRPr lang="vi-VN" sz="1500">
              <a:solidFill>
                <a:schemeClr val="bg1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ACD6B7E-AC8F-4DB5-B76E-74A28621923C}"/>
              </a:ext>
            </a:extLst>
          </p:cNvPr>
          <p:cNvGrpSpPr/>
          <p:nvPr/>
        </p:nvGrpSpPr>
        <p:grpSpPr>
          <a:xfrm flipV="1">
            <a:off x="2999424" y="2998238"/>
            <a:ext cx="3161890" cy="1191219"/>
            <a:chOff x="264160" y="1430022"/>
            <a:chExt cx="2924515" cy="3081528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0DF83DE-ADA3-4681-AF4A-2862597864E9}"/>
                </a:ext>
              </a:extLst>
            </p:cNvPr>
            <p:cNvCxnSpPr/>
            <p:nvPr/>
          </p:nvCxnSpPr>
          <p:spPr>
            <a:xfrm>
              <a:off x="3188675" y="1430022"/>
              <a:ext cx="0" cy="3081528"/>
            </a:xfrm>
            <a:prstGeom prst="line">
              <a:avLst/>
            </a:prstGeom>
            <a:ln w="25400">
              <a:solidFill>
                <a:schemeClr val="bg2"/>
              </a:solidFill>
              <a:headEnd type="oval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355BB40-AB1C-4B6B-8E2B-46B6A20AB665}"/>
                </a:ext>
              </a:extLst>
            </p:cNvPr>
            <p:cNvCxnSpPr/>
            <p:nvPr/>
          </p:nvCxnSpPr>
          <p:spPr>
            <a:xfrm>
              <a:off x="264160" y="1430022"/>
              <a:ext cx="0" cy="3081528"/>
            </a:xfrm>
            <a:prstGeom prst="line">
              <a:avLst/>
            </a:prstGeom>
            <a:ln w="25400">
              <a:solidFill>
                <a:schemeClr val="bg2"/>
              </a:solidFill>
              <a:headEnd type="oval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010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20F9F4-C8A7-4301-B98D-FF7B603DC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997" y="927580"/>
            <a:ext cx="8371177" cy="3693319"/>
          </a:xfrm>
        </p:spPr>
        <p:txBody>
          <a:bodyPr/>
          <a:lstStyle/>
          <a:p>
            <a:pPr marL="342900" indent="-342900" algn="just">
              <a:buAutoNum type="arabicPeriod"/>
            </a:pPr>
            <a:r>
              <a:rPr lang="en-US" sz="1800" dirty="0">
                <a:latin typeface="+mj-lt"/>
              </a:rPr>
              <a:t>You can ignore these questions if you don’t have time</a:t>
            </a:r>
          </a:p>
          <a:p>
            <a:pPr marL="342900" indent="-342900" algn="just">
              <a:buAutoNum type="arabicPeriod"/>
            </a:pPr>
            <a:r>
              <a:rPr lang="en-US" sz="1800" b="0" i="0" dirty="0">
                <a:effectLst/>
                <a:latin typeface="+mj-lt"/>
              </a:rPr>
              <a:t>Must </a:t>
            </a:r>
            <a:r>
              <a:rPr lang="en-US" sz="1800" dirty="0">
                <a:latin typeface="+mj-lt"/>
              </a:rPr>
              <a:t>get data and info of employee with permission</a:t>
            </a:r>
          </a:p>
          <a:p>
            <a:pPr marL="342900" indent="-342900" algn="just">
              <a:buAutoNum type="arabicPeriod"/>
            </a:pPr>
            <a:r>
              <a:rPr lang="en-US" sz="1800" b="0" i="0" dirty="0">
                <a:effectLst/>
                <a:latin typeface="+mj-lt"/>
              </a:rPr>
              <a:t>Must </a:t>
            </a:r>
            <a:r>
              <a:rPr lang="en-US" sz="1800" dirty="0">
                <a:latin typeface="+mj-lt"/>
              </a:rPr>
              <a:t>make many questions and must classify</a:t>
            </a:r>
          </a:p>
          <a:p>
            <a:pPr marL="342900" indent="-342900" algn="just">
              <a:buAutoNum type="arabicPeriod"/>
            </a:pPr>
            <a:r>
              <a:rPr lang="en-US" sz="1800" dirty="0">
                <a:latin typeface="+mj-lt"/>
              </a:rPr>
              <a:t>Depend on employee (level, department…) to ask what kind of question</a:t>
            </a:r>
          </a:p>
          <a:p>
            <a:pPr marL="342900" indent="-342900" algn="just">
              <a:buAutoNum type="arabicPeriod"/>
            </a:pPr>
            <a:r>
              <a:rPr lang="en-US" sz="1800" dirty="0">
                <a:latin typeface="+mj-lt"/>
              </a:rPr>
              <a:t>What does the system base on to show the questions to the right person?</a:t>
            </a:r>
          </a:p>
          <a:p>
            <a:pPr marL="342900" indent="-342900" algn="just"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+mj-lt"/>
              </a:rPr>
              <a:t>Who is responsible for collecting monthly and yearly answers? (rating, suggest…)</a:t>
            </a:r>
          </a:p>
          <a:p>
            <a:pPr marL="342900" indent="-342900" algn="just"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+mj-lt"/>
              </a:rPr>
              <a:t>Others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8E1AC3-7AA0-4744-B470-A469D5762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</a:t>
            </a:r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D1FEDA62-6217-481C-82F2-298BE90BB413}"/>
              </a:ext>
            </a:extLst>
          </p:cNvPr>
          <p:cNvSpPr txBox="1">
            <a:spLocks/>
          </p:cNvSpPr>
          <p:nvPr/>
        </p:nvSpPr>
        <p:spPr>
          <a:xfrm>
            <a:off x="82184" y="592656"/>
            <a:ext cx="8997513" cy="64816"/>
          </a:xfrm>
          <a:prstGeom prst="rect">
            <a:avLst/>
          </a:prstGeom>
          <a:solidFill>
            <a:srgbClr val="00B0F0"/>
          </a:solidFill>
        </p:spPr>
        <p:txBody>
          <a:bodyPr/>
          <a:lstStyle>
            <a:lvl1pPr marL="280988" indent="-280988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Font typeface="Wingdings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93688" algn="l" defTabSz="914400" rtl="0" eaLnBrk="1" latinLnBrk="0" hangingPunct="1">
              <a:lnSpc>
                <a:spcPct val="95000"/>
              </a:lnSpc>
              <a:spcBef>
                <a:spcPct val="20000"/>
              </a:spcBef>
              <a:spcAft>
                <a:spcPts val="800"/>
              </a:spcAft>
              <a:buFontTx/>
              <a:buChar char="‒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280988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0613" indent="-2349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2863" indent="-2222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None/>
            </a:pPr>
            <a:endParaRPr lang="vi-VN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97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60ED9C-7F6B-4FA9-829F-B298ED2E7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885801"/>
            <a:ext cx="8448040" cy="3362972"/>
          </a:xfrm>
        </p:spPr>
        <p:txBody>
          <a:bodyPr/>
          <a:lstStyle/>
          <a:p>
            <a:pPr algn="just"/>
            <a:r>
              <a:rPr lang="en-US" b="0" i="0" dirty="0">
                <a:effectLst/>
                <a:latin typeface="+mj-lt"/>
              </a:rPr>
              <a:t>During the Covid-19 outbreak, </a:t>
            </a:r>
            <a:r>
              <a:rPr lang="en-US" dirty="0">
                <a:latin typeface="+mj-lt"/>
              </a:rPr>
              <a:t>w</a:t>
            </a:r>
            <a:r>
              <a:rPr lang="en-US" b="0" i="0" dirty="0">
                <a:effectLst/>
                <a:latin typeface="+mj-lt"/>
              </a:rPr>
              <a:t>ork from home (WFH) is a reasonable choice to limit the infection. This is a plan to ensure the health and safety </a:t>
            </a:r>
            <a:r>
              <a:rPr lang="vi-VN" dirty="0">
                <a:latin typeface="+mj-lt"/>
              </a:rPr>
              <a:t>for all empl</a:t>
            </a:r>
            <a:r>
              <a:rPr lang="en-US" b="0" i="0" dirty="0" err="1">
                <a:effectLst/>
                <a:latin typeface="+mj-lt"/>
              </a:rPr>
              <a:t>oyees</a:t>
            </a:r>
            <a:r>
              <a:rPr lang="en-US" b="0" i="0" dirty="0">
                <a:effectLst/>
                <a:latin typeface="+mj-lt"/>
              </a:rPr>
              <a:t>. </a:t>
            </a:r>
            <a:endParaRPr lang="vi-VN" b="0" i="0" dirty="0">
              <a:effectLst/>
              <a:latin typeface="+mj-lt"/>
            </a:endParaRPr>
          </a:p>
          <a:p>
            <a:pPr algn="just"/>
            <a:r>
              <a:rPr lang="vi-VN" dirty="0">
                <a:latin typeface="+mj-lt"/>
              </a:rPr>
              <a:t>H</a:t>
            </a:r>
            <a:r>
              <a:rPr lang="en-US" b="0" i="0" dirty="0" err="1">
                <a:effectLst/>
                <a:latin typeface="+mj-lt"/>
              </a:rPr>
              <a:t>owever</a:t>
            </a:r>
            <a:r>
              <a:rPr lang="en-US" b="0" i="0" dirty="0">
                <a:effectLst/>
                <a:latin typeface="+mj-lt"/>
              </a:rPr>
              <a:t>, working from home for a long time will lead to the following problems: </a:t>
            </a:r>
          </a:p>
          <a:p>
            <a:pPr marL="579437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</a:rPr>
              <a:t>L</a:t>
            </a:r>
            <a:r>
              <a:rPr lang="en-US" b="0" i="0" dirty="0">
                <a:effectLst/>
                <a:latin typeface="+mj-lt"/>
              </a:rPr>
              <a:t>ack of interaction, mutual understanding between members in a team, a department, an organization</a:t>
            </a:r>
          </a:p>
          <a:p>
            <a:pPr marL="579437" lvl="1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+mj-lt"/>
              </a:rPr>
              <a:t>Miss a lot </a:t>
            </a:r>
            <a:r>
              <a:rPr lang="en-US" dirty="0">
                <a:latin typeface="+mj-lt"/>
              </a:rPr>
              <a:t>of new information about </a:t>
            </a:r>
            <a:r>
              <a:rPr lang="en-US" b="0" i="0" dirty="0">
                <a:effectLst/>
                <a:latin typeface="+mj-lt"/>
              </a:rPr>
              <a:t>company  </a:t>
            </a:r>
          </a:p>
          <a:p>
            <a:pPr marL="579437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</a:rPr>
              <a:t>L</a:t>
            </a:r>
            <a:r>
              <a:rPr lang="en-US" b="0" i="0" dirty="0">
                <a:effectLst/>
                <a:latin typeface="+mj-lt"/>
              </a:rPr>
              <a:t>ack of joyful working atmosphere </a:t>
            </a:r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82B8DF-CA91-42F9-BF46-B1338D79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vi-VN" dirty="0"/>
            </a:b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377B612-10EA-472F-8F9F-6EF873282BA3}"/>
              </a:ext>
            </a:extLst>
          </p:cNvPr>
          <p:cNvSpPr txBox="1">
            <a:spLocks noChangeArrowheads="1"/>
          </p:cNvSpPr>
          <p:nvPr/>
        </p:nvSpPr>
        <p:spPr>
          <a:xfrm>
            <a:off x="264160" y="149561"/>
            <a:ext cx="7051040" cy="539543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400" b="1" kern="1200" cap="none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800" dirty="0"/>
              <a:t>About problem and issue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0D469922-B896-4924-86D4-42D42AA73F1D}"/>
              </a:ext>
            </a:extLst>
          </p:cNvPr>
          <p:cNvSpPr txBox="1">
            <a:spLocks/>
          </p:cNvSpPr>
          <p:nvPr/>
        </p:nvSpPr>
        <p:spPr>
          <a:xfrm>
            <a:off x="82184" y="592656"/>
            <a:ext cx="8997513" cy="64816"/>
          </a:xfrm>
          <a:prstGeom prst="rect">
            <a:avLst/>
          </a:prstGeom>
          <a:solidFill>
            <a:srgbClr val="00B0F0"/>
          </a:solidFill>
        </p:spPr>
        <p:txBody>
          <a:bodyPr/>
          <a:lstStyle>
            <a:lvl1pPr marL="280988" indent="-280988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Font typeface="Wingdings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93688" algn="l" defTabSz="914400" rtl="0" eaLnBrk="1" latinLnBrk="0" hangingPunct="1">
              <a:lnSpc>
                <a:spcPct val="95000"/>
              </a:lnSpc>
              <a:spcBef>
                <a:spcPct val="20000"/>
              </a:spcBef>
              <a:spcAft>
                <a:spcPts val="800"/>
              </a:spcAft>
              <a:buFontTx/>
              <a:buChar char="‒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280988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0613" indent="-2349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2863" indent="-2222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None/>
            </a:pPr>
            <a:endParaRPr lang="vi-VN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66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4036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526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A8AD61-C6B8-4031-954A-64E8923CB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0" y="855369"/>
            <a:ext cx="8204200" cy="707886"/>
          </a:xfrm>
        </p:spPr>
        <p:txBody>
          <a:bodyPr/>
          <a:lstStyle/>
          <a:p>
            <a:pPr algn="just"/>
            <a:r>
              <a:rPr lang="en-US" b="0" i="0" dirty="0">
                <a:effectLst/>
                <a:latin typeface="+mj-lt"/>
              </a:rPr>
              <a:t>To improve the above problems </a:t>
            </a:r>
            <a:r>
              <a:rPr lang="en-US" dirty="0">
                <a:latin typeface="+mj-lt"/>
              </a:rPr>
              <a:t>when WFH, we recommend an interesting project </a:t>
            </a:r>
            <a:r>
              <a:rPr lang="en-US" b="0" i="0" dirty="0">
                <a:effectLst/>
                <a:latin typeface="+mj-lt"/>
              </a:rPr>
              <a:t>called Funny Login</a:t>
            </a:r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A499E1-FFBE-46AB-A880-E8C2DE9B0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idea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60EF3AE-1286-45F7-A7C4-09CA9D3AE60C}"/>
              </a:ext>
            </a:extLst>
          </p:cNvPr>
          <p:cNvGrpSpPr/>
          <p:nvPr/>
        </p:nvGrpSpPr>
        <p:grpSpPr>
          <a:xfrm>
            <a:off x="1656011" y="1645554"/>
            <a:ext cx="6016077" cy="3213100"/>
            <a:chOff x="994323" y="1693934"/>
            <a:chExt cx="6016077" cy="32131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160007-FEBA-463F-9DA0-34751CEDB91F}"/>
                </a:ext>
              </a:extLst>
            </p:cNvPr>
            <p:cNvSpPr/>
            <p:nvPr/>
          </p:nvSpPr>
          <p:spPr>
            <a:xfrm>
              <a:off x="994323" y="1693934"/>
              <a:ext cx="5981700" cy="32131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+mj-lt"/>
                  <a:sym typeface="Wingdings" panose="05000000000000000000" pitchFamily="2" charset="2"/>
                </a:rPr>
                <a:t> </a:t>
              </a:r>
              <a:r>
                <a:rPr lang="en-US" dirty="0">
                  <a:latin typeface="+mj-lt"/>
                  <a:sym typeface="Wingdings" panose="05000000000000000000" pitchFamily="2" charset="2"/>
                </a:rPr>
                <a:t>                    </a:t>
              </a:r>
            </a:p>
            <a:p>
              <a:pPr algn="ctr"/>
              <a:endParaRPr lang="en-US" dirty="0">
                <a:latin typeface="+mj-lt"/>
              </a:endParaRPr>
            </a:p>
          </p:txBody>
        </p:sp>
        <p:pic>
          <p:nvPicPr>
            <p:cNvPr id="10" name="Graphic 9" descr="Angel face outline outline">
              <a:extLst>
                <a:ext uri="{FF2B5EF4-FFF2-40B4-BE49-F238E27FC236}">
                  <a16:creationId xmlns:a16="http://schemas.microsoft.com/office/drawing/2014/main" id="{6A811801-B1EE-49DE-BE82-A2AA3DCEF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69339" y="2084519"/>
              <a:ext cx="914400" cy="914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4A1EF14-2C64-4D77-A07D-0F46C4FC4B10}"/>
                </a:ext>
              </a:extLst>
            </p:cNvPr>
            <p:cNvSpPr txBox="1"/>
            <p:nvPr/>
          </p:nvSpPr>
          <p:spPr>
            <a:xfrm>
              <a:off x="1809752" y="3111866"/>
              <a:ext cx="39069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PC ran into a problem.</a:t>
              </a:r>
            </a:p>
            <a:p>
              <a:r>
                <a:rPr 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And you need to answer 3 questions to start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BE0CC5D-A3EE-412A-9681-C6A0A8F5CA62}"/>
                </a:ext>
              </a:extLst>
            </p:cNvPr>
            <p:cNvSpPr txBox="1"/>
            <p:nvPr/>
          </p:nvSpPr>
          <p:spPr>
            <a:xfrm>
              <a:off x="3018846" y="2577935"/>
              <a:ext cx="12059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Oh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Noez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!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5561D8F-EF1A-4373-8720-3E3C53A1CE76}"/>
                </a:ext>
              </a:extLst>
            </p:cNvPr>
            <p:cNvSpPr txBox="1"/>
            <p:nvPr/>
          </p:nvSpPr>
          <p:spPr>
            <a:xfrm>
              <a:off x="5237017" y="4504774"/>
              <a:ext cx="177338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 can ignore this problem </a:t>
              </a:r>
              <a:r>
                <a:rPr lang="en-US" sz="6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HERE</a:t>
              </a:r>
            </a:p>
          </p:txBody>
        </p:sp>
        <p:pic>
          <p:nvPicPr>
            <p:cNvPr id="15" name="Graphic 14" descr="Right pointing backhand index outline">
              <a:extLst>
                <a:ext uri="{FF2B5EF4-FFF2-40B4-BE49-F238E27FC236}">
                  <a16:creationId xmlns:a16="http://schemas.microsoft.com/office/drawing/2014/main" id="{703717B5-CFA4-494F-9198-93448F40F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98388" y="3252104"/>
              <a:ext cx="427761" cy="470552"/>
            </a:xfrm>
            <a:prstGeom prst="rect">
              <a:avLst/>
            </a:prstGeom>
          </p:spPr>
        </p:pic>
      </p:grp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D37069BD-B6E6-40FE-9669-FFCD51E4E76E}"/>
              </a:ext>
            </a:extLst>
          </p:cNvPr>
          <p:cNvSpPr txBox="1">
            <a:spLocks/>
          </p:cNvSpPr>
          <p:nvPr/>
        </p:nvSpPr>
        <p:spPr>
          <a:xfrm>
            <a:off x="82184" y="592656"/>
            <a:ext cx="8997513" cy="64816"/>
          </a:xfrm>
          <a:prstGeom prst="rect">
            <a:avLst/>
          </a:prstGeom>
          <a:solidFill>
            <a:srgbClr val="00B0F0"/>
          </a:solidFill>
        </p:spPr>
        <p:txBody>
          <a:bodyPr/>
          <a:lstStyle>
            <a:lvl1pPr marL="280988" indent="-280988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Font typeface="Wingdings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93688" algn="l" defTabSz="914400" rtl="0" eaLnBrk="1" latinLnBrk="0" hangingPunct="1">
              <a:lnSpc>
                <a:spcPct val="95000"/>
              </a:lnSpc>
              <a:spcBef>
                <a:spcPct val="20000"/>
              </a:spcBef>
              <a:spcAft>
                <a:spcPts val="800"/>
              </a:spcAft>
              <a:buFontTx/>
              <a:buChar char="‒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280988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0613" indent="-2349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2863" indent="-2222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None/>
            </a:pPr>
            <a:endParaRPr lang="vi-VN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15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9F8E6D-B4E4-4467-84AE-311A8CFD5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597" y="1068695"/>
            <a:ext cx="8274265" cy="3554819"/>
          </a:xfrm>
        </p:spPr>
        <p:txBody>
          <a:bodyPr/>
          <a:lstStyle/>
          <a:p>
            <a:pPr algn="just"/>
            <a:r>
              <a:rPr lang="en-US" b="0" i="0" dirty="0">
                <a:effectLst/>
                <a:latin typeface="+mj-lt"/>
              </a:rPr>
              <a:t>Funny Login means creating some interesting questions about employees, companies or funny quiz at the time of login to PC.</a:t>
            </a:r>
          </a:p>
          <a:p>
            <a:pPr algn="just"/>
            <a:r>
              <a:rPr lang="en-US" b="0" i="0" dirty="0">
                <a:effectLst/>
                <a:latin typeface="+mj-lt"/>
              </a:rPr>
              <a:t>The condition to login to PC is answering about 3 questions which appear on login screen, regardless of whether it is true or false.</a:t>
            </a:r>
          </a:p>
          <a:p>
            <a:pPr algn="just"/>
            <a:r>
              <a:rPr lang="en-US" b="0" i="0" dirty="0">
                <a:effectLst/>
                <a:latin typeface="+mj-lt"/>
              </a:rPr>
              <a:t>Summarize the results every month and reward the employee having the most correct answers or the employee getting the best rating.</a:t>
            </a:r>
          </a:p>
          <a:p>
            <a:pPr algn="just"/>
            <a:r>
              <a:rPr lang="en-US" dirty="0">
                <a:latin typeface="+mj-lt"/>
              </a:rPr>
              <a:t>The company can evaluate the desire to integrate, research or feel employee’s emotion towards the company and the working environment through aggregated data.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584213-8396-4489-99C5-A9768B7A3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Funny Login?</a:t>
            </a:r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114D5D1E-08A4-4F11-B44F-E6A9060A385B}"/>
              </a:ext>
            </a:extLst>
          </p:cNvPr>
          <p:cNvSpPr txBox="1">
            <a:spLocks/>
          </p:cNvSpPr>
          <p:nvPr/>
        </p:nvSpPr>
        <p:spPr>
          <a:xfrm>
            <a:off x="82184" y="592656"/>
            <a:ext cx="8997513" cy="64816"/>
          </a:xfrm>
          <a:prstGeom prst="rect">
            <a:avLst/>
          </a:prstGeom>
          <a:solidFill>
            <a:srgbClr val="00B0F0"/>
          </a:solidFill>
        </p:spPr>
        <p:txBody>
          <a:bodyPr/>
          <a:lstStyle>
            <a:lvl1pPr marL="280988" indent="-280988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Font typeface="Wingdings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93688" algn="l" defTabSz="914400" rtl="0" eaLnBrk="1" latinLnBrk="0" hangingPunct="1">
              <a:lnSpc>
                <a:spcPct val="95000"/>
              </a:lnSpc>
              <a:spcBef>
                <a:spcPct val="20000"/>
              </a:spcBef>
              <a:spcAft>
                <a:spcPts val="800"/>
              </a:spcAft>
              <a:buFontTx/>
              <a:buChar char="‒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280988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0613" indent="-2349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2863" indent="-2222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None/>
            </a:pPr>
            <a:endParaRPr lang="vi-VN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93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20F9F4-C8A7-4301-B98D-FF7B603DC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997" y="1126961"/>
            <a:ext cx="8469298" cy="2215991"/>
          </a:xfrm>
        </p:spPr>
        <p:txBody>
          <a:bodyPr/>
          <a:lstStyle/>
          <a:p>
            <a:pPr marL="280800" indent="-280800" algn="just"/>
            <a:r>
              <a:rPr lang="en-US" sz="1800" dirty="0">
                <a:latin typeface="+mj-lt"/>
              </a:rPr>
              <a:t>Q1: About employee: “</a:t>
            </a:r>
            <a:r>
              <a:rPr lang="en-US" sz="1800" b="0" i="0" dirty="0">
                <a:effectLst/>
                <a:latin typeface="+mj-lt"/>
              </a:rPr>
              <a:t>Who is this person?/ info relating this person?”</a:t>
            </a:r>
            <a:br>
              <a:rPr lang="en-US" sz="1800" b="0" i="0" dirty="0">
                <a:effectLst/>
                <a:latin typeface="+mj-lt"/>
              </a:rPr>
            </a:br>
            <a:r>
              <a:rPr lang="en-US" sz="1800" b="0" i="0" dirty="0">
                <a:effectLst/>
                <a:latin typeface="+mj-lt"/>
              </a:rPr>
              <a:t>(Show </a:t>
            </a:r>
            <a:r>
              <a:rPr lang="en-US" sz="1800" dirty="0">
                <a:latin typeface="+mj-lt"/>
              </a:rPr>
              <a:t>image of</a:t>
            </a:r>
            <a:r>
              <a:rPr lang="en-US" sz="1800" b="0" i="0" dirty="0">
                <a:effectLst/>
                <a:latin typeface="+mj-lt"/>
              </a:rPr>
              <a:t> an employee and choose the correct answer)</a:t>
            </a:r>
          </a:p>
          <a:p>
            <a:pPr marL="280800" indent="-280800" algn="just"/>
            <a:r>
              <a:rPr lang="en-US" sz="1800" dirty="0">
                <a:latin typeface="+mj-lt"/>
              </a:rPr>
              <a:t>Q2: </a:t>
            </a:r>
            <a:r>
              <a:rPr lang="en-US" sz="1800" b="0" i="0" dirty="0">
                <a:effectLst/>
                <a:latin typeface="+mj-lt"/>
              </a:rPr>
              <a:t>About company: </a:t>
            </a:r>
            <a:r>
              <a:rPr lang="en-US" sz="1800" dirty="0">
                <a:latin typeface="+mj-lt"/>
              </a:rPr>
              <a:t>HVN news, next important event, newcomers if have,</a:t>
            </a:r>
            <a:r>
              <a:rPr lang="en-US" sz="1800" b="0" i="0" dirty="0">
                <a:effectLst/>
                <a:latin typeface="+mj-lt"/>
              </a:rPr>
              <a:t> get idea from employee about improvement for project process </a:t>
            </a:r>
            <a:r>
              <a:rPr lang="en-US" sz="1800" dirty="0">
                <a:latin typeface="+mj-lt"/>
              </a:rPr>
              <a:t>or </a:t>
            </a:r>
            <a:r>
              <a:rPr lang="en-US" sz="1800" b="0" i="0" dirty="0">
                <a:effectLst/>
                <a:latin typeface="+mj-lt"/>
              </a:rPr>
              <a:t>company or rate for manager, office or company…</a:t>
            </a:r>
          </a:p>
          <a:p>
            <a:pPr marL="280800" indent="-280800" algn="just"/>
            <a:r>
              <a:rPr lang="en-US" sz="1800" b="0" i="0" dirty="0">
                <a:effectLst/>
                <a:latin typeface="+mj-lt"/>
              </a:rPr>
              <a:t>Q3: Funny quiz, troll question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8E1AC3-7AA0-4744-B470-A469D5762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idea</a:t>
            </a:r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D1FEDA62-6217-481C-82F2-298BE90BB413}"/>
              </a:ext>
            </a:extLst>
          </p:cNvPr>
          <p:cNvSpPr txBox="1">
            <a:spLocks/>
          </p:cNvSpPr>
          <p:nvPr/>
        </p:nvSpPr>
        <p:spPr>
          <a:xfrm>
            <a:off x="82184" y="592656"/>
            <a:ext cx="8997513" cy="64816"/>
          </a:xfrm>
          <a:prstGeom prst="rect">
            <a:avLst/>
          </a:prstGeom>
          <a:solidFill>
            <a:srgbClr val="00B0F0"/>
          </a:solidFill>
        </p:spPr>
        <p:txBody>
          <a:bodyPr/>
          <a:lstStyle>
            <a:lvl1pPr marL="280988" indent="-280988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Font typeface="Wingdings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93688" algn="l" defTabSz="914400" rtl="0" eaLnBrk="1" latinLnBrk="0" hangingPunct="1">
              <a:lnSpc>
                <a:spcPct val="95000"/>
              </a:lnSpc>
              <a:spcBef>
                <a:spcPct val="20000"/>
              </a:spcBef>
              <a:spcAft>
                <a:spcPts val="800"/>
              </a:spcAft>
              <a:buFontTx/>
              <a:buChar char="‒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280988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0613" indent="-2349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2863" indent="-2222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None/>
            </a:pPr>
            <a:endParaRPr lang="vi-VN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17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64160" y="53113"/>
            <a:ext cx="7051040" cy="53954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/>
              <a:t>Demo</a:t>
            </a:r>
          </a:p>
        </p:txBody>
      </p:sp>
      <p:sp>
        <p:nvSpPr>
          <p:cNvPr id="4" name="Text Placeholder 9"/>
          <p:cNvSpPr txBox="1">
            <a:spLocks/>
          </p:cNvSpPr>
          <p:nvPr/>
        </p:nvSpPr>
        <p:spPr>
          <a:xfrm>
            <a:off x="82184" y="592656"/>
            <a:ext cx="8997513" cy="64816"/>
          </a:xfrm>
          <a:prstGeom prst="rect">
            <a:avLst/>
          </a:prstGeom>
          <a:solidFill>
            <a:srgbClr val="00B0F0"/>
          </a:solidFill>
        </p:spPr>
        <p:txBody>
          <a:bodyPr/>
          <a:lstStyle>
            <a:lvl1pPr marL="280988" indent="-280988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Font typeface="Wingdings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93688" algn="l" defTabSz="914400" rtl="0" eaLnBrk="1" latinLnBrk="0" hangingPunct="1">
              <a:lnSpc>
                <a:spcPct val="95000"/>
              </a:lnSpc>
              <a:spcBef>
                <a:spcPct val="20000"/>
              </a:spcBef>
              <a:spcAft>
                <a:spcPts val="800"/>
              </a:spcAft>
              <a:buFontTx/>
              <a:buChar char="‒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280988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0613" indent="-2349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2863" indent="-2222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None/>
            </a:pPr>
            <a:endParaRPr lang="vi-VN" sz="1500" dirty="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6E3B090-1E58-4D62-876A-71D57224A1C3}"/>
              </a:ext>
            </a:extLst>
          </p:cNvPr>
          <p:cNvGrpSpPr/>
          <p:nvPr/>
        </p:nvGrpSpPr>
        <p:grpSpPr>
          <a:xfrm>
            <a:off x="1473564" y="1245504"/>
            <a:ext cx="5802011" cy="3109408"/>
            <a:chOff x="1028700" y="1693934"/>
            <a:chExt cx="5981700" cy="32131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4D20222-ABA6-4D24-92C6-7AA08F8D268A}"/>
                </a:ext>
              </a:extLst>
            </p:cNvPr>
            <p:cNvSpPr/>
            <p:nvPr/>
          </p:nvSpPr>
          <p:spPr>
            <a:xfrm>
              <a:off x="1028700" y="1693934"/>
              <a:ext cx="5981700" cy="32131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+mj-lt"/>
                  <a:sym typeface="Wingdings" panose="05000000000000000000" pitchFamily="2" charset="2"/>
                </a:rPr>
                <a:t> </a:t>
              </a:r>
              <a:r>
                <a:rPr lang="en-US" dirty="0">
                  <a:latin typeface="+mj-lt"/>
                  <a:sym typeface="Wingdings" panose="05000000000000000000" pitchFamily="2" charset="2"/>
                </a:rPr>
                <a:t>                    </a:t>
              </a:r>
            </a:p>
            <a:p>
              <a:pPr algn="ctr"/>
              <a:endParaRPr lang="en-US" dirty="0">
                <a:latin typeface="+mj-lt"/>
              </a:endParaRPr>
            </a:p>
          </p:txBody>
        </p:sp>
        <p:pic>
          <p:nvPicPr>
            <p:cNvPr id="17" name="Graphic 16" descr="Angel face outline outline">
              <a:extLst>
                <a:ext uri="{FF2B5EF4-FFF2-40B4-BE49-F238E27FC236}">
                  <a16:creationId xmlns:a16="http://schemas.microsoft.com/office/drawing/2014/main" id="{5B2E1D8D-E26C-4CB6-BD60-2BC47BE614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69339" y="2084519"/>
              <a:ext cx="914400" cy="9144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F9C5E30-9F23-4329-A98A-2EA27F27F6D0}"/>
                </a:ext>
              </a:extLst>
            </p:cNvPr>
            <p:cNvSpPr txBox="1"/>
            <p:nvPr/>
          </p:nvSpPr>
          <p:spPr>
            <a:xfrm>
              <a:off x="1809752" y="3111866"/>
              <a:ext cx="39069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PC ran into a problem.</a:t>
              </a:r>
            </a:p>
            <a:p>
              <a:r>
                <a:rPr 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And you need to answer 3 questions to start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3B8280E-4225-4B78-971D-63A325CADBB2}"/>
                </a:ext>
              </a:extLst>
            </p:cNvPr>
            <p:cNvSpPr txBox="1"/>
            <p:nvPr/>
          </p:nvSpPr>
          <p:spPr>
            <a:xfrm>
              <a:off x="3018846" y="2577935"/>
              <a:ext cx="12059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Oh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Noez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!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3AAA5F6-1653-4F08-A65F-215C4812BA3E}"/>
                </a:ext>
              </a:extLst>
            </p:cNvPr>
            <p:cNvSpPr txBox="1"/>
            <p:nvPr/>
          </p:nvSpPr>
          <p:spPr>
            <a:xfrm>
              <a:off x="5237018" y="4504774"/>
              <a:ext cx="1712503" cy="190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 can ignore this problem </a:t>
              </a:r>
              <a:r>
                <a:rPr lang="en-US" sz="6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HERE</a:t>
              </a:r>
            </a:p>
          </p:txBody>
        </p:sp>
        <p:pic>
          <p:nvPicPr>
            <p:cNvPr id="23" name="Graphic 22" descr="Right pointing backhand index outline">
              <a:extLst>
                <a:ext uri="{FF2B5EF4-FFF2-40B4-BE49-F238E27FC236}">
                  <a16:creationId xmlns:a16="http://schemas.microsoft.com/office/drawing/2014/main" id="{5754AA7E-9A3D-415E-BCD4-C6760B9E8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98388" y="3252104"/>
              <a:ext cx="427761" cy="470552"/>
            </a:xfrm>
            <a:prstGeom prst="rect">
              <a:avLst/>
            </a:prstGeom>
          </p:spPr>
        </p:pic>
      </p:grpSp>
      <p:sp>
        <p:nvSpPr>
          <p:cNvPr id="24" name="Content Placeholder 1">
            <a:extLst>
              <a:ext uri="{FF2B5EF4-FFF2-40B4-BE49-F238E27FC236}">
                <a16:creationId xmlns:a16="http://schemas.microsoft.com/office/drawing/2014/main" id="{D7BD601E-FAFB-4A15-901F-DEE1C86F3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690" y="732089"/>
            <a:ext cx="2783610" cy="400110"/>
          </a:xfrm>
        </p:spPr>
        <p:txBody>
          <a:bodyPr/>
          <a:lstStyle/>
          <a:p>
            <a:pPr marL="0" indent="0" algn="just">
              <a:buNone/>
            </a:pPr>
            <a:r>
              <a:rPr lang="en-US" b="0" i="0" u="sng" dirty="0">
                <a:effectLst/>
                <a:latin typeface="+mj-lt"/>
              </a:rPr>
              <a:t>Login screen</a:t>
            </a:r>
            <a:endParaRPr lang="en-US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162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64160" y="53113"/>
            <a:ext cx="7051040" cy="53954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/>
              <a:t>Demo</a:t>
            </a:r>
          </a:p>
        </p:txBody>
      </p:sp>
      <p:sp>
        <p:nvSpPr>
          <p:cNvPr id="4" name="Text Placeholder 9"/>
          <p:cNvSpPr txBox="1">
            <a:spLocks/>
          </p:cNvSpPr>
          <p:nvPr/>
        </p:nvSpPr>
        <p:spPr>
          <a:xfrm>
            <a:off x="82184" y="592656"/>
            <a:ext cx="8997513" cy="64816"/>
          </a:xfrm>
          <a:prstGeom prst="rect">
            <a:avLst/>
          </a:prstGeom>
          <a:solidFill>
            <a:srgbClr val="00B0F0"/>
          </a:solidFill>
        </p:spPr>
        <p:txBody>
          <a:bodyPr/>
          <a:lstStyle>
            <a:lvl1pPr marL="280988" indent="-280988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Font typeface="Wingdings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93688" algn="l" defTabSz="914400" rtl="0" eaLnBrk="1" latinLnBrk="0" hangingPunct="1">
              <a:lnSpc>
                <a:spcPct val="95000"/>
              </a:lnSpc>
              <a:spcBef>
                <a:spcPct val="20000"/>
              </a:spcBef>
              <a:spcAft>
                <a:spcPts val="800"/>
              </a:spcAft>
              <a:buFontTx/>
              <a:buChar char="‒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280988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0613" indent="-2349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2863" indent="-2222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None/>
            </a:pPr>
            <a:endParaRPr lang="vi-VN" sz="1500" dirty="0">
              <a:solidFill>
                <a:schemeClr val="bg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7202A92-B183-4742-985F-8666B0140F7F}"/>
              </a:ext>
            </a:extLst>
          </p:cNvPr>
          <p:cNvGrpSpPr/>
          <p:nvPr/>
        </p:nvGrpSpPr>
        <p:grpSpPr>
          <a:xfrm>
            <a:off x="1230422" y="1337744"/>
            <a:ext cx="5981700" cy="3213100"/>
            <a:chOff x="678411" y="1308355"/>
            <a:chExt cx="5981700" cy="32131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CDFB9B2-30C4-415B-B1C9-573758A2028C}"/>
                </a:ext>
              </a:extLst>
            </p:cNvPr>
            <p:cNvGrpSpPr/>
            <p:nvPr/>
          </p:nvGrpSpPr>
          <p:grpSpPr>
            <a:xfrm>
              <a:off x="678411" y="1308355"/>
              <a:ext cx="5981700" cy="3213100"/>
              <a:chOff x="678411" y="1308355"/>
              <a:chExt cx="5981700" cy="3213100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6620F1FA-5504-4D85-9462-EA102B73839A}"/>
                  </a:ext>
                </a:extLst>
              </p:cNvPr>
              <p:cNvGrpSpPr/>
              <p:nvPr/>
            </p:nvGrpSpPr>
            <p:grpSpPr>
              <a:xfrm>
                <a:off x="678411" y="1308355"/>
                <a:ext cx="5981700" cy="3213100"/>
                <a:chOff x="1390840" y="1808112"/>
                <a:chExt cx="5981700" cy="3213100"/>
              </a:xfrm>
            </p:grpSpPr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89C6700F-4E04-4400-A033-E0A360789261}"/>
                    </a:ext>
                  </a:extLst>
                </p:cNvPr>
                <p:cNvGrpSpPr/>
                <p:nvPr/>
              </p:nvGrpSpPr>
              <p:grpSpPr>
                <a:xfrm>
                  <a:off x="1390840" y="1808112"/>
                  <a:ext cx="5981700" cy="3213100"/>
                  <a:chOff x="1333500" y="1877287"/>
                  <a:chExt cx="5981700" cy="3213100"/>
                </a:xfrm>
              </p:grpSpPr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23A99386-0FEA-42C7-9BAF-C4918BFB565D}"/>
                      </a:ext>
                    </a:extLst>
                  </p:cNvPr>
                  <p:cNvSpPr/>
                  <p:nvPr/>
                </p:nvSpPr>
                <p:spPr>
                  <a:xfrm>
                    <a:off x="1333500" y="1877287"/>
                    <a:ext cx="5981700" cy="3213100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4000" dirty="0">
                        <a:latin typeface="+mj-lt"/>
                        <a:sym typeface="Wingdings" panose="05000000000000000000" pitchFamily="2" charset="2"/>
                      </a:rPr>
                      <a:t> </a:t>
                    </a:r>
                    <a:r>
                      <a:rPr lang="en-US" dirty="0">
                        <a:latin typeface="+mj-lt"/>
                        <a:sym typeface="Wingdings" panose="05000000000000000000" pitchFamily="2" charset="2"/>
                      </a:rPr>
                      <a:t>                    </a:t>
                    </a:r>
                  </a:p>
                  <a:p>
                    <a:pPr algn="ctr"/>
                    <a:endParaRPr lang="en-US" dirty="0">
                      <a:latin typeface="+mj-lt"/>
                    </a:endParaRPr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71A842C0-8889-4323-9625-13C4CBD51BCF}"/>
                      </a:ext>
                    </a:extLst>
                  </p:cNvPr>
                  <p:cNvSpPr txBox="1"/>
                  <p:nvPr/>
                </p:nvSpPr>
                <p:spPr>
                  <a:xfrm>
                    <a:off x="5989133" y="4836546"/>
                    <a:ext cx="1326067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You can pass this question </a:t>
                    </a:r>
                    <a:r>
                      <a:rPr lang="en-US" sz="6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HERE</a:t>
                    </a:r>
                  </a:p>
                </p:txBody>
              </p:sp>
            </p:grpSp>
            <p:sp>
              <p:nvSpPr>
                <p:cNvPr id="8" name="Content Placeholder 2">
                  <a:extLst>
                    <a:ext uri="{FF2B5EF4-FFF2-40B4-BE49-F238E27FC236}">
                      <a16:creationId xmlns:a16="http://schemas.microsoft.com/office/drawing/2014/main" id="{EE1D754B-0684-463B-A546-F195A2890B8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917351" y="2869280"/>
                  <a:ext cx="3366197" cy="1477328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>
                  <a:spAutoFit/>
                </a:bodyPr>
                <a:lstStyle>
                  <a:lvl1pPr marL="280988" indent="-280988" algn="l" defTabSz="914400" rtl="0" eaLnBrk="1" latinLnBrk="0" hangingPunct="1">
                    <a:lnSpc>
                      <a:spcPct val="100000"/>
                    </a:lnSpc>
                    <a:spcBef>
                      <a:spcPts val="1200"/>
                    </a:spcBef>
                    <a:spcAft>
                      <a:spcPts val="600"/>
                    </a:spcAft>
                    <a:buClr>
                      <a:schemeClr val="accent2"/>
                    </a:buClr>
                    <a:buFont typeface="Arial" panose="020B0604020202020204" pitchFamily="34" charset="0"/>
                    <a:buChar char="•"/>
                    <a:defRPr lang="en-US" sz="2000" kern="1200" dirty="0" smtClean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74675" indent="-293688" algn="l" defTabSz="914400" rtl="0" eaLnBrk="1" latinLnBrk="0" hangingPunct="1">
                    <a:lnSpc>
                      <a:spcPct val="95000"/>
                    </a:lnSpc>
                    <a:spcBef>
                      <a:spcPct val="20000"/>
                    </a:spcBef>
                    <a:spcAft>
                      <a:spcPts val="800"/>
                    </a:spcAft>
                    <a:buFontTx/>
                    <a:buChar char="‒"/>
                    <a:defRPr lang="en-US" sz="1800" kern="1200" dirty="0" smtClean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855663" indent="-280988" algn="l" defTabSz="914400" rtl="0" eaLnBrk="1" latinLnBrk="0" hangingPunct="1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800"/>
                    </a:spcAft>
                    <a:buFontTx/>
                    <a:buChar char="‒"/>
                    <a:defRPr lang="en-US" sz="1600" kern="1200" dirty="0" smtClean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90613" indent="-234950" algn="l" defTabSz="914400" rtl="0" eaLnBrk="1" latinLnBrk="0" hangingPunct="1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800"/>
                    </a:spcAft>
                    <a:buFontTx/>
                    <a:buChar char="‒"/>
                    <a:defRPr lang="en-US" sz="1400" kern="1200" dirty="0" smtClean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312863" indent="-222250" algn="l" defTabSz="914400" rtl="0" eaLnBrk="1" latinLnBrk="0" hangingPunct="1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800"/>
                    </a:spcAft>
                    <a:buFontTx/>
                    <a:buChar char="‒"/>
                    <a:defRPr lang="en-US"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spcBef>
                      <a:spcPts val="600"/>
                    </a:spcBef>
                    <a:buNone/>
                  </a:pPr>
                  <a:r>
                    <a:rPr lang="en-US" altLang="en-US" sz="1500" dirty="0">
                      <a:solidFill>
                        <a:schemeClr val="bg1"/>
                      </a:solidFill>
                    </a:rPr>
                    <a:t>Please choose the correct answer:</a:t>
                  </a:r>
                </a:p>
                <a:p>
                  <a:pPr marL="0" indent="0">
                    <a:spcBef>
                      <a:spcPts val="600"/>
                    </a:spcBef>
                    <a:buNone/>
                  </a:pPr>
                  <a:r>
                    <a:rPr lang="en-US" altLang="en-US" sz="1500" dirty="0">
                      <a:solidFill>
                        <a:schemeClr val="bg1"/>
                      </a:solidFill>
                    </a:rPr>
                    <a:t>1: Van Thi Ngoc Do</a:t>
                  </a:r>
                </a:p>
                <a:p>
                  <a:pPr marL="0" indent="0">
                    <a:spcBef>
                      <a:spcPts val="600"/>
                    </a:spcBef>
                    <a:buNone/>
                  </a:pPr>
                  <a:r>
                    <a:rPr lang="en-US" altLang="en-US" sz="1500" dirty="0">
                      <a:solidFill>
                        <a:schemeClr val="bg1"/>
                      </a:solidFill>
                    </a:rPr>
                    <a:t>2: Binh Diep Cam Le</a:t>
                  </a:r>
                </a:p>
                <a:p>
                  <a:pPr marL="0" indent="0">
                    <a:spcBef>
                      <a:spcPts val="600"/>
                    </a:spcBef>
                    <a:buNone/>
                  </a:pPr>
                  <a:r>
                    <a:rPr lang="en-US" altLang="en-US" sz="1500" dirty="0">
                      <a:solidFill>
                        <a:schemeClr val="bg1"/>
                      </a:solidFill>
                    </a:rPr>
                    <a:t>3: Binh Thi Phan</a:t>
                  </a:r>
                </a:p>
              </p:txBody>
            </p:sp>
          </p:grpSp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F1EFAA55-7987-4720-AE74-7AE9B25DEF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5420" y="1756042"/>
                <a:ext cx="3505200" cy="369332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280988" indent="-280988" algn="l" defTabSz="914400" rtl="0" eaLnBrk="1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6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lang="en-US" sz="20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74675" indent="-293688" algn="l" defTabSz="914400" rtl="0" eaLnBrk="1" latinLnBrk="0" hangingPunct="1">
                  <a:lnSpc>
                    <a:spcPct val="95000"/>
                  </a:lnSpc>
                  <a:spcBef>
                    <a:spcPct val="20000"/>
                  </a:spcBef>
                  <a:spcAft>
                    <a:spcPts val="800"/>
                  </a:spcAft>
                  <a:buFontTx/>
                  <a:buChar char="‒"/>
                  <a:defRPr 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5663" indent="-280988" algn="l" defTabSz="914400" rtl="0" eaLnBrk="1" latinLnBrk="0" hangingPunct="1">
                  <a:lnSpc>
                    <a:spcPct val="95000"/>
                  </a:lnSpc>
                  <a:spcBef>
                    <a:spcPts val="0"/>
                  </a:spcBef>
                  <a:spcAft>
                    <a:spcPts val="800"/>
                  </a:spcAft>
                  <a:buFontTx/>
                  <a:buChar char="‒"/>
                  <a:defRPr lang="en-US" sz="16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0613" indent="-234950" algn="l" defTabSz="914400" rtl="0" eaLnBrk="1" latinLnBrk="0" hangingPunct="1">
                  <a:lnSpc>
                    <a:spcPct val="95000"/>
                  </a:lnSpc>
                  <a:spcBef>
                    <a:spcPts val="0"/>
                  </a:spcBef>
                  <a:spcAft>
                    <a:spcPts val="800"/>
                  </a:spcAft>
                  <a:buFontTx/>
                  <a:buChar char="‒"/>
                  <a:defRPr lang="en-US" sz="14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12863" indent="-222250" algn="l" defTabSz="914400" rtl="0" eaLnBrk="1" latinLnBrk="0" hangingPunct="1">
                  <a:lnSpc>
                    <a:spcPct val="95000"/>
                  </a:lnSpc>
                  <a:spcBef>
                    <a:spcPts val="0"/>
                  </a:spcBef>
                  <a:spcAft>
                    <a:spcPts val="800"/>
                  </a:spcAft>
                  <a:buFontTx/>
                  <a:buChar char="‒"/>
                  <a:defRPr lang="en-US"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en-US" sz="1800" dirty="0">
                    <a:solidFill>
                      <a:schemeClr val="bg1"/>
                    </a:solidFill>
                  </a:rPr>
                  <a:t>Question 1: Who is this person?</a:t>
                </a:r>
              </a:p>
            </p:txBody>
          </p:sp>
        </p:grp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3FD8B4B-1B11-4A1E-8E6A-8E61CA875F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31081" y="1781661"/>
              <a:ext cx="1727430" cy="1516768"/>
            </a:xfrm>
            <a:prstGeom prst="rect">
              <a:avLst/>
            </a:prstGeom>
          </p:spPr>
        </p:pic>
      </p:grpSp>
      <p:pic>
        <p:nvPicPr>
          <p:cNvPr id="11" name="Graphic 10" descr="Touch Screen with solid fill">
            <a:extLst>
              <a:ext uri="{FF2B5EF4-FFF2-40B4-BE49-F238E27FC236}">
                <a16:creationId xmlns:a16="http://schemas.microsoft.com/office/drawing/2014/main" id="{1E8E83C0-3155-403B-A9EA-7C6041B719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59035" y="3251401"/>
            <a:ext cx="361618" cy="36161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3A79715-F72E-4ECA-88A2-930E3A3D5550}"/>
              </a:ext>
            </a:extLst>
          </p:cNvPr>
          <p:cNvSpPr txBox="1">
            <a:spLocks/>
          </p:cNvSpPr>
          <p:nvPr/>
        </p:nvSpPr>
        <p:spPr>
          <a:xfrm>
            <a:off x="1756933" y="3165173"/>
            <a:ext cx="3366197" cy="3231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80988" indent="-280988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93688" algn="l" defTabSz="914400" rtl="0" eaLnBrk="1" latinLnBrk="0" hangingPunct="1">
              <a:lnSpc>
                <a:spcPct val="95000"/>
              </a:lnSpc>
              <a:spcBef>
                <a:spcPct val="20000"/>
              </a:spcBef>
              <a:spcAft>
                <a:spcPts val="800"/>
              </a:spcAft>
              <a:buFontTx/>
              <a:buChar char="‒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280988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0613" indent="-2349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2863" indent="-2222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altLang="en-US" sz="1500" dirty="0">
                <a:solidFill>
                  <a:srgbClr val="FDC741"/>
                </a:solidFill>
              </a:rPr>
              <a:t>2: Binh Diep Cam 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013DB-F92F-432B-8633-057A409DE5F0}"/>
              </a:ext>
            </a:extLst>
          </p:cNvPr>
          <p:cNvSpPr txBox="1"/>
          <p:nvPr/>
        </p:nvSpPr>
        <p:spPr>
          <a:xfrm>
            <a:off x="264160" y="820057"/>
            <a:ext cx="803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u="sng" dirty="0"/>
              <a:t>Question to interact within company</a:t>
            </a:r>
          </a:p>
        </p:txBody>
      </p:sp>
    </p:spTree>
    <p:extLst>
      <p:ext uri="{BB962C8B-B14F-4D97-AF65-F5344CB8AC3E}">
        <p14:creationId xmlns:p14="http://schemas.microsoft.com/office/powerpoint/2010/main" val="157359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64160" y="53113"/>
            <a:ext cx="7051040" cy="53954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/>
              <a:t>Demo</a:t>
            </a:r>
          </a:p>
        </p:txBody>
      </p:sp>
      <p:sp>
        <p:nvSpPr>
          <p:cNvPr id="4" name="Text Placeholder 9"/>
          <p:cNvSpPr txBox="1">
            <a:spLocks/>
          </p:cNvSpPr>
          <p:nvPr/>
        </p:nvSpPr>
        <p:spPr>
          <a:xfrm>
            <a:off x="82184" y="592656"/>
            <a:ext cx="8997513" cy="64816"/>
          </a:xfrm>
          <a:prstGeom prst="rect">
            <a:avLst/>
          </a:prstGeom>
          <a:solidFill>
            <a:srgbClr val="00B0F0"/>
          </a:solidFill>
        </p:spPr>
        <p:txBody>
          <a:bodyPr/>
          <a:lstStyle>
            <a:lvl1pPr marL="280988" indent="-280988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Font typeface="Wingdings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93688" algn="l" defTabSz="914400" rtl="0" eaLnBrk="1" latinLnBrk="0" hangingPunct="1">
              <a:lnSpc>
                <a:spcPct val="95000"/>
              </a:lnSpc>
              <a:spcBef>
                <a:spcPct val="20000"/>
              </a:spcBef>
              <a:spcAft>
                <a:spcPts val="800"/>
              </a:spcAft>
              <a:buFontTx/>
              <a:buChar char="‒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280988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0613" indent="-2349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2863" indent="-2222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None/>
            </a:pPr>
            <a:endParaRPr lang="vi-VN" sz="1500" dirty="0">
              <a:solidFill>
                <a:schemeClr val="bg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A58F93D-A1C0-4EBF-9464-4340D6B13079}"/>
              </a:ext>
            </a:extLst>
          </p:cNvPr>
          <p:cNvGrpSpPr/>
          <p:nvPr/>
        </p:nvGrpSpPr>
        <p:grpSpPr>
          <a:xfrm>
            <a:off x="1105423" y="1054837"/>
            <a:ext cx="6122466" cy="3213100"/>
            <a:chOff x="917518" y="856502"/>
            <a:chExt cx="6122466" cy="32131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E48CB0D-3285-4D27-A9BF-707DA82FF034}"/>
                </a:ext>
              </a:extLst>
            </p:cNvPr>
            <p:cNvGrpSpPr/>
            <p:nvPr/>
          </p:nvGrpSpPr>
          <p:grpSpPr>
            <a:xfrm>
              <a:off x="917518" y="856502"/>
              <a:ext cx="6122466" cy="3213100"/>
              <a:chOff x="917518" y="965199"/>
              <a:chExt cx="6122466" cy="321310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24405FD8-D545-4C8D-9559-30D0527A7431}"/>
                  </a:ext>
                </a:extLst>
              </p:cNvPr>
              <p:cNvGrpSpPr/>
              <p:nvPr/>
            </p:nvGrpSpPr>
            <p:grpSpPr>
              <a:xfrm>
                <a:off x="917518" y="965199"/>
                <a:ext cx="6122466" cy="3213100"/>
                <a:chOff x="1176403" y="1924049"/>
                <a:chExt cx="6122466" cy="3213100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5A7B0E40-25FC-4C33-A7B7-322D44C5D0E4}"/>
                    </a:ext>
                  </a:extLst>
                </p:cNvPr>
                <p:cNvSpPr/>
                <p:nvPr/>
              </p:nvSpPr>
              <p:spPr>
                <a:xfrm>
                  <a:off x="1176403" y="1924049"/>
                  <a:ext cx="5981700" cy="32131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>
                      <a:latin typeface="+mj-lt"/>
                      <a:sym typeface="Wingdings" panose="05000000000000000000" pitchFamily="2" charset="2"/>
                    </a:rPr>
                    <a:t> </a:t>
                  </a:r>
                  <a:r>
                    <a:rPr lang="en-US" dirty="0">
                      <a:latin typeface="+mj-lt"/>
                      <a:sym typeface="Wingdings" panose="05000000000000000000" pitchFamily="2" charset="2"/>
                    </a:rPr>
                    <a:t>                    </a:t>
                  </a:r>
                </a:p>
                <a:p>
                  <a:pPr algn="ctr"/>
                  <a:endParaRPr lang="en-US" dirty="0">
                    <a:latin typeface="+mj-lt"/>
                  </a:endParaRPr>
                </a:p>
              </p:txBody>
            </p:sp>
            <p:sp>
              <p:nvSpPr>
                <p:cNvPr id="2" name="Explosion: 8 Points 1">
                  <a:extLst>
                    <a:ext uri="{FF2B5EF4-FFF2-40B4-BE49-F238E27FC236}">
                      <a16:creationId xmlns:a16="http://schemas.microsoft.com/office/drawing/2014/main" id="{3FDF27F3-9030-4817-95CE-84E67C1BFD0A}"/>
                    </a:ext>
                  </a:extLst>
                </p:cNvPr>
                <p:cNvSpPr/>
                <p:nvPr/>
              </p:nvSpPr>
              <p:spPr>
                <a:xfrm rot="589304">
                  <a:off x="4442859" y="1996104"/>
                  <a:ext cx="2856010" cy="1855605"/>
                </a:xfrm>
                <a:prstGeom prst="irregularSeal1">
                  <a:avLst/>
                </a:prstGeom>
                <a:solidFill>
                  <a:schemeClr val="bg1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  <a:latin typeface="+mj-lt"/>
                    </a:rPr>
                    <a:t>Pingo</a:t>
                  </a:r>
                </a:p>
              </p:txBody>
            </p:sp>
          </p:grpSp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E1D754B-0684-463B-A546-F195A2890B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94678" y="1684238"/>
                <a:ext cx="2789392" cy="1554272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t">
                <a:spAutoFit/>
              </a:bodyPr>
              <a:lstStyle>
                <a:lvl1pPr marL="280988" indent="-280988" algn="l" defTabSz="914400" rtl="0" eaLnBrk="1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6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lang="en-US" sz="20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74675" indent="-293688" algn="l" defTabSz="914400" rtl="0" eaLnBrk="1" latinLnBrk="0" hangingPunct="1">
                  <a:lnSpc>
                    <a:spcPct val="95000"/>
                  </a:lnSpc>
                  <a:spcBef>
                    <a:spcPct val="20000"/>
                  </a:spcBef>
                  <a:spcAft>
                    <a:spcPts val="800"/>
                  </a:spcAft>
                  <a:buFontTx/>
                  <a:buChar char="‒"/>
                  <a:defRPr 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5663" indent="-280988" algn="l" defTabSz="914400" rtl="0" eaLnBrk="1" latinLnBrk="0" hangingPunct="1">
                  <a:lnSpc>
                    <a:spcPct val="95000"/>
                  </a:lnSpc>
                  <a:spcBef>
                    <a:spcPts val="0"/>
                  </a:spcBef>
                  <a:spcAft>
                    <a:spcPts val="800"/>
                  </a:spcAft>
                  <a:buFontTx/>
                  <a:buChar char="‒"/>
                  <a:defRPr lang="en-US" sz="16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0613" indent="-234950" algn="l" defTabSz="914400" rtl="0" eaLnBrk="1" latinLnBrk="0" hangingPunct="1">
                  <a:lnSpc>
                    <a:spcPct val="95000"/>
                  </a:lnSpc>
                  <a:spcBef>
                    <a:spcPts val="0"/>
                  </a:spcBef>
                  <a:spcAft>
                    <a:spcPts val="800"/>
                  </a:spcAft>
                  <a:buFontTx/>
                  <a:buChar char="‒"/>
                  <a:defRPr lang="en-US" sz="14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12863" indent="-222250" algn="l" defTabSz="914400" rtl="0" eaLnBrk="1" latinLnBrk="0" hangingPunct="1">
                  <a:lnSpc>
                    <a:spcPct val="95000"/>
                  </a:lnSpc>
                  <a:spcBef>
                    <a:spcPts val="0"/>
                  </a:spcBef>
                  <a:spcAft>
                    <a:spcPts val="800"/>
                  </a:spcAft>
                  <a:buFontTx/>
                  <a:buChar char="‒"/>
                  <a:defRPr lang="en-US"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spcBef>
                    <a:spcPts val="300"/>
                  </a:spcBef>
                  <a:spcAft>
                    <a:spcPts val="300"/>
                  </a:spcAft>
                  <a:buNone/>
                </a:pPr>
                <a:r>
                  <a:rPr lang="en-US" altLang="en-US" sz="1500" dirty="0" err="1">
                    <a:solidFill>
                      <a:schemeClr val="bg1"/>
                    </a:solidFill>
                    <a:latin typeface="+mj-lt"/>
                  </a:rPr>
                  <a:t>Ms</a:t>
                </a:r>
                <a:r>
                  <a:rPr lang="en-US" altLang="en-US" sz="1500" dirty="0">
                    <a:solidFill>
                      <a:schemeClr val="bg1"/>
                    </a:solidFill>
                    <a:latin typeface="+mj-lt"/>
                  </a:rPr>
                  <a:t> Binh Diep Cam Le is</a:t>
                </a:r>
                <a:r>
                  <a:rPr lang="en-US" sz="1400" b="0" i="0" dirty="0">
                    <a:solidFill>
                      <a:schemeClr val="bg1"/>
                    </a:solidFill>
                    <a:effectLst/>
                    <a:latin typeface="+mj-lt"/>
                  </a:rPr>
                  <a:t> Country Director, Resource Management of HVN</a:t>
                </a:r>
                <a:r>
                  <a:rPr lang="en-US" sz="1400" dirty="0">
                    <a:solidFill>
                      <a:schemeClr val="bg1"/>
                    </a:solidFill>
                    <a:latin typeface="+mj-lt"/>
                  </a:rPr>
                  <a:t>.</a:t>
                </a:r>
                <a:endParaRPr lang="en-US" sz="1400" b="0" i="0" dirty="0">
                  <a:solidFill>
                    <a:schemeClr val="bg1"/>
                  </a:solidFill>
                  <a:effectLst/>
                  <a:latin typeface="+mj-lt"/>
                </a:endParaRPr>
              </a:p>
              <a:p>
                <a:pPr marL="0" indent="0" algn="just">
                  <a:spcBef>
                    <a:spcPts val="300"/>
                  </a:spcBef>
                  <a:spcAft>
                    <a:spcPts val="300"/>
                  </a:spcAft>
                  <a:buNone/>
                </a:pPr>
                <a:r>
                  <a:rPr lang="en-US" sz="1400" dirty="0">
                    <a:solidFill>
                      <a:schemeClr val="bg1"/>
                    </a:solidFill>
                    <a:latin typeface="+mj-lt"/>
                    <a:cs typeface="Arial"/>
                  </a:rPr>
                  <a:t>Today is her birthday. </a:t>
                </a:r>
              </a:p>
              <a:p>
                <a:pPr marL="0" indent="0" algn="just">
                  <a:spcBef>
                    <a:spcPts val="300"/>
                  </a:spcBef>
                  <a:spcAft>
                    <a:spcPts val="300"/>
                  </a:spcAft>
                  <a:buNone/>
                </a:pPr>
                <a:r>
                  <a:rPr lang="en-US" sz="1400" dirty="0">
                    <a:solidFill>
                      <a:schemeClr val="bg1"/>
                    </a:solidFill>
                    <a:latin typeface="+mj-lt"/>
                    <a:cs typeface="Arial"/>
                  </a:rPr>
                  <a:t>Do you want to send a sweet message to her? </a:t>
                </a:r>
                <a:endParaRPr lang="en-US" altLang="en-US" sz="1400" dirty="0">
                  <a:solidFill>
                    <a:schemeClr val="bg1"/>
                  </a:solidFill>
                  <a:latin typeface="+mj-lt"/>
                  <a:cs typeface="Arial"/>
                </a:endParaRPr>
              </a:p>
            </p:txBody>
          </p:sp>
        </p:grpSp>
        <p:sp>
          <p:nvSpPr>
            <p:cNvPr id="11" name="Content Placeholder 2">
              <a:extLst>
                <a:ext uri="{FF2B5EF4-FFF2-40B4-BE49-F238E27FC236}">
                  <a16:creationId xmlns:a16="http://schemas.microsoft.com/office/drawing/2014/main" id="{1EAD0B14-440D-455C-B48C-93F74378F1D0}"/>
                </a:ext>
              </a:extLst>
            </p:cNvPr>
            <p:cNvSpPr txBox="1">
              <a:spLocks/>
            </p:cNvSpPr>
            <p:nvPr/>
          </p:nvSpPr>
          <p:spPr>
            <a:xfrm>
              <a:off x="1394678" y="1193157"/>
              <a:ext cx="3366197" cy="369332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280988" indent="-280988" algn="l" defTabSz="914400" rtl="0" eaLnBrk="1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600"/>
                </a:spcAft>
                <a:buClr>
                  <a:schemeClr val="accent2"/>
                </a:buClr>
                <a:buFont typeface="Arial" panose="020B0604020202020204" pitchFamily="34" charset="0"/>
                <a:buChar char="•"/>
                <a:defRPr lang="en-US" sz="20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74675" indent="-293688" algn="l" defTabSz="914400" rtl="0" eaLnBrk="1" latinLnBrk="0" hangingPunct="1">
                <a:lnSpc>
                  <a:spcPct val="95000"/>
                </a:lnSpc>
                <a:spcBef>
                  <a:spcPct val="20000"/>
                </a:spcBef>
                <a:spcAft>
                  <a:spcPts val="800"/>
                </a:spcAft>
                <a:buFontTx/>
                <a:buChar char="‒"/>
                <a:defRPr lang="en-US" sz="18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280988" algn="l" defTabSz="914400" rtl="0" eaLnBrk="1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800"/>
                </a:spcAft>
                <a:buFontTx/>
                <a:buChar char="‒"/>
                <a:defRPr lang="en-US" sz="16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90613" indent="-234950" algn="l" defTabSz="914400" rtl="0" eaLnBrk="1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800"/>
                </a:spcAft>
                <a:buFontTx/>
                <a:buChar char="‒"/>
                <a:defRPr lang="en-US" sz="14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12863" indent="-222250" algn="l" defTabSz="914400" rtl="0" eaLnBrk="1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800"/>
                </a:spcAft>
                <a:buFontTx/>
                <a:buChar char="‒"/>
                <a:defRPr lang="en-US"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en-US" sz="1800" dirty="0">
                  <a:solidFill>
                    <a:schemeClr val="bg1"/>
                  </a:solidFill>
                </a:rPr>
                <a:t>Your answer is 2. </a:t>
              </a:r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F917D7C-597C-49BC-8386-E19429A28AE8}"/>
              </a:ext>
            </a:extLst>
          </p:cNvPr>
          <p:cNvSpPr/>
          <p:nvPr/>
        </p:nvSpPr>
        <p:spPr>
          <a:xfrm>
            <a:off x="5493938" y="3584684"/>
            <a:ext cx="611891" cy="192505"/>
          </a:xfrm>
          <a:prstGeom prst="round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26000">
                <a:srgbClr val="CCECFF">
                  <a:lumMod val="96000"/>
                </a:srgbClr>
              </a:gs>
              <a:gs pos="100000">
                <a:schemeClr val="bg1">
                  <a:lumMod val="75000"/>
                </a:schemeClr>
              </a:gs>
            </a:gsLst>
            <a:lin ang="0" scaled="1"/>
          </a:gradFill>
          <a:ln>
            <a:solidFill>
              <a:srgbClr val="CCECFF"/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contourClr>
              <a:schemeClr val="bg1">
                <a:lumMod val="9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Send</a:t>
            </a:r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0416EC88-5473-4A3C-9E26-0B6B20D85A8F}"/>
              </a:ext>
            </a:extLst>
          </p:cNvPr>
          <p:cNvSpPr/>
          <p:nvPr/>
        </p:nvSpPr>
        <p:spPr>
          <a:xfrm>
            <a:off x="1658461" y="3546465"/>
            <a:ext cx="3728587" cy="227448"/>
          </a:xfrm>
          <a:prstGeom prst="snip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5"/>
                </a:solidFill>
                <a:latin typeface="+mj-lt"/>
              </a:rPr>
              <a:t>Wish you always beautiful and safe during the pandemic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CD4923-26A3-4059-8B56-E117A380A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657" y="3567268"/>
            <a:ext cx="202288" cy="18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83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64160" y="53113"/>
            <a:ext cx="7051040" cy="53954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/>
              <a:t>Demo</a:t>
            </a:r>
          </a:p>
        </p:txBody>
      </p:sp>
      <p:sp>
        <p:nvSpPr>
          <p:cNvPr id="4" name="Text Placeholder 9"/>
          <p:cNvSpPr txBox="1">
            <a:spLocks/>
          </p:cNvSpPr>
          <p:nvPr/>
        </p:nvSpPr>
        <p:spPr>
          <a:xfrm>
            <a:off x="82184" y="592656"/>
            <a:ext cx="8997513" cy="64816"/>
          </a:xfrm>
          <a:prstGeom prst="rect">
            <a:avLst/>
          </a:prstGeom>
          <a:solidFill>
            <a:srgbClr val="00B0F0"/>
          </a:solidFill>
        </p:spPr>
        <p:txBody>
          <a:bodyPr/>
          <a:lstStyle>
            <a:lvl1pPr marL="280988" indent="-280988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Font typeface="Wingdings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93688" algn="l" defTabSz="914400" rtl="0" eaLnBrk="1" latinLnBrk="0" hangingPunct="1">
              <a:lnSpc>
                <a:spcPct val="95000"/>
              </a:lnSpc>
              <a:spcBef>
                <a:spcPct val="20000"/>
              </a:spcBef>
              <a:spcAft>
                <a:spcPts val="800"/>
              </a:spcAft>
              <a:buFontTx/>
              <a:buChar char="‒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280988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0613" indent="-2349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2863" indent="-2222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None/>
            </a:pPr>
            <a:endParaRPr lang="vi-VN" sz="1500" dirty="0">
              <a:solidFill>
                <a:schemeClr val="bg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620F1FA-5504-4D85-9462-EA102B73839A}"/>
              </a:ext>
            </a:extLst>
          </p:cNvPr>
          <p:cNvGrpSpPr/>
          <p:nvPr/>
        </p:nvGrpSpPr>
        <p:grpSpPr>
          <a:xfrm>
            <a:off x="1066990" y="1385484"/>
            <a:ext cx="5981700" cy="3213100"/>
            <a:chOff x="1485183" y="1754784"/>
            <a:chExt cx="5981700" cy="32131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9C6700F-4E04-4400-A033-E0A360789261}"/>
                </a:ext>
              </a:extLst>
            </p:cNvPr>
            <p:cNvGrpSpPr/>
            <p:nvPr/>
          </p:nvGrpSpPr>
          <p:grpSpPr>
            <a:xfrm>
              <a:off x="1485183" y="1754784"/>
              <a:ext cx="5981700" cy="3213100"/>
              <a:chOff x="1427843" y="1823959"/>
              <a:chExt cx="5981700" cy="321310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3A99386-0FEA-42C7-9BAF-C4918BFB565D}"/>
                  </a:ext>
                </a:extLst>
              </p:cNvPr>
              <p:cNvSpPr/>
              <p:nvPr/>
            </p:nvSpPr>
            <p:spPr>
              <a:xfrm>
                <a:off x="1427843" y="1823959"/>
                <a:ext cx="5981700" cy="32131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latin typeface="+mj-lt"/>
                    <a:sym typeface="Wingdings" panose="05000000000000000000" pitchFamily="2" charset="2"/>
                  </a:rPr>
                  <a:t> </a:t>
                </a:r>
                <a:r>
                  <a:rPr lang="en-US" dirty="0">
                    <a:latin typeface="+mj-lt"/>
                    <a:sym typeface="Wingdings" panose="05000000000000000000" pitchFamily="2" charset="2"/>
                  </a:rPr>
                  <a:t>                    </a:t>
                </a:r>
              </a:p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1A842C0-8889-4323-9625-13C4CBD51BCF}"/>
                  </a:ext>
                </a:extLst>
              </p:cNvPr>
              <p:cNvSpPr txBox="1"/>
              <p:nvPr/>
            </p:nvSpPr>
            <p:spPr>
              <a:xfrm>
                <a:off x="5989133" y="4796931"/>
                <a:ext cx="132606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You can pass this question </a:t>
                </a:r>
                <a:r>
                  <a:rPr lang="en-US" sz="6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</a:t>
                </a:r>
              </a:p>
            </p:txBody>
          </p:sp>
        </p:grpSp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EE1D754B-0684-463B-A546-F195A2890B8A}"/>
                </a:ext>
              </a:extLst>
            </p:cNvPr>
            <p:cNvSpPr txBox="1">
              <a:spLocks/>
            </p:cNvSpPr>
            <p:nvPr/>
          </p:nvSpPr>
          <p:spPr>
            <a:xfrm>
              <a:off x="1847850" y="3000777"/>
              <a:ext cx="5619033" cy="1523494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280988" indent="-280988" algn="l" defTabSz="914400" rtl="0" eaLnBrk="1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600"/>
                </a:spcAft>
                <a:buClr>
                  <a:schemeClr val="accent2"/>
                </a:buClr>
                <a:buFont typeface="Arial" panose="020B0604020202020204" pitchFamily="34" charset="0"/>
                <a:buChar char="•"/>
                <a:defRPr lang="en-US" sz="20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74675" indent="-293688" algn="l" defTabSz="914400" rtl="0" eaLnBrk="1" latinLnBrk="0" hangingPunct="1">
                <a:lnSpc>
                  <a:spcPct val="95000"/>
                </a:lnSpc>
                <a:spcBef>
                  <a:spcPct val="20000"/>
                </a:spcBef>
                <a:spcAft>
                  <a:spcPts val="800"/>
                </a:spcAft>
                <a:buFontTx/>
                <a:buChar char="‒"/>
                <a:defRPr lang="en-US" sz="18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5663" indent="-280988" algn="l" defTabSz="914400" rtl="0" eaLnBrk="1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800"/>
                </a:spcAft>
                <a:buFontTx/>
                <a:buChar char="‒"/>
                <a:defRPr lang="en-US" sz="16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90613" indent="-234950" algn="l" defTabSz="914400" rtl="0" eaLnBrk="1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800"/>
                </a:spcAft>
                <a:buFontTx/>
                <a:buChar char="‒"/>
                <a:defRPr lang="en-US" sz="14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12863" indent="-222250" algn="l" defTabSz="914400" rtl="0" eaLnBrk="1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800"/>
                </a:spcAft>
                <a:buFontTx/>
                <a:buChar char="‒"/>
                <a:defRPr lang="en-US"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600"/>
                </a:spcBef>
                <a:buNone/>
              </a:pPr>
              <a:r>
                <a:rPr lang="en-US" altLang="en-US" sz="1500" dirty="0">
                  <a:solidFill>
                    <a:schemeClr val="bg1"/>
                  </a:solidFill>
                </a:rPr>
                <a:t>Please choose the correct answer:</a:t>
              </a:r>
            </a:p>
            <a:p>
              <a:pPr marL="0" indent="0">
                <a:spcBef>
                  <a:spcPts val="600"/>
                </a:spcBef>
                <a:buNone/>
              </a:pPr>
              <a:r>
                <a:rPr lang="en-US" altLang="en-US" sz="1500" dirty="0">
                  <a:solidFill>
                    <a:schemeClr val="bg1"/>
                  </a:solidFill>
                </a:rPr>
                <a:t>1: </a:t>
              </a:r>
              <a:r>
                <a:rPr lang="en-US" altLang="en-US" sz="1500" dirty="0" err="1">
                  <a:solidFill>
                    <a:schemeClr val="bg1"/>
                  </a:solidFill>
                </a:rPr>
                <a:t>CMMi</a:t>
              </a:r>
              <a:r>
                <a:rPr lang="en-US" altLang="en-US" sz="1500" dirty="0">
                  <a:solidFill>
                    <a:schemeClr val="bg1"/>
                  </a:solidFill>
                </a:rPr>
                <a:t> Agile Transformation</a:t>
              </a:r>
            </a:p>
            <a:p>
              <a:pPr marL="0" indent="0">
                <a:spcBef>
                  <a:spcPts val="600"/>
                </a:spcBef>
                <a:buNone/>
              </a:pPr>
              <a:r>
                <a:rPr lang="en-US" altLang="en-US" sz="1500" dirty="0">
                  <a:solidFill>
                    <a:schemeClr val="accent6"/>
                  </a:solidFill>
                </a:rPr>
                <a:t>2: </a:t>
              </a:r>
              <a:r>
                <a:rPr lang="en-US" sz="1500" dirty="0">
                  <a:solidFill>
                    <a:schemeClr val="accent6"/>
                  </a:solidFill>
                </a:rPr>
                <a:t>HVN Innovation Contest 2021</a:t>
              </a:r>
              <a:endParaRPr lang="en-US" altLang="en-US" sz="1500" dirty="0">
                <a:solidFill>
                  <a:schemeClr val="accent6"/>
                </a:solidFill>
              </a:endParaRPr>
            </a:p>
            <a:p>
              <a:pPr marL="0" indent="0">
                <a:spcBef>
                  <a:spcPts val="600"/>
                </a:spcBef>
                <a:buNone/>
              </a:pPr>
              <a:r>
                <a:rPr lang="en-US" altLang="en-US" sz="1500" dirty="0">
                  <a:solidFill>
                    <a:schemeClr val="bg1"/>
                  </a:solidFill>
                </a:rPr>
                <a:t>3: Donate for COVID 19 crisis by </a:t>
              </a:r>
              <a:r>
                <a:rPr lang="en-US" sz="1500" dirty="0">
                  <a:solidFill>
                    <a:schemeClr val="bg1"/>
                  </a:solidFill>
                </a:rPr>
                <a:t>Community Giving Portal</a:t>
              </a:r>
              <a:endParaRPr lang="en-US" altLang="en-US" sz="15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1" name="Graphic 10" descr="Touch Screen with solid fill">
            <a:extLst>
              <a:ext uri="{FF2B5EF4-FFF2-40B4-BE49-F238E27FC236}">
                <a16:creationId xmlns:a16="http://schemas.microsoft.com/office/drawing/2014/main" id="{1E8E83C0-3155-403B-A9EA-7C6041B719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46668" y="3489319"/>
            <a:ext cx="361618" cy="36161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1EFAA55-7987-4720-AE74-7AE9B25DEF25}"/>
              </a:ext>
            </a:extLst>
          </p:cNvPr>
          <p:cNvSpPr txBox="1">
            <a:spLocks/>
          </p:cNvSpPr>
          <p:nvPr/>
        </p:nvSpPr>
        <p:spPr>
          <a:xfrm>
            <a:off x="1524000" y="1596995"/>
            <a:ext cx="5471886" cy="6463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80988" indent="-280988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93688" algn="l" defTabSz="914400" rtl="0" eaLnBrk="1" latinLnBrk="0" hangingPunct="1">
              <a:lnSpc>
                <a:spcPct val="95000"/>
              </a:lnSpc>
              <a:spcBef>
                <a:spcPct val="20000"/>
              </a:spcBef>
              <a:spcAft>
                <a:spcPts val="800"/>
              </a:spcAft>
              <a:buFontTx/>
              <a:buChar char="‒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280988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0613" indent="-2349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2863" indent="-2222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800" dirty="0">
                <a:solidFill>
                  <a:schemeClr val="bg1"/>
                </a:solidFill>
              </a:rPr>
              <a:t>Question 2: Which contest is this slogan “Powering Good – Unbound Space” for?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76585C-6A63-4C93-A7C7-ECB105691835}"/>
              </a:ext>
            </a:extLst>
          </p:cNvPr>
          <p:cNvSpPr txBox="1"/>
          <p:nvPr/>
        </p:nvSpPr>
        <p:spPr>
          <a:xfrm>
            <a:off x="264160" y="783771"/>
            <a:ext cx="7950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u="sng" dirty="0"/>
              <a:t>Updating HVN news</a:t>
            </a:r>
          </a:p>
        </p:txBody>
      </p:sp>
    </p:spTree>
    <p:extLst>
      <p:ext uri="{BB962C8B-B14F-4D97-AF65-F5344CB8AC3E}">
        <p14:creationId xmlns:p14="http://schemas.microsoft.com/office/powerpoint/2010/main" val="39091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heme/theme1.xml><?xml version="1.0" encoding="utf-8"?>
<a:theme xmlns:a="http://schemas.openxmlformats.org/drawingml/2006/main" name="HV2019">
  <a:themeElements>
    <a:clrScheme name="Custom 1">
      <a:dk1>
        <a:srgbClr val="414141"/>
      </a:dk1>
      <a:lt1>
        <a:srgbClr val="FFFFFF"/>
      </a:lt1>
      <a:dk2>
        <a:srgbClr val="000000"/>
      </a:dk2>
      <a:lt2>
        <a:srgbClr val="D8D9D8"/>
      </a:lt2>
      <a:accent1>
        <a:srgbClr val="650000"/>
      </a:accent1>
      <a:accent2>
        <a:srgbClr val="CC0000"/>
      </a:accent2>
      <a:accent3>
        <a:srgbClr val="051C2C"/>
      </a:accent3>
      <a:accent4>
        <a:srgbClr val="6FCACE"/>
      </a:accent4>
      <a:accent5>
        <a:srgbClr val="FA6800"/>
      </a:accent5>
      <a:accent6>
        <a:srgbClr val="FEC22B"/>
      </a:accent6>
      <a:hlink>
        <a:srgbClr val="CC0000"/>
      </a:hlink>
      <a:folHlink>
        <a:srgbClr val="525252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9_Hitachi_PowerPoint_Template_FINAL" id="{EEF560B3-A278-8A46-A0A1-C3576721E3CE}" vid="{7D18D779-D3B2-0745-8CC2-85F014286B3C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HV2019</Template>
  <TotalTime>11192</TotalTime>
  <Words>1085</Words>
  <Application>Microsoft Office PowerPoint</Application>
  <PresentationFormat>On-screen Show (16:9)</PresentationFormat>
  <Paragraphs>168</Paragraphs>
  <Slides>21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HelveticaNeueLT Std</vt:lpstr>
      <vt:lpstr>'PT Sans'</vt:lpstr>
      <vt:lpstr>Arial</vt:lpstr>
      <vt:lpstr>Times New Roman</vt:lpstr>
      <vt:lpstr>Wingdings</vt:lpstr>
      <vt:lpstr>HV2019</vt:lpstr>
      <vt:lpstr>POWERING GOOD IDEA CONTEST  Project name: Funny Login </vt:lpstr>
      <vt:lpstr> </vt:lpstr>
      <vt:lpstr>About idea</vt:lpstr>
      <vt:lpstr>What is Funny Login?</vt:lpstr>
      <vt:lpstr>About idea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Team introduction</vt:lpstr>
      <vt:lpstr>Key Milestones </vt:lpstr>
      <vt:lpstr>Discuss</vt:lpstr>
      <vt:lpstr>Thank You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Hitachi Vantara Presentation Template</dc:title>
  <dc:creator>Vicki Taniguchi</dc:creator>
  <cp:lastModifiedBy>Thuy Phuong</cp:lastModifiedBy>
  <cp:revision>246</cp:revision>
  <dcterms:created xsi:type="dcterms:W3CDTF">2019-12-11T19:15:52Z</dcterms:created>
  <dcterms:modified xsi:type="dcterms:W3CDTF">2021-08-08T11:03:59Z</dcterms:modified>
</cp:coreProperties>
</file>