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C1600"/>
    <a:srgbClr val="FFFFFF"/>
    <a:srgbClr val="9900CC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9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809336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8093366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FF9900"/>
                </a:solidFill>
              </a:defRPr>
            </a:lvl1pPr>
            <a:lvl2pPr algn="l">
              <a:defRPr>
                <a:solidFill>
                  <a:srgbClr val="FF9900"/>
                </a:solidFill>
              </a:defRPr>
            </a:lvl2pPr>
            <a:lvl3pPr algn="l">
              <a:defRPr>
                <a:solidFill>
                  <a:srgbClr val="FF9900"/>
                </a:solidFill>
              </a:defRPr>
            </a:lvl3pPr>
            <a:lvl4pPr algn="l">
              <a:defRPr>
                <a:solidFill>
                  <a:srgbClr val="FF9900"/>
                </a:solidFill>
              </a:defRPr>
            </a:lvl4pPr>
            <a:lvl5pPr algn="l">
              <a:defRPr>
                <a:solidFill>
                  <a:srgbClr val="FF99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C1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9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3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FF9900"/>
                </a:solidFill>
              </a:defRPr>
            </a:lvl1pPr>
            <a:lvl2pPr algn="ctr">
              <a:defRPr sz="2000">
                <a:solidFill>
                  <a:srgbClr val="FF9900"/>
                </a:solidFill>
              </a:defRPr>
            </a:lvl2pPr>
            <a:lvl3pPr algn="ctr">
              <a:defRPr sz="1800">
                <a:solidFill>
                  <a:srgbClr val="FF9900"/>
                </a:solidFill>
              </a:defRPr>
            </a:lvl3pPr>
            <a:lvl4pPr algn="ctr">
              <a:defRPr sz="1600">
                <a:solidFill>
                  <a:srgbClr val="FF9900"/>
                </a:solidFill>
              </a:defRPr>
            </a:lvl4pPr>
            <a:lvl5pPr algn="ctr">
              <a:defRPr sz="1600">
                <a:solidFill>
                  <a:srgbClr val="FF99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99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3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FF9900"/>
                </a:solidFill>
              </a:defRPr>
            </a:lvl1pPr>
            <a:lvl2pPr algn="ctr">
              <a:defRPr sz="2000">
                <a:solidFill>
                  <a:srgbClr val="FF9900"/>
                </a:solidFill>
              </a:defRPr>
            </a:lvl2pPr>
            <a:lvl3pPr algn="ctr">
              <a:defRPr sz="1800">
                <a:solidFill>
                  <a:srgbClr val="FF9900"/>
                </a:solidFill>
              </a:defRPr>
            </a:lvl3pPr>
            <a:lvl4pPr algn="ctr">
              <a:defRPr sz="1600">
                <a:solidFill>
                  <a:srgbClr val="FF9900"/>
                </a:solidFill>
              </a:defRPr>
            </a:lvl4pPr>
            <a:lvl5pPr algn="ctr">
              <a:defRPr sz="1600">
                <a:solidFill>
                  <a:srgbClr val="FF99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029865"/>
            <a:ext cx="8246070" cy="1527049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246070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1" cy="3359510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197405"/>
            <a:ext cx="6108199" cy="351221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655520"/>
            <a:ext cx="4040188" cy="47982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127917"/>
            <a:ext cx="4040188" cy="2276294"/>
          </a:xfrm>
        </p:spPr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655520"/>
            <a:ext cx="4041775" cy="479822"/>
          </a:xfrm>
        </p:spPr>
        <p:txBody>
          <a:bodyPr/>
          <a:lstStyle/>
          <a:p>
            <a:r>
              <a:rPr lang="en-US" dirty="0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127917"/>
            <a:ext cx="4041775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55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1</cp:lastModifiedBy>
  <cp:revision>137</cp:revision>
  <dcterms:created xsi:type="dcterms:W3CDTF">2013-08-21T19:17:07Z</dcterms:created>
  <dcterms:modified xsi:type="dcterms:W3CDTF">2017-05-15T09:16:28Z</dcterms:modified>
</cp:coreProperties>
</file>