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21"/>
    <a:srgbClr val="FFDC47"/>
    <a:srgbClr val="FF8001"/>
    <a:srgbClr val="FF9900"/>
    <a:srgbClr val="5EEC3C"/>
    <a:srgbClr val="FFABC9"/>
    <a:srgbClr val="9900CC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1808225"/>
            <a:ext cx="732984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3335273"/>
            <a:ext cx="7329840" cy="1068937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FF2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89199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35950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20" y="433880"/>
            <a:ext cx="656631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198559"/>
            <a:ext cx="656631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28470"/>
            <a:ext cx="8246071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FFF2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821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821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</a:t>
            </a:r>
            <a:br>
              <a:rPr lang="en-US" smtClean="0"/>
            </a:br>
            <a:r>
              <a:rPr lang="en-US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5770" y="3946095"/>
            <a:ext cx="1410233" cy="50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343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50</Words>
  <Application>Microsoft Office PowerPoint</Application>
  <PresentationFormat>On-screen Show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Moorche</cp:lastModifiedBy>
  <cp:revision>151</cp:revision>
  <dcterms:created xsi:type="dcterms:W3CDTF">2013-08-21T19:17:07Z</dcterms:created>
  <dcterms:modified xsi:type="dcterms:W3CDTF">2018-01-24T17:42:07Z</dcterms:modified>
</cp:coreProperties>
</file>