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9900"/>
    <a:srgbClr val="5EEC3C"/>
    <a:srgbClr val="FFDC47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8720" y="1960930"/>
            <a:ext cx="6566315" cy="153652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3487980"/>
            <a:ext cx="6566315" cy="106893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800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946095"/>
            <a:ext cx="1458121" cy="52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80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05409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80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80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946095"/>
            <a:ext cx="1458121" cy="52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76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50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149</cp:revision>
  <dcterms:created xsi:type="dcterms:W3CDTF">2013-08-21T19:17:07Z</dcterms:created>
  <dcterms:modified xsi:type="dcterms:W3CDTF">2018-01-12T17:52:30Z</dcterms:modified>
</cp:coreProperties>
</file>