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2C947-FFD9-4BFF-A8E2-E5D91A9C20B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9E815-5E42-4A9D-B4C4-0DA03971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2724455"/>
            <a:ext cx="7635251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67" y="4098800"/>
            <a:ext cx="7635022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59A822F-A15F-4705-9EEF-D3E5511223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4"/>
            <a:ext cx="8246070" cy="3054097"/>
          </a:xfrm>
        </p:spPr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9" y="1197405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804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804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E872B-32B3-4F33-9352-FE5CA4634C6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724455"/>
            <a:ext cx="7787955" cy="137434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098800"/>
            <a:ext cx="7787955" cy="616623"/>
          </a:xfrm>
        </p:spPr>
        <p:txBody>
          <a:bodyPr>
            <a:norm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1" cy="3206804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433880"/>
            <a:ext cx="6260907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2" y="1350110"/>
            <a:ext cx="6260906" cy="3359510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960930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433327"/>
            <a:ext cx="4040188" cy="2276294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960930"/>
            <a:ext cx="4041775" cy="479822"/>
          </a:xfrm>
        </p:spPr>
        <p:txBody>
          <a:bodyPr/>
          <a:lstStyle/>
          <a:p>
            <a:r>
              <a:rPr lang="en-US" dirty="0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433327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118</cp:revision>
  <dcterms:created xsi:type="dcterms:W3CDTF">2013-08-21T19:17:07Z</dcterms:created>
  <dcterms:modified xsi:type="dcterms:W3CDTF">2017-08-09T21:18:48Z</dcterms:modified>
</cp:coreProperties>
</file>