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C3C"/>
    <a:srgbClr val="FFDC47"/>
    <a:srgbClr val="FFABC9"/>
    <a:srgbClr val="FFFF21"/>
    <a:srgbClr val="9900CC"/>
    <a:srgbClr val="FF9900"/>
    <a:srgbClr val="D99B01"/>
    <a:srgbClr val="FF66CC"/>
    <a:srgbClr val="FF67A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4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6" y="3029865"/>
            <a:ext cx="8246070" cy="107841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4098800"/>
            <a:ext cx="8246070" cy="61082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47436"/>
            <a:ext cx="1411727" cy="50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89199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39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39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1180" y="4098800"/>
            <a:ext cx="1257528" cy="45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4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53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Moorche</cp:lastModifiedBy>
  <cp:revision>148</cp:revision>
  <dcterms:created xsi:type="dcterms:W3CDTF">2013-08-21T19:17:07Z</dcterms:created>
  <dcterms:modified xsi:type="dcterms:W3CDTF">2018-01-12T18:14:24Z</dcterms:modified>
</cp:coreProperties>
</file>