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C47"/>
    <a:srgbClr val="FFABC9"/>
    <a:srgbClr val="FFFF21"/>
    <a:srgbClr val="9900CC"/>
    <a:srgbClr val="FF9900"/>
    <a:srgbClr val="D99B01"/>
    <a:srgbClr val="FF66CC"/>
    <a:srgbClr val="FF67AC"/>
    <a:srgbClr val="CC0099"/>
    <a:srgbClr val="5EEC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642" y="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8965" y="3335275"/>
            <a:ext cx="8246070" cy="773002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965" y="4098800"/>
            <a:ext cx="8246070" cy="610820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800" b="0" i="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55770" y="3936507"/>
            <a:ext cx="1378584" cy="496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1044700"/>
            <a:ext cx="8246070" cy="739290"/>
          </a:xfrm>
        </p:spPr>
        <p:txBody>
          <a:bodyPr>
            <a:normAutofit/>
          </a:bodyPr>
          <a:lstStyle>
            <a:lvl1pPr algn="ctr">
              <a:defRPr sz="3600" baseline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808225"/>
            <a:ext cx="8246070" cy="2901391"/>
          </a:xfrm>
        </p:spPr>
        <p:txBody>
          <a:bodyPr/>
          <a:lstStyle>
            <a:lvl1pPr algn="ctr">
              <a:defRPr sz="2800"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39540" y="433879"/>
            <a:ext cx="5955495" cy="763525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39540" y="1198559"/>
            <a:ext cx="5955495" cy="3511061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4" y="1044700"/>
            <a:ext cx="8246071" cy="763525"/>
          </a:xfrm>
        </p:spPr>
        <p:txBody>
          <a:bodyPr>
            <a:normAutofit/>
          </a:bodyPr>
          <a:lstStyle>
            <a:lvl1pPr algn="ctr">
              <a:defRPr sz="3600" baseline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960930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392450"/>
            <a:ext cx="4040188" cy="2137871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960930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392450"/>
            <a:ext cx="4041775" cy="2137871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FPPT.com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Make Effective Presentations</a:t>
            </a:r>
          </a:p>
          <a:p>
            <a:r>
              <a:rPr lang="en-US" smtClean="0"/>
              <a:t>Using Awesome Backgrounds</a:t>
            </a:r>
          </a:p>
          <a:p>
            <a:r>
              <a:rPr lang="en-US" smtClean="0"/>
              <a:t>Engage your Audience</a:t>
            </a:r>
          </a:p>
          <a:p>
            <a:r>
              <a:rPr lang="en-US" smtClean="0"/>
              <a:t>Capture Audience Attention</a:t>
            </a:r>
          </a:p>
          <a:p>
            <a:endParaRPr lang="en-US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Slide Title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Make Effective Presentations</a:t>
            </a:r>
          </a:p>
          <a:p>
            <a:r>
              <a:rPr lang="en-US" smtClean="0"/>
              <a:t>Using Awesome Backgrounds</a:t>
            </a:r>
          </a:p>
          <a:p>
            <a:r>
              <a:rPr lang="en-US" smtClean="0"/>
              <a:t>Engage your Audience</a:t>
            </a:r>
          </a:p>
          <a:p>
            <a:r>
              <a:rPr lang="en-US" smtClean="0"/>
              <a:t>Capture Audience Attention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Slide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Product 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mtClean="0"/>
              <a:t>Feature 1</a:t>
            </a:r>
          </a:p>
          <a:p>
            <a:r>
              <a:rPr lang="en-US" smtClean="0"/>
              <a:t>Feature 2</a:t>
            </a:r>
          </a:p>
          <a:p>
            <a:r>
              <a:rPr lang="en-US" smtClean="0"/>
              <a:t>Feature 3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mtClean="0"/>
              <a:t>Product B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smtClean="0"/>
              <a:t>Feature 1</a:t>
            </a:r>
          </a:p>
          <a:p>
            <a:r>
              <a:rPr lang="en-US" smtClean="0"/>
              <a:t>Feature 2</a:t>
            </a:r>
          </a:p>
          <a:p>
            <a:r>
              <a:rPr lang="en-US" smtClean="0"/>
              <a:t>Feature 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E:\websites\free-power-point-templates\2012\logo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13885" y="3793390"/>
            <a:ext cx="1378584" cy="496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8045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1018</TotalTime>
  <Words>53</Words>
  <Application>Microsoft Office PowerPoint</Application>
  <PresentationFormat>On-screen Show (16:9)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Click to edit Master title style</vt:lpstr>
      <vt:lpstr>Slide Title</vt:lpstr>
      <vt:lpstr>Slide Title</vt:lpstr>
      <vt:lpstr>Slide Title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Moorche</cp:lastModifiedBy>
  <cp:revision>146</cp:revision>
  <dcterms:created xsi:type="dcterms:W3CDTF">2013-08-21T19:17:07Z</dcterms:created>
  <dcterms:modified xsi:type="dcterms:W3CDTF">2018-01-12T17:39:24Z</dcterms:modified>
</cp:coreProperties>
</file>