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C1600"/>
    <a:srgbClr val="FFFFFF"/>
    <a:srgbClr val="9900CC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9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1175"/>
            <a:ext cx="7787955" cy="7635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044700"/>
            <a:ext cx="778795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6933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6933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1044700"/>
            <a:ext cx="8246070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8246071" cy="381762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197405"/>
            <a:ext cx="6108199" cy="351221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350110"/>
            <a:ext cx="4040188" cy="47982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1822507"/>
            <a:ext cx="4040188" cy="2276294"/>
          </a:xfrm>
        </p:spPr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350110"/>
            <a:ext cx="4041775" cy="479822"/>
          </a:xfrm>
        </p:spPr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1822507"/>
            <a:ext cx="4041775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58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1</cp:lastModifiedBy>
  <cp:revision>138</cp:revision>
  <dcterms:created xsi:type="dcterms:W3CDTF">2013-08-21T19:17:07Z</dcterms:created>
  <dcterms:modified xsi:type="dcterms:W3CDTF">2017-05-15T20:17:51Z</dcterms:modified>
</cp:coreProperties>
</file>