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PT Serif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E607DA-4658-49D1-8835-8A48785526C6}">
  <a:tblStyle styleId="{24E607DA-4658-49D1-8835-8A48785526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italic.fntdata"/><Relationship Id="rId20" Type="http://schemas.openxmlformats.org/officeDocument/2006/relationships/slide" Target="slides/slide15.xml"/><Relationship Id="rId41" Type="http://schemas.openxmlformats.org/officeDocument/2006/relationships/font" Target="fonts/PTSerif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PTSerif-bold.fntdata"/><Relationship Id="rId16" Type="http://schemas.openxmlformats.org/officeDocument/2006/relationships/slide" Target="slides/slide11.xml"/><Relationship Id="rId38" Type="http://schemas.openxmlformats.org/officeDocument/2006/relationships/font" Target="fonts/PTSerif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51bf01e1_11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51bf01e1_1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/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707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/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0707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idx="1" type="body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i="1"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i="1"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i="1"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AA84F"/>
                </a:solidFill>
              </a:defRPr>
            </a:lvl1pPr>
            <a:lvl2pPr lvl="1">
              <a:buNone/>
              <a:defRPr>
                <a:solidFill>
                  <a:srgbClr val="6AA84F"/>
                </a:solidFill>
              </a:defRPr>
            </a:lvl2pPr>
            <a:lvl3pPr lvl="2">
              <a:buNone/>
              <a:defRPr>
                <a:solidFill>
                  <a:srgbClr val="6AA84F"/>
                </a:solidFill>
              </a:defRPr>
            </a:lvl3pPr>
            <a:lvl4pPr lvl="3">
              <a:buNone/>
              <a:defRPr>
                <a:solidFill>
                  <a:srgbClr val="6AA84F"/>
                </a:solidFill>
              </a:defRPr>
            </a:lvl4pPr>
            <a:lvl5pPr lvl="4">
              <a:buNone/>
              <a:defRPr>
                <a:solidFill>
                  <a:srgbClr val="6AA84F"/>
                </a:solidFill>
              </a:defRPr>
            </a:lvl5pPr>
            <a:lvl6pPr lvl="5">
              <a:buNone/>
              <a:defRPr>
                <a:solidFill>
                  <a:srgbClr val="6AA84F"/>
                </a:solidFill>
              </a:defRPr>
            </a:lvl6pPr>
            <a:lvl7pPr lvl="6">
              <a:buNone/>
              <a:defRPr>
                <a:solidFill>
                  <a:srgbClr val="6AA84F"/>
                </a:solidFill>
              </a:defRPr>
            </a:lvl7pPr>
            <a:lvl8pPr lvl="7">
              <a:buNone/>
              <a:defRPr>
                <a:solidFill>
                  <a:srgbClr val="6AA84F"/>
                </a:solidFill>
              </a:defRPr>
            </a:lvl8pPr>
            <a:lvl9pPr lvl="8">
              <a:buNone/>
              <a:defRPr>
                <a:solidFill>
                  <a:srgbClr val="6AA84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5" name="Google Shape;155;p6"/>
          <p:cNvSpPr txBox="1"/>
          <p:nvPr>
            <p:ph idx="2" type="body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0" name="Google Shape;180;p7"/>
          <p:cNvSpPr txBox="1"/>
          <p:nvPr>
            <p:ph idx="2" type="body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1" name="Google Shape;181;p7"/>
          <p:cNvSpPr txBox="1"/>
          <p:nvPr>
            <p:ph idx="3" type="body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0404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1100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pt-seri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717776" y="780900"/>
            <a:ext cx="42639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717776" y="1513574"/>
            <a:ext cx="42639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office.jpg" id="328" name="Google Shape;328;p21"/>
          <p:cNvPicPr preferRelativeResize="0"/>
          <p:nvPr/>
        </p:nvPicPr>
        <p:blipFill rotWithShape="1">
          <a:blip r:embed="rId3">
            <a:alphaModFix/>
          </a:blip>
          <a:srcRect b="0" l="10736" r="24817" t="0"/>
          <a:stretch/>
        </p:blipFill>
        <p:spPr>
          <a:xfrm>
            <a:off x="5829300" y="0"/>
            <a:ext cx="33146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idx="4294967295" type="title"/>
          </p:nvPr>
        </p:nvSpPr>
        <p:spPr>
          <a:xfrm>
            <a:off x="714375" y="1253750"/>
            <a:ext cx="7715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4046"/>
                </a:solidFill>
              </a:rPr>
              <a:t>want big impact?</a:t>
            </a:r>
            <a:endParaRPr b="0" sz="1800">
              <a:solidFill>
                <a:srgbClr val="00404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046"/>
                </a:solidFill>
              </a:rPr>
              <a:t>USE BIG IMAGE</a:t>
            </a:r>
            <a:endParaRPr sz="1800">
              <a:solidFill>
                <a:srgbClr val="004046"/>
              </a:solidFill>
            </a:endParaRPr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415287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824900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005675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4" name="Google Shape;344;p2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{24E607DA-4658-49D1-8835-8A48785526C6}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6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046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rgbClr val="004046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2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775550"/>
            <a:ext cx="8315325" cy="42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>
            <p:ph idx="4294967295" type="title"/>
          </p:nvPr>
        </p:nvSpPr>
        <p:spPr>
          <a:xfrm>
            <a:off x="735875" y="1713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09800" y="1322025"/>
            <a:ext cx="557700" cy="697500"/>
          </a:xfrm>
          <a:prstGeom prst="downArrow">
            <a:avLst>
              <a:gd fmla="val 100000" name="adj1"/>
              <a:gd fmla="val 42507" name="adj2"/>
            </a:avLst>
          </a:prstGeom>
          <a:solidFill>
            <a:srgbClr val="6AA84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 rot="5400000">
            <a:off x="1433475" y="2148075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 rot="5400000">
            <a:off x="3043200" y="3633975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 rot="5400000">
            <a:off x="4710012" y="3948300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 rot="5400000">
            <a:off x="4090950" y="1890900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 rot="5400000">
            <a:off x="6876725" y="2395725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 rot="5400000">
            <a:off x="7605675" y="4129500"/>
            <a:ext cx="181200" cy="17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074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4294967295" type="ctrTitle"/>
          </p:nvPr>
        </p:nvSpPr>
        <p:spPr>
          <a:xfrm>
            <a:off x="685800" y="0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4046"/>
                </a:solidFill>
              </a:rPr>
              <a:t>89,526,124</a:t>
            </a:r>
            <a:endParaRPr sz="7200">
              <a:solidFill>
                <a:srgbClr val="0040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Whoa! That’s a big number, aren’t you proud?</a:t>
            </a:r>
            <a:endParaRPr sz="7200">
              <a:solidFill>
                <a:srgbClr val="EFEFEF"/>
              </a:solidFill>
            </a:endParaRPr>
          </a:p>
        </p:txBody>
      </p:sp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/>
          <p:nvPr>
            <p:ph idx="4294967295" type="ctrTitle"/>
          </p:nvPr>
        </p:nvSpPr>
        <p:spPr>
          <a:xfrm>
            <a:off x="685800" y="2143425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/>
          <p:nvPr>
            <p:ph idx="4294967295" type="subTitle"/>
          </p:nvPr>
        </p:nvSpPr>
        <p:spPr>
          <a:xfrm>
            <a:off x="685800" y="2678134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82" name="Google Shape;382;p2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idx="4294967295"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fmla="val 30129" name="adj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fmla="val 29853" name="adj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fmla="val 29853" name="adj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735875" y="146685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" name="Google Shape;398;p29"/>
          <p:cNvSpPr txBox="1"/>
          <p:nvPr>
            <p:ph idx="2" type="body"/>
          </p:nvPr>
        </p:nvSpPr>
        <p:spPr>
          <a:xfrm>
            <a:off x="2681160" y="146685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" name="Google Shape;399;p29"/>
          <p:cNvSpPr txBox="1"/>
          <p:nvPr>
            <p:ph idx="3" type="body"/>
          </p:nvPr>
        </p:nvSpPr>
        <p:spPr>
          <a:xfrm>
            <a:off x="4626446" y="146685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735875" y="312420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1" name="Google Shape;401;p29"/>
          <p:cNvSpPr txBox="1"/>
          <p:nvPr>
            <p:ph idx="2" type="body"/>
          </p:nvPr>
        </p:nvSpPr>
        <p:spPr>
          <a:xfrm>
            <a:off x="2681160" y="312420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2" name="Google Shape;402;p29"/>
          <p:cNvSpPr txBox="1"/>
          <p:nvPr>
            <p:ph idx="3" type="body"/>
          </p:nvPr>
        </p:nvSpPr>
        <p:spPr>
          <a:xfrm>
            <a:off x="4626446" y="312420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3" name="Google Shape;403;p2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733425" y="4253900"/>
            <a:ext cx="5915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609600"/>
            <a:ext cx="4467350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Instructions for use</a:t>
            </a:r>
            <a:endParaRPr sz="3600"/>
          </a:p>
        </p:txBody>
      </p:sp>
      <p:sp>
        <p:nvSpPr>
          <p:cNvPr id="263" name="Google Shape;263;p13"/>
          <p:cNvSpPr txBox="1"/>
          <p:nvPr/>
        </p:nvSpPr>
        <p:spPr>
          <a:xfrm>
            <a:off x="735875" y="1351400"/>
            <a:ext cx="26442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1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3737723" y="1351400"/>
            <a:ext cx="27594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1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 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735875" y="3753525"/>
            <a:ext cx="5761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b="1"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b="1"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/>
          <p:nvPr/>
        </p:nvSpPr>
        <p:spPr>
          <a:xfrm>
            <a:off x="4765822" y="48982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5C6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17" name="Google Shape;417;p31"/>
          <p:cNvSpPr/>
          <p:nvPr/>
        </p:nvSpPr>
        <p:spPr>
          <a:xfrm>
            <a:off x="48591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/>
          <p:nvPr/>
        </p:nvSpPr>
        <p:spPr>
          <a:xfrm>
            <a:off x="4912821" y="630625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5C6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50561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2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26" name="Google Shape;426;p32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/>
          <p:nvPr/>
        </p:nvSpPr>
        <p:spPr>
          <a:xfrm>
            <a:off x="4559114" y="531625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5C6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47578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3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4" name="Google Shape;434;p3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/>
          <p:nvPr/>
        </p:nvSpPr>
        <p:spPr>
          <a:xfrm>
            <a:off x="4282725" y="100434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5C6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4444050" y="1165100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34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42" name="Google Shape;442;p3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>
            <p:ph idx="4294967295" type="ctrTitle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48" name="Google Shape;448;p35"/>
          <p:cNvSpPr txBox="1"/>
          <p:nvPr>
            <p:ph idx="4294967295" type="subTitle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49" name="Google Shape;449;p35"/>
          <p:cNvSpPr txBox="1"/>
          <p:nvPr>
            <p:ph idx="4294967295" type="body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450" name="Google Shape;450;p3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6" name="Google Shape;456;p36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57" name="Google Shape;457;p3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3" name="Google Shape;463;p37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Titles: </a:t>
            </a:r>
            <a:r>
              <a:rPr b="1" lang="en" sz="1200"/>
              <a:t>Montserrat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Body copy: </a:t>
            </a:r>
            <a:r>
              <a:rPr b="1" lang="en" sz="1200"/>
              <a:t>PT Serif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3"/>
              </a:rPr>
              <a:t>https://www.fontsquirrel.com/fonts/montserrat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4"/>
              </a:rPr>
              <a:t>https://www.fontsquirrel.com/fonts/pt-serif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Petroleum </a:t>
            </a:r>
            <a:r>
              <a:rPr b="1" lang="en" sz="1200">
                <a:solidFill>
                  <a:srgbClr val="004046"/>
                </a:solidFill>
                <a:highlight>
                  <a:srgbClr val="FFFFFF"/>
                </a:highlight>
              </a:rPr>
              <a:t>#004046</a:t>
            </a:r>
            <a:endParaRPr b="1" sz="1200">
              <a:solidFill>
                <a:srgbClr val="00404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Aqua </a:t>
            </a:r>
            <a:r>
              <a:rPr b="1" lang="en" sz="1200">
                <a:solidFill>
                  <a:srgbClr val="00BFC9"/>
                </a:solidFill>
              </a:rPr>
              <a:t>#00bfc9</a:t>
            </a:r>
            <a:endParaRPr b="1" sz="1200">
              <a:solidFill>
                <a:srgbClr val="00BFC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Teal </a:t>
            </a:r>
            <a:r>
              <a:rPr b="1" lang="en" sz="1200">
                <a:solidFill>
                  <a:srgbClr val="007074"/>
                </a:solidFill>
              </a:rPr>
              <a:t>#007074</a:t>
            </a:r>
            <a:endParaRPr b="1" sz="1200">
              <a:solidFill>
                <a:srgbClr val="00707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Green </a:t>
            </a:r>
            <a:r>
              <a:rPr b="1" lang="en" sz="1200">
                <a:solidFill>
                  <a:srgbClr val="6AA84F"/>
                </a:solidFill>
              </a:rPr>
              <a:t>#6aa84f</a:t>
            </a:r>
            <a:endParaRPr b="1" sz="1200">
              <a:solidFill>
                <a:srgbClr val="6AA84F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752475" y="4476450"/>
            <a:ext cx="5829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65" name="Google Shape;465;p3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074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71" name="Google Shape;471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78" name="Google Shape;478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81" name="Google Shape;481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86" name="Google Shape;486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90" name="Google Shape;490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96" name="Google Shape;496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17" name="Google Shape;517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20" name="Google Shape;520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24" name="Google Shape;524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28" name="Google Shape;528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3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37" name="Google Shape;537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40" name="Google Shape;54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43" name="Google Shape;543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46" name="Google Shape;546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49" name="Google Shape;549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54" name="Google Shape;554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57" name="Google Shape;557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62" name="Google Shape;562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65" name="Google Shape;565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71" name="Google Shape;571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74" name="Google Shape;574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80" name="Google Shape;580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86" name="Google Shape;586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94" name="Google Shape;594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97" name="Google Shape;597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00" name="Google Shape;600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04" name="Google Shape;604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07" name="Google Shape;607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13" name="Google Shape;613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18" name="Google Shape;618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21" name="Google Shape;621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25" name="Google Shape;625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28" name="Google Shape;628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3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34" name="Google Shape;634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37" name="Google Shape;637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42" name="Google Shape;642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46" name="Google Shape;646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49" name="Google Shape;649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53" name="Google Shape;653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59" name="Google Shape;659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62" name="Google Shape;662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3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69" name="Google Shape;669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72" name="Google Shape;672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78" name="Google Shape;678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82" name="Google Shape;682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8" name="Google Shape;688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89" name="Google Shape;689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3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94" name="Google Shape;694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3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99" name="Google Shape;699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05" name="Google Shape;705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09" name="Google Shape;709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13" name="Google Shape;713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19" name="Google Shape;719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25" name="Google Shape;725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28" name="Google Shape;728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3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36" name="Google Shape;736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42" name="Google Shape;74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44" name="Google Shape;744;p3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46" name="Google Shape;74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50" name="Google Shape;75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3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fill color and opacity.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4" name="Google Shape;754;p3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074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0" name="Google Shape;760;p3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404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3C47D"/>
                </a:solidFill>
              </a:rPr>
              <a:t>😉</a:t>
            </a:r>
            <a:endParaRPr sz="9600">
              <a:solidFill>
                <a:srgbClr val="93C47D"/>
              </a:solidFill>
            </a:endParaRPr>
          </a:p>
        </p:txBody>
      </p:sp>
      <p:sp>
        <p:nvSpPr>
          <p:cNvPr id="762" name="Google Shape;762;p3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idx="4294967295" type="ctrTitle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72" name="Google Shape;272;p14"/>
          <p:cNvSpPr txBox="1"/>
          <p:nvPr>
            <p:ph idx="4294967295" type="subTitle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273" name="Google Shape;273;p14"/>
          <p:cNvSpPr txBox="1"/>
          <p:nvPr>
            <p:ph idx="4294967295" type="body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sp>
        <p:nvSpPr>
          <p:cNvPr id="274" name="Google Shape;274;p1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80" name="Google Shape;280;p15"/>
          <p:cNvSpPr txBox="1"/>
          <p:nvPr>
            <p:ph idx="1" type="subTitle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81" name="Google Shape;281;p15"/>
          <p:cNvSpPr txBox="1"/>
          <p:nvPr>
            <p:ph idx="4294967295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94" name="Google Shape;294;p1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idx="4294967295" type="ctrTitle"/>
          </p:nvPr>
        </p:nvSpPr>
        <p:spPr>
          <a:xfrm>
            <a:off x="1495425" y="2269150"/>
            <a:ext cx="600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FEFEF"/>
                </a:solidFill>
              </a:rPr>
              <a:t>BIG CONCEPT</a:t>
            </a:r>
            <a:endParaRPr sz="7200">
              <a:solidFill>
                <a:srgbClr val="EFEFEF"/>
              </a:solidFill>
            </a:endParaRPr>
          </a:p>
        </p:txBody>
      </p:sp>
      <p:sp>
        <p:nvSpPr>
          <p:cNvPr id="300" name="Google Shape;300;p18"/>
          <p:cNvSpPr txBox="1"/>
          <p:nvPr>
            <p:ph idx="4294967295" type="subTitle"/>
          </p:nvPr>
        </p:nvSpPr>
        <p:spPr>
          <a:xfrm>
            <a:off x="1533525" y="3411550"/>
            <a:ext cx="514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6AA84F"/>
              </a:solidFill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>
            <a:off x="-156685" y="1293883"/>
            <a:ext cx="1624508" cy="1887433"/>
            <a:chOff x="3972400" y="4996350"/>
            <a:chExt cx="381000" cy="442675"/>
          </a:xfrm>
        </p:grpSpPr>
        <p:sp>
          <p:nvSpPr>
            <p:cNvPr id="302" name="Google Shape;302;p1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10" name="Google Shape;310;p19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11" name="Google Shape;311;p19"/>
          <p:cNvSpPr txBox="1"/>
          <p:nvPr>
            <p:ph idx="2" type="body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12" name="Google Shape;312;p1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19" name="Google Shape;319;p20"/>
          <p:cNvSpPr txBox="1"/>
          <p:nvPr>
            <p:ph idx="2" type="body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20" name="Google Shape;320;p20"/>
          <p:cNvSpPr txBox="1"/>
          <p:nvPr>
            <p:ph idx="3" type="body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