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825"/>
    <a:srgbClr val="5EEC3C"/>
    <a:srgbClr val="FFDC47"/>
    <a:srgbClr val="FFABC9"/>
    <a:srgbClr val="FFFF21"/>
    <a:srgbClr val="9900CC"/>
    <a:srgbClr val="FF9900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2" y="-5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6" y="128470"/>
            <a:ext cx="824607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891995"/>
            <a:ext cx="8246070" cy="61082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3929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4"/>
            <a:ext cx="8246070" cy="2901391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104825"/>
                </a:solidFill>
              </a:defRPr>
            </a:lvl1pPr>
            <a:lvl2pPr>
              <a:defRPr>
                <a:solidFill>
                  <a:srgbClr val="104825"/>
                </a:solidFill>
              </a:defRPr>
            </a:lvl2pPr>
            <a:lvl3pPr>
              <a:defRPr>
                <a:solidFill>
                  <a:srgbClr val="104825"/>
                </a:solidFill>
              </a:defRPr>
            </a:lvl3pPr>
            <a:lvl4pPr>
              <a:defRPr>
                <a:solidFill>
                  <a:srgbClr val="104825"/>
                </a:solidFill>
              </a:defRPr>
            </a:lvl4pPr>
            <a:lvl5pPr>
              <a:defRPr>
                <a:solidFill>
                  <a:srgbClr val="10482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197405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875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4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875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4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128470"/>
            <a:ext cx="6871725" cy="755175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891995"/>
            <a:ext cx="6871725" cy="60247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044701"/>
            <a:ext cx="8093366" cy="916230"/>
          </a:xfrm>
        </p:spPr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8225"/>
            <a:ext cx="8246071" cy="3054099"/>
          </a:xfrm>
        </p:spPr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423" y="281175"/>
            <a:ext cx="6260905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197405"/>
            <a:ext cx="6260904" cy="3512215"/>
          </a:xfrm>
        </p:spPr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1044700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960930"/>
            <a:ext cx="4040188" cy="479822"/>
          </a:xfrm>
        </p:spPr>
        <p:txBody>
          <a:bodyPr/>
          <a:lstStyle/>
          <a:p>
            <a:r>
              <a:rPr lang="en-US" dirty="0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2433327"/>
            <a:ext cx="4040188" cy="2276294"/>
          </a:xfrm>
        </p:spPr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1960930"/>
            <a:ext cx="4041775" cy="479822"/>
          </a:xfrm>
        </p:spPr>
        <p:txBody>
          <a:bodyPr/>
          <a:lstStyle/>
          <a:p>
            <a:r>
              <a:rPr lang="en-US" dirty="0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1" y="2433327"/>
            <a:ext cx="4041775" cy="2276294"/>
          </a:xfrm>
        </p:spPr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58</Words>
  <Application>Microsoft Office PowerPoint</Application>
  <PresentationFormat>On-screen Show (16:9)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Click to edit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1</cp:lastModifiedBy>
  <cp:revision>147</cp:revision>
  <dcterms:created xsi:type="dcterms:W3CDTF">2013-08-21T19:17:07Z</dcterms:created>
  <dcterms:modified xsi:type="dcterms:W3CDTF">2017-06-09T23:51:18Z</dcterms:modified>
</cp:coreProperties>
</file>