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0B6-C0F6-44C9-96B1-7915F5DB4F8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0B45-E728-4356-AE2B-0F80F355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5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586585"/>
            <a:ext cx="51919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1960930"/>
            <a:ext cx="519179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6EDB22B2-0C8D-429B-8DEE-EBACF9DD6D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02443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901392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17713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4075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4075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F0397-DF81-4276-A4A1-3ADC3AEAF0E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116</cp:revision>
  <dcterms:created xsi:type="dcterms:W3CDTF">2013-08-21T19:17:07Z</dcterms:created>
  <dcterms:modified xsi:type="dcterms:W3CDTF">2017-08-09T21:33:45Z</dcterms:modified>
</cp:coreProperties>
</file>