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98" r:id="rId3"/>
  </p:sldMasterIdLst>
  <p:notesMasterIdLst>
    <p:notesMasterId r:id="rId22"/>
  </p:notesMasterIdLst>
  <p:sldIdLst>
    <p:sldId id="256" r:id="rId4"/>
    <p:sldId id="276" r:id="rId5"/>
    <p:sldId id="258" r:id="rId6"/>
    <p:sldId id="269" r:id="rId7"/>
    <p:sldId id="273" r:id="rId8"/>
    <p:sldId id="278" r:id="rId9"/>
    <p:sldId id="263" r:id="rId10"/>
    <p:sldId id="285" r:id="rId11"/>
    <p:sldId id="282" r:id="rId12"/>
    <p:sldId id="257" r:id="rId13"/>
    <p:sldId id="281" r:id="rId14"/>
    <p:sldId id="259" r:id="rId15"/>
    <p:sldId id="260" r:id="rId16"/>
    <p:sldId id="283" r:id="rId17"/>
    <p:sldId id="279" r:id="rId18"/>
    <p:sldId id="287" r:id="rId19"/>
    <p:sldId id="284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1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22FB3-009B-4651-B7B0-7EBAD11CE512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828D8-0AEE-4751-8110-4914C34A5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8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ace7fa64f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ace7fa64f5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9a25039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9a25039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6e24d6f1cb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6e24d6f1cb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5259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6e24d6f1cb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6e24d6f1cb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2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a26e00b28b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a26e00b28b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784e8a45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784e8a45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6e24d6f1cb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6e24d6f1cb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6e24d6f1cb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6e24d6f1cb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714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ce7fa64f5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ce7fa64f5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9990e3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9990e3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09a2503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09a25039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09a25039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09a25039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1A96-8044-455A-AD4F-36F4BE7B0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0A5DE-3D42-4286-847A-EF8B2BD66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AD8D-2FEF-4FA8-A1FD-BB4BFB72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DF7B8-85EA-485C-B7B0-EE86CE408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C9AB1-4B0C-48E7-B144-5C83EF06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6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F451-0EF4-4A7F-B0B1-6DB98BDC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1BC550-BB7C-46EF-BC0D-4BE82F901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E1F9-C002-4736-BE25-0DC2A46B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4F7B-AEBF-45C0-BDF9-4863332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6F97-FF80-44FD-AD66-31BE6B68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BC141-FEBF-49D0-B115-2306AF983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BC2DA-1E91-4455-A1B0-883FE4650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F7BC4-8657-4061-BF90-31441BAD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56B65-9FF0-4B4A-B3BA-6876AA5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D624-9EEE-4C06-A3D1-6E9A4250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8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Table of Contents 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493400" y="2436867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515400" y="2944337"/>
            <a:ext cx="2986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515400" y="1681369"/>
            <a:ext cx="2986800" cy="8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402233" y="4805333"/>
            <a:ext cx="3213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515400" y="5260197"/>
            <a:ext cx="2986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515400" y="4048375"/>
            <a:ext cx="2986800" cy="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4704967" y="2423233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4589769" y="2944337"/>
            <a:ext cx="2986800" cy="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4589769" y="1647267"/>
            <a:ext cx="2986800" cy="9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4589769" y="4805337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4589769" y="5260197"/>
            <a:ext cx="2986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4589769" y="4016067"/>
            <a:ext cx="2986800" cy="8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7576567" y="2434900"/>
            <a:ext cx="3213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7691936" y="2881703"/>
            <a:ext cx="2986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7691935" y="1686008"/>
            <a:ext cx="2986800" cy="8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7691936" y="4803391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7691936" y="5250176"/>
            <a:ext cx="2986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7691935" y="4052819"/>
            <a:ext cx="2986800" cy="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2286784" y="3916001"/>
            <a:ext cx="1755461" cy="916432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0" name="Google Shape;80;p13"/>
          <p:cNvSpPr/>
          <p:nvPr/>
        </p:nvSpPr>
        <p:spPr>
          <a:xfrm>
            <a:off x="2130018" y="1551549"/>
            <a:ext cx="1755461" cy="982231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1" name="Google Shape;81;p13"/>
          <p:cNvSpPr/>
          <p:nvPr/>
        </p:nvSpPr>
        <p:spPr>
          <a:xfrm>
            <a:off x="5204352" y="1560251"/>
            <a:ext cx="1755461" cy="982231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2" name="Google Shape;82;p13"/>
          <p:cNvSpPr/>
          <p:nvPr/>
        </p:nvSpPr>
        <p:spPr>
          <a:xfrm>
            <a:off x="5408719" y="3916001"/>
            <a:ext cx="1755461" cy="916432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3" name="Google Shape;83;p13"/>
          <p:cNvSpPr/>
          <p:nvPr/>
        </p:nvSpPr>
        <p:spPr>
          <a:xfrm>
            <a:off x="8393520" y="3916001"/>
            <a:ext cx="1755461" cy="916432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84" name="Google Shape;84;p13"/>
          <p:cNvSpPr/>
          <p:nvPr/>
        </p:nvSpPr>
        <p:spPr>
          <a:xfrm>
            <a:off x="8306520" y="1551549"/>
            <a:ext cx="1755461" cy="982231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249203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82500" y="959181"/>
            <a:ext cx="5486400" cy="45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6933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98900" y="4723000"/>
            <a:ext cx="33604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770100" y="-1687533"/>
            <a:ext cx="12550712" cy="8640183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5245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420400" y="2630967"/>
            <a:ext cx="51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6420400" y="3427433"/>
            <a:ext cx="51620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9915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855733" y="3010683"/>
            <a:ext cx="35864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855733" y="3492584"/>
            <a:ext cx="3586400" cy="1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3"/>
          </p:nvPr>
        </p:nvSpPr>
        <p:spPr>
          <a:xfrm>
            <a:off x="7766400" y="3003267"/>
            <a:ext cx="35864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7766400" y="3498680"/>
            <a:ext cx="35864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 rot="193" flipH="1">
            <a:off x="4019799" y="1357080"/>
            <a:ext cx="4497537" cy="762962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0285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6562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609600" y="1268000"/>
            <a:ext cx="500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600" y="2978867"/>
            <a:ext cx="49032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 rot="-8960560">
            <a:off x="5194340" y="-334486"/>
            <a:ext cx="12550672" cy="9515575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792480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3214399" y="1688091"/>
            <a:ext cx="5763200" cy="2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7333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1"/>
          </p:nvPr>
        </p:nvSpPr>
        <p:spPr>
          <a:xfrm>
            <a:off x="3214400" y="4328096"/>
            <a:ext cx="5763200" cy="8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513300" y="3467200"/>
            <a:ext cx="7812400" cy="32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8"/>
          <p:cNvSpPr/>
          <p:nvPr/>
        </p:nvSpPr>
        <p:spPr>
          <a:xfrm>
            <a:off x="-1312516" y="-558800"/>
            <a:ext cx="12550712" cy="8640183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953736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10972800" cy="7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 idx="2"/>
          </p:nvPr>
        </p:nvSpPr>
        <p:spPr>
          <a:xfrm>
            <a:off x="1872200" y="4261831"/>
            <a:ext cx="35864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860127" y="4751812"/>
            <a:ext cx="3586400" cy="1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 idx="3"/>
          </p:nvPr>
        </p:nvSpPr>
        <p:spPr>
          <a:xfrm>
            <a:off x="6733380" y="4267569"/>
            <a:ext cx="35864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4"/>
          </p:nvPr>
        </p:nvSpPr>
        <p:spPr>
          <a:xfrm>
            <a:off x="6721305" y="4746951"/>
            <a:ext cx="35864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>
            <a:off x="5458585" y="1326401"/>
            <a:ext cx="13116649" cy="9029889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154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0145-EA94-414C-B6C6-154C9C4E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C447-223E-4894-B777-328154E8E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CA96-00AE-4C5E-B9AA-D4159126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CA8-981C-48B6-AE8C-C26F3F82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9EF1-20F1-4698-A7D8-2A9BEFBA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316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920867" y="663633"/>
            <a:ext cx="6341200" cy="248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6277433" y="861033"/>
            <a:ext cx="5609600" cy="21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 b="1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7139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609600" y="1596701"/>
            <a:ext cx="74064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609600" y="3696301"/>
            <a:ext cx="7406400" cy="8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/>
          <p:nvPr/>
        </p:nvSpPr>
        <p:spPr>
          <a:xfrm rot="4882985">
            <a:off x="-1499356" y="-3437945"/>
            <a:ext cx="9838509" cy="9976232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155614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7094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">
  <p:cSld name="Table of Contents 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6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2"/>
          </p:nvPr>
        </p:nvSpPr>
        <p:spPr>
          <a:xfrm>
            <a:off x="1493400" y="2436867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1515400" y="2944337"/>
            <a:ext cx="2986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1515400" y="1681369"/>
            <a:ext cx="2986800" cy="8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1402233" y="4805333"/>
            <a:ext cx="3213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5"/>
          </p:nvPr>
        </p:nvSpPr>
        <p:spPr>
          <a:xfrm>
            <a:off x="1515400" y="5260197"/>
            <a:ext cx="2986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1515400" y="4048375"/>
            <a:ext cx="2986800" cy="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/>
          </p:nvPr>
        </p:nvSpPr>
        <p:spPr>
          <a:xfrm>
            <a:off x="4704967" y="2423233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8"/>
          </p:nvPr>
        </p:nvSpPr>
        <p:spPr>
          <a:xfrm>
            <a:off x="4589769" y="2944337"/>
            <a:ext cx="2986800" cy="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9" hasCustomPrompt="1"/>
          </p:nvPr>
        </p:nvSpPr>
        <p:spPr>
          <a:xfrm>
            <a:off x="4589769" y="1647267"/>
            <a:ext cx="2986800" cy="9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3"/>
          </p:nvPr>
        </p:nvSpPr>
        <p:spPr>
          <a:xfrm>
            <a:off x="4589769" y="4805337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4"/>
          </p:nvPr>
        </p:nvSpPr>
        <p:spPr>
          <a:xfrm>
            <a:off x="4589769" y="5260197"/>
            <a:ext cx="2986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5" hasCustomPrompt="1"/>
          </p:nvPr>
        </p:nvSpPr>
        <p:spPr>
          <a:xfrm>
            <a:off x="4589769" y="4016067"/>
            <a:ext cx="2986800" cy="8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6"/>
          </p:nvPr>
        </p:nvSpPr>
        <p:spPr>
          <a:xfrm>
            <a:off x="7576567" y="2434900"/>
            <a:ext cx="3213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7"/>
          </p:nvPr>
        </p:nvSpPr>
        <p:spPr>
          <a:xfrm>
            <a:off x="7691936" y="2881703"/>
            <a:ext cx="2986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8" hasCustomPrompt="1"/>
          </p:nvPr>
        </p:nvSpPr>
        <p:spPr>
          <a:xfrm>
            <a:off x="7691935" y="1686008"/>
            <a:ext cx="2986800" cy="88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19"/>
          </p:nvPr>
        </p:nvSpPr>
        <p:spPr>
          <a:xfrm>
            <a:off x="7691936" y="4803391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0"/>
          </p:nvPr>
        </p:nvSpPr>
        <p:spPr>
          <a:xfrm>
            <a:off x="7691936" y="5250176"/>
            <a:ext cx="2986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1" hasCustomPrompt="1"/>
          </p:nvPr>
        </p:nvSpPr>
        <p:spPr>
          <a:xfrm>
            <a:off x="7691935" y="4052819"/>
            <a:ext cx="2986800" cy="8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/>
          <p:nvPr/>
        </p:nvSpPr>
        <p:spPr>
          <a:xfrm>
            <a:off x="2286784" y="3916001"/>
            <a:ext cx="1755461" cy="916432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13"/>
          <p:cNvSpPr/>
          <p:nvPr/>
        </p:nvSpPr>
        <p:spPr>
          <a:xfrm>
            <a:off x="2130018" y="1551549"/>
            <a:ext cx="1755461" cy="982231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13"/>
          <p:cNvSpPr/>
          <p:nvPr/>
        </p:nvSpPr>
        <p:spPr>
          <a:xfrm>
            <a:off x="5204352" y="1560251"/>
            <a:ext cx="1755461" cy="982231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13"/>
          <p:cNvSpPr/>
          <p:nvPr/>
        </p:nvSpPr>
        <p:spPr>
          <a:xfrm>
            <a:off x="5408719" y="3916001"/>
            <a:ext cx="1755461" cy="916432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3"/>
          <p:cNvSpPr/>
          <p:nvPr/>
        </p:nvSpPr>
        <p:spPr>
          <a:xfrm>
            <a:off x="8393520" y="3916001"/>
            <a:ext cx="1755461" cy="916432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3"/>
          <p:cNvSpPr/>
          <p:nvPr/>
        </p:nvSpPr>
        <p:spPr>
          <a:xfrm>
            <a:off x="8306520" y="1551549"/>
            <a:ext cx="1755461" cy="982231"/>
          </a:xfrm>
          <a:custGeom>
            <a:avLst/>
            <a:gdLst/>
            <a:ahLst/>
            <a:cxnLst/>
            <a:rect l="l" t="t" r="r" b="b"/>
            <a:pathLst>
              <a:path w="43850" h="20955" extrusionOk="0">
                <a:moveTo>
                  <a:pt x="35868" y="1"/>
                </a:moveTo>
                <a:cubicBezTo>
                  <a:pt x="33099" y="1"/>
                  <a:pt x="29407" y="1533"/>
                  <a:pt x="25541" y="5166"/>
                </a:cubicBezTo>
                <a:cubicBezTo>
                  <a:pt x="22783" y="7783"/>
                  <a:pt x="17994" y="8281"/>
                  <a:pt x="14745" y="8281"/>
                </a:cubicBezTo>
                <a:cubicBezTo>
                  <a:pt x="12746" y="8281"/>
                  <a:pt x="11330" y="8093"/>
                  <a:pt x="11330" y="8093"/>
                </a:cubicBezTo>
                <a:cubicBezTo>
                  <a:pt x="10126" y="7944"/>
                  <a:pt x="9040" y="7874"/>
                  <a:pt x="8063" y="7874"/>
                </a:cubicBezTo>
                <a:cubicBezTo>
                  <a:pt x="1782" y="7874"/>
                  <a:pt x="1" y="10760"/>
                  <a:pt x="338" y="14109"/>
                </a:cubicBezTo>
                <a:cubicBezTo>
                  <a:pt x="687" y="17299"/>
                  <a:pt x="7181" y="20954"/>
                  <a:pt x="15993" y="20954"/>
                </a:cubicBezTo>
                <a:cubicBezTo>
                  <a:pt x="17869" y="20954"/>
                  <a:pt x="19850" y="20789"/>
                  <a:pt x="21899" y="20418"/>
                </a:cubicBezTo>
                <a:cubicBezTo>
                  <a:pt x="35297" y="17979"/>
                  <a:pt x="43850" y="7800"/>
                  <a:pt x="39980" y="1914"/>
                </a:cubicBezTo>
                <a:cubicBezTo>
                  <a:pt x="39181" y="696"/>
                  <a:pt x="37734" y="1"/>
                  <a:pt x="35868" y="1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38690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/>
          <p:nvPr/>
        </p:nvSpPr>
        <p:spPr>
          <a:xfrm rot="-7531753">
            <a:off x="-1406917" y="-3227211"/>
            <a:ext cx="5556476" cy="6115160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4"/>
          <p:cNvSpPr/>
          <p:nvPr/>
        </p:nvSpPr>
        <p:spPr>
          <a:xfrm rot="1432133">
            <a:off x="8080709" y="5190038"/>
            <a:ext cx="5133535" cy="4674419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411675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160200" y="2318851"/>
            <a:ext cx="7871600" cy="1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2160200" y="3947517"/>
            <a:ext cx="78716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524108" y="-784908"/>
            <a:ext cx="12816411" cy="8427808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5599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6420400" y="2130800"/>
            <a:ext cx="51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subTitle" idx="1"/>
          </p:nvPr>
        </p:nvSpPr>
        <p:spPr>
          <a:xfrm>
            <a:off x="6420400" y="3724400"/>
            <a:ext cx="51620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-5215900" y="-1509733"/>
            <a:ext cx="12550712" cy="8640183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095882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 ">
  <p:cSld name="Title and Text 2 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82600" y="970100"/>
            <a:ext cx="4599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1"/>
          </p:nvPr>
        </p:nvSpPr>
        <p:spPr>
          <a:xfrm>
            <a:off x="482604" y="4447700"/>
            <a:ext cx="38152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809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 and Three Columns 1">
  <p:cSld name="Title  and Three Columns 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2"/>
          </p:nvPr>
        </p:nvSpPr>
        <p:spPr>
          <a:xfrm>
            <a:off x="833251" y="3425543"/>
            <a:ext cx="3132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833251" y="3916628"/>
            <a:ext cx="3132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3"/>
          </p:nvPr>
        </p:nvSpPr>
        <p:spPr>
          <a:xfrm>
            <a:off x="4524424" y="3425544"/>
            <a:ext cx="3132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4"/>
          </p:nvPr>
        </p:nvSpPr>
        <p:spPr>
          <a:xfrm>
            <a:off x="4524424" y="3916629"/>
            <a:ext cx="3132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5"/>
          </p:nvPr>
        </p:nvSpPr>
        <p:spPr>
          <a:xfrm>
            <a:off x="8225947" y="3418840"/>
            <a:ext cx="3132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6"/>
          </p:nvPr>
        </p:nvSpPr>
        <p:spPr>
          <a:xfrm>
            <a:off x="8225947" y="3909927"/>
            <a:ext cx="3132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/>
          <p:nvPr/>
        </p:nvSpPr>
        <p:spPr>
          <a:xfrm rot="-639680">
            <a:off x="5407217" y="2395748"/>
            <a:ext cx="9167171" cy="6310285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05288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14333" y="2794103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1514333" y="3289496"/>
            <a:ext cx="2986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 idx="2"/>
          </p:nvPr>
        </p:nvSpPr>
        <p:spPr>
          <a:xfrm>
            <a:off x="1514333" y="4857771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1514333" y="5348853"/>
            <a:ext cx="2986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4"/>
          </p:nvPr>
        </p:nvSpPr>
        <p:spPr>
          <a:xfrm>
            <a:off x="4588705" y="2780469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4588703" y="3289496"/>
            <a:ext cx="2986800" cy="8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title" idx="6"/>
          </p:nvPr>
        </p:nvSpPr>
        <p:spPr>
          <a:xfrm>
            <a:off x="4588703" y="4857771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7"/>
          </p:nvPr>
        </p:nvSpPr>
        <p:spPr>
          <a:xfrm>
            <a:off x="4588703" y="5348853"/>
            <a:ext cx="2986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 idx="8"/>
          </p:nvPr>
        </p:nvSpPr>
        <p:spPr>
          <a:xfrm>
            <a:off x="7690872" y="2792147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9"/>
          </p:nvPr>
        </p:nvSpPr>
        <p:spPr>
          <a:xfrm>
            <a:off x="7690869" y="3287232"/>
            <a:ext cx="2986800" cy="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title" idx="13"/>
          </p:nvPr>
        </p:nvSpPr>
        <p:spPr>
          <a:xfrm>
            <a:off x="7690869" y="4855824"/>
            <a:ext cx="2986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ubTitle" idx="14"/>
          </p:nvPr>
        </p:nvSpPr>
        <p:spPr>
          <a:xfrm>
            <a:off x="7690869" y="5338831"/>
            <a:ext cx="2986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title" idx="15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3" name="Google Shape;123;p19"/>
          <p:cNvSpPr/>
          <p:nvPr/>
        </p:nvSpPr>
        <p:spPr>
          <a:xfrm rot="9117159">
            <a:off x="-1836020" y="-1157637"/>
            <a:ext cx="5133400" cy="5205516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" name="Google Shape;124;p19"/>
          <p:cNvSpPr/>
          <p:nvPr/>
        </p:nvSpPr>
        <p:spPr>
          <a:xfrm>
            <a:off x="9811900" y="2227802"/>
            <a:ext cx="5133459" cy="5205453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9394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49CA-8C87-40D1-A53C-30FE548C7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2627D-A3E6-43E8-9ED1-6E40C74A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DAA79-FCA4-41E9-ABA9-B7247082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DF20-7FE4-4D7D-9419-62CA4AC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07AF-2ABB-412F-AE0D-E007C5E2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371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4837436" y="2372071"/>
            <a:ext cx="2501233" cy="1488231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8" name="Google Shape;128;p20"/>
          <p:cNvSpPr/>
          <p:nvPr/>
        </p:nvSpPr>
        <p:spPr>
          <a:xfrm>
            <a:off x="5770193" y="3829657"/>
            <a:ext cx="635756" cy="33388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9" name="Google Shape;129;p20"/>
          <p:cNvSpPr/>
          <p:nvPr/>
        </p:nvSpPr>
        <p:spPr>
          <a:xfrm>
            <a:off x="1775534" y="2358617"/>
            <a:ext cx="2501233" cy="1488231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0" name="Google Shape;130;p20"/>
          <p:cNvSpPr/>
          <p:nvPr/>
        </p:nvSpPr>
        <p:spPr>
          <a:xfrm>
            <a:off x="2708291" y="3816203"/>
            <a:ext cx="635756" cy="33388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1" name="Google Shape;131;p20"/>
          <p:cNvSpPr/>
          <p:nvPr/>
        </p:nvSpPr>
        <p:spPr>
          <a:xfrm>
            <a:off x="7949553" y="2384854"/>
            <a:ext cx="2501233" cy="1488231"/>
          </a:xfrm>
          <a:custGeom>
            <a:avLst/>
            <a:gdLst/>
            <a:ahLst/>
            <a:cxnLst/>
            <a:rect l="l" t="t" r="r" b="b"/>
            <a:pathLst>
              <a:path w="44469" h="26459" extrusionOk="0">
                <a:moveTo>
                  <a:pt x="3591" y="0"/>
                </a:moveTo>
                <a:cubicBezTo>
                  <a:pt x="1596" y="0"/>
                  <a:pt x="1" y="1608"/>
                  <a:pt x="1" y="3590"/>
                </a:cubicBezTo>
                <a:lnTo>
                  <a:pt x="1" y="22869"/>
                </a:lnTo>
                <a:cubicBezTo>
                  <a:pt x="1" y="24863"/>
                  <a:pt x="1596" y="26458"/>
                  <a:pt x="3591" y="26458"/>
                </a:cubicBezTo>
                <a:lnTo>
                  <a:pt x="40879" y="26458"/>
                </a:lnTo>
                <a:cubicBezTo>
                  <a:pt x="42873" y="26458"/>
                  <a:pt x="44468" y="24863"/>
                  <a:pt x="44468" y="22869"/>
                </a:cubicBezTo>
                <a:lnTo>
                  <a:pt x="44468" y="3590"/>
                </a:lnTo>
                <a:cubicBezTo>
                  <a:pt x="44468" y="1608"/>
                  <a:pt x="42873" y="0"/>
                  <a:pt x="408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0"/>
          <p:cNvSpPr/>
          <p:nvPr/>
        </p:nvSpPr>
        <p:spPr>
          <a:xfrm>
            <a:off x="8882310" y="3842440"/>
            <a:ext cx="635756" cy="333880"/>
          </a:xfrm>
          <a:custGeom>
            <a:avLst/>
            <a:gdLst/>
            <a:ahLst/>
            <a:cxnLst/>
            <a:rect l="l" t="t" r="r" b="b"/>
            <a:pathLst>
              <a:path w="11303" h="5936" extrusionOk="0">
                <a:moveTo>
                  <a:pt x="1" y="1"/>
                </a:moveTo>
                <a:lnTo>
                  <a:pt x="5742" y="5935"/>
                </a:lnTo>
                <a:lnTo>
                  <a:pt x="11302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822498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8038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7627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6420400" y="2630967"/>
            <a:ext cx="51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1"/>
          </p:nvPr>
        </p:nvSpPr>
        <p:spPr>
          <a:xfrm>
            <a:off x="6420400" y="4212299"/>
            <a:ext cx="5162000" cy="1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5459002" y="381002"/>
            <a:ext cx="11833351" cy="8146393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034647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609600" y="3012633"/>
            <a:ext cx="251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 idx="2"/>
          </p:nvPr>
        </p:nvSpPr>
        <p:spPr>
          <a:xfrm>
            <a:off x="3070333" y="4864244"/>
            <a:ext cx="1987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ubTitle" idx="1"/>
          </p:nvPr>
        </p:nvSpPr>
        <p:spPr>
          <a:xfrm>
            <a:off x="3070333" y="5355911"/>
            <a:ext cx="19876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 idx="3"/>
          </p:nvPr>
        </p:nvSpPr>
        <p:spPr>
          <a:xfrm>
            <a:off x="4755497" y="651933"/>
            <a:ext cx="1987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subTitle" idx="4"/>
          </p:nvPr>
        </p:nvSpPr>
        <p:spPr>
          <a:xfrm>
            <a:off x="4755497" y="1106793"/>
            <a:ext cx="19876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title" idx="5"/>
          </p:nvPr>
        </p:nvSpPr>
        <p:spPr>
          <a:xfrm>
            <a:off x="6332936" y="4863763"/>
            <a:ext cx="1987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subTitle" idx="6"/>
          </p:nvPr>
        </p:nvSpPr>
        <p:spPr>
          <a:xfrm>
            <a:off x="6332936" y="5318621"/>
            <a:ext cx="19876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 idx="7"/>
          </p:nvPr>
        </p:nvSpPr>
        <p:spPr>
          <a:xfrm>
            <a:off x="7998123" y="651932"/>
            <a:ext cx="1987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8"/>
          </p:nvPr>
        </p:nvSpPr>
        <p:spPr>
          <a:xfrm>
            <a:off x="7805133" y="1106793"/>
            <a:ext cx="23736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 idx="9"/>
          </p:nvPr>
        </p:nvSpPr>
        <p:spPr>
          <a:xfrm>
            <a:off x="9595523" y="4863756"/>
            <a:ext cx="1987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subTitle" idx="13"/>
          </p:nvPr>
        </p:nvSpPr>
        <p:spPr>
          <a:xfrm>
            <a:off x="9595523" y="5318617"/>
            <a:ext cx="19876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93141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050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6420412" y="2495600"/>
            <a:ext cx="516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"/>
          </p:nvPr>
        </p:nvSpPr>
        <p:spPr>
          <a:xfrm>
            <a:off x="6420400" y="4087300"/>
            <a:ext cx="5162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/>
          <p:nvPr/>
        </p:nvSpPr>
        <p:spPr>
          <a:xfrm rot="10799903">
            <a:off x="5716333" y="-2224364"/>
            <a:ext cx="8907935" cy="8752263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74755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title" idx="2"/>
          </p:nvPr>
        </p:nvSpPr>
        <p:spPr>
          <a:xfrm>
            <a:off x="4529584" y="3854944"/>
            <a:ext cx="3132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4529584" y="4333956"/>
            <a:ext cx="3132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title" idx="3"/>
          </p:nvPr>
        </p:nvSpPr>
        <p:spPr>
          <a:xfrm>
            <a:off x="1038291" y="3854947"/>
            <a:ext cx="3132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4"/>
          </p:nvPr>
        </p:nvSpPr>
        <p:spPr>
          <a:xfrm>
            <a:off x="1038291" y="4333957"/>
            <a:ext cx="3132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title" idx="5"/>
          </p:nvPr>
        </p:nvSpPr>
        <p:spPr>
          <a:xfrm>
            <a:off x="8165580" y="3854943"/>
            <a:ext cx="3132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6"/>
          </p:nvPr>
        </p:nvSpPr>
        <p:spPr>
          <a:xfrm>
            <a:off x="8165580" y="4333955"/>
            <a:ext cx="3132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2851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2"/>
          </p:nvPr>
        </p:nvSpPr>
        <p:spPr>
          <a:xfrm>
            <a:off x="8479069" y="3547467"/>
            <a:ext cx="22744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subTitle" idx="1"/>
          </p:nvPr>
        </p:nvSpPr>
        <p:spPr>
          <a:xfrm>
            <a:off x="8479069" y="4038545"/>
            <a:ext cx="22744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3"/>
          </p:nvPr>
        </p:nvSpPr>
        <p:spPr>
          <a:xfrm>
            <a:off x="1419243" y="3545221"/>
            <a:ext cx="22744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subTitle" idx="4"/>
          </p:nvPr>
        </p:nvSpPr>
        <p:spPr>
          <a:xfrm>
            <a:off x="1419243" y="4036303"/>
            <a:ext cx="22744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84807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5456633" y="838133"/>
            <a:ext cx="6126000" cy="2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 idx="2"/>
          </p:nvPr>
        </p:nvSpPr>
        <p:spPr>
          <a:xfrm>
            <a:off x="5064900" y="4424491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subTitle" idx="1"/>
          </p:nvPr>
        </p:nvSpPr>
        <p:spPr>
          <a:xfrm>
            <a:off x="5064900" y="4915568"/>
            <a:ext cx="301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title" idx="3"/>
          </p:nvPr>
        </p:nvSpPr>
        <p:spPr>
          <a:xfrm>
            <a:off x="8504133" y="4424467"/>
            <a:ext cx="30120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4"/>
          </p:nvPr>
        </p:nvSpPr>
        <p:spPr>
          <a:xfrm>
            <a:off x="8504133" y="4915543"/>
            <a:ext cx="30120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2697217" y="-1687533"/>
            <a:ext cx="12550712" cy="8640183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322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837D-E0C7-4E26-BF4D-67E1D46B3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23BEC-1279-47F0-A732-E3A675D22D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A5A24-F309-4B01-BC94-CA063F62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394CA-5538-42DE-87E6-0FA15D87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8A591-7749-4A46-99CB-E5E4616B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F8AAC-F8B0-4565-AC51-91ED8446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78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6420412" y="2105344"/>
            <a:ext cx="516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subTitle" idx="1"/>
          </p:nvPr>
        </p:nvSpPr>
        <p:spPr>
          <a:xfrm>
            <a:off x="6420400" y="3703565"/>
            <a:ext cx="5162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0"/>
          <p:cNvSpPr/>
          <p:nvPr/>
        </p:nvSpPr>
        <p:spPr>
          <a:xfrm>
            <a:off x="5164103" y="-782407"/>
            <a:ext cx="8183363" cy="829807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719806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6413400" y="2634639"/>
            <a:ext cx="5162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1"/>
          <p:cNvSpPr txBox="1">
            <a:spLocks noGrp="1"/>
          </p:cNvSpPr>
          <p:nvPr>
            <p:ph type="subTitle" idx="1"/>
          </p:nvPr>
        </p:nvSpPr>
        <p:spPr>
          <a:xfrm>
            <a:off x="6413400" y="3379952"/>
            <a:ext cx="5162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1"/>
          <p:cNvSpPr/>
          <p:nvPr/>
        </p:nvSpPr>
        <p:spPr>
          <a:xfrm rot="-4546338">
            <a:off x="4389094" y="-1687615"/>
            <a:ext cx="12550767" cy="8640243"/>
          </a:xfrm>
          <a:custGeom>
            <a:avLst/>
            <a:gdLst/>
            <a:ahLst/>
            <a:cxnLst/>
            <a:rect l="l" t="t" r="r" b="b"/>
            <a:pathLst>
              <a:path w="69355" h="44606" extrusionOk="0">
                <a:moveTo>
                  <a:pt x="26829" y="0"/>
                </a:moveTo>
                <a:cubicBezTo>
                  <a:pt x="21416" y="0"/>
                  <a:pt x="19533" y="7906"/>
                  <a:pt x="11616" y="9252"/>
                </a:cubicBezTo>
                <a:cubicBezTo>
                  <a:pt x="823" y="11101"/>
                  <a:pt x="9344" y="29570"/>
                  <a:pt x="3240" y="32410"/>
                </a:cubicBezTo>
                <a:cubicBezTo>
                  <a:pt x="919" y="33486"/>
                  <a:pt x="158" y="35468"/>
                  <a:pt x="109" y="37511"/>
                </a:cubicBezTo>
                <a:cubicBezTo>
                  <a:pt x="1" y="41258"/>
                  <a:pt x="3047" y="44340"/>
                  <a:pt x="6806" y="44364"/>
                </a:cubicBezTo>
                <a:lnTo>
                  <a:pt x="59190" y="44606"/>
                </a:lnTo>
                <a:cubicBezTo>
                  <a:pt x="59202" y="44606"/>
                  <a:pt x="59214" y="44606"/>
                  <a:pt x="59226" y="44606"/>
                </a:cubicBezTo>
                <a:cubicBezTo>
                  <a:pt x="61497" y="44606"/>
                  <a:pt x="63620" y="43471"/>
                  <a:pt x="64859" y="41560"/>
                </a:cubicBezTo>
                <a:cubicBezTo>
                  <a:pt x="67143" y="38042"/>
                  <a:pt x="69355" y="32325"/>
                  <a:pt x="62610" y="29134"/>
                </a:cubicBezTo>
                <a:cubicBezTo>
                  <a:pt x="52385" y="24312"/>
                  <a:pt x="66019" y="14944"/>
                  <a:pt x="57776" y="7559"/>
                </a:cubicBezTo>
                <a:cubicBezTo>
                  <a:pt x="55916" y="5888"/>
                  <a:pt x="54360" y="5319"/>
                  <a:pt x="52920" y="5319"/>
                </a:cubicBezTo>
                <a:cubicBezTo>
                  <a:pt x="49855" y="5319"/>
                  <a:pt x="47316" y="7895"/>
                  <a:pt x="43484" y="7895"/>
                </a:cubicBezTo>
                <a:cubicBezTo>
                  <a:pt x="41149" y="7895"/>
                  <a:pt x="38334" y="6939"/>
                  <a:pt x="34629" y="3861"/>
                </a:cubicBezTo>
                <a:cubicBezTo>
                  <a:pt x="31249" y="1053"/>
                  <a:pt x="28804" y="0"/>
                  <a:pt x="26829" y="0"/>
                </a:cubicBezTo>
                <a:close/>
              </a:path>
            </a:pathLst>
          </a:custGeom>
          <a:solidFill>
            <a:srgbClr val="8FCEF9">
              <a:alpha val="6071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314694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title" hasCustomPrompt="1"/>
          </p:nvPr>
        </p:nvSpPr>
        <p:spPr>
          <a:xfrm>
            <a:off x="609600" y="1551792"/>
            <a:ext cx="7406400" cy="1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>
            <a:spLocks noGrp="1"/>
          </p:cNvSpPr>
          <p:nvPr>
            <p:ph type="title" idx="2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3" hasCustomPrompt="1"/>
          </p:nvPr>
        </p:nvSpPr>
        <p:spPr>
          <a:xfrm>
            <a:off x="4176000" y="2969197"/>
            <a:ext cx="7406400" cy="1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>
            <a:spLocks noGrp="1"/>
          </p:cNvSpPr>
          <p:nvPr>
            <p:ph type="title" idx="4" hasCustomPrompt="1"/>
          </p:nvPr>
        </p:nvSpPr>
        <p:spPr>
          <a:xfrm>
            <a:off x="609600" y="4425989"/>
            <a:ext cx="7406400" cy="15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7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93" name="Google Shape;193;p32"/>
          <p:cNvSpPr/>
          <p:nvPr/>
        </p:nvSpPr>
        <p:spPr>
          <a:xfrm>
            <a:off x="609600" y="4499805"/>
            <a:ext cx="10972800" cy="143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32"/>
          <p:cNvSpPr/>
          <p:nvPr/>
        </p:nvSpPr>
        <p:spPr>
          <a:xfrm>
            <a:off x="609600" y="1625592"/>
            <a:ext cx="10972800" cy="143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380826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6420412" y="1719000"/>
            <a:ext cx="5162000" cy="18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ubTitle" idx="1"/>
          </p:nvPr>
        </p:nvSpPr>
        <p:spPr>
          <a:xfrm>
            <a:off x="6420400" y="3317221"/>
            <a:ext cx="5162000" cy="8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75983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title" idx="2" hasCustomPrompt="1"/>
          </p:nvPr>
        </p:nvSpPr>
        <p:spPr>
          <a:xfrm>
            <a:off x="738948" y="3882433"/>
            <a:ext cx="2438800" cy="6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t>xx%</a:t>
            </a:r>
          </a:p>
        </p:txBody>
      </p:sp>
      <p:sp>
        <p:nvSpPr>
          <p:cNvPr id="201" name="Google Shape;201;p34"/>
          <p:cNvSpPr txBox="1">
            <a:spLocks noGrp="1"/>
          </p:cNvSpPr>
          <p:nvPr>
            <p:ph type="title" idx="3"/>
          </p:nvPr>
        </p:nvSpPr>
        <p:spPr>
          <a:xfrm>
            <a:off x="617433" y="3439933"/>
            <a:ext cx="26820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2" name="Google Shape;202;p34"/>
          <p:cNvSpPr txBox="1">
            <a:spLocks noGrp="1"/>
          </p:cNvSpPr>
          <p:nvPr>
            <p:ph type="subTitle" idx="1"/>
          </p:nvPr>
        </p:nvSpPr>
        <p:spPr>
          <a:xfrm>
            <a:off x="738948" y="4486788"/>
            <a:ext cx="2438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idx="4" hasCustomPrompt="1"/>
          </p:nvPr>
        </p:nvSpPr>
        <p:spPr>
          <a:xfrm>
            <a:off x="3500019" y="3895967"/>
            <a:ext cx="2438800" cy="6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title" idx="5"/>
          </p:nvPr>
        </p:nvSpPr>
        <p:spPr>
          <a:xfrm>
            <a:off x="3500033" y="3439933"/>
            <a:ext cx="2438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5" name="Google Shape;205;p34"/>
          <p:cNvSpPr txBox="1">
            <a:spLocks noGrp="1"/>
          </p:cNvSpPr>
          <p:nvPr>
            <p:ph type="subTitle" idx="6"/>
          </p:nvPr>
        </p:nvSpPr>
        <p:spPr>
          <a:xfrm>
            <a:off x="3500019" y="4486804"/>
            <a:ext cx="2438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title" idx="7" hasCustomPrompt="1"/>
          </p:nvPr>
        </p:nvSpPr>
        <p:spPr>
          <a:xfrm>
            <a:off x="6212793" y="3895949"/>
            <a:ext cx="2438800" cy="6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t>xx%</a:t>
            </a:r>
          </a:p>
        </p:txBody>
      </p:sp>
      <p:sp>
        <p:nvSpPr>
          <p:cNvPr id="207" name="Google Shape;207;p34"/>
          <p:cNvSpPr txBox="1">
            <a:spLocks noGrp="1"/>
          </p:cNvSpPr>
          <p:nvPr>
            <p:ph type="title" idx="8"/>
          </p:nvPr>
        </p:nvSpPr>
        <p:spPr>
          <a:xfrm>
            <a:off x="5965967" y="3439933"/>
            <a:ext cx="28592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9"/>
          </p:nvPr>
        </p:nvSpPr>
        <p:spPr>
          <a:xfrm>
            <a:off x="6212793" y="4486788"/>
            <a:ext cx="2438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13" hasCustomPrompt="1"/>
          </p:nvPr>
        </p:nvSpPr>
        <p:spPr>
          <a:xfrm>
            <a:off x="9034227" y="3892584"/>
            <a:ext cx="2438800" cy="6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667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2pPr>
            <a:lvl3pPr lvl="2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3pPr>
            <a:lvl4pPr lvl="3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4pPr>
            <a:lvl5pPr lvl="4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5pPr>
            <a:lvl6pPr lvl="5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6pPr>
            <a:lvl7pPr lvl="6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7pPr>
            <a:lvl8pPr lvl="7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8pPr>
            <a:lvl9pPr lvl="8" rtl="0">
              <a:spcBef>
                <a:spcPts val="0"/>
              </a:spcBef>
              <a:spcAft>
                <a:spcPts val="0"/>
              </a:spcAft>
              <a:buSzPts val="11000"/>
              <a:buNone/>
              <a:defRPr sz="14666"/>
            </a:lvl9pPr>
          </a:lstStyle>
          <a:p>
            <a:r>
              <a:t>xx%</a:t>
            </a:r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 idx="14"/>
          </p:nvPr>
        </p:nvSpPr>
        <p:spPr>
          <a:xfrm>
            <a:off x="9034227" y="3423041"/>
            <a:ext cx="24388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subTitle" idx="15"/>
          </p:nvPr>
        </p:nvSpPr>
        <p:spPr>
          <a:xfrm>
            <a:off x="9034227" y="4483421"/>
            <a:ext cx="2438800" cy="5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34"/>
          <p:cNvSpPr/>
          <p:nvPr/>
        </p:nvSpPr>
        <p:spPr>
          <a:xfrm rot="-8100000">
            <a:off x="7766434" y="-4115112"/>
            <a:ext cx="10908053" cy="9120147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27940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Title and Text 8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609600" y="3362633"/>
            <a:ext cx="415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1"/>
          </p:nvPr>
        </p:nvSpPr>
        <p:spPr>
          <a:xfrm>
            <a:off x="636875" y="3531084"/>
            <a:ext cx="41488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5"/>
          <p:cNvSpPr/>
          <p:nvPr/>
        </p:nvSpPr>
        <p:spPr>
          <a:xfrm>
            <a:off x="2465870" y="-947901"/>
            <a:ext cx="12717417" cy="8753823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6653607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609600" y="1034867"/>
            <a:ext cx="501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subTitle" idx="1"/>
          </p:nvPr>
        </p:nvSpPr>
        <p:spPr>
          <a:xfrm>
            <a:off x="614000" y="2151567"/>
            <a:ext cx="50132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6"/>
          <p:cNvSpPr txBox="1"/>
          <p:nvPr/>
        </p:nvSpPr>
        <p:spPr>
          <a:xfrm>
            <a:off x="641816" y="4832533"/>
            <a:ext cx="4912000" cy="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lang="en" sz="16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lang="en" sz="16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rgbClr val="15212A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600">
                <a:solidFill>
                  <a:srgbClr val="15212A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>
                <a:solidFill>
                  <a:srgbClr val="15212A"/>
                </a:solidFill>
                <a:latin typeface="Cutive Mono"/>
                <a:ea typeface="Cutive Mono"/>
                <a:cs typeface="Cutive Mono"/>
                <a:sym typeface="Cutive Mono"/>
              </a:rPr>
              <a:t>. </a:t>
            </a:r>
            <a:endParaRPr sz="16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15212A"/>
              </a:solidFill>
              <a:latin typeface="Cutive Mono"/>
              <a:ea typeface="Cutive Mono"/>
              <a:cs typeface="Cutive Mono"/>
              <a:sym typeface="Cutive Mono"/>
            </a:endParaRPr>
          </a:p>
        </p:txBody>
      </p:sp>
    </p:spTree>
    <p:extLst>
      <p:ext uri="{BB962C8B-B14F-4D97-AF65-F5344CB8AC3E}">
        <p14:creationId xmlns:p14="http://schemas.microsoft.com/office/powerpoint/2010/main" val="150691963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1_Title and Two Columns 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609600" y="593367"/>
            <a:ext cx="10972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title" idx="2"/>
          </p:nvPr>
        </p:nvSpPr>
        <p:spPr>
          <a:xfrm>
            <a:off x="855733" y="1520700"/>
            <a:ext cx="4993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1"/>
          </p:nvPr>
        </p:nvSpPr>
        <p:spPr>
          <a:xfrm>
            <a:off x="855733" y="2187267"/>
            <a:ext cx="4993600" cy="3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3"/>
          </p:nvPr>
        </p:nvSpPr>
        <p:spPr>
          <a:xfrm>
            <a:off x="6359200" y="1580867"/>
            <a:ext cx="4993600" cy="5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1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26" name="Google Shape;226;p37"/>
          <p:cNvSpPr txBox="1">
            <a:spLocks noGrp="1"/>
          </p:cNvSpPr>
          <p:nvPr>
            <p:ph type="subTitle" idx="4"/>
          </p:nvPr>
        </p:nvSpPr>
        <p:spPr>
          <a:xfrm>
            <a:off x="6359200" y="2187187"/>
            <a:ext cx="4993600" cy="37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rgbClr val="374957"/>
                </a:solidFill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89242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50000" y="1871600"/>
            <a:ext cx="6092000" cy="17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303200" y="3584000"/>
            <a:ext cx="3585600" cy="14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56257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4134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FE43-3373-4B5E-B04E-7D942B5A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D598F-AA5A-46F0-B491-97368BFCA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DCDCF-1756-4004-A10D-7C004F50F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4F877-FBDA-4BFC-81C5-59438C070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7A7A7-77EE-4567-A780-C0766BBC1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7C6DF-D970-45F5-BB47-2BE83659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BFD33-D007-48BB-A830-04C26041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167DF-3E13-4158-871F-23517805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581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327356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1603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4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4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65200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77703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0099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5788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639892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96389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178431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2160200" y="2318851"/>
            <a:ext cx="7871600" cy="15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ubTitle" idx="1"/>
          </p:nvPr>
        </p:nvSpPr>
        <p:spPr>
          <a:xfrm>
            <a:off x="2160200" y="3947517"/>
            <a:ext cx="7871600" cy="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5"/>
          <p:cNvSpPr/>
          <p:nvPr/>
        </p:nvSpPr>
        <p:spPr>
          <a:xfrm rot="-9388082">
            <a:off x="-1524108" y="-784908"/>
            <a:ext cx="12816411" cy="8427808"/>
          </a:xfrm>
          <a:custGeom>
            <a:avLst/>
            <a:gdLst/>
            <a:ahLst/>
            <a:cxnLst/>
            <a:rect l="l" t="t" r="r" b="b"/>
            <a:pathLst>
              <a:path w="75555" h="52006" extrusionOk="0">
                <a:moveTo>
                  <a:pt x="54241" y="0"/>
                </a:moveTo>
                <a:cubicBezTo>
                  <a:pt x="52749" y="0"/>
                  <a:pt x="51267" y="444"/>
                  <a:pt x="50141" y="1404"/>
                </a:cubicBezTo>
                <a:cubicBezTo>
                  <a:pt x="48388" y="2890"/>
                  <a:pt x="47721" y="5341"/>
                  <a:pt x="46019" y="6878"/>
                </a:cubicBezTo>
                <a:cubicBezTo>
                  <a:pt x="44551" y="8198"/>
                  <a:pt x="42477" y="8653"/>
                  <a:pt x="40487" y="8653"/>
                </a:cubicBezTo>
                <a:cubicBezTo>
                  <a:pt x="40421" y="8653"/>
                  <a:pt x="40355" y="8653"/>
                  <a:pt x="40289" y="8652"/>
                </a:cubicBezTo>
                <a:cubicBezTo>
                  <a:pt x="38249" y="8631"/>
                  <a:pt x="36229" y="8190"/>
                  <a:pt x="34189" y="8037"/>
                </a:cubicBezTo>
                <a:cubicBezTo>
                  <a:pt x="33607" y="7992"/>
                  <a:pt x="33023" y="7972"/>
                  <a:pt x="32440" y="7972"/>
                </a:cubicBezTo>
                <a:cubicBezTo>
                  <a:pt x="30868" y="7972"/>
                  <a:pt x="29296" y="8120"/>
                  <a:pt x="27741" y="8344"/>
                </a:cubicBezTo>
                <a:cubicBezTo>
                  <a:pt x="25845" y="8631"/>
                  <a:pt x="23917" y="9041"/>
                  <a:pt x="22287" y="10046"/>
                </a:cubicBezTo>
                <a:cubicBezTo>
                  <a:pt x="20657" y="11051"/>
                  <a:pt x="19335" y="12732"/>
                  <a:pt x="19222" y="14649"/>
                </a:cubicBezTo>
                <a:cubicBezTo>
                  <a:pt x="19099" y="16863"/>
                  <a:pt x="20924" y="18811"/>
                  <a:pt x="20944" y="21025"/>
                </a:cubicBezTo>
                <a:cubicBezTo>
                  <a:pt x="20996" y="26981"/>
                  <a:pt x="16393" y="25649"/>
                  <a:pt x="14168" y="28970"/>
                </a:cubicBezTo>
                <a:cubicBezTo>
                  <a:pt x="12764" y="31082"/>
                  <a:pt x="14496" y="34660"/>
                  <a:pt x="12856" y="37028"/>
                </a:cubicBezTo>
                <a:cubicBezTo>
                  <a:pt x="11236" y="39334"/>
                  <a:pt x="8714" y="38770"/>
                  <a:pt x="6520" y="39755"/>
                </a:cubicBezTo>
                <a:cubicBezTo>
                  <a:pt x="2748" y="41446"/>
                  <a:pt x="1" y="45947"/>
                  <a:pt x="8858" y="45947"/>
                </a:cubicBezTo>
                <a:cubicBezTo>
                  <a:pt x="10769" y="45947"/>
                  <a:pt x="13152" y="45689"/>
                  <a:pt x="15512" y="45689"/>
                </a:cubicBezTo>
                <a:cubicBezTo>
                  <a:pt x="18457" y="45689"/>
                  <a:pt x="21365" y="46090"/>
                  <a:pt x="23271" y="47894"/>
                </a:cubicBezTo>
                <a:cubicBezTo>
                  <a:pt x="24630" y="49179"/>
                  <a:pt x="25735" y="49880"/>
                  <a:pt x="27385" y="49880"/>
                </a:cubicBezTo>
                <a:cubicBezTo>
                  <a:pt x="27777" y="49880"/>
                  <a:pt x="28200" y="49841"/>
                  <a:pt x="28664" y="49760"/>
                </a:cubicBezTo>
                <a:cubicBezTo>
                  <a:pt x="29048" y="49693"/>
                  <a:pt x="29403" y="49663"/>
                  <a:pt x="29736" y="49663"/>
                </a:cubicBezTo>
                <a:cubicBezTo>
                  <a:pt x="32676" y="49663"/>
                  <a:pt x="33835" y="52005"/>
                  <a:pt x="37500" y="52005"/>
                </a:cubicBezTo>
                <a:cubicBezTo>
                  <a:pt x="41191" y="52005"/>
                  <a:pt x="42318" y="49798"/>
                  <a:pt x="46348" y="49798"/>
                </a:cubicBezTo>
                <a:cubicBezTo>
                  <a:pt x="47434" y="49798"/>
                  <a:pt x="48731" y="49958"/>
                  <a:pt x="50346" y="50365"/>
                </a:cubicBezTo>
                <a:cubicBezTo>
                  <a:pt x="50907" y="50506"/>
                  <a:pt x="51422" y="50566"/>
                  <a:pt x="51901" y="50566"/>
                </a:cubicBezTo>
                <a:cubicBezTo>
                  <a:pt x="54272" y="50566"/>
                  <a:pt x="55758" y="49090"/>
                  <a:pt x="57634" y="48663"/>
                </a:cubicBezTo>
                <a:cubicBezTo>
                  <a:pt x="58412" y="48485"/>
                  <a:pt x="59185" y="48426"/>
                  <a:pt x="59958" y="48426"/>
                </a:cubicBezTo>
                <a:cubicBezTo>
                  <a:pt x="61460" y="48426"/>
                  <a:pt x="62960" y="48650"/>
                  <a:pt x="64482" y="48663"/>
                </a:cubicBezTo>
                <a:cubicBezTo>
                  <a:pt x="64488" y="48663"/>
                  <a:pt x="64494" y="48663"/>
                  <a:pt x="64500" y="48663"/>
                </a:cubicBezTo>
                <a:cubicBezTo>
                  <a:pt x="66727" y="48663"/>
                  <a:pt x="68515" y="46763"/>
                  <a:pt x="69895" y="45239"/>
                </a:cubicBezTo>
                <a:cubicBezTo>
                  <a:pt x="71095" y="43927"/>
                  <a:pt x="72796" y="42953"/>
                  <a:pt x="74037" y="41651"/>
                </a:cubicBezTo>
                <a:cubicBezTo>
                  <a:pt x="75328" y="40318"/>
                  <a:pt x="75554" y="38442"/>
                  <a:pt x="75144" y="36679"/>
                </a:cubicBezTo>
                <a:cubicBezTo>
                  <a:pt x="74088" y="32107"/>
                  <a:pt x="68727" y="30364"/>
                  <a:pt x="67404" y="25956"/>
                </a:cubicBezTo>
                <a:cubicBezTo>
                  <a:pt x="66707" y="23619"/>
                  <a:pt x="67394" y="21118"/>
                  <a:pt x="67609" y="18688"/>
                </a:cubicBezTo>
                <a:cubicBezTo>
                  <a:pt x="68132" y="12619"/>
                  <a:pt x="65426" y="6355"/>
                  <a:pt x="60648" y="2573"/>
                </a:cubicBezTo>
                <a:cubicBezTo>
                  <a:pt x="59152" y="1394"/>
                  <a:pt x="57429" y="430"/>
                  <a:pt x="55543" y="112"/>
                </a:cubicBezTo>
                <a:cubicBezTo>
                  <a:pt x="55114" y="38"/>
                  <a:pt x="54677" y="0"/>
                  <a:pt x="54241" y="0"/>
                </a:cubicBezTo>
                <a:close/>
              </a:path>
            </a:pathLst>
          </a:custGeom>
          <a:solidFill>
            <a:srgbClr val="8FCEF9">
              <a:alpha val="6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5651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0779-1AF5-4375-B031-60FAA140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A2306-537E-4D11-ABAB-10EC4450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D5DAC-7C28-4BFB-BBF7-2F9367D1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0EEE2-BD89-4F98-9152-2E6F2C7B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3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8BB2E-3B36-44DE-9B1E-0C7E93E2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5D8BD-B63C-4F1D-B24E-B6B59C83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8C4CF-FE21-4894-86D4-9F3113BF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E021-C73D-477C-8071-8CAF6CDB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9E7E5-8DF0-4D78-8C04-0C70A975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A3751-962C-4BA6-8B92-46101070F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64006-2D39-4B76-A4D3-F99D83D4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7F987-7E12-4E65-916B-0A6FAAF7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06FE-E3A6-404B-968C-1F17F69B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9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1B520-FBDA-4A66-A17D-D2369317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F3B88-6809-4D6B-BE07-C55E7C154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B7FA42-28B7-4C8C-8121-6D062C646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B780D-EF4F-45E7-8E42-B854444D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6648-90DA-4B18-957D-8E8C51DF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08F40-5E19-4AFD-B215-CC412893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709F89-EEAF-4043-800E-7E131D7E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F3AD0-DA21-4819-8481-C63F48FD2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E084E-438D-4480-8CD0-491DE4A11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56935-358A-423A-A1F4-73F557E333AB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9CC1-03D5-468B-B7C6-43AECDEDE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0FE4-3017-4A4B-A5CD-9C7F06313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5EA5-087F-4248-AD9F-4FB42B226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ontserrat"/>
              <a:buNone/>
              <a:defRPr sz="30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83817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289761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ftware Quality Assurance (QA) Tester - KB Cambodia">
            <a:extLst>
              <a:ext uri="{FF2B5EF4-FFF2-40B4-BE49-F238E27FC236}">
                <a16:creationId xmlns:a16="http://schemas.microsoft.com/office/drawing/2014/main" id="{0D1A576D-B287-4069-B45C-6BE681C50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" b="4774"/>
          <a:stretch/>
        </p:blipFill>
        <p:spPr bwMode="auto">
          <a:xfrm>
            <a:off x="1290761" y="0"/>
            <a:ext cx="109249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A2B13F-7AB9-4FBD-8017-CB91994860B5}"/>
              </a:ext>
            </a:extLst>
          </p:cNvPr>
          <p:cNvSpPr/>
          <p:nvPr/>
        </p:nvSpPr>
        <p:spPr>
          <a:xfrm>
            <a:off x="503153" y="2091035"/>
            <a:ext cx="5756448" cy="2585323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AUTOMATION TEST</a:t>
            </a:r>
          </a:p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WITH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KATALON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814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52" y="1029367"/>
            <a:ext cx="10329299" cy="58862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960;p42">
            <a:extLst>
              <a:ext uri="{FF2B5EF4-FFF2-40B4-BE49-F238E27FC236}">
                <a16:creationId xmlns:a16="http://schemas.microsoft.com/office/drawing/2014/main" id="{24D3A0A5-C789-4033-9975-FC42B6EBE0AE}"/>
              </a:ext>
            </a:extLst>
          </p:cNvPr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5" name="Google Shape;1961;p42">
            <a:extLst>
              <a:ext uri="{FF2B5EF4-FFF2-40B4-BE49-F238E27FC236}">
                <a16:creationId xmlns:a16="http://schemas.microsoft.com/office/drawing/2014/main" id="{AA669367-D26F-494F-A8E4-3EB10A9EEE4B}"/>
              </a:ext>
            </a:extLst>
          </p:cNvPr>
          <p:cNvSpPr/>
          <p:nvPr/>
        </p:nvSpPr>
        <p:spPr>
          <a:xfrm>
            <a:off x="10642574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33A7D9-515C-40E2-93A0-F44D4FD4A6FB}"/>
              </a:ext>
            </a:extLst>
          </p:cNvPr>
          <p:cNvSpPr/>
          <p:nvPr/>
        </p:nvSpPr>
        <p:spPr>
          <a:xfrm>
            <a:off x="2854575" y="106037"/>
            <a:ext cx="73019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Katalon Role in CI/CD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subTitle" idx="1"/>
          </p:nvPr>
        </p:nvSpPr>
        <p:spPr>
          <a:xfrm>
            <a:off x="507833" y="2049900"/>
            <a:ext cx="11360800" cy="381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585" indent="0" algn="l"/>
            <a:endParaRPr sz="2000" b="1" i="1">
              <a:solidFill>
                <a:srgbClr val="6D6E71"/>
              </a:solidFill>
              <a:highlight>
                <a:srgbClr val="FFFFFF"/>
              </a:highlight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1040" t="20106" r="824" b="1750"/>
          <a:stretch/>
        </p:blipFill>
        <p:spPr>
          <a:xfrm>
            <a:off x="1" y="1798067"/>
            <a:ext cx="12192001" cy="42206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60;p42">
            <a:extLst>
              <a:ext uri="{FF2B5EF4-FFF2-40B4-BE49-F238E27FC236}">
                <a16:creationId xmlns:a16="http://schemas.microsoft.com/office/drawing/2014/main" id="{FE76F690-1CF9-41CC-A0EA-8DB08FF68ED6}"/>
              </a:ext>
            </a:extLst>
          </p:cNvPr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Google Shape;1961;p42">
            <a:extLst>
              <a:ext uri="{FF2B5EF4-FFF2-40B4-BE49-F238E27FC236}">
                <a16:creationId xmlns:a16="http://schemas.microsoft.com/office/drawing/2014/main" id="{8A03B3AB-1013-457F-8E85-670EC240373D}"/>
              </a:ext>
            </a:extLst>
          </p:cNvPr>
          <p:cNvSpPr/>
          <p:nvPr/>
        </p:nvSpPr>
        <p:spPr>
          <a:xfrm>
            <a:off x="10642574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1C50A0-1A10-4DF3-9F8E-E409B38117E8}"/>
              </a:ext>
            </a:extLst>
          </p:cNvPr>
          <p:cNvSpPr/>
          <p:nvPr/>
        </p:nvSpPr>
        <p:spPr>
          <a:xfrm>
            <a:off x="3637634" y="287156"/>
            <a:ext cx="4916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CI/CD Pipeline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t="12103"/>
          <a:stretch/>
        </p:blipFill>
        <p:spPr>
          <a:xfrm>
            <a:off x="0" y="829867"/>
            <a:ext cx="10747800" cy="602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8400" y="4972667"/>
            <a:ext cx="1080867" cy="10808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60;p42">
            <a:extLst>
              <a:ext uri="{FF2B5EF4-FFF2-40B4-BE49-F238E27FC236}">
                <a16:creationId xmlns:a16="http://schemas.microsoft.com/office/drawing/2014/main" id="{7E0DB139-8F8B-45AC-B7EA-DFC2924AA110}"/>
              </a:ext>
            </a:extLst>
          </p:cNvPr>
          <p:cNvSpPr/>
          <p:nvPr/>
        </p:nvSpPr>
        <p:spPr>
          <a:xfrm rot="10800000">
            <a:off x="4536" y="0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Google Shape;1961;p42">
            <a:extLst>
              <a:ext uri="{FF2B5EF4-FFF2-40B4-BE49-F238E27FC236}">
                <a16:creationId xmlns:a16="http://schemas.microsoft.com/office/drawing/2014/main" id="{766EE5F5-0223-4023-87A8-BBC7F82ED015}"/>
              </a:ext>
            </a:extLst>
          </p:cNvPr>
          <p:cNvSpPr/>
          <p:nvPr/>
        </p:nvSpPr>
        <p:spPr>
          <a:xfrm>
            <a:off x="10642574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94B99F-D611-45C2-AE24-7049B164BC3B}"/>
              </a:ext>
            </a:extLst>
          </p:cNvPr>
          <p:cNvSpPr/>
          <p:nvPr/>
        </p:nvSpPr>
        <p:spPr>
          <a:xfrm>
            <a:off x="3498331" y="-93463"/>
            <a:ext cx="61478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Automation Setup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2625213" y="2382419"/>
            <a:ext cx="11318499" cy="286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2300" dirty="0">
                <a:solidFill>
                  <a:srgbClr val="434343"/>
                </a:solidFill>
              </a:rPr>
              <a:t>1. </a:t>
            </a:r>
            <a:r>
              <a:rPr lang="en" sz="2300" b="1" dirty="0">
                <a:solidFill>
                  <a:srgbClr val="434343"/>
                </a:solidFill>
              </a:rPr>
              <a:t>Download &amp; Start Jenkins  </a:t>
            </a:r>
            <a:r>
              <a:rPr lang="en" sz="2300" dirty="0">
                <a:solidFill>
                  <a:srgbClr val="434343"/>
                </a:solidFill>
              </a:rPr>
              <a:t>https://www.jenkins.io/download/</a:t>
            </a:r>
            <a:endParaRPr sz="2300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2300" dirty="0">
                <a:solidFill>
                  <a:srgbClr val="434343"/>
                </a:solidFill>
              </a:rPr>
              <a:t>2. </a:t>
            </a:r>
            <a:r>
              <a:rPr lang="en" sz="2300" b="1" dirty="0">
                <a:solidFill>
                  <a:srgbClr val="434343"/>
                </a:solidFill>
              </a:rPr>
              <a:t>Create a job in Jenkins</a:t>
            </a:r>
            <a:endParaRPr sz="2300" b="1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" sz="2300" dirty="0">
                <a:solidFill>
                  <a:srgbClr val="434343"/>
                </a:solidFill>
              </a:rPr>
              <a:t>3. </a:t>
            </a:r>
            <a:r>
              <a:rPr lang="en" sz="2300" b="1" dirty="0">
                <a:solidFill>
                  <a:srgbClr val="434343"/>
                </a:solidFill>
              </a:rPr>
              <a:t>Add Katalon Studio Commands</a:t>
            </a:r>
            <a:endParaRPr sz="2300" b="1" dirty="0">
              <a:solidFill>
                <a:srgbClr val="434343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333"/>
              </a:spcAft>
            </a:pPr>
            <a:r>
              <a:rPr lang="en" sz="2300" dirty="0">
                <a:solidFill>
                  <a:srgbClr val="434343"/>
                </a:solidFill>
              </a:rPr>
              <a:t>4. </a:t>
            </a:r>
            <a:r>
              <a:rPr lang="en" sz="2300" b="1" dirty="0">
                <a:solidFill>
                  <a:srgbClr val="434343"/>
                </a:solidFill>
              </a:rPr>
              <a:t>Run &amp; Test</a:t>
            </a:r>
            <a:endParaRPr sz="2300" b="1" dirty="0">
              <a:solidFill>
                <a:srgbClr val="434343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930F95-F023-4F3E-A6ED-D73CA68DF61B}"/>
              </a:ext>
            </a:extLst>
          </p:cNvPr>
          <p:cNvSpPr/>
          <p:nvPr/>
        </p:nvSpPr>
        <p:spPr>
          <a:xfrm>
            <a:off x="2625213" y="1152147"/>
            <a:ext cx="6788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5400" b="1" i="0" u="none" strike="noStrike" kern="0" cap="none" spc="0" normalizeH="0" baseline="0" noProof="0" dirty="0">
                <a:ln w="13462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dist="38100" dir="2700000" algn="bl" rotWithShape="0">
                    <a:srgbClr val="5583F9"/>
                  </a:outerShdw>
                </a:effectLst>
                <a:uLnTx/>
                <a:uFillTx/>
              </a:rPr>
              <a:t>Four Steps To Start:</a:t>
            </a:r>
            <a:endParaRPr kumimoji="0" lang="en-US" sz="5400" b="1" i="0" u="none" strike="noStrike" kern="0" cap="none" spc="0" normalizeH="0" baseline="0" noProof="0" dirty="0">
              <a:ln w="13462">
                <a:solidFill>
                  <a:srgbClr val="FFFFFF"/>
                </a:solidFill>
                <a:prstDash val="solid"/>
              </a:ln>
              <a:solidFill>
                <a:srgbClr val="000000">
                  <a:lumMod val="85000"/>
                  <a:lumOff val="15000"/>
                </a:srgbClr>
              </a:solidFill>
              <a:effectLst>
                <a:outerShdw dist="38100" dir="2700000" algn="bl" rotWithShape="0">
                  <a:srgbClr val="5583F9"/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A19B06-F948-402A-B5AE-DA84BFB041EE}"/>
              </a:ext>
            </a:extLst>
          </p:cNvPr>
          <p:cNvSpPr/>
          <p:nvPr/>
        </p:nvSpPr>
        <p:spPr>
          <a:xfrm>
            <a:off x="1587342" y="2287406"/>
            <a:ext cx="541686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Demo 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Integrate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in CI/CD</a:t>
            </a:r>
          </a:p>
        </p:txBody>
      </p:sp>
    </p:spTree>
    <p:extLst>
      <p:ext uri="{BB962C8B-B14F-4D97-AF65-F5344CB8AC3E}">
        <p14:creationId xmlns:p14="http://schemas.microsoft.com/office/powerpoint/2010/main" val="283648629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2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961" name="Google Shape;1961;p42"/>
          <p:cNvSpPr/>
          <p:nvPr/>
        </p:nvSpPr>
        <p:spPr>
          <a:xfrm>
            <a:off x="10642574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8DB738-3CD2-4007-AF8D-094CAA6D0CAF}"/>
              </a:ext>
            </a:extLst>
          </p:cNvPr>
          <p:cNvSpPr/>
          <p:nvPr/>
        </p:nvSpPr>
        <p:spPr>
          <a:xfrm>
            <a:off x="676276" y="419408"/>
            <a:ext cx="117633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is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the outstanding of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Katalon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92309A-A173-48C0-AF11-A9C349EB2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188235"/>
            <a:ext cx="75819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3345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2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961" name="Google Shape;1961;p42"/>
          <p:cNvSpPr/>
          <p:nvPr/>
        </p:nvSpPr>
        <p:spPr>
          <a:xfrm>
            <a:off x="10642574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8DB738-3CD2-4007-AF8D-094CAA6D0CAF}"/>
              </a:ext>
            </a:extLst>
          </p:cNvPr>
          <p:cNvSpPr/>
          <p:nvPr/>
        </p:nvSpPr>
        <p:spPr>
          <a:xfrm>
            <a:off x="676276" y="419408"/>
            <a:ext cx="117633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Advantages of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Katalon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774C50-BE5A-4F00-A73D-5B0C28AFC60D}"/>
              </a:ext>
            </a:extLst>
          </p:cNvPr>
          <p:cNvSpPr txBox="1"/>
          <p:nvPr/>
        </p:nvSpPr>
        <p:spPr>
          <a:xfrm>
            <a:off x="1885950" y="2362200"/>
            <a:ext cx="10458450" cy="322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en-US" sz="23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ase of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Wider set of integration</a:t>
            </a:r>
            <a:endParaRPr lang="en-US" sz="23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Dual scripting interfaces for users with different programming skills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Intuitive analytics dashboard and reports</a:t>
            </a:r>
            <a:endParaRPr lang="en-US" sz="23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Supports several types of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User-friendly GUI</a:t>
            </a:r>
          </a:p>
        </p:txBody>
      </p:sp>
    </p:spTree>
    <p:extLst>
      <p:ext uri="{BB962C8B-B14F-4D97-AF65-F5344CB8AC3E}">
        <p14:creationId xmlns:p14="http://schemas.microsoft.com/office/powerpoint/2010/main" val="339662525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60;p42">
            <a:extLst>
              <a:ext uri="{FF2B5EF4-FFF2-40B4-BE49-F238E27FC236}">
                <a16:creationId xmlns:a16="http://schemas.microsoft.com/office/drawing/2014/main" id="{7BEF1D42-A265-4336-B5CE-AB525028D91F}"/>
              </a:ext>
            </a:extLst>
          </p:cNvPr>
          <p:cNvSpPr/>
          <p:nvPr/>
        </p:nvSpPr>
        <p:spPr>
          <a:xfrm rot="10800000">
            <a:off x="4536" y="0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6" name="Google Shape;1961;p42">
            <a:extLst>
              <a:ext uri="{FF2B5EF4-FFF2-40B4-BE49-F238E27FC236}">
                <a16:creationId xmlns:a16="http://schemas.microsoft.com/office/drawing/2014/main" id="{5677C947-BECB-4EF5-8601-B282963F1027}"/>
              </a:ext>
            </a:extLst>
          </p:cNvPr>
          <p:cNvSpPr/>
          <p:nvPr/>
        </p:nvSpPr>
        <p:spPr>
          <a:xfrm>
            <a:off x="10642574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2FA282-E4B8-4A09-A68F-F01AD9750B53}"/>
              </a:ext>
            </a:extLst>
          </p:cNvPr>
          <p:cNvSpPr/>
          <p:nvPr/>
        </p:nvSpPr>
        <p:spPr>
          <a:xfrm>
            <a:off x="4118535" y="440523"/>
            <a:ext cx="39549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5400" b="1" i="0" u="none" strike="noStrike" kern="0" cap="none" spc="0" normalizeH="0" baseline="0" noProof="0" dirty="0">
                <a:ln w="13462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dist="38100" dir="2700000" algn="bl" rotWithShape="0">
                    <a:srgbClr val="5583F9"/>
                  </a:outerShdw>
                </a:effectLst>
                <a:uLnTx/>
                <a:uFillTx/>
              </a:rPr>
              <a:t>Conclusion</a:t>
            </a:r>
            <a:endParaRPr kumimoji="0" lang="en-US" sz="5400" b="1" i="0" u="none" strike="noStrike" kern="0" cap="none" spc="0" normalizeH="0" baseline="0" noProof="0" dirty="0">
              <a:ln w="13462">
                <a:solidFill>
                  <a:srgbClr val="FFFFFF"/>
                </a:solidFill>
                <a:prstDash val="solid"/>
              </a:ln>
              <a:solidFill>
                <a:srgbClr val="000000">
                  <a:lumMod val="85000"/>
                  <a:lumOff val="15000"/>
                </a:srgbClr>
              </a:solidFill>
              <a:effectLst>
                <a:outerShdw dist="38100" dir="2700000" algn="bl" rotWithShape="0">
                  <a:srgbClr val="5583F9"/>
                </a:outerShdw>
              </a:effectLst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5BA58-AB9D-4E03-A0C8-140C7E2D5D6F}"/>
              </a:ext>
            </a:extLst>
          </p:cNvPr>
          <p:cNvSpPr txBox="1"/>
          <p:nvPr/>
        </p:nvSpPr>
        <p:spPr>
          <a:xfrm>
            <a:off x="1771650" y="2782669"/>
            <a:ext cx="2495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Katalon</a:t>
            </a:r>
            <a:r>
              <a:rPr lang="en-US" dirty="0"/>
              <a:t> is automation testing software tool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04CFE8-F757-4446-8B20-39FA754265EB}"/>
              </a:ext>
            </a:extLst>
          </p:cNvPr>
          <p:cNvSpPr txBox="1"/>
          <p:nvPr/>
        </p:nvSpPr>
        <p:spPr>
          <a:xfrm>
            <a:off x="4924425" y="2477869"/>
            <a:ext cx="2495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Katalon</a:t>
            </a:r>
            <a:r>
              <a:rPr lang="en-US" dirty="0"/>
              <a:t> </a:t>
            </a:r>
            <a:r>
              <a:rPr lang="en-US" dirty="0" err="1"/>
              <a:t>TestOps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Katalon</a:t>
            </a:r>
            <a:r>
              <a:rPr lang="en-US" dirty="0"/>
              <a:t> Recorder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Katalium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Katalon</a:t>
            </a:r>
            <a:r>
              <a:rPr lang="en-US" dirty="0"/>
              <a:t> Studio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F0BFD0-D375-4E5E-8607-073573F41B40}"/>
              </a:ext>
            </a:extLst>
          </p:cNvPr>
          <p:cNvSpPr txBox="1"/>
          <p:nvPr/>
        </p:nvSpPr>
        <p:spPr>
          <a:xfrm>
            <a:off x="8073465" y="2644169"/>
            <a:ext cx="2181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Take screenshot for automation testing &amp; analytic report</a:t>
            </a:r>
          </a:p>
        </p:txBody>
      </p:sp>
      <p:pic>
        <p:nvPicPr>
          <p:cNvPr id="1026" name="Picture 2" descr="Lucy Penetra | Home">
            <a:extLst>
              <a:ext uri="{FF2B5EF4-FFF2-40B4-BE49-F238E27FC236}">
                <a16:creationId xmlns:a16="http://schemas.microsoft.com/office/drawing/2014/main" id="{C831BFBD-0CFB-4F52-A18D-6670ACB99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19737" y="4276724"/>
            <a:ext cx="11525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42A809-6E36-46D1-9D1E-46CBCABD334E}"/>
              </a:ext>
            </a:extLst>
          </p:cNvPr>
          <p:cNvSpPr txBox="1"/>
          <p:nvPr/>
        </p:nvSpPr>
        <p:spPr>
          <a:xfrm>
            <a:off x="4505325" y="5591175"/>
            <a:ext cx="3371850" cy="64633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Integration: </a:t>
            </a:r>
          </a:p>
          <a:p>
            <a:pPr algn="ctr"/>
            <a:r>
              <a:rPr lang="en-US" dirty="0"/>
              <a:t>CI / CD with Jenkins</a:t>
            </a:r>
          </a:p>
        </p:txBody>
      </p:sp>
    </p:spTree>
    <p:extLst>
      <p:ext uri="{BB962C8B-B14F-4D97-AF65-F5344CB8AC3E}">
        <p14:creationId xmlns:p14="http://schemas.microsoft.com/office/powerpoint/2010/main" val="262458752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C8BB59-3996-4317-B94A-DF646C7F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dirty="0"/>
              <a:t>THANKS FOR LISTENING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EB3495E-43CA-4B8E-BBF8-53BB5C1B2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000" dirty="0"/>
              <a:t>Q &amp; A?</a:t>
            </a:r>
          </a:p>
        </p:txBody>
      </p:sp>
    </p:spTree>
    <p:extLst>
      <p:ext uri="{BB962C8B-B14F-4D97-AF65-F5344CB8AC3E}">
        <p14:creationId xmlns:p14="http://schemas.microsoft.com/office/powerpoint/2010/main" val="3278790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Picture 2" descr="Free Vector | Business team putting together jigsaw puzzle isolated flat  vector illustration. cartoon partners working in connection. teamwork,  partnership and cooperation concept">
            <a:extLst>
              <a:ext uri="{FF2B5EF4-FFF2-40B4-BE49-F238E27FC236}">
                <a16:creationId xmlns:a16="http://schemas.microsoft.com/office/drawing/2014/main" id="{E176B53D-318E-4A7E-BAA8-24E7A13C81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" t="2620" r="3225" b="5763"/>
          <a:stretch/>
        </p:blipFill>
        <p:spPr bwMode="auto">
          <a:xfrm>
            <a:off x="-26979" y="2949676"/>
            <a:ext cx="5552707" cy="390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6" name="Google Shape;793;p43">
            <a:extLst>
              <a:ext uri="{FF2B5EF4-FFF2-40B4-BE49-F238E27FC236}">
                <a16:creationId xmlns:a16="http://schemas.microsoft.com/office/drawing/2014/main" id="{8C2D962C-6C09-4462-B567-F839BA173DA2}"/>
              </a:ext>
            </a:extLst>
          </p:cNvPr>
          <p:cNvSpPr txBox="1">
            <a:spLocks/>
          </p:cNvSpPr>
          <p:nvPr/>
        </p:nvSpPr>
        <p:spPr>
          <a:xfrm>
            <a:off x="0" y="825910"/>
            <a:ext cx="51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Montserrat"/>
              <a:buNone/>
              <a:defRPr sz="5333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kern="0"/>
              <a:t>OUR TEAM</a:t>
            </a:r>
            <a:endParaRPr lang="en-US" kern="0" dirty="0"/>
          </a:p>
        </p:txBody>
      </p:sp>
      <p:sp>
        <p:nvSpPr>
          <p:cNvPr id="299" name="Google Shape;794;p43">
            <a:extLst>
              <a:ext uri="{FF2B5EF4-FFF2-40B4-BE49-F238E27FC236}">
                <a16:creationId xmlns:a16="http://schemas.microsoft.com/office/drawing/2014/main" id="{F8DD6347-0838-4FC5-A107-C5B88ED27F1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98593" y="2949676"/>
            <a:ext cx="4149277" cy="210812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vi-VN" sz="2300" b="1" i="0" u="none" strike="noStrike" kern="1200" cap="none" spc="0" normalizeH="0" baseline="0" noProof="0" dirty="0">
                <a:ln>
                  <a:noFill/>
                </a:ln>
                <a:solidFill>
                  <a:srgbClr val="07105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Lâm Tâm Như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7105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vi-VN" sz="2300" b="1" i="0" u="none" strike="noStrike" kern="1200" cap="none" spc="0" normalizeH="0" baseline="0" noProof="0" dirty="0">
                <a:ln>
                  <a:noFill/>
                </a:ln>
                <a:solidFill>
                  <a:srgbClr val="07105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Phan Thiều Ngọc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7105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vi-VN" sz="2300" b="1" i="0" u="none" strike="noStrike" kern="1200" cap="none" spc="0" normalizeH="0" baseline="0" noProof="0" dirty="0">
                <a:ln>
                  <a:noFill/>
                </a:ln>
                <a:solidFill>
                  <a:srgbClr val="07105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Đặng Minh Tiến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7105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vi-VN" sz="2300" b="1" i="0" u="none" strike="noStrike" kern="1200" cap="none" spc="0" normalizeH="0" baseline="0" noProof="0" dirty="0">
                <a:ln>
                  <a:noFill/>
                </a:ln>
                <a:solidFill>
                  <a:srgbClr val="07105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Đào Hữu Đức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7105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vi-VN" sz="2300" b="1" i="0" u="none" strike="noStrike" kern="1200" cap="none" spc="0" normalizeH="0" baseline="0" noProof="0" dirty="0">
                <a:ln>
                  <a:noFill/>
                </a:ln>
                <a:solidFill>
                  <a:srgbClr val="07105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Nguyễn Ngọc Phượng </a:t>
            </a:r>
            <a:endParaRPr kumimoji="0" lang="en-US" sz="2300" b="1" i="0" u="none" strike="noStrike" kern="1200" cap="none" spc="0" normalizeH="0" baseline="0" noProof="0" dirty="0">
              <a:ln>
                <a:noFill/>
              </a:ln>
              <a:solidFill>
                <a:srgbClr val="07105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vi-VN" sz="2300" b="1" i="0" u="none" strike="noStrike" kern="1200" cap="none" spc="0" normalizeH="0" baseline="0" noProof="0" dirty="0">
                <a:ln>
                  <a:noFill/>
                </a:ln>
                <a:solidFill>
                  <a:srgbClr val="07105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Mai Phước</a:t>
            </a:r>
            <a:r>
              <a:rPr kumimoji="0" lang="en-US" sz="2300" b="1" i="0" u="none" strike="noStrike" kern="1200" cap="none" spc="0" normalizeH="0" baseline="0" noProof="0" dirty="0">
                <a:ln>
                  <a:noFill/>
                </a:ln>
                <a:solidFill>
                  <a:srgbClr val="07105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en-US" sz="2300" b="1" i="0" u="none" strike="noStrike" kern="1200" cap="none" spc="0" normalizeH="0" baseline="0" noProof="0" dirty="0" err="1">
                <a:ln>
                  <a:noFill/>
                </a:ln>
                <a:solidFill>
                  <a:srgbClr val="07105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Sự</a:t>
            </a:r>
            <a:endParaRPr kumimoji="0" lang="vi-VN" sz="2300" b="1" i="0" u="none" strike="noStrike" kern="1200" cap="none" spc="0" normalizeH="0" baseline="0" noProof="0" dirty="0">
              <a:ln>
                <a:noFill/>
              </a:ln>
              <a:solidFill>
                <a:srgbClr val="07105C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2"/>
          <p:cNvSpPr txBox="1">
            <a:spLocks noGrp="1"/>
          </p:cNvSpPr>
          <p:nvPr>
            <p:ph type="title" idx="2"/>
          </p:nvPr>
        </p:nvSpPr>
        <p:spPr>
          <a:xfrm>
            <a:off x="1493400" y="2436867"/>
            <a:ext cx="2986800" cy="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INTRODUCTION</a:t>
            </a:r>
            <a:endParaRPr b="1" dirty="0"/>
          </a:p>
        </p:txBody>
      </p:sp>
      <p:sp>
        <p:nvSpPr>
          <p:cNvPr id="772" name="Google Shape;772;p42"/>
          <p:cNvSpPr txBox="1">
            <a:spLocks noGrp="1"/>
          </p:cNvSpPr>
          <p:nvPr>
            <p:ph type="subTitle" idx="1"/>
          </p:nvPr>
        </p:nvSpPr>
        <p:spPr>
          <a:xfrm>
            <a:off x="1493231" y="2944337"/>
            <a:ext cx="3076001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Introduce about 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Automation test and </a:t>
            </a:r>
            <a:r>
              <a:rPr lang="en-US" dirty="0" err="1"/>
              <a:t>Katalon</a:t>
            </a:r>
            <a:endParaRPr dirty="0"/>
          </a:p>
        </p:txBody>
      </p:sp>
      <p:sp>
        <p:nvSpPr>
          <p:cNvPr id="773" name="Google Shape;773;p42"/>
          <p:cNvSpPr txBox="1">
            <a:spLocks noGrp="1"/>
          </p:cNvSpPr>
          <p:nvPr>
            <p:ph type="title" idx="3"/>
          </p:nvPr>
        </p:nvSpPr>
        <p:spPr>
          <a:xfrm>
            <a:off x="1515400" y="1681369"/>
            <a:ext cx="2986800" cy="8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01</a:t>
            </a:r>
            <a:endParaRPr dirty="0"/>
          </a:p>
        </p:txBody>
      </p:sp>
      <p:sp>
        <p:nvSpPr>
          <p:cNvPr id="774" name="Google Shape;774;p42"/>
          <p:cNvSpPr txBox="1">
            <a:spLocks noGrp="1"/>
          </p:cNvSpPr>
          <p:nvPr>
            <p:ph type="title" idx="4"/>
          </p:nvPr>
        </p:nvSpPr>
        <p:spPr>
          <a:xfrm>
            <a:off x="1178560" y="4818564"/>
            <a:ext cx="3860799" cy="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[WEBUI] TAKE SCREENSHOT</a:t>
            </a:r>
          </a:p>
        </p:txBody>
      </p:sp>
      <p:sp>
        <p:nvSpPr>
          <p:cNvPr id="775" name="Google Shape;775;p42"/>
          <p:cNvSpPr txBox="1">
            <a:spLocks noGrp="1"/>
          </p:cNvSpPr>
          <p:nvPr>
            <p:ph type="subTitle" idx="5"/>
          </p:nvPr>
        </p:nvSpPr>
        <p:spPr>
          <a:xfrm>
            <a:off x="1515400" y="5260197"/>
            <a:ext cx="2986800" cy="105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Report with screenshot feature</a:t>
            </a:r>
          </a:p>
        </p:txBody>
      </p:sp>
      <p:sp>
        <p:nvSpPr>
          <p:cNvPr id="776" name="Google Shape;776;p42"/>
          <p:cNvSpPr txBox="1">
            <a:spLocks noGrp="1"/>
          </p:cNvSpPr>
          <p:nvPr>
            <p:ph type="title" idx="6"/>
          </p:nvPr>
        </p:nvSpPr>
        <p:spPr>
          <a:xfrm>
            <a:off x="1515400" y="4048375"/>
            <a:ext cx="2986800" cy="84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</a:t>
            </a:r>
            <a:endParaRPr dirty="0"/>
          </a:p>
        </p:txBody>
      </p:sp>
      <p:sp>
        <p:nvSpPr>
          <p:cNvPr id="777" name="Google Shape;777;p42"/>
          <p:cNvSpPr txBox="1">
            <a:spLocks noGrp="1"/>
          </p:cNvSpPr>
          <p:nvPr>
            <p:ph type="title" idx="7"/>
          </p:nvPr>
        </p:nvSpPr>
        <p:spPr>
          <a:xfrm>
            <a:off x="4589769" y="2434068"/>
            <a:ext cx="2986800" cy="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TEST CASE</a:t>
            </a:r>
            <a:endParaRPr b="1" dirty="0"/>
          </a:p>
        </p:txBody>
      </p:sp>
      <p:sp>
        <p:nvSpPr>
          <p:cNvPr id="778" name="Google Shape;778;p42"/>
          <p:cNvSpPr txBox="1">
            <a:spLocks noGrp="1"/>
          </p:cNvSpPr>
          <p:nvPr>
            <p:ph type="subTitle" idx="8"/>
          </p:nvPr>
        </p:nvSpPr>
        <p:spPr>
          <a:xfrm>
            <a:off x="4589768" y="2944337"/>
            <a:ext cx="3213199" cy="85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Introduce about Web Application Testing</a:t>
            </a:r>
          </a:p>
        </p:txBody>
      </p:sp>
      <p:sp>
        <p:nvSpPr>
          <p:cNvPr id="779" name="Google Shape;779;p42"/>
          <p:cNvSpPr txBox="1">
            <a:spLocks noGrp="1"/>
          </p:cNvSpPr>
          <p:nvPr>
            <p:ph type="title" idx="9"/>
          </p:nvPr>
        </p:nvSpPr>
        <p:spPr>
          <a:xfrm>
            <a:off x="4589769" y="1647267"/>
            <a:ext cx="2986800" cy="91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</a:t>
            </a:r>
            <a:endParaRPr dirty="0"/>
          </a:p>
        </p:txBody>
      </p:sp>
      <p:sp>
        <p:nvSpPr>
          <p:cNvPr id="780" name="Google Shape;780;p42"/>
          <p:cNvSpPr txBox="1">
            <a:spLocks noGrp="1"/>
          </p:cNvSpPr>
          <p:nvPr>
            <p:ph type="title" idx="13"/>
          </p:nvPr>
        </p:nvSpPr>
        <p:spPr>
          <a:xfrm>
            <a:off x="4589769" y="4805337"/>
            <a:ext cx="2986800" cy="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CI/CD</a:t>
            </a:r>
            <a:endParaRPr b="1" dirty="0"/>
          </a:p>
        </p:txBody>
      </p:sp>
      <p:sp>
        <p:nvSpPr>
          <p:cNvPr id="781" name="Google Shape;781;p42"/>
          <p:cNvSpPr txBox="1">
            <a:spLocks noGrp="1"/>
          </p:cNvSpPr>
          <p:nvPr>
            <p:ph type="subTitle" idx="14"/>
          </p:nvPr>
        </p:nvSpPr>
        <p:spPr>
          <a:xfrm>
            <a:off x="4589769" y="5260197"/>
            <a:ext cx="2986800" cy="105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Integrate in CI/CD</a:t>
            </a:r>
          </a:p>
        </p:txBody>
      </p:sp>
      <p:sp>
        <p:nvSpPr>
          <p:cNvPr id="782" name="Google Shape;782;p42"/>
          <p:cNvSpPr txBox="1">
            <a:spLocks noGrp="1"/>
          </p:cNvSpPr>
          <p:nvPr>
            <p:ph type="title" idx="15"/>
          </p:nvPr>
        </p:nvSpPr>
        <p:spPr>
          <a:xfrm>
            <a:off x="4589769" y="4016067"/>
            <a:ext cx="2986800" cy="8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05</a:t>
            </a:r>
            <a:endParaRPr dirty="0"/>
          </a:p>
        </p:txBody>
      </p:sp>
      <p:sp>
        <p:nvSpPr>
          <p:cNvPr id="783" name="Google Shape;783;p42"/>
          <p:cNvSpPr txBox="1">
            <a:spLocks noGrp="1"/>
          </p:cNvSpPr>
          <p:nvPr>
            <p:ph type="title" idx="16"/>
          </p:nvPr>
        </p:nvSpPr>
        <p:spPr>
          <a:xfrm>
            <a:off x="7576567" y="2434900"/>
            <a:ext cx="3213200" cy="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b="1" dirty="0"/>
              <a:t>KATALON STUDIO</a:t>
            </a:r>
          </a:p>
        </p:txBody>
      </p:sp>
      <p:sp>
        <p:nvSpPr>
          <p:cNvPr id="784" name="Google Shape;784;p42"/>
          <p:cNvSpPr txBox="1">
            <a:spLocks noGrp="1"/>
          </p:cNvSpPr>
          <p:nvPr>
            <p:ph type="subTitle" idx="17"/>
          </p:nvPr>
        </p:nvSpPr>
        <p:spPr>
          <a:xfrm>
            <a:off x="7406735" y="2881703"/>
            <a:ext cx="3890464" cy="9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How to create and execute automated tests with </a:t>
            </a:r>
            <a:r>
              <a:rPr lang="en-US" dirty="0" err="1"/>
              <a:t>Katalon</a:t>
            </a:r>
            <a:r>
              <a:rPr lang="en-US" dirty="0"/>
              <a:t> Studio</a:t>
            </a:r>
          </a:p>
        </p:txBody>
      </p:sp>
      <p:sp>
        <p:nvSpPr>
          <p:cNvPr id="785" name="Google Shape;785;p42"/>
          <p:cNvSpPr txBox="1">
            <a:spLocks noGrp="1"/>
          </p:cNvSpPr>
          <p:nvPr>
            <p:ph type="title" idx="18"/>
          </p:nvPr>
        </p:nvSpPr>
        <p:spPr>
          <a:xfrm>
            <a:off x="7691935" y="1686008"/>
            <a:ext cx="2986800" cy="88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03</a:t>
            </a:r>
            <a:endParaRPr dirty="0"/>
          </a:p>
        </p:txBody>
      </p:sp>
      <p:sp>
        <p:nvSpPr>
          <p:cNvPr id="786" name="Google Shape;786;p42"/>
          <p:cNvSpPr txBox="1">
            <a:spLocks noGrp="1"/>
          </p:cNvSpPr>
          <p:nvPr>
            <p:ph type="title" idx="19"/>
          </p:nvPr>
        </p:nvSpPr>
        <p:spPr>
          <a:xfrm>
            <a:off x="7691936" y="4803391"/>
            <a:ext cx="2986800" cy="59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dirty="0"/>
              <a:t>CONCLUSION</a:t>
            </a:r>
            <a:endParaRPr b="1" dirty="0"/>
          </a:p>
        </p:txBody>
      </p:sp>
      <p:sp>
        <p:nvSpPr>
          <p:cNvPr id="787" name="Google Shape;787;p42"/>
          <p:cNvSpPr txBox="1">
            <a:spLocks noGrp="1"/>
          </p:cNvSpPr>
          <p:nvPr>
            <p:ph type="subTitle" idx="20"/>
          </p:nvPr>
        </p:nvSpPr>
        <p:spPr>
          <a:xfrm>
            <a:off x="7691936" y="5250176"/>
            <a:ext cx="2986800" cy="105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Summary about Automation test and </a:t>
            </a:r>
            <a:r>
              <a:rPr lang="en-US" dirty="0" err="1"/>
              <a:t>Katalon</a:t>
            </a:r>
            <a:endParaRPr dirty="0"/>
          </a:p>
        </p:txBody>
      </p:sp>
      <p:sp>
        <p:nvSpPr>
          <p:cNvPr id="788" name="Google Shape;788;p42"/>
          <p:cNvSpPr txBox="1">
            <a:spLocks noGrp="1"/>
          </p:cNvSpPr>
          <p:nvPr>
            <p:ph type="title" idx="21"/>
          </p:nvPr>
        </p:nvSpPr>
        <p:spPr>
          <a:xfrm>
            <a:off x="7691935" y="4052819"/>
            <a:ext cx="2986800" cy="84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06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7FAF1A-4C2A-4007-B102-658B95CD35C5}"/>
              </a:ext>
            </a:extLst>
          </p:cNvPr>
          <p:cNvSpPr/>
          <p:nvPr/>
        </p:nvSpPr>
        <p:spPr>
          <a:xfrm>
            <a:off x="4686118" y="329317"/>
            <a:ext cx="27206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OUTLINE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28"/>
          <p:cNvSpPr txBox="1"/>
          <p:nvPr/>
        </p:nvSpPr>
        <p:spPr>
          <a:xfrm>
            <a:off x="605333" y="2368614"/>
            <a:ext cx="32635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dirty="0" err="1">
                <a:solidFill>
                  <a:srgbClr val="4D5156"/>
                </a:solidFill>
                <a:latin typeface="arial" panose="020B0604020202020204" pitchFamily="34" charset="0"/>
              </a:rPr>
              <a:t>Katalon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 is an a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utomation testing software tool</a:t>
            </a:r>
            <a:endParaRPr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7" name="Google Shape;1607;p28"/>
          <p:cNvSpPr txBox="1"/>
          <p:nvPr/>
        </p:nvSpPr>
        <p:spPr>
          <a:xfrm>
            <a:off x="605333" y="1764867"/>
            <a:ext cx="27916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4B93F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is Katalon?</a:t>
            </a:r>
            <a:endParaRPr sz="2400" b="1" kern="0" dirty="0">
              <a:solidFill>
                <a:srgbClr val="4B93F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0" name="Google Shape;1610;p28"/>
          <p:cNvSpPr txBox="1"/>
          <p:nvPr/>
        </p:nvSpPr>
        <p:spPr>
          <a:xfrm>
            <a:off x="9037955" y="2227344"/>
            <a:ext cx="25128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KMS Technology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28"/>
          <p:cNvSpPr txBox="1"/>
          <p:nvPr/>
        </p:nvSpPr>
        <p:spPr>
          <a:xfrm>
            <a:off x="8452700" y="1764867"/>
            <a:ext cx="30908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5F72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Developed by</a:t>
            </a:r>
            <a:endParaRPr sz="2400" b="1" kern="0" dirty="0">
              <a:solidFill>
                <a:srgbClr val="5F72F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4" name="Google Shape;1614;p28"/>
          <p:cNvSpPr txBox="1"/>
          <p:nvPr/>
        </p:nvSpPr>
        <p:spPr>
          <a:xfrm>
            <a:off x="610055" y="4869400"/>
            <a:ext cx="27916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42A4F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Technologies</a:t>
            </a:r>
            <a:endParaRPr sz="2400" b="1" kern="0" dirty="0">
              <a:solidFill>
                <a:srgbClr val="42A4FC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5" name="Google Shape;1615;p28"/>
          <p:cNvSpPr txBox="1"/>
          <p:nvPr/>
        </p:nvSpPr>
        <p:spPr>
          <a:xfrm>
            <a:off x="609600" y="5331835"/>
            <a:ext cx="2512800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 on Selenium and Appium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6" name="Google Shape;1616;p28"/>
          <p:cNvSpPr txBox="1"/>
          <p:nvPr/>
        </p:nvSpPr>
        <p:spPr>
          <a:xfrm>
            <a:off x="8491631" y="4869400"/>
            <a:ext cx="30908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-US" sz="2400" b="1" kern="0" dirty="0">
                <a:solidFill>
                  <a:srgbClr val="5583F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Supported technologies</a:t>
            </a:r>
            <a:endParaRPr sz="2400" b="1" kern="0" dirty="0">
              <a:solidFill>
                <a:srgbClr val="5583F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17" name="Google Shape;1617;p28"/>
          <p:cNvSpPr txBox="1"/>
          <p:nvPr/>
        </p:nvSpPr>
        <p:spPr>
          <a:xfrm>
            <a:off x="8743285" y="5435327"/>
            <a:ext cx="3258958" cy="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85750" indent="-28575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Support for testing Web, API, Mobile, Desktop App. </a:t>
            </a:r>
          </a:p>
          <a:p>
            <a:pPr marL="285750" indent="-285750" defTabSz="121917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Support for most OS now.</a:t>
            </a:r>
            <a:endParaRPr sz="1600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1" name="Google Shape;1621;p28"/>
          <p:cNvGrpSpPr/>
          <p:nvPr/>
        </p:nvGrpSpPr>
        <p:grpSpPr>
          <a:xfrm>
            <a:off x="4056119" y="1640409"/>
            <a:ext cx="4958799" cy="3869533"/>
            <a:chOff x="2932200" y="1255075"/>
            <a:chExt cx="3719100" cy="2902150"/>
          </a:xfrm>
        </p:grpSpPr>
        <p:sp>
          <p:nvSpPr>
            <p:cNvPr id="1622" name="Google Shape;1622;p28"/>
            <p:cNvSpPr/>
            <p:nvPr/>
          </p:nvSpPr>
          <p:spPr>
            <a:xfrm>
              <a:off x="3259625" y="2212400"/>
              <a:ext cx="2684350" cy="1876200"/>
            </a:xfrm>
            <a:custGeom>
              <a:avLst/>
              <a:gdLst/>
              <a:ahLst/>
              <a:cxnLst/>
              <a:rect l="l" t="t" r="r" b="b"/>
              <a:pathLst>
                <a:path w="107374" h="75048" extrusionOk="0">
                  <a:moveTo>
                    <a:pt x="107374" y="69331"/>
                  </a:moveTo>
                  <a:lnTo>
                    <a:pt x="107374" y="69331"/>
                  </a:lnTo>
                  <a:lnTo>
                    <a:pt x="107353" y="69622"/>
                  </a:lnTo>
                  <a:lnTo>
                    <a:pt x="107332" y="69913"/>
                  </a:lnTo>
                  <a:lnTo>
                    <a:pt x="107290" y="70204"/>
                  </a:lnTo>
                  <a:lnTo>
                    <a:pt x="107249" y="70474"/>
                  </a:lnTo>
                  <a:lnTo>
                    <a:pt x="107187" y="70765"/>
                  </a:lnTo>
                  <a:lnTo>
                    <a:pt x="107103" y="71036"/>
                  </a:lnTo>
                  <a:lnTo>
                    <a:pt x="107020" y="71285"/>
                  </a:lnTo>
                  <a:lnTo>
                    <a:pt x="106916" y="71555"/>
                  </a:lnTo>
                  <a:lnTo>
                    <a:pt x="106792" y="71805"/>
                  </a:lnTo>
                  <a:lnTo>
                    <a:pt x="106667" y="72054"/>
                  </a:lnTo>
                  <a:lnTo>
                    <a:pt x="106542" y="72283"/>
                  </a:lnTo>
                  <a:lnTo>
                    <a:pt x="106397" y="72512"/>
                  </a:lnTo>
                  <a:lnTo>
                    <a:pt x="106230" y="72740"/>
                  </a:lnTo>
                  <a:lnTo>
                    <a:pt x="106064" y="72969"/>
                  </a:lnTo>
                  <a:lnTo>
                    <a:pt x="105877" y="73177"/>
                  </a:lnTo>
                  <a:lnTo>
                    <a:pt x="105690" y="73364"/>
                  </a:lnTo>
                  <a:lnTo>
                    <a:pt x="105503" y="73551"/>
                  </a:lnTo>
                  <a:lnTo>
                    <a:pt x="105295" y="73738"/>
                  </a:lnTo>
                  <a:lnTo>
                    <a:pt x="105066" y="73905"/>
                  </a:lnTo>
                  <a:lnTo>
                    <a:pt x="104837" y="74071"/>
                  </a:lnTo>
                  <a:lnTo>
                    <a:pt x="104609" y="74216"/>
                  </a:lnTo>
                  <a:lnTo>
                    <a:pt x="104380" y="74341"/>
                  </a:lnTo>
                  <a:lnTo>
                    <a:pt x="104131" y="74487"/>
                  </a:lnTo>
                  <a:lnTo>
                    <a:pt x="103881" y="74591"/>
                  </a:lnTo>
                  <a:lnTo>
                    <a:pt x="103611" y="74695"/>
                  </a:lnTo>
                  <a:lnTo>
                    <a:pt x="103361" y="74778"/>
                  </a:lnTo>
                  <a:lnTo>
                    <a:pt x="103070" y="74861"/>
                  </a:lnTo>
                  <a:lnTo>
                    <a:pt x="102800" y="74923"/>
                  </a:lnTo>
                  <a:lnTo>
                    <a:pt x="102530" y="74965"/>
                  </a:lnTo>
                  <a:lnTo>
                    <a:pt x="102239" y="75006"/>
                  </a:lnTo>
                  <a:lnTo>
                    <a:pt x="101948" y="75027"/>
                  </a:lnTo>
                  <a:lnTo>
                    <a:pt x="101657" y="75048"/>
                  </a:lnTo>
                  <a:lnTo>
                    <a:pt x="5717" y="75048"/>
                  </a:lnTo>
                  <a:lnTo>
                    <a:pt x="5717" y="75048"/>
                  </a:lnTo>
                  <a:lnTo>
                    <a:pt x="5426" y="75027"/>
                  </a:lnTo>
                  <a:lnTo>
                    <a:pt x="5135" y="75006"/>
                  </a:lnTo>
                  <a:lnTo>
                    <a:pt x="4844" y="74965"/>
                  </a:lnTo>
                  <a:lnTo>
                    <a:pt x="4553" y="74923"/>
                  </a:lnTo>
                  <a:lnTo>
                    <a:pt x="4283" y="74861"/>
                  </a:lnTo>
                  <a:lnTo>
                    <a:pt x="4012" y="74778"/>
                  </a:lnTo>
                  <a:lnTo>
                    <a:pt x="3742" y="74695"/>
                  </a:lnTo>
                  <a:lnTo>
                    <a:pt x="3493" y="74591"/>
                  </a:lnTo>
                  <a:lnTo>
                    <a:pt x="3243" y="74487"/>
                  </a:lnTo>
                  <a:lnTo>
                    <a:pt x="2994" y="74341"/>
                  </a:lnTo>
                  <a:lnTo>
                    <a:pt x="2744" y="74216"/>
                  </a:lnTo>
                  <a:lnTo>
                    <a:pt x="2516" y="74071"/>
                  </a:lnTo>
                  <a:lnTo>
                    <a:pt x="2287" y="73905"/>
                  </a:lnTo>
                  <a:lnTo>
                    <a:pt x="2079" y="73738"/>
                  </a:lnTo>
                  <a:lnTo>
                    <a:pt x="1871" y="73551"/>
                  </a:lnTo>
                  <a:lnTo>
                    <a:pt x="1663" y="73364"/>
                  </a:lnTo>
                  <a:lnTo>
                    <a:pt x="1476" y="73177"/>
                  </a:lnTo>
                  <a:lnTo>
                    <a:pt x="1310" y="72969"/>
                  </a:lnTo>
                  <a:lnTo>
                    <a:pt x="1144" y="72740"/>
                  </a:lnTo>
                  <a:lnTo>
                    <a:pt x="977" y="72512"/>
                  </a:lnTo>
                  <a:lnTo>
                    <a:pt x="832" y="72283"/>
                  </a:lnTo>
                  <a:lnTo>
                    <a:pt x="686" y="72054"/>
                  </a:lnTo>
                  <a:lnTo>
                    <a:pt x="561" y="71805"/>
                  </a:lnTo>
                  <a:lnTo>
                    <a:pt x="458" y="71555"/>
                  </a:lnTo>
                  <a:lnTo>
                    <a:pt x="354" y="71285"/>
                  </a:lnTo>
                  <a:lnTo>
                    <a:pt x="250" y="71036"/>
                  </a:lnTo>
                  <a:lnTo>
                    <a:pt x="187" y="70765"/>
                  </a:lnTo>
                  <a:lnTo>
                    <a:pt x="125" y="70474"/>
                  </a:lnTo>
                  <a:lnTo>
                    <a:pt x="63" y="70204"/>
                  </a:lnTo>
                  <a:lnTo>
                    <a:pt x="21" y="69913"/>
                  </a:lnTo>
                  <a:lnTo>
                    <a:pt x="0" y="69622"/>
                  </a:lnTo>
                  <a:lnTo>
                    <a:pt x="0" y="69331"/>
                  </a:lnTo>
                  <a:lnTo>
                    <a:pt x="0" y="5697"/>
                  </a:lnTo>
                  <a:lnTo>
                    <a:pt x="0" y="5697"/>
                  </a:lnTo>
                  <a:lnTo>
                    <a:pt x="0" y="5406"/>
                  </a:lnTo>
                  <a:lnTo>
                    <a:pt x="21" y="5115"/>
                  </a:lnTo>
                  <a:lnTo>
                    <a:pt x="63" y="4824"/>
                  </a:lnTo>
                  <a:lnTo>
                    <a:pt x="125" y="4553"/>
                  </a:lnTo>
                  <a:lnTo>
                    <a:pt x="187" y="4283"/>
                  </a:lnTo>
                  <a:lnTo>
                    <a:pt x="250" y="4013"/>
                  </a:lnTo>
                  <a:lnTo>
                    <a:pt x="354" y="3743"/>
                  </a:lnTo>
                  <a:lnTo>
                    <a:pt x="458" y="3472"/>
                  </a:lnTo>
                  <a:lnTo>
                    <a:pt x="561" y="3223"/>
                  </a:lnTo>
                  <a:lnTo>
                    <a:pt x="686" y="2974"/>
                  </a:lnTo>
                  <a:lnTo>
                    <a:pt x="832" y="2745"/>
                  </a:lnTo>
                  <a:lnTo>
                    <a:pt x="977" y="2516"/>
                  </a:lnTo>
                  <a:lnTo>
                    <a:pt x="1144" y="2288"/>
                  </a:lnTo>
                  <a:lnTo>
                    <a:pt x="1310" y="2080"/>
                  </a:lnTo>
                  <a:lnTo>
                    <a:pt x="1476" y="1872"/>
                  </a:lnTo>
                  <a:lnTo>
                    <a:pt x="1663" y="1664"/>
                  </a:lnTo>
                  <a:lnTo>
                    <a:pt x="1871" y="1477"/>
                  </a:lnTo>
                  <a:lnTo>
                    <a:pt x="2079" y="1290"/>
                  </a:lnTo>
                  <a:lnTo>
                    <a:pt x="2287" y="1123"/>
                  </a:lnTo>
                  <a:lnTo>
                    <a:pt x="2516" y="978"/>
                  </a:lnTo>
                  <a:lnTo>
                    <a:pt x="2744" y="812"/>
                  </a:lnTo>
                  <a:lnTo>
                    <a:pt x="2994" y="687"/>
                  </a:lnTo>
                  <a:lnTo>
                    <a:pt x="3243" y="562"/>
                  </a:lnTo>
                  <a:lnTo>
                    <a:pt x="3493" y="437"/>
                  </a:lnTo>
                  <a:lnTo>
                    <a:pt x="3742" y="333"/>
                  </a:lnTo>
                  <a:lnTo>
                    <a:pt x="4012" y="250"/>
                  </a:lnTo>
                  <a:lnTo>
                    <a:pt x="4283" y="167"/>
                  </a:lnTo>
                  <a:lnTo>
                    <a:pt x="4553" y="105"/>
                  </a:lnTo>
                  <a:lnTo>
                    <a:pt x="4844" y="63"/>
                  </a:lnTo>
                  <a:lnTo>
                    <a:pt x="5135" y="22"/>
                  </a:lnTo>
                  <a:lnTo>
                    <a:pt x="5426" y="1"/>
                  </a:lnTo>
                  <a:lnTo>
                    <a:pt x="5717" y="1"/>
                  </a:lnTo>
                  <a:lnTo>
                    <a:pt x="101657" y="1"/>
                  </a:lnTo>
                  <a:lnTo>
                    <a:pt x="101657" y="1"/>
                  </a:lnTo>
                  <a:lnTo>
                    <a:pt x="101948" y="1"/>
                  </a:lnTo>
                  <a:lnTo>
                    <a:pt x="102239" y="22"/>
                  </a:lnTo>
                  <a:lnTo>
                    <a:pt x="102530" y="63"/>
                  </a:lnTo>
                  <a:lnTo>
                    <a:pt x="102800" y="105"/>
                  </a:lnTo>
                  <a:lnTo>
                    <a:pt x="103070" y="167"/>
                  </a:lnTo>
                  <a:lnTo>
                    <a:pt x="103361" y="250"/>
                  </a:lnTo>
                  <a:lnTo>
                    <a:pt x="103611" y="333"/>
                  </a:lnTo>
                  <a:lnTo>
                    <a:pt x="103881" y="437"/>
                  </a:lnTo>
                  <a:lnTo>
                    <a:pt x="104131" y="562"/>
                  </a:lnTo>
                  <a:lnTo>
                    <a:pt x="104380" y="687"/>
                  </a:lnTo>
                  <a:lnTo>
                    <a:pt x="104609" y="812"/>
                  </a:lnTo>
                  <a:lnTo>
                    <a:pt x="104837" y="978"/>
                  </a:lnTo>
                  <a:lnTo>
                    <a:pt x="105066" y="1123"/>
                  </a:lnTo>
                  <a:lnTo>
                    <a:pt x="105295" y="1290"/>
                  </a:lnTo>
                  <a:lnTo>
                    <a:pt x="105503" y="1477"/>
                  </a:lnTo>
                  <a:lnTo>
                    <a:pt x="105690" y="1664"/>
                  </a:lnTo>
                  <a:lnTo>
                    <a:pt x="105877" y="1872"/>
                  </a:lnTo>
                  <a:lnTo>
                    <a:pt x="106064" y="2080"/>
                  </a:lnTo>
                  <a:lnTo>
                    <a:pt x="106230" y="2288"/>
                  </a:lnTo>
                  <a:lnTo>
                    <a:pt x="106397" y="2516"/>
                  </a:lnTo>
                  <a:lnTo>
                    <a:pt x="106542" y="2745"/>
                  </a:lnTo>
                  <a:lnTo>
                    <a:pt x="106667" y="2974"/>
                  </a:lnTo>
                  <a:lnTo>
                    <a:pt x="106792" y="3223"/>
                  </a:lnTo>
                  <a:lnTo>
                    <a:pt x="106916" y="3472"/>
                  </a:lnTo>
                  <a:lnTo>
                    <a:pt x="107020" y="3743"/>
                  </a:lnTo>
                  <a:lnTo>
                    <a:pt x="107103" y="4013"/>
                  </a:lnTo>
                  <a:lnTo>
                    <a:pt x="107187" y="4283"/>
                  </a:lnTo>
                  <a:lnTo>
                    <a:pt x="107249" y="4553"/>
                  </a:lnTo>
                  <a:lnTo>
                    <a:pt x="107290" y="4824"/>
                  </a:lnTo>
                  <a:lnTo>
                    <a:pt x="107332" y="5115"/>
                  </a:lnTo>
                  <a:lnTo>
                    <a:pt x="107353" y="5406"/>
                  </a:lnTo>
                  <a:lnTo>
                    <a:pt x="107374" y="5697"/>
                  </a:lnTo>
                  <a:lnTo>
                    <a:pt x="107374" y="69331"/>
                  </a:lnTo>
                  <a:close/>
                </a:path>
              </a:pathLst>
            </a:custGeom>
            <a:solidFill>
              <a:srgbClr val="00040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>
              <a:off x="3259625" y="2212400"/>
              <a:ext cx="2684350" cy="1876200"/>
            </a:xfrm>
            <a:custGeom>
              <a:avLst/>
              <a:gdLst/>
              <a:ahLst/>
              <a:cxnLst/>
              <a:rect l="l" t="t" r="r" b="b"/>
              <a:pathLst>
                <a:path w="107374" h="75048" fill="none" extrusionOk="0">
                  <a:moveTo>
                    <a:pt x="107374" y="69331"/>
                  </a:moveTo>
                  <a:lnTo>
                    <a:pt x="107374" y="69331"/>
                  </a:lnTo>
                  <a:lnTo>
                    <a:pt x="107353" y="69622"/>
                  </a:lnTo>
                  <a:lnTo>
                    <a:pt x="107332" y="69913"/>
                  </a:lnTo>
                  <a:lnTo>
                    <a:pt x="107290" y="70204"/>
                  </a:lnTo>
                  <a:lnTo>
                    <a:pt x="107249" y="70474"/>
                  </a:lnTo>
                  <a:lnTo>
                    <a:pt x="107187" y="70765"/>
                  </a:lnTo>
                  <a:lnTo>
                    <a:pt x="107103" y="71036"/>
                  </a:lnTo>
                  <a:lnTo>
                    <a:pt x="107020" y="71285"/>
                  </a:lnTo>
                  <a:lnTo>
                    <a:pt x="106916" y="71555"/>
                  </a:lnTo>
                  <a:lnTo>
                    <a:pt x="106792" y="71805"/>
                  </a:lnTo>
                  <a:lnTo>
                    <a:pt x="106667" y="72054"/>
                  </a:lnTo>
                  <a:lnTo>
                    <a:pt x="106542" y="72283"/>
                  </a:lnTo>
                  <a:lnTo>
                    <a:pt x="106397" y="72512"/>
                  </a:lnTo>
                  <a:lnTo>
                    <a:pt x="106230" y="72740"/>
                  </a:lnTo>
                  <a:lnTo>
                    <a:pt x="106064" y="72969"/>
                  </a:lnTo>
                  <a:lnTo>
                    <a:pt x="105877" y="73177"/>
                  </a:lnTo>
                  <a:lnTo>
                    <a:pt x="105690" y="73364"/>
                  </a:lnTo>
                  <a:lnTo>
                    <a:pt x="105503" y="73551"/>
                  </a:lnTo>
                  <a:lnTo>
                    <a:pt x="105295" y="73738"/>
                  </a:lnTo>
                  <a:lnTo>
                    <a:pt x="105066" y="73905"/>
                  </a:lnTo>
                  <a:lnTo>
                    <a:pt x="104837" y="74071"/>
                  </a:lnTo>
                  <a:lnTo>
                    <a:pt x="104609" y="74216"/>
                  </a:lnTo>
                  <a:lnTo>
                    <a:pt x="104380" y="74341"/>
                  </a:lnTo>
                  <a:lnTo>
                    <a:pt x="104131" y="74487"/>
                  </a:lnTo>
                  <a:lnTo>
                    <a:pt x="103881" y="74591"/>
                  </a:lnTo>
                  <a:lnTo>
                    <a:pt x="103611" y="74695"/>
                  </a:lnTo>
                  <a:lnTo>
                    <a:pt x="103361" y="74778"/>
                  </a:lnTo>
                  <a:lnTo>
                    <a:pt x="103070" y="74861"/>
                  </a:lnTo>
                  <a:lnTo>
                    <a:pt x="102800" y="74923"/>
                  </a:lnTo>
                  <a:lnTo>
                    <a:pt x="102530" y="74965"/>
                  </a:lnTo>
                  <a:lnTo>
                    <a:pt x="102239" y="75006"/>
                  </a:lnTo>
                  <a:lnTo>
                    <a:pt x="101948" y="75027"/>
                  </a:lnTo>
                  <a:lnTo>
                    <a:pt x="101657" y="75048"/>
                  </a:lnTo>
                  <a:lnTo>
                    <a:pt x="5717" y="75048"/>
                  </a:lnTo>
                  <a:lnTo>
                    <a:pt x="5717" y="75048"/>
                  </a:lnTo>
                  <a:lnTo>
                    <a:pt x="5426" y="75027"/>
                  </a:lnTo>
                  <a:lnTo>
                    <a:pt x="5135" y="75006"/>
                  </a:lnTo>
                  <a:lnTo>
                    <a:pt x="4844" y="74965"/>
                  </a:lnTo>
                  <a:lnTo>
                    <a:pt x="4553" y="74923"/>
                  </a:lnTo>
                  <a:lnTo>
                    <a:pt x="4283" y="74861"/>
                  </a:lnTo>
                  <a:lnTo>
                    <a:pt x="4012" y="74778"/>
                  </a:lnTo>
                  <a:lnTo>
                    <a:pt x="3742" y="74695"/>
                  </a:lnTo>
                  <a:lnTo>
                    <a:pt x="3493" y="74591"/>
                  </a:lnTo>
                  <a:lnTo>
                    <a:pt x="3243" y="74487"/>
                  </a:lnTo>
                  <a:lnTo>
                    <a:pt x="2994" y="74341"/>
                  </a:lnTo>
                  <a:lnTo>
                    <a:pt x="2744" y="74216"/>
                  </a:lnTo>
                  <a:lnTo>
                    <a:pt x="2516" y="74071"/>
                  </a:lnTo>
                  <a:lnTo>
                    <a:pt x="2287" y="73905"/>
                  </a:lnTo>
                  <a:lnTo>
                    <a:pt x="2079" y="73738"/>
                  </a:lnTo>
                  <a:lnTo>
                    <a:pt x="1871" y="73551"/>
                  </a:lnTo>
                  <a:lnTo>
                    <a:pt x="1663" y="73364"/>
                  </a:lnTo>
                  <a:lnTo>
                    <a:pt x="1476" y="73177"/>
                  </a:lnTo>
                  <a:lnTo>
                    <a:pt x="1310" y="72969"/>
                  </a:lnTo>
                  <a:lnTo>
                    <a:pt x="1144" y="72740"/>
                  </a:lnTo>
                  <a:lnTo>
                    <a:pt x="977" y="72512"/>
                  </a:lnTo>
                  <a:lnTo>
                    <a:pt x="832" y="72283"/>
                  </a:lnTo>
                  <a:lnTo>
                    <a:pt x="686" y="72054"/>
                  </a:lnTo>
                  <a:lnTo>
                    <a:pt x="561" y="71805"/>
                  </a:lnTo>
                  <a:lnTo>
                    <a:pt x="458" y="71555"/>
                  </a:lnTo>
                  <a:lnTo>
                    <a:pt x="354" y="71285"/>
                  </a:lnTo>
                  <a:lnTo>
                    <a:pt x="250" y="71036"/>
                  </a:lnTo>
                  <a:lnTo>
                    <a:pt x="187" y="70765"/>
                  </a:lnTo>
                  <a:lnTo>
                    <a:pt x="125" y="70474"/>
                  </a:lnTo>
                  <a:lnTo>
                    <a:pt x="63" y="70204"/>
                  </a:lnTo>
                  <a:lnTo>
                    <a:pt x="21" y="69913"/>
                  </a:lnTo>
                  <a:lnTo>
                    <a:pt x="0" y="69622"/>
                  </a:lnTo>
                  <a:lnTo>
                    <a:pt x="0" y="69331"/>
                  </a:lnTo>
                  <a:lnTo>
                    <a:pt x="0" y="5697"/>
                  </a:lnTo>
                  <a:lnTo>
                    <a:pt x="0" y="5697"/>
                  </a:lnTo>
                  <a:lnTo>
                    <a:pt x="0" y="5406"/>
                  </a:lnTo>
                  <a:lnTo>
                    <a:pt x="21" y="5115"/>
                  </a:lnTo>
                  <a:lnTo>
                    <a:pt x="63" y="4824"/>
                  </a:lnTo>
                  <a:lnTo>
                    <a:pt x="125" y="4553"/>
                  </a:lnTo>
                  <a:lnTo>
                    <a:pt x="187" y="4283"/>
                  </a:lnTo>
                  <a:lnTo>
                    <a:pt x="250" y="4013"/>
                  </a:lnTo>
                  <a:lnTo>
                    <a:pt x="354" y="3743"/>
                  </a:lnTo>
                  <a:lnTo>
                    <a:pt x="458" y="3472"/>
                  </a:lnTo>
                  <a:lnTo>
                    <a:pt x="561" y="3223"/>
                  </a:lnTo>
                  <a:lnTo>
                    <a:pt x="686" y="2974"/>
                  </a:lnTo>
                  <a:lnTo>
                    <a:pt x="832" y="2745"/>
                  </a:lnTo>
                  <a:lnTo>
                    <a:pt x="977" y="2516"/>
                  </a:lnTo>
                  <a:lnTo>
                    <a:pt x="1144" y="2288"/>
                  </a:lnTo>
                  <a:lnTo>
                    <a:pt x="1310" y="2080"/>
                  </a:lnTo>
                  <a:lnTo>
                    <a:pt x="1476" y="1872"/>
                  </a:lnTo>
                  <a:lnTo>
                    <a:pt x="1663" y="1664"/>
                  </a:lnTo>
                  <a:lnTo>
                    <a:pt x="1871" y="1477"/>
                  </a:lnTo>
                  <a:lnTo>
                    <a:pt x="2079" y="1290"/>
                  </a:lnTo>
                  <a:lnTo>
                    <a:pt x="2287" y="1123"/>
                  </a:lnTo>
                  <a:lnTo>
                    <a:pt x="2516" y="978"/>
                  </a:lnTo>
                  <a:lnTo>
                    <a:pt x="2744" y="812"/>
                  </a:lnTo>
                  <a:lnTo>
                    <a:pt x="2994" y="687"/>
                  </a:lnTo>
                  <a:lnTo>
                    <a:pt x="3243" y="562"/>
                  </a:lnTo>
                  <a:lnTo>
                    <a:pt x="3493" y="437"/>
                  </a:lnTo>
                  <a:lnTo>
                    <a:pt x="3742" y="333"/>
                  </a:lnTo>
                  <a:lnTo>
                    <a:pt x="4012" y="250"/>
                  </a:lnTo>
                  <a:lnTo>
                    <a:pt x="4283" y="167"/>
                  </a:lnTo>
                  <a:lnTo>
                    <a:pt x="4553" y="105"/>
                  </a:lnTo>
                  <a:lnTo>
                    <a:pt x="4844" y="63"/>
                  </a:lnTo>
                  <a:lnTo>
                    <a:pt x="5135" y="22"/>
                  </a:lnTo>
                  <a:lnTo>
                    <a:pt x="5426" y="1"/>
                  </a:lnTo>
                  <a:lnTo>
                    <a:pt x="5717" y="1"/>
                  </a:lnTo>
                  <a:lnTo>
                    <a:pt x="101657" y="1"/>
                  </a:lnTo>
                  <a:lnTo>
                    <a:pt x="101657" y="1"/>
                  </a:lnTo>
                  <a:lnTo>
                    <a:pt x="101948" y="1"/>
                  </a:lnTo>
                  <a:lnTo>
                    <a:pt x="102239" y="22"/>
                  </a:lnTo>
                  <a:lnTo>
                    <a:pt x="102530" y="63"/>
                  </a:lnTo>
                  <a:lnTo>
                    <a:pt x="102800" y="105"/>
                  </a:lnTo>
                  <a:lnTo>
                    <a:pt x="103070" y="167"/>
                  </a:lnTo>
                  <a:lnTo>
                    <a:pt x="103361" y="250"/>
                  </a:lnTo>
                  <a:lnTo>
                    <a:pt x="103611" y="333"/>
                  </a:lnTo>
                  <a:lnTo>
                    <a:pt x="103881" y="437"/>
                  </a:lnTo>
                  <a:lnTo>
                    <a:pt x="104131" y="562"/>
                  </a:lnTo>
                  <a:lnTo>
                    <a:pt x="104380" y="687"/>
                  </a:lnTo>
                  <a:lnTo>
                    <a:pt x="104609" y="812"/>
                  </a:lnTo>
                  <a:lnTo>
                    <a:pt x="104837" y="978"/>
                  </a:lnTo>
                  <a:lnTo>
                    <a:pt x="105066" y="1123"/>
                  </a:lnTo>
                  <a:lnTo>
                    <a:pt x="105295" y="1290"/>
                  </a:lnTo>
                  <a:lnTo>
                    <a:pt x="105503" y="1477"/>
                  </a:lnTo>
                  <a:lnTo>
                    <a:pt x="105690" y="1664"/>
                  </a:lnTo>
                  <a:lnTo>
                    <a:pt x="105877" y="1872"/>
                  </a:lnTo>
                  <a:lnTo>
                    <a:pt x="106064" y="2080"/>
                  </a:lnTo>
                  <a:lnTo>
                    <a:pt x="106230" y="2288"/>
                  </a:lnTo>
                  <a:lnTo>
                    <a:pt x="106397" y="2516"/>
                  </a:lnTo>
                  <a:lnTo>
                    <a:pt x="106542" y="2745"/>
                  </a:lnTo>
                  <a:lnTo>
                    <a:pt x="106667" y="2974"/>
                  </a:lnTo>
                  <a:lnTo>
                    <a:pt x="106792" y="3223"/>
                  </a:lnTo>
                  <a:lnTo>
                    <a:pt x="106916" y="3472"/>
                  </a:lnTo>
                  <a:lnTo>
                    <a:pt x="107020" y="3743"/>
                  </a:lnTo>
                  <a:lnTo>
                    <a:pt x="107103" y="4013"/>
                  </a:lnTo>
                  <a:lnTo>
                    <a:pt x="107187" y="4283"/>
                  </a:lnTo>
                  <a:lnTo>
                    <a:pt x="107249" y="4553"/>
                  </a:lnTo>
                  <a:lnTo>
                    <a:pt x="107290" y="4824"/>
                  </a:lnTo>
                  <a:lnTo>
                    <a:pt x="107332" y="5115"/>
                  </a:lnTo>
                  <a:lnTo>
                    <a:pt x="107353" y="5406"/>
                  </a:lnTo>
                  <a:lnTo>
                    <a:pt x="107374" y="5697"/>
                  </a:lnTo>
                  <a:lnTo>
                    <a:pt x="107374" y="69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>
              <a:off x="2932200" y="3934225"/>
              <a:ext cx="3338675" cy="172050"/>
            </a:xfrm>
            <a:custGeom>
              <a:avLst/>
              <a:gdLst/>
              <a:ahLst/>
              <a:cxnLst/>
              <a:rect l="l" t="t" r="r" b="b"/>
              <a:pathLst>
                <a:path w="133547" h="6882" extrusionOk="0">
                  <a:moveTo>
                    <a:pt x="0" y="1"/>
                  </a:moveTo>
                  <a:lnTo>
                    <a:pt x="0" y="1394"/>
                  </a:lnTo>
                  <a:lnTo>
                    <a:pt x="0" y="1394"/>
                  </a:lnTo>
                  <a:lnTo>
                    <a:pt x="21" y="1685"/>
                  </a:lnTo>
                  <a:lnTo>
                    <a:pt x="42" y="1955"/>
                  </a:lnTo>
                  <a:lnTo>
                    <a:pt x="83" y="2246"/>
                  </a:lnTo>
                  <a:lnTo>
                    <a:pt x="146" y="2516"/>
                  </a:lnTo>
                  <a:lnTo>
                    <a:pt x="229" y="2766"/>
                  </a:lnTo>
                  <a:lnTo>
                    <a:pt x="333" y="3036"/>
                  </a:lnTo>
                  <a:lnTo>
                    <a:pt x="437" y="3285"/>
                  </a:lnTo>
                  <a:lnTo>
                    <a:pt x="562" y="3535"/>
                  </a:lnTo>
                  <a:lnTo>
                    <a:pt x="707" y="3784"/>
                  </a:lnTo>
                  <a:lnTo>
                    <a:pt x="873" y="4013"/>
                  </a:lnTo>
                  <a:lnTo>
                    <a:pt x="1040" y="4242"/>
                  </a:lnTo>
                  <a:lnTo>
                    <a:pt x="1227" y="4470"/>
                  </a:lnTo>
                  <a:lnTo>
                    <a:pt x="1414" y="4678"/>
                  </a:lnTo>
                  <a:lnTo>
                    <a:pt x="1622" y="4886"/>
                  </a:lnTo>
                  <a:lnTo>
                    <a:pt x="1851" y="5094"/>
                  </a:lnTo>
                  <a:lnTo>
                    <a:pt x="2079" y="5281"/>
                  </a:lnTo>
                  <a:lnTo>
                    <a:pt x="2329" y="5468"/>
                  </a:lnTo>
                  <a:lnTo>
                    <a:pt x="2599" y="5634"/>
                  </a:lnTo>
                  <a:lnTo>
                    <a:pt x="2869" y="5801"/>
                  </a:lnTo>
                  <a:lnTo>
                    <a:pt x="3139" y="5946"/>
                  </a:lnTo>
                  <a:lnTo>
                    <a:pt x="3430" y="6092"/>
                  </a:lnTo>
                  <a:lnTo>
                    <a:pt x="3722" y="6217"/>
                  </a:lnTo>
                  <a:lnTo>
                    <a:pt x="4033" y="6341"/>
                  </a:lnTo>
                  <a:lnTo>
                    <a:pt x="4345" y="6445"/>
                  </a:lnTo>
                  <a:lnTo>
                    <a:pt x="4678" y="6549"/>
                  </a:lnTo>
                  <a:lnTo>
                    <a:pt x="4990" y="6632"/>
                  </a:lnTo>
                  <a:lnTo>
                    <a:pt x="5343" y="6715"/>
                  </a:lnTo>
                  <a:lnTo>
                    <a:pt x="5676" y="6778"/>
                  </a:lnTo>
                  <a:lnTo>
                    <a:pt x="6029" y="6819"/>
                  </a:lnTo>
                  <a:lnTo>
                    <a:pt x="6382" y="6861"/>
                  </a:lnTo>
                  <a:lnTo>
                    <a:pt x="6736" y="6882"/>
                  </a:lnTo>
                  <a:lnTo>
                    <a:pt x="7110" y="6882"/>
                  </a:lnTo>
                  <a:lnTo>
                    <a:pt x="126458" y="6882"/>
                  </a:lnTo>
                  <a:lnTo>
                    <a:pt x="126458" y="6882"/>
                  </a:lnTo>
                  <a:lnTo>
                    <a:pt x="126811" y="6882"/>
                  </a:lnTo>
                  <a:lnTo>
                    <a:pt x="127165" y="6861"/>
                  </a:lnTo>
                  <a:lnTo>
                    <a:pt x="127539" y="6819"/>
                  </a:lnTo>
                  <a:lnTo>
                    <a:pt x="127871" y="6778"/>
                  </a:lnTo>
                  <a:lnTo>
                    <a:pt x="128225" y="6715"/>
                  </a:lnTo>
                  <a:lnTo>
                    <a:pt x="128557" y="6632"/>
                  </a:lnTo>
                  <a:lnTo>
                    <a:pt x="128890" y="6549"/>
                  </a:lnTo>
                  <a:lnTo>
                    <a:pt x="129223" y="6445"/>
                  </a:lnTo>
                  <a:lnTo>
                    <a:pt x="129535" y="6341"/>
                  </a:lnTo>
                  <a:lnTo>
                    <a:pt x="129826" y="6217"/>
                  </a:lnTo>
                  <a:lnTo>
                    <a:pt x="130137" y="6092"/>
                  </a:lnTo>
                  <a:lnTo>
                    <a:pt x="130428" y="5946"/>
                  </a:lnTo>
                  <a:lnTo>
                    <a:pt x="130699" y="5801"/>
                  </a:lnTo>
                  <a:lnTo>
                    <a:pt x="130969" y="5634"/>
                  </a:lnTo>
                  <a:lnTo>
                    <a:pt x="131218" y="5468"/>
                  </a:lnTo>
                  <a:lnTo>
                    <a:pt x="131468" y="5281"/>
                  </a:lnTo>
                  <a:lnTo>
                    <a:pt x="131697" y="5094"/>
                  </a:lnTo>
                  <a:lnTo>
                    <a:pt x="131925" y="4886"/>
                  </a:lnTo>
                  <a:lnTo>
                    <a:pt x="132133" y="4678"/>
                  </a:lnTo>
                  <a:lnTo>
                    <a:pt x="132341" y="4470"/>
                  </a:lnTo>
                  <a:lnTo>
                    <a:pt x="132528" y="4242"/>
                  </a:lnTo>
                  <a:lnTo>
                    <a:pt x="132694" y="4013"/>
                  </a:lnTo>
                  <a:lnTo>
                    <a:pt x="132861" y="3784"/>
                  </a:lnTo>
                  <a:lnTo>
                    <a:pt x="132985" y="3535"/>
                  </a:lnTo>
                  <a:lnTo>
                    <a:pt x="133110" y="3285"/>
                  </a:lnTo>
                  <a:lnTo>
                    <a:pt x="133235" y="3036"/>
                  </a:lnTo>
                  <a:lnTo>
                    <a:pt x="133318" y="2766"/>
                  </a:lnTo>
                  <a:lnTo>
                    <a:pt x="133401" y="2516"/>
                  </a:lnTo>
                  <a:lnTo>
                    <a:pt x="133464" y="2246"/>
                  </a:lnTo>
                  <a:lnTo>
                    <a:pt x="133505" y="1955"/>
                  </a:lnTo>
                  <a:lnTo>
                    <a:pt x="133547" y="1685"/>
                  </a:lnTo>
                  <a:lnTo>
                    <a:pt x="133547" y="1394"/>
                  </a:lnTo>
                  <a:lnTo>
                    <a:pt x="133547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>
              <a:off x="3364600" y="2331950"/>
              <a:ext cx="2461400" cy="1456275"/>
            </a:xfrm>
            <a:custGeom>
              <a:avLst/>
              <a:gdLst/>
              <a:ahLst/>
              <a:cxnLst/>
              <a:rect l="l" t="t" r="r" b="b"/>
              <a:pathLst>
                <a:path w="98456" h="58251" extrusionOk="0">
                  <a:moveTo>
                    <a:pt x="1" y="0"/>
                  </a:moveTo>
                  <a:lnTo>
                    <a:pt x="1" y="58250"/>
                  </a:lnTo>
                  <a:lnTo>
                    <a:pt x="98456" y="58250"/>
                  </a:lnTo>
                  <a:lnTo>
                    <a:pt x="98456" y="4844"/>
                  </a:lnTo>
                  <a:lnTo>
                    <a:pt x="1" y="4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2E4E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>
              <a:off x="3364600" y="2331950"/>
              <a:ext cx="2461400" cy="1456275"/>
            </a:xfrm>
            <a:custGeom>
              <a:avLst/>
              <a:gdLst/>
              <a:ahLst/>
              <a:cxnLst/>
              <a:rect l="l" t="t" r="r" b="b"/>
              <a:pathLst>
                <a:path w="98456" h="58251" fill="none" extrusionOk="0">
                  <a:moveTo>
                    <a:pt x="1" y="0"/>
                  </a:moveTo>
                  <a:lnTo>
                    <a:pt x="1" y="58250"/>
                  </a:lnTo>
                  <a:lnTo>
                    <a:pt x="98456" y="58250"/>
                  </a:lnTo>
                  <a:lnTo>
                    <a:pt x="98456" y="4844"/>
                  </a:lnTo>
                  <a:lnTo>
                    <a:pt x="1" y="48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>
              <a:off x="5106175" y="2586075"/>
              <a:ext cx="665775" cy="888225"/>
            </a:xfrm>
            <a:custGeom>
              <a:avLst/>
              <a:gdLst/>
              <a:ahLst/>
              <a:cxnLst/>
              <a:rect l="l" t="t" r="r" b="b"/>
              <a:pathLst>
                <a:path w="26631" h="35529" extrusionOk="0">
                  <a:moveTo>
                    <a:pt x="0" y="1"/>
                  </a:moveTo>
                  <a:lnTo>
                    <a:pt x="0" y="35529"/>
                  </a:lnTo>
                  <a:lnTo>
                    <a:pt x="26631" y="35529"/>
                  </a:lnTo>
                  <a:lnTo>
                    <a:pt x="26631" y="1"/>
                  </a:lnTo>
                  <a:close/>
                </a:path>
              </a:pathLst>
            </a:custGeom>
            <a:solidFill>
              <a:srgbClr val="D3D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>
              <a:off x="5106175" y="2586075"/>
              <a:ext cx="665775" cy="888225"/>
            </a:xfrm>
            <a:custGeom>
              <a:avLst/>
              <a:gdLst/>
              <a:ahLst/>
              <a:cxnLst/>
              <a:rect l="l" t="t" r="r" b="b"/>
              <a:pathLst>
                <a:path w="26631" h="35529" fill="none" extrusionOk="0">
                  <a:moveTo>
                    <a:pt x="26631" y="1"/>
                  </a:moveTo>
                  <a:lnTo>
                    <a:pt x="0" y="1"/>
                  </a:lnTo>
                  <a:lnTo>
                    <a:pt x="0" y="35529"/>
                  </a:lnTo>
                  <a:lnTo>
                    <a:pt x="26631" y="35529"/>
                  </a:lnTo>
                  <a:lnTo>
                    <a:pt x="266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>
              <a:off x="3364600" y="2331950"/>
              <a:ext cx="2461400" cy="121100"/>
            </a:xfrm>
            <a:custGeom>
              <a:avLst/>
              <a:gdLst/>
              <a:ahLst/>
              <a:cxnLst/>
              <a:rect l="l" t="t" r="r" b="b"/>
              <a:pathLst>
                <a:path w="98456" h="4844" extrusionOk="0">
                  <a:moveTo>
                    <a:pt x="98456" y="4844"/>
                  </a:moveTo>
                  <a:lnTo>
                    <a:pt x="1" y="4844"/>
                  </a:lnTo>
                  <a:lnTo>
                    <a:pt x="1" y="0"/>
                  </a:lnTo>
                  <a:lnTo>
                    <a:pt x="98456" y="0"/>
                  </a:lnTo>
                  <a:lnTo>
                    <a:pt x="98456" y="48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>
              <a:off x="3364600" y="2331950"/>
              <a:ext cx="2461400" cy="121100"/>
            </a:xfrm>
            <a:custGeom>
              <a:avLst/>
              <a:gdLst/>
              <a:ahLst/>
              <a:cxnLst/>
              <a:rect l="l" t="t" r="r" b="b"/>
              <a:pathLst>
                <a:path w="98456" h="4844" fill="none" extrusionOk="0">
                  <a:moveTo>
                    <a:pt x="98456" y="4844"/>
                  </a:moveTo>
                  <a:lnTo>
                    <a:pt x="1" y="4844"/>
                  </a:lnTo>
                  <a:lnTo>
                    <a:pt x="1" y="0"/>
                  </a:lnTo>
                  <a:lnTo>
                    <a:pt x="98456" y="0"/>
                  </a:lnTo>
                  <a:lnTo>
                    <a:pt x="98456" y="48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>
              <a:off x="3513750" y="2453025"/>
              <a:ext cx="1512925" cy="1259300"/>
            </a:xfrm>
            <a:custGeom>
              <a:avLst/>
              <a:gdLst/>
              <a:ahLst/>
              <a:cxnLst/>
              <a:rect l="l" t="t" r="r" b="b"/>
              <a:pathLst>
                <a:path w="60517" h="50372" extrusionOk="0">
                  <a:moveTo>
                    <a:pt x="1" y="1"/>
                  </a:moveTo>
                  <a:lnTo>
                    <a:pt x="1" y="50372"/>
                  </a:lnTo>
                  <a:lnTo>
                    <a:pt x="60517" y="50372"/>
                  </a:lnTo>
                  <a:lnTo>
                    <a:pt x="60517" y="1"/>
                  </a:lnTo>
                  <a:close/>
                </a:path>
              </a:pathLst>
            </a:custGeom>
            <a:solidFill>
              <a:srgbClr val="D3D5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>
              <a:off x="3513750" y="2453025"/>
              <a:ext cx="1512925" cy="1259300"/>
            </a:xfrm>
            <a:custGeom>
              <a:avLst/>
              <a:gdLst/>
              <a:ahLst/>
              <a:cxnLst/>
              <a:rect l="l" t="t" r="r" b="b"/>
              <a:pathLst>
                <a:path w="60517" h="50372" fill="none" extrusionOk="0">
                  <a:moveTo>
                    <a:pt x="60517" y="1"/>
                  </a:moveTo>
                  <a:lnTo>
                    <a:pt x="1" y="1"/>
                  </a:lnTo>
                  <a:lnTo>
                    <a:pt x="1" y="50372"/>
                  </a:lnTo>
                  <a:lnTo>
                    <a:pt x="60517" y="50372"/>
                  </a:lnTo>
                  <a:lnTo>
                    <a:pt x="605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>
              <a:off x="3513750" y="2331950"/>
              <a:ext cx="1512925" cy="121100"/>
            </a:xfrm>
            <a:custGeom>
              <a:avLst/>
              <a:gdLst/>
              <a:ahLst/>
              <a:cxnLst/>
              <a:rect l="l" t="t" r="r" b="b"/>
              <a:pathLst>
                <a:path w="60517" h="4844" fill="none" extrusionOk="0">
                  <a:moveTo>
                    <a:pt x="60517" y="0"/>
                  </a:moveTo>
                  <a:lnTo>
                    <a:pt x="1" y="0"/>
                  </a:lnTo>
                  <a:lnTo>
                    <a:pt x="1" y="4844"/>
                  </a:lnTo>
                  <a:lnTo>
                    <a:pt x="60517" y="4844"/>
                  </a:lnTo>
                  <a:lnTo>
                    <a:pt x="6051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>
              <a:off x="3108900" y="4133800"/>
              <a:ext cx="3072600" cy="23425"/>
            </a:xfrm>
            <a:custGeom>
              <a:avLst/>
              <a:gdLst/>
              <a:ahLst/>
              <a:cxnLst/>
              <a:rect l="l" t="t" r="r" b="b"/>
              <a:pathLst>
                <a:path w="122904" h="937" extrusionOk="0">
                  <a:moveTo>
                    <a:pt x="119390" y="936"/>
                  </a:moveTo>
                  <a:lnTo>
                    <a:pt x="119390" y="936"/>
                  </a:lnTo>
                  <a:lnTo>
                    <a:pt x="119390" y="936"/>
                  </a:lnTo>
                  <a:lnTo>
                    <a:pt x="119390" y="936"/>
                  </a:lnTo>
                  <a:close/>
                  <a:moveTo>
                    <a:pt x="0" y="936"/>
                  </a:moveTo>
                  <a:lnTo>
                    <a:pt x="0" y="936"/>
                  </a:lnTo>
                  <a:lnTo>
                    <a:pt x="21" y="936"/>
                  </a:lnTo>
                  <a:lnTo>
                    <a:pt x="0" y="936"/>
                  </a:lnTo>
                  <a:lnTo>
                    <a:pt x="0" y="936"/>
                  </a:lnTo>
                  <a:close/>
                  <a:moveTo>
                    <a:pt x="119411" y="936"/>
                  </a:moveTo>
                  <a:lnTo>
                    <a:pt x="119411" y="936"/>
                  </a:lnTo>
                  <a:lnTo>
                    <a:pt x="119411" y="936"/>
                  </a:lnTo>
                  <a:lnTo>
                    <a:pt x="119411" y="936"/>
                  </a:lnTo>
                  <a:close/>
                  <a:moveTo>
                    <a:pt x="119452" y="936"/>
                  </a:moveTo>
                  <a:lnTo>
                    <a:pt x="119452" y="936"/>
                  </a:lnTo>
                  <a:lnTo>
                    <a:pt x="119452" y="936"/>
                  </a:lnTo>
                  <a:lnTo>
                    <a:pt x="119431" y="936"/>
                  </a:lnTo>
                  <a:lnTo>
                    <a:pt x="119431" y="936"/>
                  </a:lnTo>
                  <a:lnTo>
                    <a:pt x="119452" y="936"/>
                  </a:lnTo>
                  <a:lnTo>
                    <a:pt x="119452" y="936"/>
                  </a:lnTo>
                  <a:close/>
                  <a:moveTo>
                    <a:pt x="119494" y="936"/>
                  </a:moveTo>
                  <a:lnTo>
                    <a:pt x="119494" y="936"/>
                  </a:lnTo>
                  <a:lnTo>
                    <a:pt x="119473" y="936"/>
                  </a:lnTo>
                  <a:lnTo>
                    <a:pt x="119494" y="936"/>
                  </a:lnTo>
                  <a:close/>
                  <a:moveTo>
                    <a:pt x="122758" y="84"/>
                  </a:moveTo>
                  <a:lnTo>
                    <a:pt x="122758" y="84"/>
                  </a:lnTo>
                  <a:lnTo>
                    <a:pt x="122758" y="84"/>
                  </a:lnTo>
                  <a:lnTo>
                    <a:pt x="122383" y="271"/>
                  </a:lnTo>
                  <a:lnTo>
                    <a:pt x="122009" y="437"/>
                  </a:lnTo>
                  <a:lnTo>
                    <a:pt x="121614" y="583"/>
                  </a:lnTo>
                  <a:lnTo>
                    <a:pt x="121198" y="687"/>
                  </a:lnTo>
                  <a:lnTo>
                    <a:pt x="120803" y="791"/>
                  </a:lnTo>
                  <a:lnTo>
                    <a:pt x="120367" y="874"/>
                  </a:lnTo>
                  <a:lnTo>
                    <a:pt x="119930" y="915"/>
                  </a:lnTo>
                  <a:lnTo>
                    <a:pt x="119494" y="936"/>
                  </a:lnTo>
                  <a:lnTo>
                    <a:pt x="119494" y="936"/>
                  </a:lnTo>
                  <a:lnTo>
                    <a:pt x="119930" y="915"/>
                  </a:lnTo>
                  <a:lnTo>
                    <a:pt x="120367" y="874"/>
                  </a:lnTo>
                  <a:lnTo>
                    <a:pt x="120803" y="791"/>
                  </a:lnTo>
                  <a:lnTo>
                    <a:pt x="121198" y="687"/>
                  </a:lnTo>
                  <a:lnTo>
                    <a:pt x="121614" y="583"/>
                  </a:lnTo>
                  <a:lnTo>
                    <a:pt x="122009" y="437"/>
                  </a:lnTo>
                  <a:lnTo>
                    <a:pt x="122383" y="271"/>
                  </a:lnTo>
                  <a:lnTo>
                    <a:pt x="122758" y="84"/>
                  </a:lnTo>
                  <a:lnTo>
                    <a:pt x="122758" y="84"/>
                  </a:lnTo>
                  <a:close/>
                  <a:moveTo>
                    <a:pt x="122778" y="63"/>
                  </a:moveTo>
                  <a:lnTo>
                    <a:pt x="122778" y="63"/>
                  </a:lnTo>
                  <a:lnTo>
                    <a:pt x="122758" y="84"/>
                  </a:lnTo>
                  <a:lnTo>
                    <a:pt x="122778" y="63"/>
                  </a:lnTo>
                  <a:close/>
                  <a:moveTo>
                    <a:pt x="122820" y="42"/>
                  </a:moveTo>
                  <a:lnTo>
                    <a:pt x="122820" y="42"/>
                  </a:lnTo>
                  <a:lnTo>
                    <a:pt x="122820" y="42"/>
                  </a:lnTo>
                  <a:lnTo>
                    <a:pt x="122778" y="63"/>
                  </a:lnTo>
                  <a:lnTo>
                    <a:pt x="122778" y="63"/>
                  </a:lnTo>
                  <a:lnTo>
                    <a:pt x="122820" y="42"/>
                  </a:lnTo>
                  <a:lnTo>
                    <a:pt x="122820" y="42"/>
                  </a:lnTo>
                  <a:close/>
                  <a:moveTo>
                    <a:pt x="122841" y="42"/>
                  </a:moveTo>
                  <a:lnTo>
                    <a:pt x="122841" y="42"/>
                  </a:lnTo>
                  <a:lnTo>
                    <a:pt x="122820" y="42"/>
                  </a:lnTo>
                  <a:lnTo>
                    <a:pt x="122841" y="42"/>
                  </a:lnTo>
                  <a:close/>
                  <a:moveTo>
                    <a:pt x="122861" y="21"/>
                  </a:moveTo>
                  <a:lnTo>
                    <a:pt x="122861" y="21"/>
                  </a:lnTo>
                  <a:lnTo>
                    <a:pt x="122841" y="21"/>
                  </a:lnTo>
                  <a:lnTo>
                    <a:pt x="122861" y="21"/>
                  </a:lnTo>
                  <a:close/>
                  <a:moveTo>
                    <a:pt x="122882" y="1"/>
                  </a:moveTo>
                  <a:lnTo>
                    <a:pt x="122882" y="1"/>
                  </a:lnTo>
                  <a:lnTo>
                    <a:pt x="122882" y="21"/>
                  </a:lnTo>
                  <a:lnTo>
                    <a:pt x="122882" y="1"/>
                  </a:lnTo>
                  <a:close/>
                  <a:moveTo>
                    <a:pt x="122903" y="1"/>
                  </a:moveTo>
                  <a:lnTo>
                    <a:pt x="122903" y="1"/>
                  </a:lnTo>
                  <a:lnTo>
                    <a:pt x="122903" y="1"/>
                  </a:lnTo>
                  <a:lnTo>
                    <a:pt x="122903" y="1"/>
                  </a:lnTo>
                  <a:close/>
                </a:path>
              </a:pathLst>
            </a:custGeom>
            <a:solidFill>
              <a:srgbClr val="53567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>
              <a:off x="2949350" y="4027775"/>
              <a:ext cx="3304375" cy="78500"/>
            </a:xfrm>
            <a:custGeom>
              <a:avLst/>
              <a:gdLst/>
              <a:ahLst/>
              <a:cxnLst/>
              <a:rect l="l" t="t" r="r" b="b"/>
              <a:pathLst>
                <a:path w="132175" h="3140" extrusionOk="0">
                  <a:moveTo>
                    <a:pt x="132175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29" y="354"/>
                  </a:lnTo>
                  <a:lnTo>
                    <a:pt x="479" y="666"/>
                  </a:lnTo>
                  <a:lnTo>
                    <a:pt x="770" y="978"/>
                  </a:lnTo>
                  <a:lnTo>
                    <a:pt x="1081" y="1269"/>
                  </a:lnTo>
                  <a:lnTo>
                    <a:pt x="1414" y="1539"/>
                  </a:lnTo>
                  <a:lnTo>
                    <a:pt x="1788" y="1809"/>
                  </a:lnTo>
                  <a:lnTo>
                    <a:pt x="2162" y="2038"/>
                  </a:lnTo>
                  <a:lnTo>
                    <a:pt x="2557" y="2267"/>
                  </a:lnTo>
                  <a:lnTo>
                    <a:pt x="2994" y="2454"/>
                  </a:lnTo>
                  <a:lnTo>
                    <a:pt x="3430" y="2641"/>
                  </a:lnTo>
                  <a:lnTo>
                    <a:pt x="3888" y="2786"/>
                  </a:lnTo>
                  <a:lnTo>
                    <a:pt x="4366" y="2911"/>
                  </a:lnTo>
                  <a:lnTo>
                    <a:pt x="4844" y="3015"/>
                  </a:lnTo>
                  <a:lnTo>
                    <a:pt x="5343" y="3077"/>
                  </a:lnTo>
                  <a:lnTo>
                    <a:pt x="5863" y="3119"/>
                  </a:lnTo>
                  <a:lnTo>
                    <a:pt x="6382" y="3140"/>
                  </a:lnTo>
                  <a:lnTo>
                    <a:pt x="6403" y="3140"/>
                  </a:lnTo>
                  <a:lnTo>
                    <a:pt x="6403" y="3140"/>
                  </a:lnTo>
                  <a:lnTo>
                    <a:pt x="6424" y="3140"/>
                  </a:lnTo>
                  <a:lnTo>
                    <a:pt x="125772" y="3140"/>
                  </a:lnTo>
                  <a:lnTo>
                    <a:pt x="125772" y="3140"/>
                  </a:lnTo>
                  <a:lnTo>
                    <a:pt x="125772" y="3140"/>
                  </a:lnTo>
                  <a:lnTo>
                    <a:pt x="125793" y="3140"/>
                  </a:lnTo>
                  <a:lnTo>
                    <a:pt x="125793" y="3140"/>
                  </a:lnTo>
                  <a:lnTo>
                    <a:pt x="125813" y="3140"/>
                  </a:lnTo>
                  <a:lnTo>
                    <a:pt x="125813" y="3140"/>
                  </a:lnTo>
                  <a:lnTo>
                    <a:pt x="125834" y="3140"/>
                  </a:lnTo>
                  <a:lnTo>
                    <a:pt x="125855" y="3140"/>
                  </a:lnTo>
                  <a:lnTo>
                    <a:pt x="125876" y="3140"/>
                  </a:lnTo>
                  <a:lnTo>
                    <a:pt x="125876" y="3140"/>
                  </a:lnTo>
                  <a:lnTo>
                    <a:pt x="125876" y="3140"/>
                  </a:lnTo>
                  <a:lnTo>
                    <a:pt x="126312" y="3119"/>
                  </a:lnTo>
                  <a:lnTo>
                    <a:pt x="126749" y="3098"/>
                  </a:lnTo>
                  <a:lnTo>
                    <a:pt x="127185" y="3036"/>
                  </a:lnTo>
                  <a:lnTo>
                    <a:pt x="127580" y="2953"/>
                  </a:lnTo>
                  <a:lnTo>
                    <a:pt x="127996" y="2869"/>
                  </a:lnTo>
                  <a:lnTo>
                    <a:pt x="128391" y="2745"/>
                  </a:lnTo>
                  <a:lnTo>
                    <a:pt x="128765" y="2620"/>
                  </a:lnTo>
                  <a:lnTo>
                    <a:pt x="129140" y="2475"/>
                  </a:lnTo>
                  <a:lnTo>
                    <a:pt x="129140" y="2475"/>
                  </a:lnTo>
                  <a:lnTo>
                    <a:pt x="129160" y="2475"/>
                  </a:lnTo>
                  <a:lnTo>
                    <a:pt x="129160" y="2475"/>
                  </a:lnTo>
                  <a:lnTo>
                    <a:pt x="129160" y="2475"/>
                  </a:lnTo>
                  <a:lnTo>
                    <a:pt x="129202" y="2454"/>
                  </a:lnTo>
                  <a:lnTo>
                    <a:pt x="129202" y="2454"/>
                  </a:lnTo>
                  <a:lnTo>
                    <a:pt x="129223" y="2454"/>
                  </a:lnTo>
                  <a:lnTo>
                    <a:pt x="129223" y="2454"/>
                  </a:lnTo>
                  <a:lnTo>
                    <a:pt x="129243" y="2433"/>
                  </a:lnTo>
                  <a:lnTo>
                    <a:pt x="129264" y="2433"/>
                  </a:lnTo>
                  <a:lnTo>
                    <a:pt x="129264" y="2433"/>
                  </a:lnTo>
                  <a:lnTo>
                    <a:pt x="129285" y="2412"/>
                  </a:lnTo>
                  <a:lnTo>
                    <a:pt x="129285" y="2412"/>
                  </a:lnTo>
                  <a:lnTo>
                    <a:pt x="129285" y="2412"/>
                  </a:lnTo>
                  <a:lnTo>
                    <a:pt x="129742" y="2204"/>
                  </a:lnTo>
                  <a:lnTo>
                    <a:pt x="130179" y="1955"/>
                  </a:lnTo>
                  <a:lnTo>
                    <a:pt x="130595" y="1685"/>
                  </a:lnTo>
                  <a:lnTo>
                    <a:pt x="130969" y="1373"/>
                  </a:lnTo>
                  <a:lnTo>
                    <a:pt x="131322" y="1061"/>
                  </a:lnTo>
                  <a:lnTo>
                    <a:pt x="131655" y="728"/>
                  </a:lnTo>
                  <a:lnTo>
                    <a:pt x="131925" y="375"/>
                  </a:lnTo>
                  <a:lnTo>
                    <a:pt x="132175" y="1"/>
                  </a:lnTo>
                  <a:lnTo>
                    <a:pt x="13217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>
              <a:off x="5068750" y="2560100"/>
              <a:ext cx="668900" cy="878350"/>
            </a:xfrm>
            <a:custGeom>
              <a:avLst/>
              <a:gdLst/>
              <a:ahLst/>
              <a:cxnLst/>
              <a:rect l="l" t="t" r="r" b="b"/>
              <a:pathLst>
                <a:path w="26756" h="35134" extrusionOk="0">
                  <a:moveTo>
                    <a:pt x="1" y="35133"/>
                  </a:moveTo>
                  <a:lnTo>
                    <a:pt x="26756" y="35133"/>
                  </a:lnTo>
                  <a:lnTo>
                    <a:pt x="26756" y="0"/>
                  </a:lnTo>
                  <a:lnTo>
                    <a:pt x="1" y="0"/>
                  </a:lnTo>
                  <a:lnTo>
                    <a:pt x="1" y="35133"/>
                  </a:lnTo>
                  <a:close/>
                </a:path>
              </a:pathLst>
            </a:custGeom>
            <a:solidFill>
              <a:srgbClr val="3E3A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>
              <a:off x="5134750" y="2651575"/>
              <a:ext cx="167900" cy="10925"/>
            </a:xfrm>
            <a:custGeom>
              <a:avLst/>
              <a:gdLst/>
              <a:ahLst/>
              <a:cxnLst/>
              <a:rect l="l" t="t" r="r" b="b"/>
              <a:pathLst>
                <a:path w="6716" h="437" extrusionOk="0">
                  <a:moveTo>
                    <a:pt x="1" y="437"/>
                  </a:moveTo>
                  <a:lnTo>
                    <a:pt x="6715" y="437"/>
                  </a:lnTo>
                  <a:lnTo>
                    <a:pt x="6715" y="0"/>
                  </a:lnTo>
                  <a:lnTo>
                    <a:pt x="1" y="0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>
              <a:off x="5134750" y="2677550"/>
              <a:ext cx="88900" cy="10425"/>
            </a:xfrm>
            <a:custGeom>
              <a:avLst/>
              <a:gdLst/>
              <a:ahLst/>
              <a:cxnLst/>
              <a:rect l="l" t="t" r="r" b="b"/>
              <a:pathLst>
                <a:path w="3556" h="417" extrusionOk="0">
                  <a:moveTo>
                    <a:pt x="1" y="416"/>
                  </a:moveTo>
                  <a:lnTo>
                    <a:pt x="3556" y="416"/>
                  </a:lnTo>
                  <a:lnTo>
                    <a:pt x="3556" y="1"/>
                  </a:lnTo>
                  <a:lnTo>
                    <a:pt x="1" y="1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>
              <a:off x="5134750" y="2703550"/>
              <a:ext cx="142950" cy="10400"/>
            </a:xfrm>
            <a:custGeom>
              <a:avLst/>
              <a:gdLst/>
              <a:ahLst/>
              <a:cxnLst/>
              <a:rect l="l" t="t" r="r" b="b"/>
              <a:pathLst>
                <a:path w="5718" h="416" extrusionOk="0">
                  <a:moveTo>
                    <a:pt x="1" y="416"/>
                  </a:moveTo>
                  <a:lnTo>
                    <a:pt x="5718" y="416"/>
                  </a:lnTo>
                  <a:lnTo>
                    <a:pt x="5718" y="0"/>
                  </a:lnTo>
                  <a:lnTo>
                    <a:pt x="1" y="0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>
              <a:off x="5201275" y="2755500"/>
              <a:ext cx="83175" cy="10425"/>
            </a:xfrm>
            <a:custGeom>
              <a:avLst/>
              <a:gdLst/>
              <a:ahLst/>
              <a:cxnLst/>
              <a:rect l="l" t="t" r="r" b="b"/>
              <a:pathLst>
                <a:path w="3327" h="417" extrusionOk="0">
                  <a:moveTo>
                    <a:pt x="1" y="417"/>
                  </a:moveTo>
                  <a:lnTo>
                    <a:pt x="3327" y="417"/>
                  </a:lnTo>
                  <a:lnTo>
                    <a:pt x="3327" y="1"/>
                  </a:lnTo>
                  <a:lnTo>
                    <a:pt x="1" y="1"/>
                  </a:lnTo>
                  <a:lnTo>
                    <a:pt x="1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>
              <a:off x="5258975" y="2781500"/>
              <a:ext cx="81100" cy="10425"/>
            </a:xfrm>
            <a:custGeom>
              <a:avLst/>
              <a:gdLst/>
              <a:ahLst/>
              <a:cxnLst/>
              <a:rect l="l" t="t" r="r" b="b"/>
              <a:pathLst>
                <a:path w="3244" h="417" extrusionOk="0">
                  <a:moveTo>
                    <a:pt x="0" y="416"/>
                  </a:moveTo>
                  <a:lnTo>
                    <a:pt x="3243" y="416"/>
                  </a:lnTo>
                  <a:lnTo>
                    <a:pt x="3243" y="0"/>
                  </a:lnTo>
                  <a:lnTo>
                    <a:pt x="0" y="0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>
              <a:off x="5253250" y="2677550"/>
              <a:ext cx="150750" cy="10425"/>
            </a:xfrm>
            <a:custGeom>
              <a:avLst/>
              <a:gdLst/>
              <a:ahLst/>
              <a:cxnLst/>
              <a:rect l="l" t="t" r="r" b="b"/>
              <a:pathLst>
                <a:path w="6030" h="417" extrusionOk="0">
                  <a:moveTo>
                    <a:pt x="1" y="416"/>
                  </a:moveTo>
                  <a:lnTo>
                    <a:pt x="6029" y="416"/>
                  </a:lnTo>
                  <a:lnTo>
                    <a:pt x="6029" y="1"/>
                  </a:lnTo>
                  <a:lnTo>
                    <a:pt x="1" y="1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>
              <a:off x="5425800" y="2677550"/>
              <a:ext cx="72250" cy="10425"/>
            </a:xfrm>
            <a:custGeom>
              <a:avLst/>
              <a:gdLst/>
              <a:ahLst/>
              <a:cxnLst/>
              <a:rect l="l" t="t" r="r" b="b"/>
              <a:pathLst>
                <a:path w="2890" h="417" extrusionOk="0">
                  <a:moveTo>
                    <a:pt x="0" y="416"/>
                  </a:moveTo>
                  <a:lnTo>
                    <a:pt x="2890" y="416"/>
                  </a:lnTo>
                  <a:lnTo>
                    <a:pt x="2890" y="1"/>
                  </a:lnTo>
                  <a:lnTo>
                    <a:pt x="0" y="1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>
              <a:off x="5525050" y="2677550"/>
              <a:ext cx="97750" cy="10425"/>
            </a:xfrm>
            <a:custGeom>
              <a:avLst/>
              <a:gdLst/>
              <a:ahLst/>
              <a:cxnLst/>
              <a:rect l="l" t="t" r="r" b="b"/>
              <a:pathLst>
                <a:path w="3910" h="417" extrusionOk="0">
                  <a:moveTo>
                    <a:pt x="1" y="416"/>
                  </a:moveTo>
                  <a:lnTo>
                    <a:pt x="3909" y="416"/>
                  </a:lnTo>
                  <a:lnTo>
                    <a:pt x="3909" y="1"/>
                  </a:lnTo>
                  <a:lnTo>
                    <a:pt x="1" y="1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>
              <a:off x="5301575" y="2703550"/>
              <a:ext cx="84750" cy="10400"/>
            </a:xfrm>
            <a:custGeom>
              <a:avLst/>
              <a:gdLst/>
              <a:ahLst/>
              <a:cxnLst/>
              <a:rect l="l" t="t" r="r" b="b"/>
              <a:pathLst>
                <a:path w="3390" h="416" extrusionOk="0">
                  <a:moveTo>
                    <a:pt x="1" y="416"/>
                  </a:moveTo>
                  <a:lnTo>
                    <a:pt x="3389" y="416"/>
                  </a:lnTo>
                  <a:lnTo>
                    <a:pt x="3389" y="0"/>
                  </a:lnTo>
                  <a:lnTo>
                    <a:pt x="1" y="0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>
              <a:off x="5201275" y="2729525"/>
              <a:ext cx="157500" cy="10425"/>
            </a:xfrm>
            <a:custGeom>
              <a:avLst/>
              <a:gdLst/>
              <a:ahLst/>
              <a:cxnLst/>
              <a:rect l="l" t="t" r="r" b="b"/>
              <a:pathLst>
                <a:path w="6300" h="417" extrusionOk="0">
                  <a:moveTo>
                    <a:pt x="3327" y="1"/>
                  </a:moveTo>
                  <a:lnTo>
                    <a:pt x="2703" y="1"/>
                  </a:lnTo>
                  <a:lnTo>
                    <a:pt x="1" y="1"/>
                  </a:lnTo>
                  <a:lnTo>
                    <a:pt x="1" y="416"/>
                  </a:lnTo>
                  <a:lnTo>
                    <a:pt x="2703" y="416"/>
                  </a:lnTo>
                  <a:lnTo>
                    <a:pt x="3327" y="416"/>
                  </a:lnTo>
                  <a:lnTo>
                    <a:pt x="6300" y="416"/>
                  </a:lnTo>
                  <a:lnTo>
                    <a:pt x="6300" y="1"/>
                  </a:lnTo>
                  <a:lnTo>
                    <a:pt x="3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>
              <a:off x="5309900" y="2755500"/>
              <a:ext cx="83700" cy="10425"/>
            </a:xfrm>
            <a:custGeom>
              <a:avLst/>
              <a:gdLst/>
              <a:ahLst/>
              <a:cxnLst/>
              <a:rect l="l" t="t" r="r" b="b"/>
              <a:pathLst>
                <a:path w="3348" h="417" extrusionOk="0">
                  <a:moveTo>
                    <a:pt x="0" y="417"/>
                  </a:moveTo>
                  <a:lnTo>
                    <a:pt x="3347" y="417"/>
                  </a:lnTo>
                  <a:lnTo>
                    <a:pt x="3347" y="1"/>
                  </a:lnTo>
                  <a:lnTo>
                    <a:pt x="0" y="1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>
              <a:off x="5381625" y="2729525"/>
              <a:ext cx="93050" cy="10425"/>
            </a:xfrm>
            <a:custGeom>
              <a:avLst/>
              <a:gdLst/>
              <a:ahLst/>
              <a:cxnLst/>
              <a:rect l="l" t="t" r="r" b="b"/>
              <a:pathLst>
                <a:path w="3722" h="417" extrusionOk="0">
                  <a:moveTo>
                    <a:pt x="0" y="416"/>
                  </a:moveTo>
                  <a:lnTo>
                    <a:pt x="3721" y="416"/>
                  </a:lnTo>
                  <a:lnTo>
                    <a:pt x="3721" y="1"/>
                  </a:lnTo>
                  <a:lnTo>
                    <a:pt x="0" y="1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>
              <a:off x="5492850" y="2729525"/>
              <a:ext cx="48875" cy="10425"/>
            </a:xfrm>
            <a:custGeom>
              <a:avLst/>
              <a:gdLst/>
              <a:ahLst/>
              <a:cxnLst/>
              <a:rect l="l" t="t" r="r" b="b"/>
              <a:pathLst>
                <a:path w="1955" h="417" extrusionOk="0">
                  <a:moveTo>
                    <a:pt x="0" y="416"/>
                  </a:moveTo>
                  <a:lnTo>
                    <a:pt x="1954" y="416"/>
                  </a:lnTo>
                  <a:lnTo>
                    <a:pt x="1954" y="1"/>
                  </a:lnTo>
                  <a:lnTo>
                    <a:pt x="0" y="1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>
              <a:off x="5562475" y="2729525"/>
              <a:ext cx="60325" cy="10425"/>
            </a:xfrm>
            <a:custGeom>
              <a:avLst/>
              <a:gdLst/>
              <a:ahLst/>
              <a:cxnLst/>
              <a:rect l="l" t="t" r="r" b="b"/>
              <a:pathLst>
                <a:path w="2413" h="417" extrusionOk="0">
                  <a:moveTo>
                    <a:pt x="1" y="416"/>
                  </a:moveTo>
                  <a:lnTo>
                    <a:pt x="2412" y="416"/>
                  </a:lnTo>
                  <a:lnTo>
                    <a:pt x="2412" y="1"/>
                  </a:lnTo>
                  <a:lnTo>
                    <a:pt x="1" y="1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>
              <a:off x="5411775" y="2755500"/>
              <a:ext cx="105525" cy="10425"/>
            </a:xfrm>
            <a:custGeom>
              <a:avLst/>
              <a:gdLst/>
              <a:ahLst/>
              <a:cxnLst/>
              <a:rect l="l" t="t" r="r" b="b"/>
              <a:pathLst>
                <a:path w="4221" h="417" extrusionOk="0">
                  <a:moveTo>
                    <a:pt x="0" y="417"/>
                  </a:moveTo>
                  <a:lnTo>
                    <a:pt x="4220" y="417"/>
                  </a:lnTo>
                  <a:lnTo>
                    <a:pt x="4220" y="1"/>
                  </a:lnTo>
                  <a:lnTo>
                    <a:pt x="0" y="1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>
              <a:off x="5532850" y="2755500"/>
              <a:ext cx="31225" cy="10425"/>
            </a:xfrm>
            <a:custGeom>
              <a:avLst/>
              <a:gdLst/>
              <a:ahLst/>
              <a:cxnLst/>
              <a:rect l="l" t="t" r="r" b="b"/>
              <a:pathLst>
                <a:path w="1249" h="417" extrusionOk="0">
                  <a:moveTo>
                    <a:pt x="1" y="417"/>
                  </a:moveTo>
                  <a:lnTo>
                    <a:pt x="1248" y="417"/>
                  </a:lnTo>
                  <a:lnTo>
                    <a:pt x="1248" y="1"/>
                  </a:lnTo>
                  <a:lnTo>
                    <a:pt x="1" y="1"/>
                  </a:lnTo>
                  <a:lnTo>
                    <a:pt x="1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>
              <a:off x="5363425" y="2781500"/>
              <a:ext cx="60325" cy="10425"/>
            </a:xfrm>
            <a:custGeom>
              <a:avLst/>
              <a:gdLst/>
              <a:ahLst/>
              <a:cxnLst/>
              <a:rect l="l" t="t" r="r" b="b"/>
              <a:pathLst>
                <a:path w="2413" h="417" extrusionOk="0">
                  <a:moveTo>
                    <a:pt x="1" y="416"/>
                  </a:moveTo>
                  <a:lnTo>
                    <a:pt x="2412" y="416"/>
                  </a:lnTo>
                  <a:lnTo>
                    <a:pt x="2412" y="0"/>
                  </a:lnTo>
                  <a:lnTo>
                    <a:pt x="1" y="0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>
              <a:off x="5201275" y="2832950"/>
              <a:ext cx="83175" cy="10950"/>
            </a:xfrm>
            <a:custGeom>
              <a:avLst/>
              <a:gdLst/>
              <a:ahLst/>
              <a:cxnLst/>
              <a:rect l="l" t="t" r="r" b="b"/>
              <a:pathLst>
                <a:path w="3327" h="438" extrusionOk="0">
                  <a:moveTo>
                    <a:pt x="1" y="437"/>
                  </a:moveTo>
                  <a:lnTo>
                    <a:pt x="3327" y="437"/>
                  </a:lnTo>
                  <a:lnTo>
                    <a:pt x="3327" y="0"/>
                  </a:lnTo>
                  <a:lnTo>
                    <a:pt x="1" y="0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>
              <a:off x="5201275" y="2858925"/>
              <a:ext cx="83175" cy="10950"/>
            </a:xfrm>
            <a:custGeom>
              <a:avLst/>
              <a:gdLst/>
              <a:ahLst/>
              <a:cxnLst/>
              <a:rect l="l" t="t" r="r" b="b"/>
              <a:pathLst>
                <a:path w="3327" h="438" extrusionOk="0">
                  <a:moveTo>
                    <a:pt x="1" y="437"/>
                  </a:moveTo>
                  <a:lnTo>
                    <a:pt x="3327" y="437"/>
                  </a:lnTo>
                  <a:lnTo>
                    <a:pt x="3327" y="1"/>
                  </a:lnTo>
                  <a:lnTo>
                    <a:pt x="1" y="1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>
              <a:off x="5309900" y="2858925"/>
              <a:ext cx="75375" cy="10950"/>
            </a:xfrm>
            <a:custGeom>
              <a:avLst/>
              <a:gdLst/>
              <a:ahLst/>
              <a:cxnLst/>
              <a:rect l="l" t="t" r="r" b="b"/>
              <a:pathLst>
                <a:path w="3015" h="438" extrusionOk="0">
                  <a:moveTo>
                    <a:pt x="0" y="437"/>
                  </a:moveTo>
                  <a:lnTo>
                    <a:pt x="3015" y="437"/>
                  </a:lnTo>
                  <a:lnTo>
                    <a:pt x="3015" y="1"/>
                  </a:lnTo>
                  <a:lnTo>
                    <a:pt x="0" y="1"/>
                  </a:lnTo>
                  <a:lnTo>
                    <a:pt x="0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>
              <a:off x="5309900" y="2832950"/>
              <a:ext cx="142950" cy="10950"/>
            </a:xfrm>
            <a:custGeom>
              <a:avLst/>
              <a:gdLst/>
              <a:ahLst/>
              <a:cxnLst/>
              <a:rect l="l" t="t" r="r" b="b"/>
              <a:pathLst>
                <a:path w="5718" h="438" extrusionOk="0">
                  <a:moveTo>
                    <a:pt x="3347" y="0"/>
                  </a:moveTo>
                  <a:lnTo>
                    <a:pt x="2869" y="0"/>
                  </a:lnTo>
                  <a:lnTo>
                    <a:pt x="0" y="0"/>
                  </a:lnTo>
                  <a:lnTo>
                    <a:pt x="0" y="437"/>
                  </a:lnTo>
                  <a:lnTo>
                    <a:pt x="2869" y="437"/>
                  </a:lnTo>
                  <a:lnTo>
                    <a:pt x="3347" y="437"/>
                  </a:lnTo>
                  <a:lnTo>
                    <a:pt x="5717" y="437"/>
                  </a:lnTo>
                  <a:lnTo>
                    <a:pt x="5717" y="0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>
              <a:off x="5467375" y="2832950"/>
              <a:ext cx="37450" cy="10950"/>
            </a:xfrm>
            <a:custGeom>
              <a:avLst/>
              <a:gdLst/>
              <a:ahLst/>
              <a:cxnLst/>
              <a:rect l="l" t="t" r="r" b="b"/>
              <a:pathLst>
                <a:path w="1498" h="438" extrusionOk="0">
                  <a:moveTo>
                    <a:pt x="0" y="437"/>
                  </a:moveTo>
                  <a:lnTo>
                    <a:pt x="1497" y="437"/>
                  </a:lnTo>
                  <a:lnTo>
                    <a:pt x="1497" y="0"/>
                  </a:lnTo>
                  <a:lnTo>
                    <a:pt x="0" y="0"/>
                  </a:lnTo>
                  <a:lnTo>
                    <a:pt x="0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>
              <a:off x="5520900" y="2832950"/>
              <a:ext cx="46275" cy="10950"/>
            </a:xfrm>
            <a:custGeom>
              <a:avLst/>
              <a:gdLst/>
              <a:ahLst/>
              <a:cxnLst/>
              <a:rect l="l" t="t" r="r" b="b"/>
              <a:pathLst>
                <a:path w="1851" h="438" extrusionOk="0">
                  <a:moveTo>
                    <a:pt x="1" y="437"/>
                  </a:moveTo>
                  <a:lnTo>
                    <a:pt x="1851" y="437"/>
                  </a:lnTo>
                  <a:lnTo>
                    <a:pt x="1851" y="0"/>
                  </a:lnTo>
                  <a:lnTo>
                    <a:pt x="1" y="0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>
              <a:off x="5458025" y="2858925"/>
              <a:ext cx="83700" cy="10950"/>
            </a:xfrm>
            <a:custGeom>
              <a:avLst/>
              <a:gdLst/>
              <a:ahLst/>
              <a:cxnLst/>
              <a:rect l="l" t="t" r="r" b="b"/>
              <a:pathLst>
                <a:path w="3348" h="438" extrusionOk="0">
                  <a:moveTo>
                    <a:pt x="0" y="437"/>
                  </a:moveTo>
                  <a:lnTo>
                    <a:pt x="3347" y="437"/>
                  </a:lnTo>
                  <a:lnTo>
                    <a:pt x="3347" y="1"/>
                  </a:lnTo>
                  <a:lnTo>
                    <a:pt x="0" y="1"/>
                  </a:lnTo>
                  <a:lnTo>
                    <a:pt x="0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>
              <a:off x="5201275" y="2884925"/>
              <a:ext cx="83175" cy="10425"/>
            </a:xfrm>
            <a:custGeom>
              <a:avLst/>
              <a:gdLst/>
              <a:ahLst/>
              <a:cxnLst/>
              <a:rect l="l" t="t" r="r" b="b"/>
              <a:pathLst>
                <a:path w="3327" h="417" extrusionOk="0">
                  <a:moveTo>
                    <a:pt x="1" y="416"/>
                  </a:moveTo>
                  <a:lnTo>
                    <a:pt x="3327" y="416"/>
                  </a:lnTo>
                  <a:lnTo>
                    <a:pt x="3327" y="0"/>
                  </a:lnTo>
                  <a:lnTo>
                    <a:pt x="1" y="0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>
              <a:off x="5201275" y="2910900"/>
              <a:ext cx="83175" cy="10425"/>
            </a:xfrm>
            <a:custGeom>
              <a:avLst/>
              <a:gdLst/>
              <a:ahLst/>
              <a:cxnLst/>
              <a:rect l="l" t="t" r="r" b="b"/>
              <a:pathLst>
                <a:path w="3327" h="417" extrusionOk="0">
                  <a:moveTo>
                    <a:pt x="1" y="417"/>
                  </a:moveTo>
                  <a:lnTo>
                    <a:pt x="3327" y="417"/>
                  </a:lnTo>
                  <a:lnTo>
                    <a:pt x="3327" y="1"/>
                  </a:lnTo>
                  <a:lnTo>
                    <a:pt x="1" y="1"/>
                  </a:lnTo>
                  <a:lnTo>
                    <a:pt x="1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>
              <a:off x="5309900" y="2884925"/>
              <a:ext cx="48875" cy="10425"/>
            </a:xfrm>
            <a:custGeom>
              <a:avLst/>
              <a:gdLst/>
              <a:ahLst/>
              <a:cxnLst/>
              <a:rect l="l" t="t" r="r" b="b"/>
              <a:pathLst>
                <a:path w="1955" h="417" extrusionOk="0">
                  <a:moveTo>
                    <a:pt x="0" y="416"/>
                  </a:moveTo>
                  <a:lnTo>
                    <a:pt x="1955" y="416"/>
                  </a:lnTo>
                  <a:lnTo>
                    <a:pt x="1955" y="0"/>
                  </a:lnTo>
                  <a:lnTo>
                    <a:pt x="0" y="0"/>
                  </a:lnTo>
                  <a:lnTo>
                    <a:pt x="0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>
              <a:off x="5309900" y="2910900"/>
              <a:ext cx="152825" cy="10425"/>
            </a:xfrm>
            <a:custGeom>
              <a:avLst/>
              <a:gdLst/>
              <a:ahLst/>
              <a:cxnLst/>
              <a:rect l="l" t="t" r="r" b="b"/>
              <a:pathLst>
                <a:path w="6113" h="417" extrusionOk="0">
                  <a:moveTo>
                    <a:pt x="0" y="417"/>
                  </a:moveTo>
                  <a:lnTo>
                    <a:pt x="6112" y="417"/>
                  </a:lnTo>
                  <a:lnTo>
                    <a:pt x="6112" y="1"/>
                  </a:lnTo>
                  <a:lnTo>
                    <a:pt x="0" y="1"/>
                  </a:lnTo>
                  <a:lnTo>
                    <a:pt x="0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>
              <a:off x="5381625" y="2884925"/>
              <a:ext cx="160100" cy="10425"/>
            </a:xfrm>
            <a:custGeom>
              <a:avLst/>
              <a:gdLst/>
              <a:ahLst/>
              <a:cxnLst/>
              <a:rect l="l" t="t" r="r" b="b"/>
              <a:pathLst>
                <a:path w="6404" h="417" extrusionOk="0">
                  <a:moveTo>
                    <a:pt x="3721" y="0"/>
                  </a:moveTo>
                  <a:lnTo>
                    <a:pt x="2204" y="0"/>
                  </a:lnTo>
                  <a:lnTo>
                    <a:pt x="0" y="0"/>
                  </a:lnTo>
                  <a:lnTo>
                    <a:pt x="0" y="416"/>
                  </a:lnTo>
                  <a:lnTo>
                    <a:pt x="2204" y="416"/>
                  </a:lnTo>
                  <a:lnTo>
                    <a:pt x="3721" y="416"/>
                  </a:lnTo>
                  <a:lnTo>
                    <a:pt x="6403" y="416"/>
                  </a:lnTo>
                  <a:lnTo>
                    <a:pt x="6403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>
              <a:off x="5562475" y="2884925"/>
              <a:ext cx="60325" cy="10425"/>
            </a:xfrm>
            <a:custGeom>
              <a:avLst/>
              <a:gdLst/>
              <a:ahLst/>
              <a:cxnLst/>
              <a:rect l="l" t="t" r="r" b="b"/>
              <a:pathLst>
                <a:path w="2413" h="417" extrusionOk="0">
                  <a:moveTo>
                    <a:pt x="1" y="416"/>
                  </a:moveTo>
                  <a:lnTo>
                    <a:pt x="2412" y="416"/>
                  </a:lnTo>
                  <a:lnTo>
                    <a:pt x="2412" y="0"/>
                  </a:lnTo>
                  <a:lnTo>
                    <a:pt x="1" y="0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>
              <a:off x="5481400" y="2910900"/>
              <a:ext cx="85775" cy="10425"/>
            </a:xfrm>
            <a:custGeom>
              <a:avLst/>
              <a:gdLst/>
              <a:ahLst/>
              <a:cxnLst/>
              <a:rect l="l" t="t" r="r" b="b"/>
              <a:pathLst>
                <a:path w="3431" h="417" extrusionOk="0">
                  <a:moveTo>
                    <a:pt x="1" y="417"/>
                  </a:moveTo>
                  <a:lnTo>
                    <a:pt x="3431" y="417"/>
                  </a:lnTo>
                  <a:lnTo>
                    <a:pt x="3431" y="1"/>
                  </a:lnTo>
                  <a:lnTo>
                    <a:pt x="1" y="1"/>
                  </a:lnTo>
                  <a:lnTo>
                    <a:pt x="1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>
              <a:off x="5401900" y="2858925"/>
              <a:ext cx="35350" cy="10950"/>
            </a:xfrm>
            <a:custGeom>
              <a:avLst/>
              <a:gdLst/>
              <a:ahLst/>
              <a:cxnLst/>
              <a:rect l="l" t="t" r="r" b="b"/>
              <a:pathLst>
                <a:path w="1414" h="438" extrusionOk="0">
                  <a:moveTo>
                    <a:pt x="0" y="437"/>
                  </a:moveTo>
                  <a:lnTo>
                    <a:pt x="1414" y="437"/>
                  </a:lnTo>
                  <a:lnTo>
                    <a:pt x="1414" y="1"/>
                  </a:lnTo>
                  <a:lnTo>
                    <a:pt x="0" y="1"/>
                  </a:lnTo>
                  <a:lnTo>
                    <a:pt x="0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>
              <a:off x="5134750" y="2962875"/>
              <a:ext cx="88900" cy="10425"/>
            </a:xfrm>
            <a:custGeom>
              <a:avLst/>
              <a:gdLst/>
              <a:ahLst/>
              <a:cxnLst/>
              <a:rect l="l" t="t" r="r" b="b"/>
              <a:pathLst>
                <a:path w="3556" h="417" extrusionOk="0">
                  <a:moveTo>
                    <a:pt x="1" y="1"/>
                  </a:moveTo>
                  <a:lnTo>
                    <a:pt x="3556" y="1"/>
                  </a:lnTo>
                  <a:lnTo>
                    <a:pt x="3556" y="416"/>
                  </a:lnTo>
                  <a:lnTo>
                    <a:pt x="1" y="4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>
              <a:off x="5134750" y="2988875"/>
              <a:ext cx="142950" cy="10400"/>
            </a:xfrm>
            <a:custGeom>
              <a:avLst/>
              <a:gdLst/>
              <a:ahLst/>
              <a:cxnLst/>
              <a:rect l="l" t="t" r="r" b="b"/>
              <a:pathLst>
                <a:path w="5718" h="416" extrusionOk="0">
                  <a:moveTo>
                    <a:pt x="1" y="0"/>
                  </a:moveTo>
                  <a:lnTo>
                    <a:pt x="5718" y="0"/>
                  </a:lnTo>
                  <a:lnTo>
                    <a:pt x="5718" y="416"/>
                  </a:lnTo>
                  <a:lnTo>
                    <a:pt x="1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>
              <a:off x="5201275" y="3014850"/>
              <a:ext cx="83175" cy="10425"/>
            </a:xfrm>
            <a:custGeom>
              <a:avLst/>
              <a:gdLst/>
              <a:ahLst/>
              <a:cxnLst/>
              <a:rect l="l" t="t" r="r" b="b"/>
              <a:pathLst>
                <a:path w="3327" h="417" extrusionOk="0">
                  <a:moveTo>
                    <a:pt x="1" y="0"/>
                  </a:moveTo>
                  <a:lnTo>
                    <a:pt x="3327" y="0"/>
                  </a:lnTo>
                  <a:lnTo>
                    <a:pt x="3327" y="416"/>
                  </a:lnTo>
                  <a:lnTo>
                    <a:pt x="1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28"/>
            <p:cNvSpPr/>
            <p:nvPr/>
          </p:nvSpPr>
          <p:spPr>
            <a:xfrm>
              <a:off x="5201275" y="3040325"/>
              <a:ext cx="83175" cy="10925"/>
            </a:xfrm>
            <a:custGeom>
              <a:avLst/>
              <a:gdLst/>
              <a:ahLst/>
              <a:cxnLst/>
              <a:rect l="l" t="t" r="r" b="b"/>
              <a:pathLst>
                <a:path w="3327" h="437" extrusionOk="0">
                  <a:moveTo>
                    <a:pt x="1" y="0"/>
                  </a:moveTo>
                  <a:lnTo>
                    <a:pt x="3327" y="0"/>
                  </a:lnTo>
                  <a:lnTo>
                    <a:pt x="3327" y="437"/>
                  </a:lnTo>
                  <a:lnTo>
                    <a:pt x="1" y="4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28"/>
            <p:cNvSpPr/>
            <p:nvPr/>
          </p:nvSpPr>
          <p:spPr>
            <a:xfrm>
              <a:off x="5253250" y="2962875"/>
              <a:ext cx="147625" cy="10425"/>
            </a:xfrm>
            <a:custGeom>
              <a:avLst/>
              <a:gdLst/>
              <a:ahLst/>
              <a:cxnLst/>
              <a:rect l="l" t="t" r="r" b="b"/>
              <a:pathLst>
                <a:path w="5905" h="417" extrusionOk="0">
                  <a:moveTo>
                    <a:pt x="4844" y="1"/>
                  </a:moveTo>
                  <a:lnTo>
                    <a:pt x="4200" y="1"/>
                  </a:lnTo>
                  <a:lnTo>
                    <a:pt x="1" y="1"/>
                  </a:lnTo>
                  <a:lnTo>
                    <a:pt x="1" y="416"/>
                  </a:lnTo>
                  <a:lnTo>
                    <a:pt x="4200" y="416"/>
                  </a:lnTo>
                  <a:lnTo>
                    <a:pt x="4844" y="416"/>
                  </a:lnTo>
                  <a:lnTo>
                    <a:pt x="5904" y="416"/>
                  </a:lnTo>
                  <a:lnTo>
                    <a:pt x="5904" y="1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28"/>
            <p:cNvSpPr/>
            <p:nvPr/>
          </p:nvSpPr>
          <p:spPr>
            <a:xfrm>
              <a:off x="5428400" y="2962875"/>
              <a:ext cx="134100" cy="10425"/>
            </a:xfrm>
            <a:custGeom>
              <a:avLst/>
              <a:gdLst/>
              <a:ahLst/>
              <a:cxnLst/>
              <a:rect l="l" t="t" r="r" b="b"/>
              <a:pathLst>
                <a:path w="5364" h="417" extrusionOk="0">
                  <a:moveTo>
                    <a:pt x="0" y="1"/>
                  </a:moveTo>
                  <a:lnTo>
                    <a:pt x="5364" y="1"/>
                  </a:lnTo>
                  <a:lnTo>
                    <a:pt x="5364" y="416"/>
                  </a:lnTo>
                  <a:lnTo>
                    <a:pt x="0" y="4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28"/>
            <p:cNvSpPr/>
            <p:nvPr/>
          </p:nvSpPr>
          <p:spPr>
            <a:xfrm>
              <a:off x="5301575" y="2988875"/>
              <a:ext cx="84750" cy="10400"/>
            </a:xfrm>
            <a:custGeom>
              <a:avLst/>
              <a:gdLst/>
              <a:ahLst/>
              <a:cxnLst/>
              <a:rect l="l" t="t" r="r" b="b"/>
              <a:pathLst>
                <a:path w="3390" h="416" extrusionOk="0">
                  <a:moveTo>
                    <a:pt x="1" y="0"/>
                  </a:moveTo>
                  <a:lnTo>
                    <a:pt x="3389" y="0"/>
                  </a:lnTo>
                  <a:lnTo>
                    <a:pt x="3389" y="416"/>
                  </a:lnTo>
                  <a:lnTo>
                    <a:pt x="1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28"/>
            <p:cNvSpPr/>
            <p:nvPr/>
          </p:nvSpPr>
          <p:spPr>
            <a:xfrm>
              <a:off x="5309900" y="3040325"/>
              <a:ext cx="65000" cy="10925"/>
            </a:xfrm>
            <a:custGeom>
              <a:avLst/>
              <a:gdLst/>
              <a:ahLst/>
              <a:cxnLst/>
              <a:rect l="l" t="t" r="r" b="b"/>
              <a:pathLst>
                <a:path w="2600" h="437" extrusionOk="0">
                  <a:moveTo>
                    <a:pt x="0" y="0"/>
                  </a:moveTo>
                  <a:lnTo>
                    <a:pt x="2599" y="0"/>
                  </a:lnTo>
                  <a:lnTo>
                    <a:pt x="2599" y="437"/>
                  </a:lnTo>
                  <a:lnTo>
                    <a:pt x="0" y="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28"/>
            <p:cNvSpPr/>
            <p:nvPr/>
          </p:nvSpPr>
          <p:spPr>
            <a:xfrm>
              <a:off x="5309900" y="3014850"/>
              <a:ext cx="188675" cy="10425"/>
            </a:xfrm>
            <a:custGeom>
              <a:avLst/>
              <a:gdLst/>
              <a:ahLst/>
              <a:cxnLst/>
              <a:rect l="l" t="t" r="r" b="b"/>
              <a:pathLst>
                <a:path w="7547" h="417" extrusionOk="0">
                  <a:moveTo>
                    <a:pt x="5156" y="0"/>
                  </a:moveTo>
                  <a:lnTo>
                    <a:pt x="4740" y="0"/>
                  </a:lnTo>
                  <a:lnTo>
                    <a:pt x="0" y="0"/>
                  </a:lnTo>
                  <a:lnTo>
                    <a:pt x="0" y="416"/>
                  </a:lnTo>
                  <a:lnTo>
                    <a:pt x="4740" y="416"/>
                  </a:lnTo>
                  <a:lnTo>
                    <a:pt x="5156" y="416"/>
                  </a:lnTo>
                  <a:lnTo>
                    <a:pt x="7547" y="416"/>
                  </a:lnTo>
                  <a:lnTo>
                    <a:pt x="7547" y="0"/>
                  </a:lnTo>
                  <a:lnTo>
                    <a:pt x="51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28"/>
            <p:cNvSpPr/>
            <p:nvPr/>
          </p:nvSpPr>
          <p:spPr>
            <a:xfrm>
              <a:off x="5393575" y="3040325"/>
              <a:ext cx="123725" cy="10925"/>
            </a:xfrm>
            <a:custGeom>
              <a:avLst/>
              <a:gdLst/>
              <a:ahLst/>
              <a:cxnLst/>
              <a:rect l="l" t="t" r="r" b="b"/>
              <a:pathLst>
                <a:path w="4949" h="437" extrusionOk="0">
                  <a:moveTo>
                    <a:pt x="0" y="0"/>
                  </a:moveTo>
                  <a:lnTo>
                    <a:pt x="4948" y="0"/>
                  </a:lnTo>
                  <a:lnTo>
                    <a:pt x="4948" y="437"/>
                  </a:lnTo>
                  <a:lnTo>
                    <a:pt x="0" y="4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28"/>
            <p:cNvSpPr/>
            <p:nvPr/>
          </p:nvSpPr>
          <p:spPr>
            <a:xfrm>
              <a:off x="5532850" y="3040325"/>
              <a:ext cx="31225" cy="10925"/>
            </a:xfrm>
            <a:custGeom>
              <a:avLst/>
              <a:gdLst/>
              <a:ahLst/>
              <a:cxnLst/>
              <a:rect l="l" t="t" r="r" b="b"/>
              <a:pathLst>
                <a:path w="1249" h="437" extrusionOk="0">
                  <a:moveTo>
                    <a:pt x="1" y="0"/>
                  </a:moveTo>
                  <a:lnTo>
                    <a:pt x="1248" y="0"/>
                  </a:lnTo>
                  <a:lnTo>
                    <a:pt x="1248" y="437"/>
                  </a:lnTo>
                  <a:lnTo>
                    <a:pt x="1" y="43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28"/>
            <p:cNvSpPr/>
            <p:nvPr/>
          </p:nvSpPr>
          <p:spPr>
            <a:xfrm>
              <a:off x="5363425" y="3066300"/>
              <a:ext cx="60325" cy="10425"/>
            </a:xfrm>
            <a:custGeom>
              <a:avLst/>
              <a:gdLst/>
              <a:ahLst/>
              <a:cxnLst/>
              <a:rect l="l" t="t" r="r" b="b"/>
              <a:pathLst>
                <a:path w="2413" h="417" extrusionOk="0">
                  <a:moveTo>
                    <a:pt x="1" y="1"/>
                  </a:moveTo>
                  <a:lnTo>
                    <a:pt x="2412" y="1"/>
                  </a:lnTo>
                  <a:lnTo>
                    <a:pt x="2412" y="416"/>
                  </a:lnTo>
                  <a:lnTo>
                    <a:pt x="1" y="4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28"/>
            <p:cNvSpPr/>
            <p:nvPr/>
          </p:nvSpPr>
          <p:spPr>
            <a:xfrm>
              <a:off x="5258975" y="3066300"/>
              <a:ext cx="290025" cy="10425"/>
            </a:xfrm>
            <a:custGeom>
              <a:avLst/>
              <a:gdLst/>
              <a:ahLst/>
              <a:cxnLst/>
              <a:rect l="l" t="t" r="r" b="b"/>
              <a:pathLst>
                <a:path w="11601" h="417" extrusionOk="0">
                  <a:moveTo>
                    <a:pt x="3243" y="1"/>
                  </a:moveTo>
                  <a:lnTo>
                    <a:pt x="2391" y="1"/>
                  </a:lnTo>
                  <a:lnTo>
                    <a:pt x="0" y="1"/>
                  </a:lnTo>
                  <a:lnTo>
                    <a:pt x="0" y="416"/>
                  </a:lnTo>
                  <a:lnTo>
                    <a:pt x="2391" y="416"/>
                  </a:lnTo>
                  <a:lnTo>
                    <a:pt x="3243" y="416"/>
                  </a:lnTo>
                  <a:lnTo>
                    <a:pt x="11600" y="416"/>
                  </a:lnTo>
                  <a:lnTo>
                    <a:pt x="11600" y="1"/>
                  </a:lnTo>
                  <a:lnTo>
                    <a:pt x="3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28"/>
            <p:cNvSpPr/>
            <p:nvPr/>
          </p:nvSpPr>
          <p:spPr>
            <a:xfrm>
              <a:off x="5565600" y="3066300"/>
              <a:ext cx="33800" cy="10425"/>
            </a:xfrm>
            <a:custGeom>
              <a:avLst/>
              <a:gdLst/>
              <a:ahLst/>
              <a:cxnLst/>
              <a:rect l="l" t="t" r="r" b="b"/>
              <a:pathLst>
                <a:path w="1352" h="417" extrusionOk="0">
                  <a:moveTo>
                    <a:pt x="0" y="1"/>
                  </a:moveTo>
                  <a:lnTo>
                    <a:pt x="1352" y="1"/>
                  </a:lnTo>
                  <a:lnTo>
                    <a:pt x="1352" y="416"/>
                  </a:lnTo>
                  <a:lnTo>
                    <a:pt x="0" y="4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28"/>
            <p:cNvSpPr/>
            <p:nvPr/>
          </p:nvSpPr>
          <p:spPr>
            <a:xfrm>
              <a:off x="5201275" y="3118275"/>
              <a:ext cx="83175" cy="10425"/>
            </a:xfrm>
            <a:custGeom>
              <a:avLst/>
              <a:gdLst/>
              <a:ahLst/>
              <a:cxnLst/>
              <a:rect l="l" t="t" r="r" b="b"/>
              <a:pathLst>
                <a:path w="3327" h="417" extrusionOk="0">
                  <a:moveTo>
                    <a:pt x="1" y="0"/>
                  </a:moveTo>
                  <a:lnTo>
                    <a:pt x="3327" y="0"/>
                  </a:lnTo>
                  <a:lnTo>
                    <a:pt x="3327" y="416"/>
                  </a:lnTo>
                  <a:lnTo>
                    <a:pt x="1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28"/>
            <p:cNvSpPr/>
            <p:nvPr/>
          </p:nvSpPr>
          <p:spPr>
            <a:xfrm>
              <a:off x="5201275" y="3144250"/>
              <a:ext cx="83175" cy="10425"/>
            </a:xfrm>
            <a:custGeom>
              <a:avLst/>
              <a:gdLst/>
              <a:ahLst/>
              <a:cxnLst/>
              <a:rect l="l" t="t" r="r" b="b"/>
              <a:pathLst>
                <a:path w="3327" h="417" extrusionOk="0">
                  <a:moveTo>
                    <a:pt x="1" y="1"/>
                  </a:moveTo>
                  <a:lnTo>
                    <a:pt x="3327" y="1"/>
                  </a:lnTo>
                  <a:lnTo>
                    <a:pt x="3327" y="417"/>
                  </a:lnTo>
                  <a:lnTo>
                    <a:pt x="1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28"/>
            <p:cNvSpPr/>
            <p:nvPr/>
          </p:nvSpPr>
          <p:spPr>
            <a:xfrm>
              <a:off x="5309900" y="3118275"/>
              <a:ext cx="137225" cy="10425"/>
            </a:xfrm>
            <a:custGeom>
              <a:avLst/>
              <a:gdLst/>
              <a:ahLst/>
              <a:cxnLst/>
              <a:rect l="l" t="t" r="r" b="b"/>
              <a:pathLst>
                <a:path w="5489" h="417" extrusionOk="0">
                  <a:moveTo>
                    <a:pt x="0" y="0"/>
                  </a:moveTo>
                  <a:lnTo>
                    <a:pt x="5489" y="0"/>
                  </a:lnTo>
                  <a:lnTo>
                    <a:pt x="5489" y="416"/>
                  </a:lnTo>
                  <a:lnTo>
                    <a:pt x="0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28"/>
            <p:cNvSpPr/>
            <p:nvPr/>
          </p:nvSpPr>
          <p:spPr>
            <a:xfrm>
              <a:off x="5309900" y="3144250"/>
              <a:ext cx="75375" cy="10425"/>
            </a:xfrm>
            <a:custGeom>
              <a:avLst/>
              <a:gdLst/>
              <a:ahLst/>
              <a:cxnLst/>
              <a:rect l="l" t="t" r="r" b="b"/>
              <a:pathLst>
                <a:path w="3015" h="417" extrusionOk="0">
                  <a:moveTo>
                    <a:pt x="0" y="1"/>
                  </a:moveTo>
                  <a:lnTo>
                    <a:pt x="3015" y="1"/>
                  </a:lnTo>
                  <a:lnTo>
                    <a:pt x="3015" y="417"/>
                  </a:lnTo>
                  <a:lnTo>
                    <a:pt x="0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28"/>
            <p:cNvSpPr/>
            <p:nvPr/>
          </p:nvSpPr>
          <p:spPr>
            <a:xfrm>
              <a:off x="5467375" y="3118275"/>
              <a:ext cx="37450" cy="10425"/>
            </a:xfrm>
            <a:custGeom>
              <a:avLst/>
              <a:gdLst/>
              <a:ahLst/>
              <a:cxnLst/>
              <a:rect l="l" t="t" r="r" b="b"/>
              <a:pathLst>
                <a:path w="1498" h="417" extrusionOk="0">
                  <a:moveTo>
                    <a:pt x="0" y="0"/>
                  </a:moveTo>
                  <a:lnTo>
                    <a:pt x="1497" y="0"/>
                  </a:lnTo>
                  <a:lnTo>
                    <a:pt x="1497" y="416"/>
                  </a:lnTo>
                  <a:lnTo>
                    <a:pt x="0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28"/>
            <p:cNvSpPr/>
            <p:nvPr/>
          </p:nvSpPr>
          <p:spPr>
            <a:xfrm>
              <a:off x="5520900" y="3118275"/>
              <a:ext cx="46275" cy="10425"/>
            </a:xfrm>
            <a:custGeom>
              <a:avLst/>
              <a:gdLst/>
              <a:ahLst/>
              <a:cxnLst/>
              <a:rect l="l" t="t" r="r" b="b"/>
              <a:pathLst>
                <a:path w="1851" h="417" extrusionOk="0">
                  <a:moveTo>
                    <a:pt x="1" y="0"/>
                  </a:moveTo>
                  <a:lnTo>
                    <a:pt x="1851" y="0"/>
                  </a:lnTo>
                  <a:lnTo>
                    <a:pt x="1851" y="416"/>
                  </a:lnTo>
                  <a:lnTo>
                    <a:pt x="1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28"/>
            <p:cNvSpPr/>
            <p:nvPr/>
          </p:nvSpPr>
          <p:spPr>
            <a:xfrm>
              <a:off x="5458025" y="3144250"/>
              <a:ext cx="83700" cy="10425"/>
            </a:xfrm>
            <a:custGeom>
              <a:avLst/>
              <a:gdLst/>
              <a:ahLst/>
              <a:cxnLst/>
              <a:rect l="l" t="t" r="r" b="b"/>
              <a:pathLst>
                <a:path w="3348" h="417" extrusionOk="0">
                  <a:moveTo>
                    <a:pt x="0" y="1"/>
                  </a:moveTo>
                  <a:lnTo>
                    <a:pt x="3347" y="1"/>
                  </a:lnTo>
                  <a:lnTo>
                    <a:pt x="3347" y="417"/>
                  </a:lnTo>
                  <a:lnTo>
                    <a:pt x="0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28"/>
            <p:cNvSpPr/>
            <p:nvPr/>
          </p:nvSpPr>
          <p:spPr>
            <a:xfrm>
              <a:off x="5401900" y="3144250"/>
              <a:ext cx="35350" cy="10425"/>
            </a:xfrm>
            <a:custGeom>
              <a:avLst/>
              <a:gdLst/>
              <a:ahLst/>
              <a:cxnLst/>
              <a:rect l="l" t="t" r="r" b="b"/>
              <a:pathLst>
                <a:path w="1414" h="417" extrusionOk="0">
                  <a:moveTo>
                    <a:pt x="0" y="1"/>
                  </a:moveTo>
                  <a:lnTo>
                    <a:pt x="1414" y="1"/>
                  </a:lnTo>
                  <a:lnTo>
                    <a:pt x="1414" y="417"/>
                  </a:lnTo>
                  <a:lnTo>
                    <a:pt x="0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28"/>
            <p:cNvSpPr/>
            <p:nvPr/>
          </p:nvSpPr>
          <p:spPr>
            <a:xfrm>
              <a:off x="5134750" y="3186875"/>
              <a:ext cx="88900" cy="10425"/>
            </a:xfrm>
            <a:custGeom>
              <a:avLst/>
              <a:gdLst/>
              <a:ahLst/>
              <a:cxnLst/>
              <a:rect l="l" t="t" r="r" b="b"/>
              <a:pathLst>
                <a:path w="3556" h="417" extrusionOk="0">
                  <a:moveTo>
                    <a:pt x="1" y="1"/>
                  </a:moveTo>
                  <a:lnTo>
                    <a:pt x="3556" y="1"/>
                  </a:lnTo>
                  <a:lnTo>
                    <a:pt x="3556" y="416"/>
                  </a:lnTo>
                  <a:lnTo>
                    <a:pt x="1" y="4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28"/>
            <p:cNvSpPr/>
            <p:nvPr/>
          </p:nvSpPr>
          <p:spPr>
            <a:xfrm>
              <a:off x="5134750" y="3212850"/>
              <a:ext cx="142950" cy="10425"/>
            </a:xfrm>
            <a:custGeom>
              <a:avLst/>
              <a:gdLst/>
              <a:ahLst/>
              <a:cxnLst/>
              <a:rect l="l" t="t" r="r" b="b"/>
              <a:pathLst>
                <a:path w="5718" h="417" extrusionOk="0">
                  <a:moveTo>
                    <a:pt x="1" y="1"/>
                  </a:moveTo>
                  <a:lnTo>
                    <a:pt x="5718" y="1"/>
                  </a:lnTo>
                  <a:lnTo>
                    <a:pt x="5718" y="417"/>
                  </a:lnTo>
                  <a:lnTo>
                    <a:pt x="1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28"/>
            <p:cNvSpPr/>
            <p:nvPr/>
          </p:nvSpPr>
          <p:spPr>
            <a:xfrm>
              <a:off x="5201275" y="3238325"/>
              <a:ext cx="83175" cy="10950"/>
            </a:xfrm>
            <a:custGeom>
              <a:avLst/>
              <a:gdLst/>
              <a:ahLst/>
              <a:cxnLst/>
              <a:rect l="l" t="t" r="r" b="b"/>
              <a:pathLst>
                <a:path w="3327" h="438" extrusionOk="0">
                  <a:moveTo>
                    <a:pt x="1" y="1"/>
                  </a:moveTo>
                  <a:lnTo>
                    <a:pt x="3327" y="1"/>
                  </a:lnTo>
                  <a:lnTo>
                    <a:pt x="3327" y="437"/>
                  </a:lnTo>
                  <a:lnTo>
                    <a:pt x="1" y="4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28"/>
            <p:cNvSpPr/>
            <p:nvPr/>
          </p:nvSpPr>
          <p:spPr>
            <a:xfrm>
              <a:off x="5201275" y="3264325"/>
              <a:ext cx="83175" cy="10400"/>
            </a:xfrm>
            <a:custGeom>
              <a:avLst/>
              <a:gdLst/>
              <a:ahLst/>
              <a:cxnLst/>
              <a:rect l="l" t="t" r="r" b="b"/>
              <a:pathLst>
                <a:path w="3327" h="416" extrusionOk="0">
                  <a:moveTo>
                    <a:pt x="1" y="0"/>
                  </a:moveTo>
                  <a:lnTo>
                    <a:pt x="3327" y="0"/>
                  </a:lnTo>
                  <a:lnTo>
                    <a:pt x="3327" y="416"/>
                  </a:lnTo>
                  <a:lnTo>
                    <a:pt x="1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28"/>
            <p:cNvSpPr/>
            <p:nvPr/>
          </p:nvSpPr>
          <p:spPr>
            <a:xfrm>
              <a:off x="5258975" y="3290300"/>
              <a:ext cx="81100" cy="10425"/>
            </a:xfrm>
            <a:custGeom>
              <a:avLst/>
              <a:gdLst/>
              <a:ahLst/>
              <a:cxnLst/>
              <a:rect l="l" t="t" r="r" b="b"/>
              <a:pathLst>
                <a:path w="3244" h="417" extrusionOk="0">
                  <a:moveTo>
                    <a:pt x="0" y="1"/>
                  </a:moveTo>
                  <a:lnTo>
                    <a:pt x="3243" y="1"/>
                  </a:lnTo>
                  <a:lnTo>
                    <a:pt x="3243" y="416"/>
                  </a:lnTo>
                  <a:lnTo>
                    <a:pt x="0" y="4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5253250" y="3186875"/>
              <a:ext cx="83700" cy="10425"/>
            </a:xfrm>
            <a:custGeom>
              <a:avLst/>
              <a:gdLst/>
              <a:ahLst/>
              <a:cxnLst/>
              <a:rect l="l" t="t" r="r" b="b"/>
              <a:pathLst>
                <a:path w="3348" h="417" extrusionOk="0">
                  <a:moveTo>
                    <a:pt x="1" y="1"/>
                  </a:moveTo>
                  <a:lnTo>
                    <a:pt x="3347" y="1"/>
                  </a:lnTo>
                  <a:lnTo>
                    <a:pt x="3347" y="416"/>
                  </a:lnTo>
                  <a:lnTo>
                    <a:pt x="1" y="4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5358225" y="3186875"/>
              <a:ext cx="264575" cy="10425"/>
            </a:xfrm>
            <a:custGeom>
              <a:avLst/>
              <a:gdLst/>
              <a:ahLst/>
              <a:cxnLst/>
              <a:rect l="l" t="t" r="r" b="b"/>
              <a:pathLst>
                <a:path w="10583" h="417" extrusionOk="0">
                  <a:moveTo>
                    <a:pt x="3514" y="1"/>
                  </a:moveTo>
                  <a:lnTo>
                    <a:pt x="2807" y="1"/>
                  </a:lnTo>
                  <a:lnTo>
                    <a:pt x="1" y="1"/>
                  </a:lnTo>
                  <a:lnTo>
                    <a:pt x="1" y="416"/>
                  </a:lnTo>
                  <a:lnTo>
                    <a:pt x="2807" y="416"/>
                  </a:lnTo>
                  <a:lnTo>
                    <a:pt x="3514" y="416"/>
                  </a:lnTo>
                  <a:lnTo>
                    <a:pt x="10582" y="416"/>
                  </a:lnTo>
                  <a:lnTo>
                    <a:pt x="10582" y="1"/>
                  </a:lnTo>
                  <a:lnTo>
                    <a:pt x="35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5301575" y="3212850"/>
              <a:ext cx="84750" cy="10425"/>
            </a:xfrm>
            <a:custGeom>
              <a:avLst/>
              <a:gdLst/>
              <a:ahLst/>
              <a:cxnLst/>
              <a:rect l="l" t="t" r="r" b="b"/>
              <a:pathLst>
                <a:path w="3390" h="417" extrusionOk="0">
                  <a:moveTo>
                    <a:pt x="1" y="1"/>
                  </a:moveTo>
                  <a:lnTo>
                    <a:pt x="3389" y="1"/>
                  </a:lnTo>
                  <a:lnTo>
                    <a:pt x="3389" y="417"/>
                  </a:lnTo>
                  <a:lnTo>
                    <a:pt x="1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5309900" y="3264325"/>
              <a:ext cx="65000" cy="10400"/>
            </a:xfrm>
            <a:custGeom>
              <a:avLst/>
              <a:gdLst/>
              <a:ahLst/>
              <a:cxnLst/>
              <a:rect l="l" t="t" r="r" b="b"/>
              <a:pathLst>
                <a:path w="2600" h="416" extrusionOk="0">
                  <a:moveTo>
                    <a:pt x="0" y="0"/>
                  </a:moveTo>
                  <a:lnTo>
                    <a:pt x="2599" y="0"/>
                  </a:lnTo>
                  <a:lnTo>
                    <a:pt x="2599" y="416"/>
                  </a:lnTo>
                  <a:lnTo>
                    <a:pt x="0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5309900" y="3238325"/>
              <a:ext cx="188675" cy="10950"/>
            </a:xfrm>
            <a:custGeom>
              <a:avLst/>
              <a:gdLst/>
              <a:ahLst/>
              <a:cxnLst/>
              <a:rect l="l" t="t" r="r" b="b"/>
              <a:pathLst>
                <a:path w="7547" h="438" extrusionOk="0">
                  <a:moveTo>
                    <a:pt x="5073" y="1"/>
                  </a:moveTo>
                  <a:lnTo>
                    <a:pt x="4740" y="1"/>
                  </a:lnTo>
                  <a:lnTo>
                    <a:pt x="0" y="1"/>
                  </a:lnTo>
                  <a:lnTo>
                    <a:pt x="0" y="437"/>
                  </a:lnTo>
                  <a:lnTo>
                    <a:pt x="4740" y="437"/>
                  </a:lnTo>
                  <a:lnTo>
                    <a:pt x="5073" y="437"/>
                  </a:lnTo>
                  <a:lnTo>
                    <a:pt x="7547" y="437"/>
                  </a:lnTo>
                  <a:lnTo>
                    <a:pt x="7547" y="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5517275" y="3238325"/>
              <a:ext cx="42625" cy="10950"/>
            </a:xfrm>
            <a:custGeom>
              <a:avLst/>
              <a:gdLst/>
              <a:ahLst/>
              <a:cxnLst/>
              <a:rect l="l" t="t" r="r" b="b"/>
              <a:pathLst>
                <a:path w="1705" h="438" extrusionOk="0">
                  <a:moveTo>
                    <a:pt x="0" y="1"/>
                  </a:moveTo>
                  <a:lnTo>
                    <a:pt x="1705" y="1"/>
                  </a:lnTo>
                  <a:lnTo>
                    <a:pt x="1705" y="437"/>
                  </a:lnTo>
                  <a:lnTo>
                    <a:pt x="0" y="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5581200" y="3238325"/>
              <a:ext cx="41600" cy="10950"/>
            </a:xfrm>
            <a:custGeom>
              <a:avLst/>
              <a:gdLst/>
              <a:ahLst/>
              <a:cxnLst/>
              <a:rect l="l" t="t" r="r" b="b"/>
              <a:pathLst>
                <a:path w="1664" h="438" extrusionOk="0">
                  <a:moveTo>
                    <a:pt x="0" y="1"/>
                  </a:moveTo>
                  <a:lnTo>
                    <a:pt x="1663" y="1"/>
                  </a:lnTo>
                  <a:lnTo>
                    <a:pt x="1663" y="437"/>
                  </a:lnTo>
                  <a:lnTo>
                    <a:pt x="0" y="43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5393575" y="3264325"/>
              <a:ext cx="123725" cy="10400"/>
            </a:xfrm>
            <a:custGeom>
              <a:avLst/>
              <a:gdLst/>
              <a:ahLst/>
              <a:cxnLst/>
              <a:rect l="l" t="t" r="r" b="b"/>
              <a:pathLst>
                <a:path w="4949" h="416" extrusionOk="0">
                  <a:moveTo>
                    <a:pt x="0" y="0"/>
                  </a:moveTo>
                  <a:lnTo>
                    <a:pt x="4948" y="0"/>
                  </a:lnTo>
                  <a:lnTo>
                    <a:pt x="4948" y="416"/>
                  </a:lnTo>
                  <a:lnTo>
                    <a:pt x="0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5532850" y="3264325"/>
              <a:ext cx="31225" cy="10400"/>
            </a:xfrm>
            <a:custGeom>
              <a:avLst/>
              <a:gdLst/>
              <a:ahLst/>
              <a:cxnLst/>
              <a:rect l="l" t="t" r="r" b="b"/>
              <a:pathLst>
                <a:path w="1249" h="416" extrusionOk="0">
                  <a:moveTo>
                    <a:pt x="1" y="0"/>
                  </a:moveTo>
                  <a:lnTo>
                    <a:pt x="1248" y="0"/>
                  </a:lnTo>
                  <a:lnTo>
                    <a:pt x="1248" y="416"/>
                  </a:lnTo>
                  <a:lnTo>
                    <a:pt x="1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5363425" y="3290300"/>
              <a:ext cx="60325" cy="10425"/>
            </a:xfrm>
            <a:custGeom>
              <a:avLst/>
              <a:gdLst/>
              <a:ahLst/>
              <a:cxnLst/>
              <a:rect l="l" t="t" r="r" b="b"/>
              <a:pathLst>
                <a:path w="2413" h="417" extrusionOk="0">
                  <a:moveTo>
                    <a:pt x="1" y="1"/>
                  </a:moveTo>
                  <a:lnTo>
                    <a:pt x="2412" y="1"/>
                  </a:lnTo>
                  <a:lnTo>
                    <a:pt x="2412" y="416"/>
                  </a:lnTo>
                  <a:lnTo>
                    <a:pt x="1" y="4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5201275" y="3368250"/>
              <a:ext cx="83175" cy="10425"/>
            </a:xfrm>
            <a:custGeom>
              <a:avLst/>
              <a:gdLst/>
              <a:ahLst/>
              <a:cxnLst/>
              <a:rect l="l" t="t" r="r" b="b"/>
              <a:pathLst>
                <a:path w="3327" h="417" extrusionOk="0">
                  <a:moveTo>
                    <a:pt x="1" y="1"/>
                  </a:moveTo>
                  <a:lnTo>
                    <a:pt x="3327" y="1"/>
                  </a:lnTo>
                  <a:lnTo>
                    <a:pt x="3327" y="417"/>
                  </a:lnTo>
                  <a:lnTo>
                    <a:pt x="1" y="4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5201275" y="3342275"/>
              <a:ext cx="245850" cy="10425"/>
            </a:xfrm>
            <a:custGeom>
              <a:avLst/>
              <a:gdLst/>
              <a:ahLst/>
              <a:cxnLst/>
              <a:rect l="l" t="t" r="r" b="b"/>
              <a:pathLst>
                <a:path w="9834" h="417" extrusionOk="0">
                  <a:moveTo>
                    <a:pt x="3327" y="0"/>
                  </a:moveTo>
                  <a:lnTo>
                    <a:pt x="2142" y="0"/>
                  </a:lnTo>
                  <a:lnTo>
                    <a:pt x="1" y="0"/>
                  </a:lnTo>
                  <a:lnTo>
                    <a:pt x="1" y="416"/>
                  </a:lnTo>
                  <a:lnTo>
                    <a:pt x="2142" y="416"/>
                  </a:lnTo>
                  <a:lnTo>
                    <a:pt x="3327" y="416"/>
                  </a:lnTo>
                  <a:lnTo>
                    <a:pt x="9834" y="416"/>
                  </a:lnTo>
                  <a:lnTo>
                    <a:pt x="9834" y="0"/>
                  </a:lnTo>
                  <a:lnTo>
                    <a:pt x="33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5309900" y="3368250"/>
              <a:ext cx="75375" cy="10425"/>
            </a:xfrm>
            <a:custGeom>
              <a:avLst/>
              <a:gdLst/>
              <a:ahLst/>
              <a:cxnLst/>
              <a:rect l="l" t="t" r="r" b="b"/>
              <a:pathLst>
                <a:path w="3015" h="417" extrusionOk="0">
                  <a:moveTo>
                    <a:pt x="0" y="1"/>
                  </a:moveTo>
                  <a:lnTo>
                    <a:pt x="3015" y="1"/>
                  </a:lnTo>
                  <a:lnTo>
                    <a:pt x="3015" y="417"/>
                  </a:lnTo>
                  <a:lnTo>
                    <a:pt x="0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5467375" y="3342275"/>
              <a:ext cx="37450" cy="10425"/>
            </a:xfrm>
            <a:custGeom>
              <a:avLst/>
              <a:gdLst/>
              <a:ahLst/>
              <a:cxnLst/>
              <a:rect l="l" t="t" r="r" b="b"/>
              <a:pathLst>
                <a:path w="1498" h="417" extrusionOk="0">
                  <a:moveTo>
                    <a:pt x="0" y="0"/>
                  </a:moveTo>
                  <a:lnTo>
                    <a:pt x="1497" y="0"/>
                  </a:lnTo>
                  <a:lnTo>
                    <a:pt x="1497" y="416"/>
                  </a:lnTo>
                  <a:lnTo>
                    <a:pt x="0" y="4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28"/>
            <p:cNvSpPr/>
            <p:nvPr/>
          </p:nvSpPr>
          <p:spPr>
            <a:xfrm>
              <a:off x="5520900" y="3342275"/>
              <a:ext cx="46275" cy="10425"/>
            </a:xfrm>
            <a:custGeom>
              <a:avLst/>
              <a:gdLst/>
              <a:ahLst/>
              <a:cxnLst/>
              <a:rect l="l" t="t" r="r" b="b"/>
              <a:pathLst>
                <a:path w="1851" h="417" extrusionOk="0">
                  <a:moveTo>
                    <a:pt x="1" y="0"/>
                  </a:moveTo>
                  <a:lnTo>
                    <a:pt x="1851" y="0"/>
                  </a:lnTo>
                  <a:lnTo>
                    <a:pt x="1851" y="416"/>
                  </a:lnTo>
                  <a:lnTo>
                    <a:pt x="1" y="4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28"/>
            <p:cNvSpPr/>
            <p:nvPr/>
          </p:nvSpPr>
          <p:spPr>
            <a:xfrm>
              <a:off x="5458025" y="3368250"/>
              <a:ext cx="83700" cy="10425"/>
            </a:xfrm>
            <a:custGeom>
              <a:avLst/>
              <a:gdLst/>
              <a:ahLst/>
              <a:cxnLst/>
              <a:rect l="l" t="t" r="r" b="b"/>
              <a:pathLst>
                <a:path w="3348" h="417" extrusionOk="0">
                  <a:moveTo>
                    <a:pt x="0" y="1"/>
                  </a:moveTo>
                  <a:lnTo>
                    <a:pt x="3347" y="1"/>
                  </a:lnTo>
                  <a:lnTo>
                    <a:pt x="3347" y="417"/>
                  </a:lnTo>
                  <a:lnTo>
                    <a:pt x="0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5401900" y="3368250"/>
              <a:ext cx="35350" cy="10425"/>
            </a:xfrm>
            <a:custGeom>
              <a:avLst/>
              <a:gdLst/>
              <a:ahLst/>
              <a:cxnLst/>
              <a:rect l="l" t="t" r="r" b="b"/>
              <a:pathLst>
                <a:path w="1414" h="417" extrusionOk="0">
                  <a:moveTo>
                    <a:pt x="0" y="1"/>
                  </a:moveTo>
                  <a:lnTo>
                    <a:pt x="1414" y="1"/>
                  </a:lnTo>
                  <a:lnTo>
                    <a:pt x="1414" y="417"/>
                  </a:lnTo>
                  <a:lnTo>
                    <a:pt x="0" y="4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5068750" y="2560100"/>
              <a:ext cx="668900" cy="52525"/>
            </a:xfrm>
            <a:custGeom>
              <a:avLst/>
              <a:gdLst/>
              <a:ahLst/>
              <a:cxnLst/>
              <a:rect l="l" t="t" r="r" b="b"/>
              <a:pathLst>
                <a:path w="26756" h="2101" extrusionOk="0">
                  <a:moveTo>
                    <a:pt x="1" y="2100"/>
                  </a:moveTo>
                  <a:lnTo>
                    <a:pt x="26756" y="2100"/>
                  </a:lnTo>
                  <a:lnTo>
                    <a:pt x="26756" y="0"/>
                  </a:lnTo>
                  <a:lnTo>
                    <a:pt x="1" y="0"/>
                  </a:lnTo>
                  <a:lnTo>
                    <a:pt x="1" y="21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5677850" y="2569450"/>
              <a:ext cx="27575" cy="27050"/>
            </a:xfrm>
            <a:custGeom>
              <a:avLst/>
              <a:gdLst/>
              <a:ahLst/>
              <a:cxnLst/>
              <a:rect l="l" t="t" r="r" b="b"/>
              <a:pathLst>
                <a:path w="1103" h="1082" extrusionOk="0">
                  <a:moveTo>
                    <a:pt x="1103" y="541"/>
                  </a:moveTo>
                  <a:lnTo>
                    <a:pt x="1103" y="541"/>
                  </a:lnTo>
                  <a:lnTo>
                    <a:pt x="1082" y="645"/>
                  </a:lnTo>
                  <a:lnTo>
                    <a:pt x="1061" y="749"/>
                  </a:lnTo>
                  <a:lnTo>
                    <a:pt x="1019" y="853"/>
                  </a:lnTo>
                  <a:lnTo>
                    <a:pt x="936" y="936"/>
                  </a:lnTo>
                  <a:lnTo>
                    <a:pt x="853" y="998"/>
                  </a:lnTo>
                  <a:lnTo>
                    <a:pt x="770" y="1040"/>
                  </a:lnTo>
                  <a:lnTo>
                    <a:pt x="666" y="1082"/>
                  </a:lnTo>
                  <a:lnTo>
                    <a:pt x="562" y="1082"/>
                  </a:lnTo>
                  <a:lnTo>
                    <a:pt x="562" y="1082"/>
                  </a:lnTo>
                  <a:lnTo>
                    <a:pt x="437" y="1082"/>
                  </a:lnTo>
                  <a:lnTo>
                    <a:pt x="354" y="1040"/>
                  </a:lnTo>
                  <a:lnTo>
                    <a:pt x="250" y="998"/>
                  </a:lnTo>
                  <a:lnTo>
                    <a:pt x="167" y="936"/>
                  </a:lnTo>
                  <a:lnTo>
                    <a:pt x="105" y="853"/>
                  </a:lnTo>
                  <a:lnTo>
                    <a:pt x="63" y="749"/>
                  </a:lnTo>
                  <a:lnTo>
                    <a:pt x="22" y="645"/>
                  </a:lnTo>
                  <a:lnTo>
                    <a:pt x="1" y="541"/>
                  </a:lnTo>
                  <a:lnTo>
                    <a:pt x="1" y="541"/>
                  </a:lnTo>
                  <a:lnTo>
                    <a:pt x="22" y="437"/>
                  </a:lnTo>
                  <a:lnTo>
                    <a:pt x="63" y="333"/>
                  </a:lnTo>
                  <a:lnTo>
                    <a:pt x="105" y="229"/>
                  </a:lnTo>
                  <a:lnTo>
                    <a:pt x="167" y="167"/>
                  </a:lnTo>
                  <a:lnTo>
                    <a:pt x="250" y="84"/>
                  </a:lnTo>
                  <a:lnTo>
                    <a:pt x="354" y="42"/>
                  </a:lnTo>
                  <a:lnTo>
                    <a:pt x="437" y="1"/>
                  </a:lnTo>
                  <a:lnTo>
                    <a:pt x="562" y="1"/>
                  </a:lnTo>
                  <a:lnTo>
                    <a:pt x="562" y="1"/>
                  </a:lnTo>
                  <a:lnTo>
                    <a:pt x="666" y="1"/>
                  </a:lnTo>
                  <a:lnTo>
                    <a:pt x="770" y="42"/>
                  </a:lnTo>
                  <a:lnTo>
                    <a:pt x="853" y="84"/>
                  </a:lnTo>
                  <a:lnTo>
                    <a:pt x="936" y="167"/>
                  </a:lnTo>
                  <a:lnTo>
                    <a:pt x="1019" y="229"/>
                  </a:lnTo>
                  <a:lnTo>
                    <a:pt x="1061" y="333"/>
                  </a:lnTo>
                  <a:lnTo>
                    <a:pt x="1082" y="437"/>
                  </a:lnTo>
                  <a:lnTo>
                    <a:pt x="1103" y="541"/>
                  </a:lnTo>
                  <a:lnTo>
                    <a:pt x="1103" y="541"/>
                  </a:lnTo>
                  <a:close/>
                </a:path>
              </a:pathLst>
            </a:custGeom>
            <a:solidFill>
              <a:srgbClr val="E7E5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5632650" y="2569450"/>
              <a:ext cx="27050" cy="27050"/>
            </a:xfrm>
            <a:custGeom>
              <a:avLst/>
              <a:gdLst/>
              <a:ahLst/>
              <a:cxnLst/>
              <a:rect l="l" t="t" r="r" b="b"/>
              <a:pathLst>
                <a:path w="1082" h="1082" extrusionOk="0">
                  <a:moveTo>
                    <a:pt x="1081" y="541"/>
                  </a:moveTo>
                  <a:lnTo>
                    <a:pt x="1081" y="541"/>
                  </a:lnTo>
                  <a:lnTo>
                    <a:pt x="1081" y="645"/>
                  </a:lnTo>
                  <a:lnTo>
                    <a:pt x="1040" y="749"/>
                  </a:lnTo>
                  <a:lnTo>
                    <a:pt x="998" y="853"/>
                  </a:lnTo>
                  <a:lnTo>
                    <a:pt x="936" y="936"/>
                  </a:lnTo>
                  <a:lnTo>
                    <a:pt x="853" y="998"/>
                  </a:lnTo>
                  <a:lnTo>
                    <a:pt x="749" y="1040"/>
                  </a:lnTo>
                  <a:lnTo>
                    <a:pt x="645" y="1082"/>
                  </a:lnTo>
                  <a:lnTo>
                    <a:pt x="541" y="1082"/>
                  </a:lnTo>
                  <a:lnTo>
                    <a:pt x="541" y="1082"/>
                  </a:lnTo>
                  <a:lnTo>
                    <a:pt x="437" y="1082"/>
                  </a:lnTo>
                  <a:lnTo>
                    <a:pt x="333" y="1040"/>
                  </a:lnTo>
                  <a:lnTo>
                    <a:pt x="229" y="998"/>
                  </a:lnTo>
                  <a:lnTo>
                    <a:pt x="167" y="936"/>
                  </a:lnTo>
                  <a:lnTo>
                    <a:pt x="83" y="853"/>
                  </a:lnTo>
                  <a:lnTo>
                    <a:pt x="42" y="749"/>
                  </a:lnTo>
                  <a:lnTo>
                    <a:pt x="0" y="645"/>
                  </a:lnTo>
                  <a:lnTo>
                    <a:pt x="0" y="541"/>
                  </a:lnTo>
                  <a:lnTo>
                    <a:pt x="0" y="541"/>
                  </a:lnTo>
                  <a:lnTo>
                    <a:pt x="0" y="437"/>
                  </a:lnTo>
                  <a:lnTo>
                    <a:pt x="42" y="333"/>
                  </a:lnTo>
                  <a:lnTo>
                    <a:pt x="83" y="229"/>
                  </a:lnTo>
                  <a:lnTo>
                    <a:pt x="167" y="167"/>
                  </a:lnTo>
                  <a:lnTo>
                    <a:pt x="229" y="84"/>
                  </a:lnTo>
                  <a:lnTo>
                    <a:pt x="333" y="42"/>
                  </a:lnTo>
                  <a:lnTo>
                    <a:pt x="437" y="1"/>
                  </a:lnTo>
                  <a:lnTo>
                    <a:pt x="541" y="1"/>
                  </a:lnTo>
                  <a:lnTo>
                    <a:pt x="541" y="1"/>
                  </a:lnTo>
                  <a:lnTo>
                    <a:pt x="645" y="1"/>
                  </a:lnTo>
                  <a:lnTo>
                    <a:pt x="749" y="42"/>
                  </a:lnTo>
                  <a:lnTo>
                    <a:pt x="853" y="84"/>
                  </a:lnTo>
                  <a:lnTo>
                    <a:pt x="936" y="167"/>
                  </a:lnTo>
                  <a:lnTo>
                    <a:pt x="998" y="229"/>
                  </a:lnTo>
                  <a:lnTo>
                    <a:pt x="1040" y="333"/>
                  </a:lnTo>
                  <a:lnTo>
                    <a:pt x="1081" y="437"/>
                  </a:lnTo>
                  <a:lnTo>
                    <a:pt x="1081" y="541"/>
                  </a:lnTo>
                  <a:lnTo>
                    <a:pt x="1081" y="541"/>
                  </a:lnTo>
                  <a:close/>
                </a:path>
              </a:pathLst>
            </a:custGeom>
            <a:solidFill>
              <a:srgbClr val="E7E5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3458675" y="1916175"/>
              <a:ext cx="1527975" cy="1761850"/>
            </a:xfrm>
            <a:custGeom>
              <a:avLst/>
              <a:gdLst/>
              <a:ahLst/>
              <a:cxnLst/>
              <a:rect l="l" t="t" r="r" b="b"/>
              <a:pathLst>
                <a:path w="61119" h="70474" extrusionOk="0">
                  <a:moveTo>
                    <a:pt x="0" y="70474"/>
                  </a:moveTo>
                  <a:lnTo>
                    <a:pt x="61119" y="70474"/>
                  </a:lnTo>
                  <a:lnTo>
                    <a:pt x="61119" y="0"/>
                  </a:lnTo>
                  <a:lnTo>
                    <a:pt x="0" y="0"/>
                  </a:lnTo>
                  <a:lnTo>
                    <a:pt x="0" y="704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3458675" y="1916175"/>
              <a:ext cx="1527975" cy="85250"/>
            </a:xfrm>
            <a:custGeom>
              <a:avLst/>
              <a:gdLst/>
              <a:ahLst/>
              <a:cxnLst/>
              <a:rect l="l" t="t" r="r" b="b"/>
              <a:pathLst>
                <a:path w="61119" h="3410" extrusionOk="0">
                  <a:moveTo>
                    <a:pt x="0" y="3410"/>
                  </a:moveTo>
                  <a:lnTo>
                    <a:pt x="61119" y="3410"/>
                  </a:lnTo>
                  <a:lnTo>
                    <a:pt x="61119" y="0"/>
                  </a:lnTo>
                  <a:lnTo>
                    <a:pt x="0" y="0"/>
                  </a:lnTo>
                  <a:lnTo>
                    <a:pt x="0" y="341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4902950" y="1936425"/>
              <a:ext cx="41100" cy="40575"/>
            </a:xfrm>
            <a:custGeom>
              <a:avLst/>
              <a:gdLst/>
              <a:ahLst/>
              <a:cxnLst/>
              <a:rect l="l" t="t" r="r" b="b"/>
              <a:pathLst>
                <a:path w="1644" h="1623" extrusionOk="0">
                  <a:moveTo>
                    <a:pt x="1643" y="812"/>
                  </a:moveTo>
                  <a:lnTo>
                    <a:pt x="1643" y="812"/>
                  </a:lnTo>
                  <a:lnTo>
                    <a:pt x="1622" y="978"/>
                  </a:lnTo>
                  <a:lnTo>
                    <a:pt x="1581" y="1124"/>
                  </a:lnTo>
                  <a:lnTo>
                    <a:pt x="1498" y="1269"/>
                  </a:lnTo>
                  <a:lnTo>
                    <a:pt x="1394" y="1394"/>
                  </a:lnTo>
                  <a:lnTo>
                    <a:pt x="1269" y="1498"/>
                  </a:lnTo>
                  <a:lnTo>
                    <a:pt x="1144" y="1560"/>
                  </a:lnTo>
                  <a:lnTo>
                    <a:pt x="978" y="1622"/>
                  </a:lnTo>
                  <a:lnTo>
                    <a:pt x="832" y="1622"/>
                  </a:lnTo>
                  <a:lnTo>
                    <a:pt x="832" y="1622"/>
                  </a:lnTo>
                  <a:lnTo>
                    <a:pt x="666" y="1622"/>
                  </a:lnTo>
                  <a:lnTo>
                    <a:pt x="500" y="1560"/>
                  </a:lnTo>
                  <a:lnTo>
                    <a:pt x="375" y="1498"/>
                  </a:lnTo>
                  <a:lnTo>
                    <a:pt x="250" y="1394"/>
                  </a:lnTo>
                  <a:lnTo>
                    <a:pt x="146" y="1269"/>
                  </a:lnTo>
                  <a:lnTo>
                    <a:pt x="63" y="1124"/>
                  </a:lnTo>
                  <a:lnTo>
                    <a:pt x="22" y="978"/>
                  </a:lnTo>
                  <a:lnTo>
                    <a:pt x="1" y="812"/>
                  </a:lnTo>
                  <a:lnTo>
                    <a:pt x="1" y="812"/>
                  </a:lnTo>
                  <a:lnTo>
                    <a:pt x="22" y="645"/>
                  </a:lnTo>
                  <a:lnTo>
                    <a:pt x="63" y="500"/>
                  </a:lnTo>
                  <a:lnTo>
                    <a:pt x="146" y="354"/>
                  </a:lnTo>
                  <a:lnTo>
                    <a:pt x="250" y="230"/>
                  </a:lnTo>
                  <a:lnTo>
                    <a:pt x="375" y="146"/>
                  </a:lnTo>
                  <a:lnTo>
                    <a:pt x="500" y="63"/>
                  </a:lnTo>
                  <a:lnTo>
                    <a:pt x="666" y="22"/>
                  </a:lnTo>
                  <a:lnTo>
                    <a:pt x="832" y="1"/>
                  </a:lnTo>
                  <a:lnTo>
                    <a:pt x="832" y="1"/>
                  </a:lnTo>
                  <a:lnTo>
                    <a:pt x="978" y="22"/>
                  </a:lnTo>
                  <a:lnTo>
                    <a:pt x="1144" y="63"/>
                  </a:lnTo>
                  <a:lnTo>
                    <a:pt x="1269" y="146"/>
                  </a:lnTo>
                  <a:lnTo>
                    <a:pt x="1394" y="230"/>
                  </a:lnTo>
                  <a:lnTo>
                    <a:pt x="1498" y="354"/>
                  </a:lnTo>
                  <a:lnTo>
                    <a:pt x="1581" y="500"/>
                  </a:lnTo>
                  <a:lnTo>
                    <a:pt x="1622" y="645"/>
                  </a:lnTo>
                  <a:lnTo>
                    <a:pt x="1643" y="812"/>
                  </a:lnTo>
                  <a:lnTo>
                    <a:pt x="1643" y="812"/>
                  </a:lnTo>
                  <a:close/>
                </a:path>
              </a:pathLst>
            </a:custGeom>
            <a:solidFill>
              <a:srgbClr val="E7E5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4835400" y="1936425"/>
              <a:ext cx="40550" cy="40575"/>
            </a:xfrm>
            <a:custGeom>
              <a:avLst/>
              <a:gdLst/>
              <a:ahLst/>
              <a:cxnLst/>
              <a:rect l="l" t="t" r="r" b="b"/>
              <a:pathLst>
                <a:path w="1622" h="1623" extrusionOk="0">
                  <a:moveTo>
                    <a:pt x="1622" y="812"/>
                  </a:moveTo>
                  <a:lnTo>
                    <a:pt x="1622" y="812"/>
                  </a:lnTo>
                  <a:lnTo>
                    <a:pt x="1601" y="978"/>
                  </a:lnTo>
                  <a:lnTo>
                    <a:pt x="1560" y="1124"/>
                  </a:lnTo>
                  <a:lnTo>
                    <a:pt x="1476" y="1269"/>
                  </a:lnTo>
                  <a:lnTo>
                    <a:pt x="1393" y="1394"/>
                  </a:lnTo>
                  <a:lnTo>
                    <a:pt x="1269" y="1498"/>
                  </a:lnTo>
                  <a:lnTo>
                    <a:pt x="1123" y="1560"/>
                  </a:lnTo>
                  <a:lnTo>
                    <a:pt x="977" y="1622"/>
                  </a:lnTo>
                  <a:lnTo>
                    <a:pt x="811" y="1622"/>
                  </a:lnTo>
                  <a:lnTo>
                    <a:pt x="811" y="1622"/>
                  </a:lnTo>
                  <a:lnTo>
                    <a:pt x="645" y="1622"/>
                  </a:lnTo>
                  <a:lnTo>
                    <a:pt x="499" y="1560"/>
                  </a:lnTo>
                  <a:lnTo>
                    <a:pt x="354" y="1498"/>
                  </a:lnTo>
                  <a:lnTo>
                    <a:pt x="229" y="1394"/>
                  </a:lnTo>
                  <a:lnTo>
                    <a:pt x="125" y="1269"/>
                  </a:lnTo>
                  <a:lnTo>
                    <a:pt x="63" y="1124"/>
                  </a:lnTo>
                  <a:lnTo>
                    <a:pt x="0" y="978"/>
                  </a:lnTo>
                  <a:lnTo>
                    <a:pt x="0" y="812"/>
                  </a:lnTo>
                  <a:lnTo>
                    <a:pt x="0" y="812"/>
                  </a:lnTo>
                  <a:lnTo>
                    <a:pt x="0" y="645"/>
                  </a:lnTo>
                  <a:lnTo>
                    <a:pt x="63" y="500"/>
                  </a:lnTo>
                  <a:lnTo>
                    <a:pt x="125" y="354"/>
                  </a:lnTo>
                  <a:lnTo>
                    <a:pt x="229" y="230"/>
                  </a:lnTo>
                  <a:lnTo>
                    <a:pt x="354" y="146"/>
                  </a:lnTo>
                  <a:lnTo>
                    <a:pt x="499" y="63"/>
                  </a:lnTo>
                  <a:lnTo>
                    <a:pt x="645" y="22"/>
                  </a:lnTo>
                  <a:lnTo>
                    <a:pt x="811" y="1"/>
                  </a:lnTo>
                  <a:lnTo>
                    <a:pt x="811" y="1"/>
                  </a:lnTo>
                  <a:lnTo>
                    <a:pt x="977" y="22"/>
                  </a:lnTo>
                  <a:lnTo>
                    <a:pt x="1123" y="63"/>
                  </a:lnTo>
                  <a:lnTo>
                    <a:pt x="1269" y="146"/>
                  </a:lnTo>
                  <a:lnTo>
                    <a:pt x="1393" y="230"/>
                  </a:lnTo>
                  <a:lnTo>
                    <a:pt x="1476" y="354"/>
                  </a:lnTo>
                  <a:lnTo>
                    <a:pt x="1560" y="500"/>
                  </a:lnTo>
                  <a:lnTo>
                    <a:pt x="1601" y="645"/>
                  </a:lnTo>
                  <a:lnTo>
                    <a:pt x="1622" y="812"/>
                  </a:lnTo>
                  <a:lnTo>
                    <a:pt x="1622" y="812"/>
                  </a:lnTo>
                  <a:close/>
                </a:path>
              </a:pathLst>
            </a:custGeom>
            <a:solidFill>
              <a:srgbClr val="E7E5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3458675" y="2154725"/>
              <a:ext cx="1527975" cy="99275"/>
            </a:xfrm>
            <a:custGeom>
              <a:avLst/>
              <a:gdLst/>
              <a:ahLst/>
              <a:cxnLst/>
              <a:rect l="l" t="t" r="r" b="b"/>
              <a:pathLst>
                <a:path w="61119" h="3971" extrusionOk="0">
                  <a:moveTo>
                    <a:pt x="0" y="3971"/>
                  </a:moveTo>
                  <a:lnTo>
                    <a:pt x="61119" y="3971"/>
                  </a:lnTo>
                  <a:lnTo>
                    <a:pt x="61119" y="0"/>
                  </a:lnTo>
                  <a:lnTo>
                    <a:pt x="0" y="0"/>
                  </a:lnTo>
                  <a:lnTo>
                    <a:pt x="0" y="39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4432625" y="2182275"/>
              <a:ext cx="468275" cy="43675"/>
            </a:xfrm>
            <a:custGeom>
              <a:avLst/>
              <a:gdLst/>
              <a:ahLst/>
              <a:cxnLst/>
              <a:rect l="l" t="t" r="r" b="b"/>
              <a:pathLst>
                <a:path w="18731" h="1747" extrusionOk="0">
                  <a:moveTo>
                    <a:pt x="0" y="1746"/>
                  </a:moveTo>
                  <a:lnTo>
                    <a:pt x="18731" y="1746"/>
                  </a:lnTo>
                  <a:lnTo>
                    <a:pt x="18731" y="0"/>
                  </a:lnTo>
                  <a:lnTo>
                    <a:pt x="0" y="0"/>
                  </a:lnTo>
                  <a:lnTo>
                    <a:pt x="0" y="17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3562600" y="2189550"/>
              <a:ext cx="136725" cy="29125"/>
            </a:xfrm>
            <a:custGeom>
              <a:avLst/>
              <a:gdLst/>
              <a:ahLst/>
              <a:cxnLst/>
              <a:rect l="l" t="t" r="r" b="b"/>
              <a:pathLst>
                <a:path w="5469" h="1165" extrusionOk="0">
                  <a:moveTo>
                    <a:pt x="1" y="1164"/>
                  </a:moveTo>
                  <a:lnTo>
                    <a:pt x="5468" y="1164"/>
                  </a:lnTo>
                  <a:lnTo>
                    <a:pt x="5468" y="0"/>
                  </a:lnTo>
                  <a:lnTo>
                    <a:pt x="1" y="0"/>
                  </a:lnTo>
                  <a:lnTo>
                    <a:pt x="1" y="1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3710725" y="2189550"/>
              <a:ext cx="137225" cy="29125"/>
            </a:xfrm>
            <a:custGeom>
              <a:avLst/>
              <a:gdLst/>
              <a:ahLst/>
              <a:cxnLst/>
              <a:rect l="l" t="t" r="r" b="b"/>
              <a:pathLst>
                <a:path w="5489" h="1165" extrusionOk="0">
                  <a:moveTo>
                    <a:pt x="1" y="1164"/>
                  </a:moveTo>
                  <a:lnTo>
                    <a:pt x="5489" y="1164"/>
                  </a:lnTo>
                  <a:lnTo>
                    <a:pt x="5489" y="0"/>
                  </a:lnTo>
                  <a:lnTo>
                    <a:pt x="1" y="0"/>
                  </a:lnTo>
                  <a:lnTo>
                    <a:pt x="1" y="1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3858850" y="2189550"/>
              <a:ext cx="137225" cy="29125"/>
            </a:xfrm>
            <a:custGeom>
              <a:avLst/>
              <a:gdLst/>
              <a:ahLst/>
              <a:cxnLst/>
              <a:rect l="l" t="t" r="r" b="b"/>
              <a:pathLst>
                <a:path w="5489" h="1165" extrusionOk="0">
                  <a:moveTo>
                    <a:pt x="1" y="1164"/>
                  </a:moveTo>
                  <a:lnTo>
                    <a:pt x="5489" y="1164"/>
                  </a:lnTo>
                  <a:lnTo>
                    <a:pt x="5489" y="0"/>
                  </a:lnTo>
                  <a:lnTo>
                    <a:pt x="1" y="0"/>
                  </a:lnTo>
                  <a:lnTo>
                    <a:pt x="1" y="1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4006975" y="2189550"/>
              <a:ext cx="137225" cy="29125"/>
            </a:xfrm>
            <a:custGeom>
              <a:avLst/>
              <a:gdLst/>
              <a:ahLst/>
              <a:cxnLst/>
              <a:rect l="l" t="t" r="r" b="b"/>
              <a:pathLst>
                <a:path w="5489" h="1165" extrusionOk="0">
                  <a:moveTo>
                    <a:pt x="0" y="1164"/>
                  </a:moveTo>
                  <a:lnTo>
                    <a:pt x="5489" y="1164"/>
                  </a:lnTo>
                  <a:lnTo>
                    <a:pt x="5489" y="0"/>
                  </a:lnTo>
                  <a:lnTo>
                    <a:pt x="0" y="0"/>
                  </a:lnTo>
                  <a:lnTo>
                    <a:pt x="0" y="1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28"/>
            <p:cNvSpPr/>
            <p:nvPr/>
          </p:nvSpPr>
          <p:spPr>
            <a:xfrm>
              <a:off x="4917000" y="2184350"/>
              <a:ext cx="29125" cy="28600"/>
            </a:xfrm>
            <a:custGeom>
              <a:avLst/>
              <a:gdLst/>
              <a:ahLst/>
              <a:cxnLst/>
              <a:rect l="l" t="t" r="r" b="b"/>
              <a:pathLst>
                <a:path w="1165" h="1144" extrusionOk="0">
                  <a:moveTo>
                    <a:pt x="582" y="125"/>
                  </a:moveTo>
                  <a:lnTo>
                    <a:pt x="582" y="125"/>
                  </a:lnTo>
                  <a:lnTo>
                    <a:pt x="499" y="146"/>
                  </a:lnTo>
                  <a:lnTo>
                    <a:pt x="416" y="166"/>
                  </a:lnTo>
                  <a:lnTo>
                    <a:pt x="333" y="208"/>
                  </a:lnTo>
                  <a:lnTo>
                    <a:pt x="270" y="250"/>
                  </a:lnTo>
                  <a:lnTo>
                    <a:pt x="208" y="333"/>
                  </a:lnTo>
                  <a:lnTo>
                    <a:pt x="187" y="395"/>
                  </a:lnTo>
                  <a:lnTo>
                    <a:pt x="146" y="478"/>
                  </a:lnTo>
                  <a:lnTo>
                    <a:pt x="146" y="561"/>
                  </a:lnTo>
                  <a:lnTo>
                    <a:pt x="146" y="561"/>
                  </a:lnTo>
                  <a:lnTo>
                    <a:pt x="146" y="645"/>
                  </a:lnTo>
                  <a:lnTo>
                    <a:pt x="187" y="728"/>
                  </a:lnTo>
                  <a:lnTo>
                    <a:pt x="208" y="811"/>
                  </a:lnTo>
                  <a:lnTo>
                    <a:pt x="270" y="873"/>
                  </a:lnTo>
                  <a:lnTo>
                    <a:pt x="333" y="936"/>
                  </a:lnTo>
                  <a:lnTo>
                    <a:pt x="416" y="977"/>
                  </a:lnTo>
                  <a:lnTo>
                    <a:pt x="499" y="998"/>
                  </a:lnTo>
                  <a:lnTo>
                    <a:pt x="582" y="998"/>
                  </a:lnTo>
                  <a:lnTo>
                    <a:pt x="582" y="998"/>
                  </a:lnTo>
                  <a:lnTo>
                    <a:pt x="665" y="998"/>
                  </a:lnTo>
                  <a:lnTo>
                    <a:pt x="749" y="977"/>
                  </a:lnTo>
                  <a:lnTo>
                    <a:pt x="832" y="936"/>
                  </a:lnTo>
                  <a:lnTo>
                    <a:pt x="894" y="873"/>
                  </a:lnTo>
                  <a:lnTo>
                    <a:pt x="936" y="811"/>
                  </a:lnTo>
                  <a:lnTo>
                    <a:pt x="977" y="728"/>
                  </a:lnTo>
                  <a:lnTo>
                    <a:pt x="998" y="645"/>
                  </a:lnTo>
                  <a:lnTo>
                    <a:pt x="1019" y="561"/>
                  </a:lnTo>
                  <a:lnTo>
                    <a:pt x="1019" y="561"/>
                  </a:lnTo>
                  <a:lnTo>
                    <a:pt x="998" y="478"/>
                  </a:lnTo>
                  <a:lnTo>
                    <a:pt x="977" y="395"/>
                  </a:lnTo>
                  <a:lnTo>
                    <a:pt x="936" y="333"/>
                  </a:lnTo>
                  <a:lnTo>
                    <a:pt x="894" y="250"/>
                  </a:lnTo>
                  <a:lnTo>
                    <a:pt x="832" y="208"/>
                  </a:lnTo>
                  <a:lnTo>
                    <a:pt x="749" y="166"/>
                  </a:lnTo>
                  <a:lnTo>
                    <a:pt x="665" y="146"/>
                  </a:lnTo>
                  <a:lnTo>
                    <a:pt x="582" y="125"/>
                  </a:lnTo>
                  <a:lnTo>
                    <a:pt x="582" y="125"/>
                  </a:lnTo>
                  <a:close/>
                  <a:moveTo>
                    <a:pt x="167" y="166"/>
                  </a:moveTo>
                  <a:lnTo>
                    <a:pt x="167" y="166"/>
                  </a:lnTo>
                  <a:lnTo>
                    <a:pt x="167" y="166"/>
                  </a:lnTo>
                  <a:lnTo>
                    <a:pt x="250" y="83"/>
                  </a:lnTo>
                  <a:lnTo>
                    <a:pt x="354" y="42"/>
                  </a:lnTo>
                  <a:lnTo>
                    <a:pt x="458" y="0"/>
                  </a:lnTo>
                  <a:lnTo>
                    <a:pt x="582" y="0"/>
                  </a:lnTo>
                  <a:lnTo>
                    <a:pt x="686" y="0"/>
                  </a:lnTo>
                  <a:lnTo>
                    <a:pt x="790" y="42"/>
                  </a:lnTo>
                  <a:lnTo>
                    <a:pt x="894" y="83"/>
                  </a:lnTo>
                  <a:lnTo>
                    <a:pt x="998" y="166"/>
                  </a:lnTo>
                  <a:lnTo>
                    <a:pt x="998" y="166"/>
                  </a:lnTo>
                  <a:lnTo>
                    <a:pt x="1060" y="250"/>
                  </a:lnTo>
                  <a:lnTo>
                    <a:pt x="1123" y="354"/>
                  </a:lnTo>
                  <a:lnTo>
                    <a:pt x="1144" y="458"/>
                  </a:lnTo>
                  <a:lnTo>
                    <a:pt x="1164" y="561"/>
                  </a:lnTo>
                  <a:lnTo>
                    <a:pt x="1144" y="686"/>
                  </a:lnTo>
                  <a:lnTo>
                    <a:pt x="1123" y="790"/>
                  </a:lnTo>
                  <a:lnTo>
                    <a:pt x="1060" y="873"/>
                  </a:lnTo>
                  <a:lnTo>
                    <a:pt x="998" y="977"/>
                  </a:lnTo>
                  <a:lnTo>
                    <a:pt x="998" y="977"/>
                  </a:lnTo>
                  <a:lnTo>
                    <a:pt x="894" y="1040"/>
                  </a:lnTo>
                  <a:lnTo>
                    <a:pt x="790" y="1102"/>
                  </a:lnTo>
                  <a:lnTo>
                    <a:pt x="686" y="1123"/>
                  </a:lnTo>
                  <a:lnTo>
                    <a:pt x="582" y="1144"/>
                  </a:lnTo>
                  <a:lnTo>
                    <a:pt x="458" y="1123"/>
                  </a:lnTo>
                  <a:lnTo>
                    <a:pt x="354" y="1102"/>
                  </a:lnTo>
                  <a:lnTo>
                    <a:pt x="250" y="1040"/>
                  </a:lnTo>
                  <a:lnTo>
                    <a:pt x="167" y="977"/>
                  </a:lnTo>
                  <a:lnTo>
                    <a:pt x="167" y="977"/>
                  </a:lnTo>
                  <a:lnTo>
                    <a:pt x="83" y="873"/>
                  </a:lnTo>
                  <a:lnTo>
                    <a:pt x="42" y="790"/>
                  </a:lnTo>
                  <a:lnTo>
                    <a:pt x="0" y="686"/>
                  </a:lnTo>
                  <a:lnTo>
                    <a:pt x="0" y="561"/>
                  </a:lnTo>
                  <a:lnTo>
                    <a:pt x="0" y="458"/>
                  </a:lnTo>
                  <a:lnTo>
                    <a:pt x="42" y="354"/>
                  </a:lnTo>
                  <a:lnTo>
                    <a:pt x="83" y="250"/>
                  </a:lnTo>
                  <a:lnTo>
                    <a:pt x="167" y="166"/>
                  </a:lnTo>
                  <a:lnTo>
                    <a:pt x="167" y="1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28"/>
            <p:cNvSpPr/>
            <p:nvPr/>
          </p:nvSpPr>
          <p:spPr>
            <a:xfrm>
              <a:off x="4940900" y="2207200"/>
              <a:ext cx="6775" cy="6800"/>
            </a:xfrm>
            <a:custGeom>
              <a:avLst/>
              <a:gdLst/>
              <a:ahLst/>
              <a:cxnLst/>
              <a:rect l="l" t="t" r="r" b="b"/>
              <a:pathLst>
                <a:path w="271" h="272" extrusionOk="0">
                  <a:moveTo>
                    <a:pt x="125" y="271"/>
                  </a:moveTo>
                  <a:lnTo>
                    <a:pt x="1" y="146"/>
                  </a:lnTo>
                  <a:lnTo>
                    <a:pt x="1" y="146"/>
                  </a:lnTo>
                  <a:lnTo>
                    <a:pt x="84" y="84"/>
                  </a:lnTo>
                  <a:lnTo>
                    <a:pt x="84" y="84"/>
                  </a:lnTo>
                  <a:lnTo>
                    <a:pt x="146" y="1"/>
                  </a:lnTo>
                  <a:lnTo>
                    <a:pt x="271" y="146"/>
                  </a:lnTo>
                  <a:lnTo>
                    <a:pt x="125" y="2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944550" y="2210850"/>
              <a:ext cx="17675" cy="17700"/>
            </a:xfrm>
            <a:custGeom>
              <a:avLst/>
              <a:gdLst/>
              <a:ahLst/>
              <a:cxnLst/>
              <a:rect l="l" t="t" r="r" b="b"/>
              <a:pathLst>
                <a:path w="707" h="708" extrusionOk="0">
                  <a:moveTo>
                    <a:pt x="665" y="499"/>
                  </a:moveTo>
                  <a:lnTo>
                    <a:pt x="665" y="499"/>
                  </a:lnTo>
                  <a:lnTo>
                    <a:pt x="707" y="541"/>
                  </a:lnTo>
                  <a:lnTo>
                    <a:pt x="707" y="582"/>
                  </a:lnTo>
                  <a:lnTo>
                    <a:pt x="707" y="624"/>
                  </a:lnTo>
                  <a:lnTo>
                    <a:pt x="665" y="666"/>
                  </a:lnTo>
                  <a:lnTo>
                    <a:pt x="665" y="666"/>
                  </a:lnTo>
                  <a:lnTo>
                    <a:pt x="644" y="686"/>
                  </a:lnTo>
                  <a:lnTo>
                    <a:pt x="582" y="707"/>
                  </a:lnTo>
                  <a:lnTo>
                    <a:pt x="541" y="686"/>
                  </a:lnTo>
                  <a:lnTo>
                    <a:pt x="499" y="666"/>
                  </a:lnTo>
                  <a:lnTo>
                    <a:pt x="0" y="167"/>
                  </a:lnTo>
                  <a:lnTo>
                    <a:pt x="166" y="0"/>
                  </a:lnTo>
                  <a:lnTo>
                    <a:pt x="665" y="4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924275" y="2202000"/>
              <a:ext cx="9900" cy="5225"/>
            </a:xfrm>
            <a:custGeom>
              <a:avLst/>
              <a:gdLst/>
              <a:ahLst/>
              <a:cxnLst/>
              <a:rect l="l" t="t" r="r" b="b"/>
              <a:pathLst>
                <a:path w="396" h="209" extrusionOk="0">
                  <a:moveTo>
                    <a:pt x="250" y="209"/>
                  </a:moveTo>
                  <a:lnTo>
                    <a:pt x="250" y="209"/>
                  </a:lnTo>
                  <a:lnTo>
                    <a:pt x="312" y="209"/>
                  </a:lnTo>
                  <a:lnTo>
                    <a:pt x="374" y="188"/>
                  </a:lnTo>
                  <a:lnTo>
                    <a:pt x="374" y="188"/>
                  </a:lnTo>
                  <a:lnTo>
                    <a:pt x="374" y="188"/>
                  </a:lnTo>
                  <a:lnTo>
                    <a:pt x="395" y="167"/>
                  </a:lnTo>
                  <a:lnTo>
                    <a:pt x="395" y="147"/>
                  </a:lnTo>
                  <a:lnTo>
                    <a:pt x="395" y="147"/>
                  </a:lnTo>
                  <a:lnTo>
                    <a:pt x="374" y="126"/>
                  </a:lnTo>
                  <a:lnTo>
                    <a:pt x="354" y="126"/>
                  </a:lnTo>
                  <a:lnTo>
                    <a:pt x="354" y="126"/>
                  </a:lnTo>
                  <a:lnTo>
                    <a:pt x="250" y="147"/>
                  </a:lnTo>
                  <a:lnTo>
                    <a:pt x="250" y="147"/>
                  </a:lnTo>
                  <a:lnTo>
                    <a:pt x="187" y="126"/>
                  </a:lnTo>
                  <a:lnTo>
                    <a:pt x="146" y="105"/>
                  </a:lnTo>
                  <a:lnTo>
                    <a:pt x="104" y="63"/>
                  </a:lnTo>
                  <a:lnTo>
                    <a:pt x="63" y="22"/>
                  </a:lnTo>
                  <a:lnTo>
                    <a:pt x="63" y="22"/>
                  </a:lnTo>
                  <a:lnTo>
                    <a:pt x="4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0" y="22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42" y="126"/>
                  </a:lnTo>
                  <a:lnTo>
                    <a:pt x="104" y="167"/>
                  </a:lnTo>
                  <a:lnTo>
                    <a:pt x="167" y="209"/>
                  </a:lnTo>
                  <a:lnTo>
                    <a:pt x="250" y="209"/>
                  </a:lnTo>
                  <a:lnTo>
                    <a:pt x="25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3580275" y="33942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1" y="0"/>
                  </a:lnTo>
                  <a:lnTo>
                    <a:pt x="1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3580275" y="3429575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1"/>
                  </a:moveTo>
                  <a:lnTo>
                    <a:pt x="15925" y="791"/>
                  </a:lnTo>
                  <a:lnTo>
                    <a:pt x="15925" y="1"/>
                  </a:lnTo>
                  <a:lnTo>
                    <a:pt x="1" y="1"/>
                  </a:lnTo>
                  <a:lnTo>
                    <a:pt x="1" y="791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3580275" y="34654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1" y="0"/>
                  </a:lnTo>
                  <a:lnTo>
                    <a:pt x="1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3580275" y="3500775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1"/>
                  </a:moveTo>
                  <a:lnTo>
                    <a:pt x="15925" y="791"/>
                  </a:lnTo>
                  <a:lnTo>
                    <a:pt x="15925" y="1"/>
                  </a:lnTo>
                  <a:lnTo>
                    <a:pt x="1" y="1"/>
                  </a:lnTo>
                  <a:lnTo>
                    <a:pt x="1" y="791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3580275" y="35366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1" y="0"/>
                  </a:lnTo>
                  <a:lnTo>
                    <a:pt x="1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3580275" y="3571975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1"/>
                  </a:moveTo>
                  <a:lnTo>
                    <a:pt x="15925" y="791"/>
                  </a:lnTo>
                  <a:lnTo>
                    <a:pt x="15925" y="1"/>
                  </a:lnTo>
                  <a:lnTo>
                    <a:pt x="1" y="1"/>
                  </a:lnTo>
                  <a:lnTo>
                    <a:pt x="1" y="791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3580275" y="36078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1" y="0"/>
                  </a:lnTo>
                  <a:lnTo>
                    <a:pt x="1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4028275" y="33942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1" y="0"/>
                  </a:lnTo>
                  <a:lnTo>
                    <a:pt x="1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4028275" y="3429575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1"/>
                  </a:moveTo>
                  <a:lnTo>
                    <a:pt x="15925" y="791"/>
                  </a:lnTo>
                  <a:lnTo>
                    <a:pt x="15925" y="1"/>
                  </a:lnTo>
                  <a:lnTo>
                    <a:pt x="1" y="1"/>
                  </a:lnTo>
                  <a:lnTo>
                    <a:pt x="1" y="791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4028275" y="34654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1" y="0"/>
                  </a:lnTo>
                  <a:lnTo>
                    <a:pt x="1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4028275" y="3500775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1"/>
                  </a:moveTo>
                  <a:lnTo>
                    <a:pt x="15925" y="791"/>
                  </a:lnTo>
                  <a:lnTo>
                    <a:pt x="15925" y="1"/>
                  </a:lnTo>
                  <a:lnTo>
                    <a:pt x="1" y="1"/>
                  </a:lnTo>
                  <a:lnTo>
                    <a:pt x="1" y="791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4028275" y="35366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1" y="0"/>
                  </a:lnTo>
                  <a:lnTo>
                    <a:pt x="1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4028275" y="3571975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1"/>
                  </a:moveTo>
                  <a:lnTo>
                    <a:pt x="15925" y="791"/>
                  </a:lnTo>
                  <a:lnTo>
                    <a:pt x="15925" y="1"/>
                  </a:lnTo>
                  <a:lnTo>
                    <a:pt x="1" y="1"/>
                  </a:lnTo>
                  <a:lnTo>
                    <a:pt x="1" y="791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4028275" y="36078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1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1" y="0"/>
                  </a:lnTo>
                  <a:lnTo>
                    <a:pt x="1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4478875" y="33942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0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4478875" y="3429575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0" y="791"/>
                  </a:moveTo>
                  <a:lnTo>
                    <a:pt x="15925" y="791"/>
                  </a:lnTo>
                  <a:lnTo>
                    <a:pt x="15925" y="1"/>
                  </a:lnTo>
                  <a:lnTo>
                    <a:pt x="0" y="1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4478875" y="34654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0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4478875" y="3500775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0" y="791"/>
                  </a:moveTo>
                  <a:lnTo>
                    <a:pt x="15925" y="791"/>
                  </a:lnTo>
                  <a:lnTo>
                    <a:pt x="15925" y="1"/>
                  </a:lnTo>
                  <a:lnTo>
                    <a:pt x="0" y="1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4478875" y="35366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0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4478875" y="3571975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0" y="791"/>
                  </a:moveTo>
                  <a:lnTo>
                    <a:pt x="15925" y="791"/>
                  </a:lnTo>
                  <a:lnTo>
                    <a:pt x="15925" y="1"/>
                  </a:lnTo>
                  <a:lnTo>
                    <a:pt x="0" y="1"/>
                  </a:lnTo>
                  <a:lnTo>
                    <a:pt x="0" y="791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28"/>
            <p:cNvSpPr/>
            <p:nvPr/>
          </p:nvSpPr>
          <p:spPr>
            <a:xfrm>
              <a:off x="4478875" y="3607850"/>
              <a:ext cx="398125" cy="19775"/>
            </a:xfrm>
            <a:custGeom>
              <a:avLst/>
              <a:gdLst/>
              <a:ahLst/>
              <a:cxnLst/>
              <a:rect l="l" t="t" r="r" b="b"/>
              <a:pathLst>
                <a:path w="15925" h="791" extrusionOk="0">
                  <a:moveTo>
                    <a:pt x="0" y="790"/>
                  </a:moveTo>
                  <a:lnTo>
                    <a:pt x="15925" y="790"/>
                  </a:lnTo>
                  <a:lnTo>
                    <a:pt x="15925" y="0"/>
                  </a:lnTo>
                  <a:lnTo>
                    <a:pt x="0" y="0"/>
                  </a:lnTo>
                  <a:lnTo>
                    <a:pt x="0" y="790"/>
                  </a:lnTo>
                  <a:close/>
                </a:path>
              </a:pathLst>
            </a:custGeom>
            <a:solidFill>
              <a:srgbClr val="C6C7C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28"/>
            <p:cNvSpPr/>
            <p:nvPr/>
          </p:nvSpPr>
          <p:spPr>
            <a:xfrm>
              <a:off x="3458675" y="2773175"/>
              <a:ext cx="1527975" cy="477125"/>
            </a:xfrm>
            <a:custGeom>
              <a:avLst/>
              <a:gdLst/>
              <a:ahLst/>
              <a:cxnLst/>
              <a:rect l="l" t="t" r="r" b="b"/>
              <a:pathLst>
                <a:path w="61119" h="19085" extrusionOk="0">
                  <a:moveTo>
                    <a:pt x="0" y="19085"/>
                  </a:moveTo>
                  <a:lnTo>
                    <a:pt x="61119" y="19085"/>
                  </a:lnTo>
                  <a:lnTo>
                    <a:pt x="61119" y="1"/>
                  </a:lnTo>
                  <a:lnTo>
                    <a:pt x="0" y="1"/>
                  </a:lnTo>
                  <a:lnTo>
                    <a:pt x="0" y="190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28"/>
            <p:cNvSpPr/>
            <p:nvPr/>
          </p:nvSpPr>
          <p:spPr>
            <a:xfrm>
              <a:off x="3601600" y="2852175"/>
              <a:ext cx="393950" cy="319125"/>
            </a:xfrm>
            <a:custGeom>
              <a:avLst/>
              <a:gdLst/>
              <a:ahLst/>
              <a:cxnLst/>
              <a:rect l="l" t="t" r="r" b="b"/>
              <a:pathLst>
                <a:path w="15758" h="12765" extrusionOk="0">
                  <a:moveTo>
                    <a:pt x="0" y="12765"/>
                  </a:moveTo>
                  <a:lnTo>
                    <a:pt x="15758" y="12765"/>
                  </a:lnTo>
                  <a:lnTo>
                    <a:pt x="15758" y="1"/>
                  </a:lnTo>
                  <a:lnTo>
                    <a:pt x="0" y="1"/>
                  </a:lnTo>
                  <a:lnTo>
                    <a:pt x="0" y="127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28"/>
            <p:cNvSpPr/>
            <p:nvPr/>
          </p:nvSpPr>
          <p:spPr>
            <a:xfrm>
              <a:off x="4097400" y="2964425"/>
              <a:ext cx="630450" cy="10425"/>
            </a:xfrm>
            <a:custGeom>
              <a:avLst/>
              <a:gdLst/>
              <a:ahLst/>
              <a:cxnLst/>
              <a:rect l="l" t="t" r="r" b="b"/>
              <a:pathLst>
                <a:path w="25218" h="417" extrusionOk="0">
                  <a:moveTo>
                    <a:pt x="1" y="417"/>
                  </a:moveTo>
                  <a:lnTo>
                    <a:pt x="25217" y="417"/>
                  </a:lnTo>
                  <a:lnTo>
                    <a:pt x="25217" y="1"/>
                  </a:lnTo>
                  <a:lnTo>
                    <a:pt x="1" y="1"/>
                  </a:lnTo>
                  <a:lnTo>
                    <a:pt x="1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28"/>
            <p:cNvSpPr/>
            <p:nvPr/>
          </p:nvSpPr>
          <p:spPr>
            <a:xfrm>
              <a:off x="4097400" y="2990425"/>
              <a:ext cx="630450" cy="10425"/>
            </a:xfrm>
            <a:custGeom>
              <a:avLst/>
              <a:gdLst/>
              <a:ahLst/>
              <a:cxnLst/>
              <a:rect l="l" t="t" r="r" b="b"/>
              <a:pathLst>
                <a:path w="25218" h="417" extrusionOk="0">
                  <a:moveTo>
                    <a:pt x="1" y="416"/>
                  </a:moveTo>
                  <a:lnTo>
                    <a:pt x="25217" y="416"/>
                  </a:lnTo>
                  <a:lnTo>
                    <a:pt x="25217" y="0"/>
                  </a:lnTo>
                  <a:lnTo>
                    <a:pt x="1" y="0"/>
                  </a:lnTo>
                  <a:lnTo>
                    <a:pt x="1" y="4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28"/>
            <p:cNvSpPr/>
            <p:nvPr/>
          </p:nvSpPr>
          <p:spPr>
            <a:xfrm>
              <a:off x="4097400" y="3016400"/>
              <a:ext cx="630450" cy="10425"/>
            </a:xfrm>
            <a:custGeom>
              <a:avLst/>
              <a:gdLst/>
              <a:ahLst/>
              <a:cxnLst/>
              <a:rect l="l" t="t" r="r" b="b"/>
              <a:pathLst>
                <a:path w="25218" h="417" extrusionOk="0">
                  <a:moveTo>
                    <a:pt x="1" y="417"/>
                  </a:moveTo>
                  <a:lnTo>
                    <a:pt x="25217" y="417"/>
                  </a:lnTo>
                  <a:lnTo>
                    <a:pt x="25217" y="1"/>
                  </a:lnTo>
                  <a:lnTo>
                    <a:pt x="1" y="1"/>
                  </a:lnTo>
                  <a:lnTo>
                    <a:pt x="1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4097400" y="3041875"/>
              <a:ext cx="415275" cy="10950"/>
            </a:xfrm>
            <a:custGeom>
              <a:avLst/>
              <a:gdLst/>
              <a:ahLst/>
              <a:cxnLst/>
              <a:rect l="l" t="t" r="r" b="b"/>
              <a:pathLst>
                <a:path w="16611" h="438" extrusionOk="0">
                  <a:moveTo>
                    <a:pt x="1" y="437"/>
                  </a:moveTo>
                  <a:lnTo>
                    <a:pt x="16611" y="437"/>
                  </a:lnTo>
                  <a:lnTo>
                    <a:pt x="16611" y="1"/>
                  </a:lnTo>
                  <a:lnTo>
                    <a:pt x="1" y="1"/>
                  </a:lnTo>
                  <a:lnTo>
                    <a:pt x="1" y="4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28"/>
            <p:cNvSpPr/>
            <p:nvPr/>
          </p:nvSpPr>
          <p:spPr>
            <a:xfrm>
              <a:off x="3475825" y="2990425"/>
              <a:ext cx="37950" cy="43150"/>
            </a:xfrm>
            <a:custGeom>
              <a:avLst/>
              <a:gdLst/>
              <a:ahLst/>
              <a:cxnLst/>
              <a:rect l="l" t="t" r="r" b="b"/>
              <a:pathLst>
                <a:path w="1518" h="1726" extrusionOk="0">
                  <a:moveTo>
                    <a:pt x="0" y="853"/>
                  </a:moveTo>
                  <a:lnTo>
                    <a:pt x="749" y="416"/>
                  </a:lnTo>
                  <a:lnTo>
                    <a:pt x="1518" y="0"/>
                  </a:lnTo>
                  <a:lnTo>
                    <a:pt x="1518" y="853"/>
                  </a:lnTo>
                  <a:lnTo>
                    <a:pt x="1518" y="1726"/>
                  </a:lnTo>
                  <a:lnTo>
                    <a:pt x="749" y="1289"/>
                  </a:lnTo>
                  <a:lnTo>
                    <a:pt x="0" y="8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28"/>
            <p:cNvSpPr/>
            <p:nvPr/>
          </p:nvSpPr>
          <p:spPr>
            <a:xfrm>
              <a:off x="4931550" y="2990425"/>
              <a:ext cx="37450" cy="43150"/>
            </a:xfrm>
            <a:custGeom>
              <a:avLst/>
              <a:gdLst/>
              <a:ahLst/>
              <a:cxnLst/>
              <a:rect l="l" t="t" r="r" b="b"/>
              <a:pathLst>
                <a:path w="1498" h="1726" extrusionOk="0">
                  <a:moveTo>
                    <a:pt x="1497" y="853"/>
                  </a:moveTo>
                  <a:lnTo>
                    <a:pt x="749" y="416"/>
                  </a:lnTo>
                  <a:lnTo>
                    <a:pt x="0" y="0"/>
                  </a:lnTo>
                  <a:lnTo>
                    <a:pt x="0" y="853"/>
                  </a:lnTo>
                  <a:lnTo>
                    <a:pt x="0" y="1726"/>
                  </a:lnTo>
                  <a:lnTo>
                    <a:pt x="749" y="1289"/>
                  </a:lnTo>
                  <a:lnTo>
                    <a:pt x="1497" y="85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28"/>
            <p:cNvSpPr/>
            <p:nvPr/>
          </p:nvSpPr>
          <p:spPr>
            <a:xfrm>
              <a:off x="3580275" y="3272625"/>
              <a:ext cx="398125" cy="103450"/>
            </a:xfrm>
            <a:custGeom>
              <a:avLst/>
              <a:gdLst/>
              <a:ahLst/>
              <a:cxnLst/>
              <a:rect l="l" t="t" r="r" b="b"/>
              <a:pathLst>
                <a:path w="15925" h="4138" extrusionOk="0">
                  <a:moveTo>
                    <a:pt x="1" y="4138"/>
                  </a:moveTo>
                  <a:lnTo>
                    <a:pt x="15925" y="4138"/>
                  </a:lnTo>
                  <a:lnTo>
                    <a:pt x="15925" y="1"/>
                  </a:lnTo>
                  <a:lnTo>
                    <a:pt x="1" y="1"/>
                  </a:lnTo>
                  <a:lnTo>
                    <a:pt x="1" y="41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28"/>
            <p:cNvSpPr/>
            <p:nvPr/>
          </p:nvSpPr>
          <p:spPr>
            <a:xfrm>
              <a:off x="4028275" y="3277300"/>
              <a:ext cx="398125" cy="102925"/>
            </a:xfrm>
            <a:custGeom>
              <a:avLst/>
              <a:gdLst/>
              <a:ahLst/>
              <a:cxnLst/>
              <a:rect l="l" t="t" r="r" b="b"/>
              <a:pathLst>
                <a:path w="15925" h="4117" extrusionOk="0">
                  <a:moveTo>
                    <a:pt x="1" y="4117"/>
                  </a:moveTo>
                  <a:lnTo>
                    <a:pt x="15925" y="4117"/>
                  </a:lnTo>
                  <a:lnTo>
                    <a:pt x="15925" y="1"/>
                  </a:lnTo>
                  <a:lnTo>
                    <a:pt x="1" y="1"/>
                  </a:lnTo>
                  <a:lnTo>
                    <a:pt x="1" y="41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28"/>
            <p:cNvSpPr/>
            <p:nvPr/>
          </p:nvSpPr>
          <p:spPr>
            <a:xfrm>
              <a:off x="4478875" y="3278350"/>
              <a:ext cx="398125" cy="102925"/>
            </a:xfrm>
            <a:custGeom>
              <a:avLst/>
              <a:gdLst/>
              <a:ahLst/>
              <a:cxnLst/>
              <a:rect l="l" t="t" r="r" b="b"/>
              <a:pathLst>
                <a:path w="15925" h="4117" extrusionOk="0">
                  <a:moveTo>
                    <a:pt x="0" y="4117"/>
                  </a:moveTo>
                  <a:lnTo>
                    <a:pt x="15925" y="4117"/>
                  </a:lnTo>
                  <a:lnTo>
                    <a:pt x="15925" y="0"/>
                  </a:lnTo>
                  <a:lnTo>
                    <a:pt x="0" y="0"/>
                  </a:lnTo>
                  <a:lnTo>
                    <a:pt x="0" y="411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28"/>
            <p:cNvSpPr/>
            <p:nvPr/>
          </p:nvSpPr>
          <p:spPr>
            <a:xfrm>
              <a:off x="5824425" y="3074100"/>
              <a:ext cx="496350" cy="632525"/>
            </a:xfrm>
            <a:custGeom>
              <a:avLst/>
              <a:gdLst/>
              <a:ahLst/>
              <a:cxnLst/>
              <a:rect l="l" t="t" r="r" b="b"/>
              <a:pathLst>
                <a:path w="19854" h="25301" extrusionOk="0">
                  <a:moveTo>
                    <a:pt x="14760" y="25300"/>
                  </a:moveTo>
                  <a:lnTo>
                    <a:pt x="19853" y="21849"/>
                  </a:lnTo>
                  <a:lnTo>
                    <a:pt x="5093" y="0"/>
                  </a:lnTo>
                  <a:lnTo>
                    <a:pt x="0" y="3451"/>
                  </a:lnTo>
                  <a:lnTo>
                    <a:pt x="14760" y="25300"/>
                  </a:lnTo>
                  <a:close/>
                </a:path>
              </a:pathLst>
            </a:custGeom>
            <a:solidFill>
              <a:srgbClr val="E7E5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28"/>
            <p:cNvSpPr/>
            <p:nvPr/>
          </p:nvSpPr>
          <p:spPr>
            <a:xfrm>
              <a:off x="6081150" y="3448300"/>
              <a:ext cx="189200" cy="189200"/>
            </a:xfrm>
            <a:custGeom>
              <a:avLst/>
              <a:gdLst/>
              <a:ahLst/>
              <a:cxnLst/>
              <a:rect l="l" t="t" r="r" b="b"/>
              <a:pathLst>
                <a:path w="7568" h="7568" extrusionOk="0">
                  <a:moveTo>
                    <a:pt x="3057" y="7567"/>
                  </a:moveTo>
                  <a:lnTo>
                    <a:pt x="7568" y="4511"/>
                  </a:lnTo>
                  <a:lnTo>
                    <a:pt x="4512" y="0"/>
                  </a:lnTo>
                  <a:lnTo>
                    <a:pt x="1" y="3056"/>
                  </a:lnTo>
                  <a:lnTo>
                    <a:pt x="3057" y="75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28"/>
            <p:cNvSpPr/>
            <p:nvPr/>
          </p:nvSpPr>
          <p:spPr>
            <a:xfrm>
              <a:off x="6000075" y="3328250"/>
              <a:ext cx="188700" cy="188675"/>
            </a:xfrm>
            <a:custGeom>
              <a:avLst/>
              <a:gdLst/>
              <a:ahLst/>
              <a:cxnLst/>
              <a:rect l="l" t="t" r="r" b="b"/>
              <a:pathLst>
                <a:path w="7548" h="7547" extrusionOk="0">
                  <a:moveTo>
                    <a:pt x="3036" y="7546"/>
                  </a:moveTo>
                  <a:lnTo>
                    <a:pt x="7547" y="4511"/>
                  </a:lnTo>
                  <a:lnTo>
                    <a:pt x="4512" y="0"/>
                  </a:lnTo>
                  <a:lnTo>
                    <a:pt x="1" y="3035"/>
                  </a:lnTo>
                  <a:lnTo>
                    <a:pt x="3036" y="75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28"/>
            <p:cNvSpPr/>
            <p:nvPr/>
          </p:nvSpPr>
          <p:spPr>
            <a:xfrm>
              <a:off x="5918475" y="3207675"/>
              <a:ext cx="189225" cy="189200"/>
            </a:xfrm>
            <a:custGeom>
              <a:avLst/>
              <a:gdLst/>
              <a:ahLst/>
              <a:cxnLst/>
              <a:rect l="l" t="t" r="r" b="b"/>
              <a:pathLst>
                <a:path w="7569" h="7568" extrusionOk="0">
                  <a:moveTo>
                    <a:pt x="3057" y="7567"/>
                  </a:moveTo>
                  <a:lnTo>
                    <a:pt x="7568" y="4511"/>
                  </a:lnTo>
                  <a:lnTo>
                    <a:pt x="4512" y="0"/>
                  </a:lnTo>
                  <a:lnTo>
                    <a:pt x="1" y="3056"/>
                  </a:lnTo>
                  <a:lnTo>
                    <a:pt x="3057" y="75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28"/>
            <p:cNvSpPr/>
            <p:nvPr/>
          </p:nvSpPr>
          <p:spPr>
            <a:xfrm>
              <a:off x="5836900" y="3087100"/>
              <a:ext cx="189200" cy="189200"/>
            </a:xfrm>
            <a:custGeom>
              <a:avLst/>
              <a:gdLst/>
              <a:ahLst/>
              <a:cxnLst/>
              <a:rect l="l" t="t" r="r" b="b"/>
              <a:pathLst>
                <a:path w="7568" h="7568" extrusionOk="0">
                  <a:moveTo>
                    <a:pt x="3056" y="7567"/>
                  </a:moveTo>
                  <a:lnTo>
                    <a:pt x="7567" y="4511"/>
                  </a:lnTo>
                  <a:lnTo>
                    <a:pt x="4511" y="0"/>
                  </a:lnTo>
                  <a:lnTo>
                    <a:pt x="0" y="3056"/>
                  </a:lnTo>
                  <a:lnTo>
                    <a:pt x="3056" y="75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28"/>
            <p:cNvSpPr/>
            <p:nvPr/>
          </p:nvSpPr>
          <p:spPr>
            <a:xfrm>
              <a:off x="5998525" y="3014325"/>
              <a:ext cx="323800" cy="676175"/>
            </a:xfrm>
            <a:custGeom>
              <a:avLst/>
              <a:gdLst/>
              <a:ahLst/>
              <a:cxnLst/>
              <a:rect l="l" t="t" r="r" b="b"/>
              <a:pathLst>
                <a:path w="12952" h="27047" extrusionOk="0">
                  <a:moveTo>
                    <a:pt x="7006" y="27047"/>
                  </a:moveTo>
                  <a:lnTo>
                    <a:pt x="12952" y="25404"/>
                  </a:lnTo>
                  <a:lnTo>
                    <a:pt x="5946" y="1"/>
                  </a:lnTo>
                  <a:lnTo>
                    <a:pt x="0" y="1622"/>
                  </a:lnTo>
                  <a:lnTo>
                    <a:pt x="7006" y="27047"/>
                  </a:lnTo>
                  <a:close/>
                </a:path>
              </a:pathLst>
            </a:custGeom>
            <a:solidFill>
              <a:srgbClr val="E7E5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28"/>
            <p:cNvSpPr/>
            <p:nvPr/>
          </p:nvSpPr>
          <p:spPr>
            <a:xfrm>
              <a:off x="6125325" y="3446225"/>
              <a:ext cx="167900" cy="167375"/>
            </a:xfrm>
            <a:custGeom>
              <a:avLst/>
              <a:gdLst/>
              <a:ahLst/>
              <a:cxnLst/>
              <a:rect l="l" t="t" r="r" b="b"/>
              <a:pathLst>
                <a:path w="6716" h="6695" extrusionOk="0">
                  <a:moveTo>
                    <a:pt x="1456" y="6694"/>
                  </a:moveTo>
                  <a:lnTo>
                    <a:pt x="6716" y="5260"/>
                  </a:lnTo>
                  <a:lnTo>
                    <a:pt x="5260" y="0"/>
                  </a:lnTo>
                  <a:lnTo>
                    <a:pt x="1" y="1455"/>
                  </a:lnTo>
                  <a:lnTo>
                    <a:pt x="1456" y="66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28"/>
            <p:cNvSpPr/>
            <p:nvPr/>
          </p:nvSpPr>
          <p:spPr>
            <a:xfrm>
              <a:off x="6086875" y="3305900"/>
              <a:ext cx="167375" cy="167875"/>
            </a:xfrm>
            <a:custGeom>
              <a:avLst/>
              <a:gdLst/>
              <a:ahLst/>
              <a:cxnLst/>
              <a:rect l="l" t="t" r="r" b="b"/>
              <a:pathLst>
                <a:path w="6695" h="6715" extrusionOk="0">
                  <a:moveTo>
                    <a:pt x="1456" y="6715"/>
                  </a:moveTo>
                  <a:lnTo>
                    <a:pt x="6694" y="5260"/>
                  </a:lnTo>
                  <a:lnTo>
                    <a:pt x="5260" y="0"/>
                  </a:lnTo>
                  <a:lnTo>
                    <a:pt x="1" y="1455"/>
                  </a:lnTo>
                  <a:lnTo>
                    <a:pt x="1456" y="67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28"/>
            <p:cNvSpPr/>
            <p:nvPr/>
          </p:nvSpPr>
          <p:spPr>
            <a:xfrm>
              <a:off x="6048425" y="3166100"/>
              <a:ext cx="167375" cy="167350"/>
            </a:xfrm>
            <a:custGeom>
              <a:avLst/>
              <a:gdLst/>
              <a:ahLst/>
              <a:cxnLst/>
              <a:rect l="l" t="t" r="r" b="b"/>
              <a:pathLst>
                <a:path w="6695" h="6694" extrusionOk="0">
                  <a:moveTo>
                    <a:pt x="1455" y="6694"/>
                  </a:moveTo>
                  <a:lnTo>
                    <a:pt x="6694" y="5239"/>
                  </a:lnTo>
                  <a:lnTo>
                    <a:pt x="5260" y="0"/>
                  </a:lnTo>
                  <a:lnTo>
                    <a:pt x="0" y="1434"/>
                  </a:lnTo>
                  <a:lnTo>
                    <a:pt x="1455" y="66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28"/>
            <p:cNvSpPr/>
            <p:nvPr/>
          </p:nvSpPr>
          <p:spPr>
            <a:xfrm>
              <a:off x="6009950" y="3025775"/>
              <a:ext cx="167375" cy="167375"/>
            </a:xfrm>
            <a:custGeom>
              <a:avLst/>
              <a:gdLst/>
              <a:ahLst/>
              <a:cxnLst/>
              <a:rect l="l" t="t" r="r" b="b"/>
              <a:pathLst>
                <a:path w="6695" h="6695" extrusionOk="0">
                  <a:moveTo>
                    <a:pt x="1435" y="6694"/>
                  </a:moveTo>
                  <a:lnTo>
                    <a:pt x="6695" y="5260"/>
                  </a:lnTo>
                  <a:lnTo>
                    <a:pt x="5240" y="0"/>
                  </a:lnTo>
                  <a:lnTo>
                    <a:pt x="1" y="1455"/>
                  </a:lnTo>
                  <a:lnTo>
                    <a:pt x="1435" y="66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28"/>
            <p:cNvSpPr/>
            <p:nvPr/>
          </p:nvSpPr>
          <p:spPr>
            <a:xfrm>
              <a:off x="6158600" y="3010700"/>
              <a:ext cx="177775" cy="664225"/>
            </a:xfrm>
            <a:custGeom>
              <a:avLst/>
              <a:gdLst/>
              <a:ahLst/>
              <a:cxnLst/>
              <a:rect l="l" t="t" r="r" b="b"/>
              <a:pathLst>
                <a:path w="7111" h="26569" extrusionOk="0">
                  <a:moveTo>
                    <a:pt x="0" y="26339"/>
                  </a:moveTo>
                  <a:lnTo>
                    <a:pt x="6154" y="26568"/>
                  </a:lnTo>
                  <a:lnTo>
                    <a:pt x="7110" y="208"/>
                  </a:lnTo>
                  <a:lnTo>
                    <a:pt x="957" y="0"/>
                  </a:lnTo>
                  <a:lnTo>
                    <a:pt x="0" y="26339"/>
                  </a:lnTo>
                  <a:close/>
                </a:path>
              </a:pathLst>
            </a:custGeom>
            <a:solidFill>
              <a:srgbClr val="E7E5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28"/>
            <p:cNvSpPr/>
            <p:nvPr/>
          </p:nvSpPr>
          <p:spPr>
            <a:xfrm>
              <a:off x="6170025" y="3456100"/>
              <a:ext cx="141400" cy="141375"/>
            </a:xfrm>
            <a:custGeom>
              <a:avLst/>
              <a:gdLst/>
              <a:ahLst/>
              <a:cxnLst/>
              <a:rect l="l" t="t" r="r" b="b"/>
              <a:pathLst>
                <a:path w="5656" h="5655" extrusionOk="0">
                  <a:moveTo>
                    <a:pt x="1" y="5447"/>
                  </a:moveTo>
                  <a:lnTo>
                    <a:pt x="5447" y="5655"/>
                  </a:lnTo>
                  <a:lnTo>
                    <a:pt x="5655" y="208"/>
                  </a:lnTo>
                  <a:lnTo>
                    <a:pt x="209" y="0"/>
                  </a:lnTo>
                  <a:lnTo>
                    <a:pt x="1" y="54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28"/>
            <p:cNvSpPr/>
            <p:nvPr/>
          </p:nvSpPr>
          <p:spPr>
            <a:xfrm>
              <a:off x="6175750" y="3311100"/>
              <a:ext cx="140875" cy="140850"/>
            </a:xfrm>
            <a:custGeom>
              <a:avLst/>
              <a:gdLst/>
              <a:ahLst/>
              <a:cxnLst/>
              <a:rect l="l" t="t" r="r" b="b"/>
              <a:pathLst>
                <a:path w="5635" h="5634" extrusionOk="0">
                  <a:moveTo>
                    <a:pt x="0" y="5447"/>
                  </a:moveTo>
                  <a:lnTo>
                    <a:pt x="5426" y="5634"/>
                  </a:lnTo>
                  <a:lnTo>
                    <a:pt x="5634" y="187"/>
                  </a:lnTo>
                  <a:lnTo>
                    <a:pt x="187" y="0"/>
                  </a:lnTo>
                  <a:lnTo>
                    <a:pt x="0" y="54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28"/>
            <p:cNvSpPr/>
            <p:nvPr/>
          </p:nvSpPr>
          <p:spPr>
            <a:xfrm>
              <a:off x="6180950" y="3165575"/>
              <a:ext cx="140850" cy="141375"/>
            </a:xfrm>
            <a:custGeom>
              <a:avLst/>
              <a:gdLst/>
              <a:ahLst/>
              <a:cxnLst/>
              <a:rect l="l" t="t" r="r" b="b"/>
              <a:pathLst>
                <a:path w="5634" h="5655" extrusionOk="0">
                  <a:moveTo>
                    <a:pt x="0" y="5447"/>
                  </a:moveTo>
                  <a:lnTo>
                    <a:pt x="5447" y="5655"/>
                  </a:lnTo>
                  <a:lnTo>
                    <a:pt x="5634" y="208"/>
                  </a:lnTo>
                  <a:lnTo>
                    <a:pt x="187" y="0"/>
                  </a:lnTo>
                  <a:lnTo>
                    <a:pt x="0" y="54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28"/>
            <p:cNvSpPr/>
            <p:nvPr/>
          </p:nvSpPr>
          <p:spPr>
            <a:xfrm>
              <a:off x="6186150" y="3020575"/>
              <a:ext cx="140850" cy="140850"/>
            </a:xfrm>
            <a:custGeom>
              <a:avLst/>
              <a:gdLst/>
              <a:ahLst/>
              <a:cxnLst/>
              <a:rect l="l" t="t" r="r" b="b"/>
              <a:pathLst>
                <a:path w="5634" h="5634" extrusionOk="0">
                  <a:moveTo>
                    <a:pt x="0" y="5447"/>
                  </a:moveTo>
                  <a:lnTo>
                    <a:pt x="5447" y="5634"/>
                  </a:lnTo>
                  <a:lnTo>
                    <a:pt x="5634" y="187"/>
                  </a:lnTo>
                  <a:lnTo>
                    <a:pt x="187" y="0"/>
                  </a:lnTo>
                  <a:lnTo>
                    <a:pt x="0" y="54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28"/>
            <p:cNvSpPr/>
            <p:nvPr/>
          </p:nvSpPr>
          <p:spPr>
            <a:xfrm>
              <a:off x="6154450" y="3020575"/>
              <a:ext cx="348750" cy="674600"/>
            </a:xfrm>
            <a:custGeom>
              <a:avLst/>
              <a:gdLst/>
              <a:ahLst/>
              <a:cxnLst/>
              <a:rect l="l" t="t" r="r" b="b"/>
              <a:pathLst>
                <a:path w="13950" h="26984" extrusionOk="0">
                  <a:moveTo>
                    <a:pt x="0" y="25092"/>
                  </a:moveTo>
                  <a:lnTo>
                    <a:pt x="5842" y="26984"/>
                  </a:lnTo>
                  <a:lnTo>
                    <a:pt x="13949" y="1892"/>
                  </a:lnTo>
                  <a:lnTo>
                    <a:pt x="8108" y="0"/>
                  </a:lnTo>
                  <a:lnTo>
                    <a:pt x="0" y="25092"/>
                  </a:lnTo>
                  <a:close/>
                </a:path>
              </a:pathLst>
            </a:custGeom>
            <a:solidFill>
              <a:srgbClr val="E7E5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28"/>
            <p:cNvSpPr/>
            <p:nvPr/>
          </p:nvSpPr>
          <p:spPr>
            <a:xfrm>
              <a:off x="6186150" y="3447250"/>
              <a:ext cx="171525" cy="171525"/>
            </a:xfrm>
            <a:custGeom>
              <a:avLst/>
              <a:gdLst/>
              <a:ahLst/>
              <a:cxnLst/>
              <a:rect l="l" t="t" r="r" b="b"/>
              <a:pathLst>
                <a:path w="6861" h="6861" extrusionOk="0">
                  <a:moveTo>
                    <a:pt x="0" y="5177"/>
                  </a:moveTo>
                  <a:lnTo>
                    <a:pt x="5197" y="6861"/>
                  </a:lnTo>
                  <a:lnTo>
                    <a:pt x="6860" y="1685"/>
                  </a:lnTo>
                  <a:lnTo>
                    <a:pt x="1684" y="1"/>
                  </a:lnTo>
                  <a:lnTo>
                    <a:pt x="0" y="517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28"/>
            <p:cNvSpPr/>
            <p:nvPr/>
          </p:nvSpPr>
          <p:spPr>
            <a:xfrm>
              <a:off x="6230825" y="3309000"/>
              <a:ext cx="171550" cy="171550"/>
            </a:xfrm>
            <a:custGeom>
              <a:avLst/>
              <a:gdLst/>
              <a:ahLst/>
              <a:cxnLst/>
              <a:rect l="l" t="t" r="r" b="b"/>
              <a:pathLst>
                <a:path w="6862" h="6862" extrusionOk="0">
                  <a:moveTo>
                    <a:pt x="1" y="5177"/>
                  </a:moveTo>
                  <a:lnTo>
                    <a:pt x="5198" y="6861"/>
                  </a:lnTo>
                  <a:lnTo>
                    <a:pt x="6861" y="1685"/>
                  </a:lnTo>
                  <a:lnTo>
                    <a:pt x="1685" y="1"/>
                  </a:lnTo>
                  <a:lnTo>
                    <a:pt x="1" y="517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28"/>
            <p:cNvSpPr/>
            <p:nvPr/>
          </p:nvSpPr>
          <p:spPr>
            <a:xfrm>
              <a:off x="6275525" y="3170775"/>
              <a:ext cx="172050" cy="171525"/>
            </a:xfrm>
            <a:custGeom>
              <a:avLst/>
              <a:gdLst/>
              <a:ahLst/>
              <a:cxnLst/>
              <a:rect l="l" t="t" r="r" b="b"/>
              <a:pathLst>
                <a:path w="6882" h="6861" extrusionOk="0">
                  <a:moveTo>
                    <a:pt x="1" y="5176"/>
                  </a:moveTo>
                  <a:lnTo>
                    <a:pt x="5198" y="6860"/>
                  </a:lnTo>
                  <a:lnTo>
                    <a:pt x="6882" y="1663"/>
                  </a:lnTo>
                  <a:lnTo>
                    <a:pt x="1685" y="0"/>
                  </a:lnTo>
                  <a:lnTo>
                    <a:pt x="1" y="51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28"/>
            <p:cNvSpPr/>
            <p:nvPr/>
          </p:nvSpPr>
          <p:spPr>
            <a:xfrm>
              <a:off x="6320750" y="3032525"/>
              <a:ext cx="171525" cy="171525"/>
            </a:xfrm>
            <a:custGeom>
              <a:avLst/>
              <a:gdLst/>
              <a:ahLst/>
              <a:cxnLst/>
              <a:rect l="l" t="t" r="r" b="b"/>
              <a:pathLst>
                <a:path w="6861" h="6861" extrusionOk="0">
                  <a:moveTo>
                    <a:pt x="0" y="5177"/>
                  </a:moveTo>
                  <a:lnTo>
                    <a:pt x="5177" y="6861"/>
                  </a:lnTo>
                  <a:lnTo>
                    <a:pt x="6861" y="1663"/>
                  </a:lnTo>
                  <a:lnTo>
                    <a:pt x="1664" y="0"/>
                  </a:lnTo>
                  <a:lnTo>
                    <a:pt x="0" y="517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28"/>
            <p:cNvSpPr/>
            <p:nvPr/>
          </p:nvSpPr>
          <p:spPr>
            <a:xfrm>
              <a:off x="6151325" y="3078775"/>
              <a:ext cx="499975" cy="629925"/>
            </a:xfrm>
            <a:custGeom>
              <a:avLst/>
              <a:gdLst/>
              <a:ahLst/>
              <a:cxnLst/>
              <a:rect l="l" t="t" r="r" b="b"/>
              <a:pathLst>
                <a:path w="19999" h="25197" extrusionOk="0">
                  <a:moveTo>
                    <a:pt x="0" y="21725"/>
                  </a:moveTo>
                  <a:lnTo>
                    <a:pt x="5073" y="25196"/>
                  </a:lnTo>
                  <a:lnTo>
                    <a:pt x="19999" y="3472"/>
                  </a:lnTo>
                  <a:lnTo>
                    <a:pt x="14947" y="1"/>
                  </a:lnTo>
                  <a:lnTo>
                    <a:pt x="0" y="21725"/>
                  </a:lnTo>
                  <a:close/>
                </a:path>
              </a:pathLst>
            </a:custGeom>
            <a:solidFill>
              <a:srgbClr val="E7E5E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28"/>
            <p:cNvSpPr/>
            <p:nvPr/>
          </p:nvSpPr>
          <p:spPr>
            <a:xfrm>
              <a:off x="6202250" y="3450900"/>
              <a:ext cx="189200" cy="189200"/>
            </a:xfrm>
            <a:custGeom>
              <a:avLst/>
              <a:gdLst/>
              <a:ahLst/>
              <a:cxnLst/>
              <a:rect l="l" t="t" r="r" b="b"/>
              <a:pathLst>
                <a:path w="7568" h="7568" extrusionOk="0">
                  <a:moveTo>
                    <a:pt x="1" y="4491"/>
                  </a:moveTo>
                  <a:lnTo>
                    <a:pt x="4491" y="7567"/>
                  </a:lnTo>
                  <a:lnTo>
                    <a:pt x="7568" y="3077"/>
                  </a:lnTo>
                  <a:lnTo>
                    <a:pt x="3077" y="0"/>
                  </a:lnTo>
                  <a:lnTo>
                    <a:pt x="1" y="449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28"/>
            <p:cNvSpPr/>
            <p:nvPr/>
          </p:nvSpPr>
          <p:spPr>
            <a:xfrm>
              <a:off x="6284375" y="3330850"/>
              <a:ext cx="189725" cy="189700"/>
            </a:xfrm>
            <a:custGeom>
              <a:avLst/>
              <a:gdLst/>
              <a:ahLst/>
              <a:cxnLst/>
              <a:rect l="l" t="t" r="r" b="b"/>
              <a:pathLst>
                <a:path w="7589" h="7588" extrusionOk="0">
                  <a:moveTo>
                    <a:pt x="0" y="4490"/>
                  </a:moveTo>
                  <a:lnTo>
                    <a:pt x="4491" y="7588"/>
                  </a:lnTo>
                  <a:lnTo>
                    <a:pt x="7588" y="3098"/>
                  </a:lnTo>
                  <a:lnTo>
                    <a:pt x="3098" y="0"/>
                  </a:lnTo>
                  <a:lnTo>
                    <a:pt x="0" y="449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6367000" y="3211300"/>
              <a:ext cx="189200" cy="189200"/>
            </a:xfrm>
            <a:custGeom>
              <a:avLst/>
              <a:gdLst/>
              <a:ahLst/>
              <a:cxnLst/>
              <a:rect l="l" t="t" r="r" b="b"/>
              <a:pathLst>
                <a:path w="7568" h="7568" extrusionOk="0">
                  <a:moveTo>
                    <a:pt x="1" y="4491"/>
                  </a:moveTo>
                  <a:lnTo>
                    <a:pt x="4491" y="7568"/>
                  </a:lnTo>
                  <a:lnTo>
                    <a:pt x="7568" y="3077"/>
                  </a:lnTo>
                  <a:lnTo>
                    <a:pt x="3098" y="1"/>
                  </a:lnTo>
                  <a:lnTo>
                    <a:pt x="1" y="449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28"/>
            <p:cNvSpPr/>
            <p:nvPr/>
          </p:nvSpPr>
          <p:spPr>
            <a:xfrm>
              <a:off x="6449125" y="3091775"/>
              <a:ext cx="189725" cy="189200"/>
            </a:xfrm>
            <a:custGeom>
              <a:avLst/>
              <a:gdLst/>
              <a:ahLst/>
              <a:cxnLst/>
              <a:rect l="l" t="t" r="r" b="b"/>
              <a:pathLst>
                <a:path w="7589" h="7568" extrusionOk="0">
                  <a:moveTo>
                    <a:pt x="0" y="4470"/>
                  </a:moveTo>
                  <a:lnTo>
                    <a:pt x="4491" y="7567"/>
                  </a:lnTo>
                  <a:lnTo>
                    <a:pt x="7588" y="3077"/>
                  </a:lnTo>
                  <a:lnTo>
                    <a:pt x="3098" y="0"/>
                  </a:lnTo>
                  <a:lnTo>
                    <a:pt x="0" y="44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28"/>
            <p:cNvSpPr/>
            <p:nvPr/>
          </p:nvSpPr>
          <p:spPr>
            <a:xfrm>
              <a:off x="6220975" y="3614600"/>
              <a:ext cx="27025" cy="27050"/>
            </a:xfrm>
            <a:custGeom>
              <a:avLst/>
              <a:gdLst/>
              <a:ahLst/>
              <a:cxnLst/>
              <a:rect l="l" t="t" r="r" b="b"/>
              <a:pathLst>
                <a:path w="1081" h="1082" extrusionOk="0">
                  <a:moveTo>
                    <a:pt x="520" y="1"/>
                  </a:moveTo>
                  <a:lnTo>
                    <a:pt x="520" y="1"/>
                  </a:lnTo>
                  <a:lnTo>
                    <a:pt x="624" y="1"/>
                  </a:lnTo>
                  <a:lnTo>
                    <a:pt x="728" y="42"/>
                  </a:lnTo>
                  <a:lnTo>
                    <a:pt x="811" y="84"/>
                  </a:lnTo>
                  <a:lnTo>
                    <a:pt x="894" y="146"/>
                  </a:lnTo>
                  <a:lnTo>
                    <a:pt x="977" y="229"/>
                  </a:lnTo>
                  <a:lnTo>
                    <a:pt x="1019" y="312"/>
                  </a:lnTo>
                  <a:lnTo>
                    <a:pt x="1060" y="416"/>
                  </a:lnTo>
                  <a:lnTo>
                    <a:pt x="1081" y="520"/>
                  </a:lnTo>
                  <a:lnTo>
                    <a:pt x="1081" y="520"/>
                  </a:lnTo>
                  <a:lnTo>
                    <a:pt x="1060" y="624"/>
                  </a:lnTo>
                  <a:lnTo>
                    <a:pt x="1039" y="728"/>
                  </a:lnTo>
                  <a:lnTo>
                    <a:pt x="998" y="832"/>
                  </a:lnTo>
                  <a:lnTo>
                    <a:pt x="935" y="915"/>
                  </a:lnTo>
                  <a:lnTo>
                    <a:pt x="852" y="978"/>
                  </a:lnTo>
                  <a:lnTo>
                    <a:pt x="769" y="1019"/>
                  </a:lnTo>
                  <a:lnTo>
                    <a:pt x="665" y="1061"/>
                  </a:lnTo>
                  <a:lnTo>
                    <a:pt x="561" y="1082"/>
                  </a:lnTo>
                  <a:lnTo>
                    <a:pt x="561" y="1082"/>
                  </a:lnTo>
                  <a:lnTo>
                    <a:pt x="457" y="1082"/>
                  </a:lnTo>
                  <a:lnTo>
                    <a:pt x="353" y="1040"/>
                  </a:lnTo>
                  <a:lnTo>
                    <a:pt x="249" y="999"/>
                  </a:lnTo>
                  <a:lnTo>
                    <a:pt x="166" y="936"/>
                  </a:lnTo>
                  <a:lnTo>
                    <a:pt x="104" y="853"/>
                  </a:lnTo>
                  <a:lnTo>
                    <a:pt x="42" y="770"/>
                  </a:lnTo>
                  <a:lnTo>
                    <a:pt x="21" y="666"/>
                  </a:lnTo>
                  <a:lnTo>
                    <a:pt x="0" y="562"/>
                  </a:lnTo>
                  <a:lnTo>
                    <a:pt x="0" y="562"/>
                  </a:lnTo>
                  <a:lnTo>
                    <a:pt x="0" y="458"/>
                  </a:lnTo>
                  <a:lnTo>
                    <a:pt x="42" y="354"/>
                  </a:lnTo>
                  <a:lnTo>
                    <a:pt x="83" y="250"/>
                  </a:lnTo>
                  <a:lnTo>
                    <a:pt x="146" y="167"/>
                  </a:lnTo>
                  <a:lnTo>
                    <a:pt x="229" y="105"/>
                  </a:lnTo>
                  <a:lnTo>
                    <a:pt x="312" y="63"/>
                  </a:lnTo>
                  <a:lnTo>
                    <a:pt x="416" y="21"/>
                  </a:lnTo>
                  <a:lnTo>
                    <a:pt x="520" y="1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50505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28"/>
            <p:cNvSpPr/>
            <p:nvPr/>
          </p:nvSpPr>
          <p:spPr>
            <a:xfrm>
              <a:off x="6228750" y="3622400"/>
              <a:ext cx="16150" cy="126825"/>
            </a:xfrm>
            <a:custGeom>
              <a:avLst/>
              <a:gdLst/>
              <a:ahLst/>
              <a:cxnLst/>
              <a:rect l="l" t="t" r="r" b="b"/>
              <a:pathLst>
                <a:path w="646" h="5073" extrusionOk="0">
                  <a:moveTo>
                    <a:pt x="209" y="0"/>
                  </a:moveTo>
                  <a:lnTo>
                    <a:pt x="209" y="0"/>
                  </a:lnTo>
                  <a:lnTo>
                    <a:pt x="313" y="21"/>
                  </a:lnTo>
                  <a:lnTo>
                    <a:pt x="375" y="63"/>
                  </a:lnTo>
                  <a:lnTo>
                    <a:pt x="437" y="125"/>
                  </a:lnTo>
                  <a:lnTo>
                    <a:pt x="458" y="208"/>
                  </a:lnTo>
                  <a:lnTo>
                    <a:pt x="645" y="4844"/>
                  </a:lnTo>
                  <a:lnTo>
                    <a:pt x="645" y="4844"/>
                  </a:lnTo>
                  <a:lnTo>
                    <a:pt x="624" y="4927"/>
                  </a:lnTo>
                  <a:lnTo>
                    <a:pt x="583" y="5011"/>
                  </a:lnTo>
                  <a:lnTo>
                    <a:pt x="521" y="5052"/>
                  </a:lnTo>
                  <a:lnTo>
                    <a:pt x="417" y="5073"/>
                  </a:lnTo>
                  <a:lnTo>
                    <a:pt x="417" y="5073"/>
                  </a:lnTo>
                  <a:lnTo>
                    <a:pt x="333" y="5052"/>
                  </a:lnTo>
                  <a:lnTo>
                    <a:pt x="271" y="5011"/>
                  </a:lnTo>
                  <a:lnTo>
                    <a:pt x="209" y="4948"/>
                  </a:lnTo>
                  <a:lnTo>
                    <a:pt x="188" y="4865"/>
                  </a:lnTo>
                  <a:lnTo>
                    <a:pt x="1" y="229"/>
                  </a:lnTo>
                  <a:lnTo>
                    <a:pt x="1" y="229"/>
                  </a:lnTo>
                  <a:lnTo>
                    <a:pt x="22" y="146"/>
                  </a:lnTo>
                  <a:lnTo>
                    <a:pt x="63" y="63"/>
                  </a:lnTo>
                  <a:lnTo>
                    <a:pt x="126" y="2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rgbClr val="B9BAB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28"/>
            <p:cNvSpPr/>
            <p:nvPr/>
          </p:nvSpPr>
          <p:spPr>
            <a:xfrm>
              <a:off x="4559950" y="1673975"/>
              <a:ext cx="106050" cy="17175"/>
            </a:xfrm>
            <a:custGeom>
              <a:avLst/>
              <a:gdLst/>
              <a:ahLst/>
              <a:cxnLst/>
              <a:rect l="l" t="t" r="r" b="b"/>
              <a:pathLst>
                <a:path w="4242" h="687" extrusionOk="0">
                  <a:moveTo>
                    <a:pt x="3971" y="63"/>
                  </a:moveTo>
                  <a:lnTo>
                    <a:pt x="271" y="1"/>
                  </a:lnTo>
                  <a:lnTo>
                    <a:pt x="271" y="1"/>
                  </a:lnTo>
                  <a:lnTo>
                    <a:pt x="167" y="21"/>
                  </a:lnTo>
                  <a:lnTo>
                    <a:pt x="84" y="63"/>
                  </a:lnTo>
                  <a:lnTo>
                    <a:pt x="21" y="146"/>
                  </a:lnTo>
                  <a:lnTo>
                    <a:pt x="0" y="229"/>
                  </a:lnTo>
                  <a:lnTo>
                    <a:pt x="0" y="396"/>
                  </a:lnTo>
                  <a:lnTo>
                    <a:pt x="0" y="396"/>
                  </a:lnTo>
                  <a:lnTo>
                    <a:pt x="21" y="479"/>
                  </a:lnTo>
                  <a:lnTo>
                    <a:pt x="63" y="541"/>
                  </a:lnTo>
                  <a:lnTo>
                    <a:pt x="167" y="604"/>
                  </a:lnTo>
                  <a:lnTo>
                    <a:pt x="271" y="624"/>
                  </a:lnTo>
                  <a:lnTo>
                    <a:pt x="3971" y="687"/>
                  </a:lnTo>
                  <a:lnTo>
                    <a:pt x="3971" y="687"/>
                  </a:lnTo>
                  <a:lnTo>
                    <a:pt x="4075" y="666"/>
                  </a:lnTo>
                  <a:lnTo>
                    <a:pt x="4158" y="624"/>
                  </a:lnTo>
                  <a:lnTo>
                    <a:pt x="4221" y="541"/>
                  </a:lnTo>
                  <a:lnTo>
                    <a:pt x="4241" y="458"/>
                  </a:lnTo>
                  <a:lnTo>
                    <a:pt x="4241" y="313"/>
                  </a:lnTo>
                  <a:lnTo>
                    <a:pt x="4241" y="313"/>
                  </a:lnTo>
                  <a:lnTo>
                    <a:pt x="4221" y="209"/>
                  </a:lnTo>
                  <a:lnTo>
                    <a:pt x="4179" y="146"/>
                  </a:lnTo>
                  <a:lnTo>
                    <a:pt x="4075" y="84"/>
                  </a:lnTo>
                  <a:lnTo>
                    <a:pt x="3971" y="63"/>
                  </a:lnTo>
                  <a:lnTo>
                    <a:pt x="3971" y="6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28"/>
            <p:cNvSpPr/>
            <p:nvPr/>
          </p:nvSpPr>
          <p:spPr>
            <a:xfrm>
              <a:off x="4559425" y="1691650"/>
              <a:ext cx="106575" cy="16650"/>
            </a:xfrm>
            <a:custGeom>
              <a:avLst/>
              <a:gdLst/>
              <a:ahLst/>
              <a:cxnLst/>
              <a:rect l="l" t="t" r="r" b="b"/>
              <a:pathLst>
                <a:path w="4263" h="666" extrusionOk="0">
                  <a:moveTo>
                    <a:pt x="3992" y="63"/>
                  </a:moveTo>
                  <a:lnTo>
                    <a:pt x="292" y="0"/>
                  </a:lnTo>
                  <a:lnTo>
                    <a:pt x="292" y="0"/>
                  </a:lnTo>
                  <a:lnTo>
                    <a:pt x="188" y="0"/>
                  </a:lnTo>
                  <a:lnTo>
                    <a:pt x="84" y="63"/>
                  </a:lnTo>
                  <a:lnTo>
                    <a:pt x="21" y="125"/>
                  </a:lnTo>
                  <a:lnTo>
                    <a:pt x="1" y="229"/>
                  </a:lnTo>
                  <a:lnTo>
                    <a:pt x="1" y="375"/>
                  </a:lnTo>
                  <a:lnTo>
                    <a:pt x="1" y="375"/>
                  </a:lnTo>
                  <a:lnTo>
                    <a:pt x="21" y="458"/>
                  </a:lnTo>
                  <a:lnTo>
                    <a:pt x="84" y="541"/>
                  </a:lnTo>
                  <a:lnTo>
                    <a:pt x="167" y="583"/>
                  </a:lnTo>
                  <a:lnTo>
                    <a:pt x="271" y="603"/>
                  </a:lnTo>
                  <a:lnTo>
                    <a:pt x="3971" y="666"/>
                  </a:lnTo>
                  <a:lnTo>
                    <a:pt x="3971" y="666"/>
                  </a:lnTo>
                  <a:lnTo>
                    <a:pt x="4075" y="645"/>
                  </a:lnTo>
                  <a:lnTo>
                    <a:pt x="4179" y="603"/>
                  </a:lnTo>
                  <a:lnTo>
                    <a:pt x="4242" y="541"/>
                  </a:lnTo>
                  <a:lnTo>
                    <a:pt x="4262" y="437"/>
                  </a:lnTo>
                  <a:lnTo>
                    <a:pt x="4262" y="292"/>
                  </a:lnTo>
                  <a:lnTo>
                    <a:pt x="4262" y="292"/>
                  </a:lnTo>
                  <a:lnTo>
                    <a:pt x="4242" y="208"/>
                  </a:lnTo>
                  <a:lnTo>
                    <a:pt x="4179" y="125"/>
                  </a:lnTo>
                  <a:lnTo>
                    <a:pt x="4096" y="84"/>
                  </a:lnTo>
                  <a:lnTo>
                    <a:pt x="3992" y="63"/>
                  </a:lnTo>
                  <a:lnTo>
                    <a:pt x="3992" y="6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28"/>
            <p:cNvSpPr/>
            <p:nvPr/>
          </p:nvSpPr>
          <p:spPr>
            <a:xfrm>
              <a:off x="4558900" y="1708800"/>
              <a:ext cx="106575" cy="16650"/>
            </a:xfrm>
            <a:custGeom>
              <a:avLst/>
              <a:gdLst/>
              <a:ahLst/>
              <a:cxnLst/>
              <a:rect l="l" t="t" r="r" b="b"/>
              <a:pathLst>
                <a:path w="4263" h="666" extrusionOk="0">
                  <a:moveTo>
                    <a:pt x="3992" y="63"/>
                  </a:moveTo>
                  <a:lnTo>
                    <a:pt x="292" y="1"/>
                  </a:lnTo>
                  <a:lnTo>
                    <a:pt x="292" y="1"/>
                  </a:lnTo>
                  <a:lnTo>
                    <a:pt x="188" y="21"/>
                  </a:lnTo>
                  <a:lnTo>
                    <a:pt x="105" y="63"/>
                  </a:lnTo>
                  <a:lnTo>
                    <a:pt x="42" y="146"/>
                  </a:lnTo>
                  <a:lnTo>
                    <a:pt x="22" y="229"/>
                  </a:lnTo>
                  <a:lnTo>
                    <a:pt x="1" y="375"/>
                  </a:lnTo>
                  <a:lnTo>
                    <a:pt x="1" y="375"/>
                  </a:lnTo>
                  <a:lnTo>
                    <a:pt x="22" y="458"/>
                  </a:lnTo>
                  <a:lnTo>
                    <a:pt x="84" y="541"/>
                  </a:lnTo>
                  <a:lnTo>
                    <a:pt x="167" y="603"/>
                  </a:lnTo>
                  <a:lnTo>
                    <a:pt x="292" y="603"/>
                  </a:lnTo>
                  <a:lnTo>
                    <a:pt x="3992" y="666"/>
                  </a:lnTo>
                  <a:lnTo>
                    <a:pt x="3992" y="666"/>
                  </a:lnTo>
                  <a:lnTo>
                    <a:pt x="4096" y="666"/>
                  </a:lnTo>
                  <a:lnTo>
                    <a:pt x="4179" y="603"/>
                  </a:lnTo>
                  <a:lnTo>
                    <a:pt x="4242" y="541"/>
                  </a:lnTo>
                  <a:lnTo>
                    <a:pt x="4263" y="458"/>
                  </a:lnTo>
                  <a:lnTo>
                    <a:pt x="4263" y="292"/>
                  </a:lnTo>
                  <a:lnTo>
                    <a:pt x="4263" y="292"/>
                  </a:lnTo>
                  <a:lnTo>
                    <a:pt x="4242" y="208"/>
                  </a:lnTo>
                  <a:lnTo>
                    <a:pt x="4179" y="125"/>
                  </a:lnTo>
                  <a:lnTo>
                    <a:pt x="4096" y="84"/>
                  </a:lnTo>
                  <a:lnTo>
                    <a:pt x="3992" y="63"/>
                  </a:lnTo>
                  <a:lnTo>
                    <a:pt x="3992" y="63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28"/>
            <p:cNvSpPr/>
            <p:nvPr/>
          </p:nvSpPr>
          <p:spPr>
            <a:xfrm>
              <a:off x="4577625" y="1726475"/>
              <a:ext cx="69150" cy="19775"/>
            </a:xfrm>
            <a:custGeom>
              <a:avLst/>
              <a:gdLst/>
              <a:ahLst/>
              <a:cxnLst/>
              <a:rect l="l" t="t" r="r" b="b"/>
              <a:pathLst>
                <a:path w="2766" h="791" extrusionOk="0">
                  <a:moveTo>
                    <a:pt x="0" y="0"/>
                  </a:moveTo>
                  <a:lnTo>
                    <a:pt x="2765" y="42"/>
                  </a:lnTo>
                  <a:lnTo>
                    <a:pt x="2765" y="42"/>
                  </a:lnTo>
                  <a:lnTo>
                    <a:pt x="2765" y="125"/>
                  </a:lnTo>
                  <a:lnTo>
                    <a:pt x="2744" y="208"/>
                  </a:lnTo>
                  <a:lnTo>
                    <a:pt x="2703" y="291"/>
                  </a:lnTo>
                  <a:lnTo>
                    <a:pt x="2640" y="354"/>
                  </a:lnTo>
                  <a:lnTo>
                    <a:pt x="2495" y="478"/>
                  </a:lnTo>
                  <a:lnTo>
                    <a:pt x="2308" y="582"/>
                  </a:lnTo>
                  <a:lnTo>
                    <a:pt x="2100" y="666"/>
                  </a:lnTo>
                  <a:lnTo>
                    <a:pt x="1871" y="728"/>
                  </a:lnTo>
                  <a:lnTo>
                    <a:pt x="1622" y="770"/>
                  </a:lnTo>
                  <a:lnTo>
                    <a:pt x="1372" y="790"/>
                  </a:lnTo>
                  <a:lnTo>
                    <a:pt x="1372" y="790"/>
                  </a:lnTo>
                  <a:lnTo>
                    <a:pt x="1123" y="770"/>
                  </a:lnTo>
                  <a:lnTo>
                    <a:pt x="873" y="728"/>
                  </a:lnTo>
                  <a:lnTo>
                    <a:pt x="645" y="645"/>
                  </a:lnTo>
                  <a:lnTo>
                    <a:pt x="437" y="562"/>
                  </a:lnTo>
                  <a:lnTo>
                    <a:pt x="250" y="437"/>
                  </a:lnTo>
                  <a:lnTo>
                    <a:pt x="125" y="312"/>
                  </a:lnTo>
                  <a:lnTo>
                    <a:pt x="63" y="229"/>
                  </a:lnTo>
                  <a:lnTo>
                    <a:pt x="21" y="167"/>
                  </a:lnTo>
                  <a:lnTo>
                    <a:pt x="0" y="8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28"/>
            <p:cNvSpPr/>
            <p:nvPr/>
          </p:nvSpPr>
          <p:spPr>
            <a:xfrm>
              <a:off x="4585425" y="1549250"/>
              <a:ext cx="68100" cy="112800"/>
            </a:xfrm>
            <a:custGeom>
              <a:avLst/>
              <a:gdLst/>
              <a:ahLst/>
              <a:cxnLst/>
              <a:rect l="l" t="t" r="r" b="b"/>
              <a:pathLst>
                <a:path w="2724" h="4512" extrusionOk="0">
                  <a:moveTo>
                    <a:pt x="520" y="1331"/>
                  </a:moveTo>
                  <a:lnTo>
                    <a:pt x="520" y="1331"/>
                  </a:lnTo>
                  <a:lnTo>
                    <a:pt x="416" y="1289"/>
                  </a:lnTo>
                  <a:lnTo>
                    <a:pt x="312" y="1227"/>
                  </a:lnTo>
                  <a:lnTo>
                    <a:pt x="229" y="1144"/>
                  </a:lnTo>
                  <a:lnTo>
                    <a:pt x="166" y="1040"/>
                  </a:lnTo>
                  <a:lnTo>
                    <a:pt x="125" y="915"/>
                  </a:lnTo>
                  <a:lnTo>
                    <a:pt x="104" y="770"/>
                  </a:lnTo>
                  <a:lnTo>
                    <a:pt x="104" y="603"/>
                  </a:lnTo>
                  <a:lnTo>
                    <a:pt x="146" y="416"/>
                  </a:lnTo>
                  <a:lnTo>
                    <a:pt x="146" y="416"/>
                  </a:lnTo>
                  <a:lnTo>
                    <a:pt x="166" y="333"/>
                  </a:lnTo>
                  <a:lnTo>
                    <a:pt x="229" y="291"/>
                  </a:lnTo>
                  <a:lnTo>
                    <a:pt x="270" y="291"/>
                  </a:lnTo>
                  <a:lnTo>
                    <a:pt x="291" y="291"/>
                  </a:lnTo>
                  <a:lnTo>
                    <a:pt x="333" y="312"/>
                  </a:lnTo>
                  <a:lnTo>
                    <a:pt x="353" y="333"/>
                  </a:lnTo>
                  <a:lnTo>
                    <a:pt x="353" y="333"/>
                  </a:lnTo>
                  <a:lnTo>
                    <a:pt x="437" y="458"/>
                  </a:lnTo>
                  <a:lnTo>
                    <a:pt x="478" y="603"/>
                  </a:lnTo>
                  <a:lnTo>
                    <a:pt x="499" y="749"/>
                  </a:lnTo>
                  <a:lnTo>
                    <a:pt x="520" y="894"/>
                  </a:lnTo>
                  <a:lnTo>
                    <a:pt x="520" y="894"/>
                  </a:lnTo>
                  <a:lnTo>
                    <a:pt x="520" y="1331"/>
                  </a:lnTo>
                  <a:lnTo>
                    <a:pt x="520" y="1331"/>
                  </a:lnTo>
                  <a:lnTo>
                    <a:pt x="520" y="1331"/>
                  </a:lnTo>
                  <a:close/>
                  <a:moveTo>
                    <a:pt x="1081" y="1061"/>
                  </a:moveTo>
                  <a:lnTo>
                    <a:pt x="1081" y="1061"/>
                  </a:lnTo>
                  <a:lnTo>
                    <a:pt x="1081" y="1061"/>
                  </a:lnTo>
                  <a:lnTo>
                    <a:pt x="1019" y="1019"/>
                  </a:lnTo>
                  <a:lnTo>
                    <a:pt x="936" y="957"/>
                  </a:lnTo>
                  <a:lnTo>
                    <a:pt x="936" y="957"/>
                  </a:lnTo>
                  <a:lnTo>
                    <a:pt x="894" y="853"/>
                  </a:lnTo>
                  <a:lnTo>
                    <a:pt x="873" y="749"/>
                  </a:lnTo>
                  <a:lnTo>
                    <a:pt x="894" y="645"/>
                  </a:lnTo>
                  <a:lnTo>
                    <a:pt x="915" y="541"/>
                  </a:lnTo>
                  <a:lnTo>
                    <a:pt x="956" y="416"/>
                  </a:lnTo>
                  <a:lnTo>
                    <a:pt x="1019" y="333"/>
                  </a:lnTo>
                  <a:lnTo>
                    <a:pt x="1102" y="250"/>
                  </a:lnTo>
                  <a:lnTo>
                    <a:pt x="1185" y="187"/>
                  </a:lnTo>
                  <a:lnTo>
                    <a:pt x="1185" y="187"/>
                  </a:lnTo>
                  <a:lnTo>
                    <a:pt x="1247" y="167"/>
                  </a:lnTo>
                  <a:lnTo>
                    <a:pt x="1331" y="167"/>
                  </a:lnTo>
                  <a:lnTo>
                    <a:pt x="1393" y="187"/>
                  </a:lnTo>
                  <a:lnTo>
                    <a:pt x="1414" y="208"/>
                  </a:lnTo>
                  <a:lnTo>
                    <a:pt x="1434" y="250"/>
                  </a:lnTo>
                  <a:lnTo>
                    <a:pt x="1434" y="250"/>
                  </a:lnTo>
                  <a:lnTo>
                    <a:pt x="1434" y="375"/>
                  </a:lnTo>
                  <a:lnTo>
                    <a:pt x="1393" y="520"/>
                  </a:lnTo>
                  <a:lnTo>
                    <a:pt x="1351" y="645"/>
                  </a:lnTo>
                  <a:lnTo>
                    <a:pt x="1289" y="770"/>
                  </a:lnTo>
                  <a:lnTo>
                    <a:pt x="1289" y="770"/>
                  </a:lnTo>
                  <a:lnTo>
                    <a:pt x="1185" y="936"/>
                  </a:lnTo>
                  <a:lnTo>
                    <a:pt x="1081" y="1061"/>
                  </a:lnTo>
                  <a:lnTo>
                    <a:pt x="1081" y="1061"/>
                  </a:lnTo>
                  <a:lnTo>
                    <a:pt x="1081" y="1061"/>
                  </a:lnTo>
                  <a:close/>
                  <a:moveTo>
                    <a:pt x="1871" y="1165"/>
                  </a:moveTo>
                  <a:lnTo>
                    <a:pt x="1871" y="1165"/>
                  </a:lnTo>
                  <a:lnTo>
                    <a:pt x="1871" y="1165"/>
                  </a:lnTo>
                  <a:lnTo>
                    <a:pt x="1892" y="977"/>
                  </a:lnTo>
                  <a:lnTo>
                    <a:pt x="1933" y="811"/>
                  </a:lnTo>
                  <a:lnTo>
                    <a:pt x="1996" y="666"/>
                  </a:lnTo>
                  <a:lnTo>
                    <a:pt x="2058" y="499"/>
                  </a:lnTo>
                  <a:lnTo>
                    <a:pt x="2058" y="499"/>
                  </a:lnTo>
                  <a:lnTo>
                    <a:pt x="2141" y="395"/>
                  </a:lnTo>
                  <a:lnTo>
                    <a:pt x="2245" y="291"/>
                  </a:lnTo>
                  <a:lnTo>
                    <a:pt x="2370" y="229"/>
                  </a:lnTo>
                  <a:lnTo>
                    <a:pt x="2495" y="208"/>
                  </a:lnTo>
                  <a:lnTo>
                    <a:pt x="2495" y="208"/>
                  </a:lnTo>
                  <a:lnTo>
                    <a:pt x="2578" y="208"/>
                  </a:lnTo>
                  <a:lnTo>
                    <a:pt x="2619" y="208"/>
                  </a:lnTo>
                  <a:lnTo>
                    <a:pt x="2619" y="250"/>
                  </a:lnTo>
                  <a:lnTo>
                    <a:pt x="2619" y="250"/>
                  </a:lnTo>
                  <a:lnTo>
                    <a:pt x="2619" y="333"/>
                  </a:lnTo>
                  <a:lnTo>
                    <a:pt x="2599" y="437"/>
                  </a:lnTo>
                  <a:lnTo>
                    <a:pt x="2599" y="437"/>
                  </a:lnTo>
                  <a:lnTo>
                    <a:pt x="2516" y="645"/>
                  </a:lnTo>
                  <a:lnTo>
                    <a:pt x="2412" y="832"/>
                  </a:lnTo>
                  <a:lnTo>
                    <a:pt x="2412" y="832"/>
                  </a:lnTo>
                  <a:lnTo>
                    <a:pt x="2287" y="957"/>
                  </a:lnTo>
                  <a:lnTo>
                    <a:pt x="2162" y="1040"/>
                  </a:lnTo>
                  <a:lnTo>
                    <a:pt x="2037" y="1123"/>
                  </a:lnTo>
                  <a:lnTo>
                    <a:pt x="1871" y="1165"/>
                  </a:lnTo>
                  <a:lnTo>
                    <a:pt x="1871" y="1165"/>
                  </a:lnTo>
                  <a:lnTo>
                    <a:pt x="1871" y="1165"/>
                  </a:lnTo>
                  <a:close/>
                  <a:moveTo>
                    <a:pt x="1746" y="1352"/>
                  </a:moveTo>
                  <a:lnTo>
                    <a:pt x="1746" y="1352"/>
                  </a:lnTo>
                  <a:lnTo>
                    <a:pt x="1746" y="1352"/>
                  </a:lnTo>
                  <a:lnTo>
                    <a:pt x="1767" y="1747"/>
                  </a:lnTo>
                  <a:lnTo>
                    <a:pt x="1788" y="2100"/>
                  </a:lnTo>
                  <a:lnTo>
                    <a:pt x="1788" y="2100"/>
                  </a:lnTo>
                  <a:lnTo>
                    <a:pt x="1850" y="2786"/>
                  </a:lnTo>
                  <a:lnTo>
                    <a:pt x="1975" y="3451"/>
                  </a:lnTo>
                  <a:lnTo>
                    <a:pt x="1975" y="3451"/>
                  </a:lnTo>
                  <a:lnTo>
                    <a:pt x="2017" y="3742"/>
                  </a:lnTo>
                  <a:lnTo>
                    <a:pt x="2017" y="3742"/>
                  </a:lnTo>
                  <a:lnTo>
                    <a:pt x="2100" y="4137"/>
                  </a:lnTo>
                  <a:lnTo>
                    <a:pt x="2204" y="4512"/>
                  </a:lnTo>
                  <a:lnTo>
                    <a:pt x="2287" y="4512"/>
                  </a:lnTo>
                  <a:lnTo>
                    <a:pt x="2287" y="4512"/>
                  </a:lnTo>
                  <a:lnTo>
                    <a:pt x="2162" y="4033"/>
                  </a:lnTo>
                  <a:lnTo>
                    <a:pt x="2079" y="3555"/>
                  </a:lnTo>
                  <a:lnTo>
                    <a:pt x="2079" y="3555"/>
                  </a:lnTo>
                  <a:lnTo>
                    <a:pt x="2058" y="3431"/>
                  </a:lnTo>
                  <a:lnTo>
                    <a:pt x="2058" y="3431"/>
                  </a:lnTo>
                  <a:lnTo>
                    <a:pt x="1975" y="3036"/>
                  </a:lnTo>
                  <a:lnTo>
                    <a:pt x="1933" y="2661"/>
                  </a:lnTo>
                  <a:lnTo>
                    <a:pt x="1892" y="2266"/>
                  </a:lnTo>
                  <a:lnTo>
                    <a:pt x="1871" y="1871"/>
                  </a:lnTo>
                  <a:lnTo>
                    <a:pt x="1871" y="1871"/>
                  </a:lnTo>
                  <a:lnTo>
                    <a:pt x="1850" y="1622"/>
                  </a:lnTo>
                  <a:lnTo>
                    <a:pt x="1850" y="1352"/>
                  </a:lnTo>
                  <a:lnTo>
                    <a:pt x="1871" y="1352"/>
                  </a:lnTo>
                  <a:lnTo>
                    <a:pt x="1871" y="1352"/>
                  </a:lnTo>
                  <a:lnTo>
                    <a:pt x="1871" y="1352"/>
                  </a:lnTo>
                  <a:lnTo>
                    <a:pt x="2058" y="1310"/>
                  </a:lnTo>
                  <a:lnTo>
                    <a:pt x="2162" y="1269"/>
                  </a:lnTo>
                  <a:lnTo>
                    <a:pt x="2245" y="1227"/>
                  </a:lnTo>
                  <a:lnTo>
                    <a:pt x="2245" y="1227"/>
                  </a:lnTo>
                  <a:lnTo>
                    <a:pt x="2391" y="1102"/>
                  </a:lnTo>
                  <a:lnTo>
                    <a:pt x="2516" y="957"/>
                  </a:lnTo>
                  <a:lnTo>
                    <a:pt x="2619" y="770"/>
                  </a:lnTo>
                  <a:lnTo>
                    <a:pt x="2682" y="603"/>
                  </a:lnTo>
                  <a:lnTo>
                    <a:pt x="2682" y="603"/>
                  </a:lnTo>
                  <a:lnTo>
                    <a:pt x="2723" y="458"/>
                  </a:lnTo>
                  <a:lnTo>
                    <a:pt x="2723" y="291"/>
                  </a:lnTo>
                  <a:lnTo>
                    <a:pt x="2703" y="229"/>
                  </a:lnTo>
                  <a:lnTo>
                    <a:pt x="2682" y="146"/>
                  </a:lnTo>
                  <a:lnTo>
                    <a:pt x="2640" y="104"/>
                  </a:lnTo>
                  <a:lnTo>
                    <a:pt x="2578" y="42"/>
                  </a:lnTo>
                  <a:lnTo>
                    <a:pt x="2578" y="42"/>
                  </a:lnTo>
                  <a:lnTo>
                    <a:pt x="2536" y="21"/>
                  </a:lnTo>
                  <a:lnTo>
                    <a:pt x="2474" y="21"/>
                  </a:lnTo>
                  <a:lnTo>
                    <a:pt x="2328" y="42"/>
                  </a:lnTo>
                  <a:lnTo>
                    <a:pt x="2204" y="104"/>
                  </a:lnTo>
                  <a:lnTo>
                    <a:pt x="2079" y="187"/>
                  </a:lnTo>
                  <a:lnTo>
                    <a:pt x="2079" y="187"/>
                  </a:lnTo>
                  <a:lnTo>
                    <a:pt x="2017" y="291"/>
                  </a:lnTo>
                  <a:lnTo>
                    <a:pt x="1933" y="395"/>
                  </a:lnTo>
                  <a:lnTo>
                    <a:pt x="1892" y="520"/>
                  </a:lnTo>
                  <a:lnTo>
                    <a:pt x="1850" y="624"/>
                  </a:lnTo>
                  <a:lnTo>
                    <a:pt x="1850" y="624"/>
                  </a:lnTo>
                  <a:lnTo>
                    <a:pt x="1788" y="894"/>
                  </a:lnTo>
                  <a:lnTo>
                    <a:pt x="1767" y="1165"/>
                  </a:lnTo>
                  <a:lnTo>
                    <a:pt x="1767" y="1165"/>
                  </a:lnTo>
                  <a:lnTo>
                    <a:pt x="1767" y="1165"/>
                  </a:lnTo>
                  <a:lnTo>
                    <a:pt x="1746" y="1185"/>
                  </a:lnTo>
                  <a:lnTo>
                    <a:pt x="1746" y="1185"/>
                  </a:lnTo>
                  <a:lnTo>
                    <a:pt x="1497" y="1185"/>
                  </a:lnTo>
                  <a:lnTo>
                    <a:pt x="1372" y="1165"/>
                  </a:lnTo>
                  <a:lnTo>
                    <a:pt x="1247" y="1144"/>
                  </a:lnTo>
                  <a:lnTo>
                    <a:pt x="1247" y="1144"/>
                  </a:lnTo>
                  <a:lnTo>
                    <a:pt x="1247" y="1144"/>
                  </a:lnTo>
                  <a:lnTo>
                    <a:pt x="1247" y="1144"/>
                  </a:lnTo>
                  <a:lnTo>
                    <a:pt x="1351" y="977"/>
                  </a:lnTo>
                  <a:lnTo>
                    <a:pt x="1434" y="811"/>
                  </a:lnTo>
                  <a:lnTo>
                    <a:pt x="1497" y="645"/>
                  </a:lnTo>
                  <a:lnTo>
                    <a:pt x="1538" y="479"/>
                  </a:lnTo>
                  <a:lnTo>
                    <a:pt x="1538" y="479"/>
                  </a:lnTo>
                  <a:lnTo>
                    <a:pt x="1538" y="333"/>
                  </a:lnTo>
                  <a:lnTo>
                    <a:pt x="1497" y="208"/>
                  </a:lnTo>
                  <a:lnTo>
                    <a:pt x="1476" y="146"/>
                  </a:lnTo>
                  <a:lnTo>
                    <a:pt x="1434" y="84"/>
                  </a:lnTo>
                  <a:lnTo>
                    <a:pt x="1372" y="42"/>
                  </a:lnTo>
                  <a:lnTo>
                    <a:pt x="1331" y="0"/>
                  </a:lnTo>
                  <a:lnTo>
                    <a:pt x="1331" y="0"/>
                  </a:lnTo>
                  <a:lnTo>
                    <a:pt x="1247" y="0"/>
                  </a:lnTo>
                  <a:lnTo>
                    <a:pt x="1185" y="0"/>
                  </a:lnTo>
                  <a:lnTo>
                    <a:pt x="1123" y="21"/>
                  </a:lnTo>
                  <a:lnTo>
                    <a:pt x="1060" y="63"/>
                  </a:lnTo>
                  <a:lnTo>
                    <a:pt x="936" y="146"/>
                  </a:lnTo>
                  <a:lnTo>
                    <a:pt x="852" y="271"/>
                  </a:lnTo>
                  <a:lnTo>
                    <a:pt x="852" y="271"/>
                  </a:lnTo>
                  <a:lnTo>
                    <a:pt x="790" y="479"/>
                  </a:lnTo>
                  <a:lnTo>
                    <a:pt x="769" y="666"/>
                  </a:lnTo>
                  <a:lnTo>
                    <a:pt x="790" y="770"/>
                  </a:lnTo>
                  <a:lnTo>
                    <a:pt x="811" y="853"/>
                  </a:lnTo>
                  <a:lnTo>
                    <a:pt x="852" y="936"/>
                  </a:lnTo>
                  <a:lnTo>
                    <a:pt x="894" y="1019"/>
                  </a:lnTo>
                  <a:lnTo>
                    <a:pt x="894" y="1019"/>
                  </a:lnTo>
                  <a:lnTo>
                    <a:pt x="998" y="1144"/>
                  </a:lnTo>
                  <a:lnTo>
                    <a:pt x="998" y="1144"/>
                  </a:lnTo>
                  <a:lnTo>
                    <a:pt x="998" y="1165"/>
                  </a:lnTo>
                  <a:lnTo>
                    <a:pt x="998" y="1165"/>
                  </a:lnTo>
                  <a:lnTo>
                    <a:pt x="915" y="1227"/>
                  </a:lnTo>
                  <a:lnTo>
                    <a:pt x="811" y="1289"/>
                  </a:lnTo>
                  <a:lnTo>
                    <a:pt x="728" y="1310"/>
                  </a:lnTo>
                  <a:lnTo>
                    <a:pt x="624" y="1331"/>
                  </a:lnTo>
                  <a:lnTo>
                    <a:pt x="624" y="1331"/>
                  </a:lnTo>
                  <a:lnTo>
                    <a:pt x="624" y="1331"/>
                  </a:lnTo>
                  <a:lnTo>
                    <a:pt x="624" y="1331"/>
                  </a:lnTo>
                  <a:lnTo>
                    <a:pt x="624" y="1102"/>
                  </a:lnTo>
                  <a:lnTo>
                    <a:pt x="603" y="874"/>
                  </a:lnTo>
                  <a:lnTo>
                    <a:pt x="582" y="645"/>
                  </a:lnTo>
                  <a:lnTo>
                    <a:pt x="499" y="437"/>
                  </a:lnTo>
                  <a:lnTo>
                    <a:pt x="499" y="437"/>
                  </a:lnTo>
                  <a:lnTo>
                    <a:pt x="457" y="333"/>
                  </a:lnTo>
                  <a:lnTo>
                    <a:pt x="374" y="208"/>
                  </a:lnTo>
                  <a:lnTo>
                    <a:pt x="312" y="146"/>
                  </a:lnTo>
                  <a:lnTo>
                    <a:pt x="270" y="104"/>
                  </a:lnTo>
                  <a:lnTo>
                    <a:pt x="208" y="104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83" y="167"/>
                  </a:lnTo>
                  <a:lnTo>
                    <a:pt x="42" y="250"/>
                  </a:lnTo>
                  <a:lnTo>
                    <a:pt x="21" y="354"/>
                  </a:lnTo>
                  <a:lnTo>
                    <a:pt x="0" y="458"/>
                  </a:lnTo>
                  <a:lnTo>
                    <a:pt x="21" y="686"/>
                  </a:lnTo>
                  <a:lnTo>
                    <a:pt x="42" y="853"/>
                  </a:lnTo>
                  <a:lnTo>
                    <a:pt x="42" y="853"/>
                  </a:lnTo>
                  <a:lnTo>
                    <a:pt x="104" y="1040"/>
                  </a:lnTo>
                  <a:lnTo>
                    <a:pt x="166" y="1206"/>
                  </a:lnTo>
                  <a:lnTo>
                    <a:pt x="229" y="1289"/>
                  </a:lnTo>
                  <a:lnTo>
                    <a:pt x="291" y="1372"/>
                  </a:lnTo>
                  <a:lnTo>
                    <a:pt x="353" y="1435"/>
                  </a:lnTo>
                  <a:lnTo>
                    <a:pt x="437" y="1476"/>
                  </a:lnTo>
                  <a:lnTo>
                    <a:pt x="437" y="1476"/>
                  </a:lnTo>
                  <a:lnTo>
                    <a:pt x="520" y="1497"/>
                  </a:lnTo>
                  <a:lnTo>
                    <a:pt x="520" y="1497"/>
                  </a:lnTo>
                  <a:lnTo>
                    <a:pt x="520" y="1497"/>
                  </a:lnTo>
                  <a:lnTo>
                    <a:pt x="520" y="1497"/>
                  </a:lnTo>
                  <a:lnTo>
                    <a:pt x="499" y="1871"/>
                  </a:lnTo>
                  <a:lnTo>
                    <a:pt x="457" y="2246"/>
                  </a:lnTo>
                  <a:lnTo>
                    <a:pt x="457" y="2246"/>
                  </a:lnTo>
                  <a:lnTo>
                    <a:pt x="395" y="2682"/>
                  </a:lnTo>
                  <a:lnTo>
                    <a:pt x="312" y="3098"/>
                  </a:lnTo>
                  <a:lnTo>
                    <a:pt x="146" y="3950"/>
                  </a:lnTo>
                  <a:lnTo>
                    <a:pt x="146" y="3950"/>
                  </a:lnTo>
                  <a:lnTo>
                    <a:pt x="62" y="4470"/>
                  </a:lnTo>
                  <a:lnTo>
                    <a:pt x="187" y="4491"/>
                  </a:lnTo>
                  <a:lnTo>
                    <a:pt x="187" y="4491"/>
                  </a:lnTo>
                  <a:lnTo>
                    <a:pt x="291" y="3909"/>
                  </a:lnTo>
                  <a:lnTo>
                    <a:pt x="291" y="3909"/>
                  </a:lnTo>
                  <a:lnTo>
                    <a:pt x="416" y="3243"/>
                  </a:lnTo>
                  <a:lnTo>
                    <a:pt x="541" y="2578"/>
                  </a:lnTo>
                  <a:lnTo>
                    <a:pt x="541" y="2578"/>
                  </a:lnTo>
                  <a:lnTo>
                    <a:pt x="603" y="2038"/>
                  </a:lnTo>
                  <a:lnTo>
                    <a:pt x="624" y="1518"/>
                  </a:lnTo>
                  <a:lnTo>
                    <a:pt x="624" y="1518"/>
                  </a:lnTo>
                  <a:lnTo>
                    <a:pt x="624" y="1518"/>
                  </a:lnTo>
                  <a:lnTo>
                    <a:pt x="748" y="1497"/>
                  </a:lnTo>
                  <a:lnTo>
                    <a:pt x="852" y="1476"/>
                  </a:lnTo>
                  <a:lnTo>
                    <a:pt x="956" y="1414"/>
                  </a:lnTo>
                  <a:lnTo>
                    <a:pt x="1040" y="1352"/>
                  </a:lnTo>
                  <a:lnTo>
                    <a:pt x="1040" y="1352"/>
                  </a:lnTo>
                  <a:lnTo>
                    <a:pt x="1164" y="1248"/>
                  </a:lnTo>
                  <a:lnTo>
                    <a:pt x="1164" y="1248"/>
                  </a:lnTo>
                  <a:lnTo>
                    <a:pt x="1164" y="1248"/>
                  </a:lnTo>
                  <a:lnTo>
                    <a:pt x="1164" y="1248"/>
                  </a:lnTo>
                  <a:lnTo>
                    <a:pt x="1331" y="1310"/>
                  </a:lnTo>
                  <a:lnTo>
                    <a:pt x="1518" y="1352"/>
                  </a:lnTo>
                  <a:lnTo>
                    <a:pt x="1518" y="1352"/>
                  </a:lnTo>
                  <a:lnTo>
                    <a:pt x="1746" y="1352"/>
                  </a:lnTo>
                  <a:lnTo>
                    <a:pt x="1746" y="1352"/>
                  </a:lnTo>
                  <a:lnTo>
                    <a:pt x="1746" y="135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28"/>
            <p:cNvSpPr/>
            <p:nvPr/>
          </p:nvSpPr>
          <p:spPr>
            <a:xfrm>
              <a:off x="4496025" y="1335650"/>
              <a:ext cx="248975" cy="334725"/>
            </a:xfrm>
            <a:custGeom>
              <a:avLst/>
              <a:gdLst/>
              <a:ahLst/>
              <a:cxnLst/>
              <a:rect l="l" t="t" r="r" b="b"/>
              <a:pathLst>
                <a:path w="9959" h="13389" extrusionOk="0">
                  <a:moveTo>
                    <a:pt x="5073" y="0"/>
                  </a:moveTo>
                  <a:lnTo>
                    <a:pt x="5073" y="0"/>
                  </a:lnTo>
                  <a:lnTo>
                    <a:pt x="4803" y="0"/>
                  </a:lnTo>
                  <a:lnTo>
                    <a:pt x="4553" y="21"/>
                  </a:lnTo>
                  <a:lnTo>
                    <a:pt x="4304" y="42"/>
                  </a:lnTo>
                  <a:lnTo>
                    <a:pt x="4054" y="83"/>
                  </a:lnTo>
                  <a:lnTo>
                    <a:pt x="3576" y="208"/>
                  </a:lnTo>
                  <a:lnTo>
                    <a:pt x="3119" y="354"/>
                  </a:lnTo>
                  <a:lnTo>
                    <a:pt x="2682" y="562"/>
                  </a:lnTo>
                  <a:lnTo>
                    <a:pt x="2266" y="811"/>
                  </a:lnTo>
                  <a:lnTo>
                    <a:pt x="1871" y="1081"/>
                  </a:lnTo>
                  <a:lnTo>
                    <a:pt x="1518" y="1393"/>
                  </a:lnTo>
                  <a:lnTo>
                    <a:pt x="1185" y="1746"/>
                  </a:lnTo>
                  <a:lnTo>
                    <a:pt x="894" y="2121"/>
                  </a:lnTo>
                  <a:lnTo>
                    <a:pt x="645" y="2536"/>
                  </a:lnTo>
                  <a:lnTo>
                    <a:pt x="416" y="2973"/>
                  </a:lnTo>
                  <a:lnTo>
                    <a:pt x="250" y="3430"/>
                  </a:lnTo>
                  <a:lnTo>
                    <a:pt x="104" y="3909"/>
                  </a:lnTo>
                  <a:lnTo>
                    <a:pt x="63" y="4137"/>
                  </a:lnTo>
                  <a:lnTo>
                    <a:pt x="21" y="4387"/>
                  </a:lnTo>
                  <a:lnTo>
                    <a:pt x="0" y="4636"/>
                  </a:lnTo>
                  <a:lnTo>
                    <a:pt x="0" y="4906"/>
                  </a:lnTo>
                  <a:lnTo>
                    <a:pt x="0" y="4906"/>
                  </a:lnTo>
                  <a:lnTo>
                    <a:pt x="0" y="5239"/>
                  </a:lnTo>
                  <a:lnTo>
                    <a:pt x="21" y="5572"/>
                  </a:lnTo>
                  <a:lnTo>
                    <a:pt x="84" y="5883"/>
                  </a:lnTo>
                  <a:lnTo>
                    <a:pt x="146" y="6216"/>
                  </a:lnTo>
                  <a:lnTo>
                    <a:pt x="250" y="6528"/>
                  </a:lnTo>
                  <a:lnTo>
                    <a:pt x="354" y="6819"/>
                  </a:lnTo>
                  <a:lnTo>
                    <a:pt x="479" y="7110"/>
                  </a:lnTo>
                  <a:lnTo>
                    <a:pt x="624" y="7401"/>
                  </a:lnTo>
                  <a:lnTo>
                    <a:pt x="624" y="7401"/>
                  </a:lnTo>
                  <a:lnTo>
                    <a:pt x="1019" y="8191"/>
                  </a:lnTo>
                  <a:lnTo>
                    <a:pt x="1352" y="8898"/>
                  </a:lnTo>
                  <a:lnTo>
                    <a:pt x="1622" y="9542"/>
                  </a:lnTo>
                  <a:lnTo>
                    <a:pt x="1830" y="10124"/>
                  </a:lnTo>
                  <a:lnTo>
                    <a:pt x="1996" y="10644"/>
                  </a:lnTo>
                  <a:lnTo>
                    <a:pt x="2121" y="11143"/>
                  </a:lnTo>
                  <a:lnTo>
                    <a:pt x="2204" y="11621"/>
                  </a:lnTo>
                  <a:lnTo>
                    <a:pt x="2287" y="12078"/>
                  </a:lnTo>
                  <a:lnTo>
                    <a:pt x="2287" y="12078"/>
                  </a:lnTo>
                  <a:lnTo>
                    <a:pt x="2350" y="12411"/>
                  </a:lnTo>
                  <a:lnTo>
                    <a:pt x="2412" y="12681"/>
                  </a:lnTo>
                  <a:lnTo>
                    <a:pt x="2516" y="12910"/>
                  </a:lnTo>
                  <a:lnTo>
                    <a:pt x="2620" y="13076"/>
                  </a:lnTo>
                  <a:lnTo>
                    <a:pt x="2682" y="13139"/>
                  </a:lnTo>
                  <a:lnTo>
                    <a:pt x="2765" y="13201"/>
                  </a:lnTo>
                  <a:lnTo>
                    <a:pt x="2952" y="13263"/>
                  </a:lnTo>
                  <a:lnTo>
                    <a:pt x="3160" y="13305"/>
                  </a:lnTo>
                  <a:lnTo>
                    <a:pt x="3410" y="13326"/>
                  </a:lnTo>
                  <a:lnTo>
                    <a:pt x="3410" y="13326"/>
                  </a:lnTo>
                  <a:lnTo>
                    <a:pt x="4823" y="13347"/>
                  </a:lnTo>
                  <a:lnTo>
                    <a:pt x="4823" y="13347"/>
                  </a:lnTo>
                  <a:lnTo>
                    <a:pt x="6237" y="13388"/>
                  </a:lnTo>
                  <a:lnTo>
                    <a:pt x="6237" y="13388"/>
                  </a:lnTo>
                  <a:lnTo>
                    <a:pt x="6507" y="13367"/>
                  </a:lnTo>
                  <a:lnTo>
                    <a:pt x="6715" y="13326"/>
                  </a:lnTo>
                  <a:lnTo>
                    <a:pt x="6902" y="13263"/>
                  </a:lnTo>
                  <a:lnTo>
                    <a:pt x="6985" y="13222"/>
                  </a:lnTo>
                  <a:lnTo>
                    <a:pt x="7048" y="13159"/>
                  </a:lnTo>
                  <a:lnTo>
                    <a:pt x="7173" y="12993"/>
                  </a:lnTo>
                  <a:lnTo>
                    <a:pt x="7276" y="12785"/>
                  </a:lnTo>
                  <a:lnTo>
                    <a:pt x="7360" y="12494"/>
                  </a:lnTo>
                  <a:lnTo>
                    <a:pt x="7422" y="12162"/>
                  </a:lnTo>
                  <a:lnTo>
                    <a:pt x="7422" y="12162"/>
                  </a:lnTo>
                  <a:lnTo>
                    <a:pt x="7526" y="11704"/>
                  </a:lnTo>
                  <a:lnTo>
                    <a:pt x="7630" y="11247"/>
                  </a:lnTo>
                  <a:lnTo>
                    <a:pt x="7775" y="10748"/>
                  </a:lnTo>
                  <a:lnTo>
                    <a:pt x="7942" y="10228"/>
                  </a:lnTo>
                  <a:lnTo>
                    <a:pt x="8170" y="9646"/>
                  </a:lnTo>
                  <a:lnTo>
                    <a:pt x="8461" y="9023"/>
                  </a:lnTo>
                  <a:lnTo>
                    <a:pt x="8815" y="8316"/>
                  </a:lnTo>
                  <a:lnTo>
                    <a:pt x="9251" y="7547"/>
                  </a:lnTo>
                  <a:lnTo>
                    <a:pt x="9251" y="7547"/>
                  </a:lnTo>
                  <a:lnTo>
                    <a:pt x="9397" y="7276"/>
                  </a:lnTo>
                  <a:lnTo>
                    <a:pt x="9542" y="6985"/>
                  </a:lnTo>
                  <a:lnTo>
                    <a:pt x="9667" y="6673"/>
                  </a:lnTo>
                  <a:lnTo>
                    <a:pt x="9750" y="6382"/>
                  </a:lnTo>
                  <a:lnTo>
                    <a:pt x="9833" y="6071"/>
                  </a:lnTo>
                  <a:lnTo>
                    <a:pt x="9896" y="5738"/>
                  </a:lnTo>
                  <a:lnTo>
                    <a:pt x="9937" y="5405"/>
                  </a:lnTo>
                  <a:lnTo>
                    <a:pt x="9958" y="5073"/>
                  </a:lnTo>
                  <a:lnTo>
                    <a:pt x="9958" y="5073"/>
                  </a:lnTo>
                  <a:lnTo>
                    <a:pt x="9958" y="4823"/>
                  </a:lnTo>
                  <a:lnTo>
                    <a:pt x="9937" y="4553"/>
                  </a:lnTo>
                  <a:lnTo>
                    <a:pt x="9917" y="4303"/>
                  </a:lnTo>
                  <a:lnTo>
                    <a:pt x="9875" y="4075"/>
                  </a:lnTo>
                  <a:lnTo>
                    <a:pt x="9771" y="3597"/>
                  </a:lnTo>
                  <a:lnTo>
                    <a:pt x="9605" y="3119"/>
                  </a:lnTo>
                  <a:lnTo>
                    <a:pt x="9397" y="2682"/>
                  </a:lnTo>
                  <a:lnTo>
                    <a:pt x="9168" y="2266"/>
                  </a:lnTo>
                  <a:lnTo>
                    <a:pt x="8877" y="1892"/>
                  </a:lnTo>
                  <a:lnTo>
                    <a:pt x="8565" y="1518"/>
                  </a:lnTo>
                  <a:lnTo>
                    <a:pt x="8212" y="1206"/>
                  </a:lnTo>
                  <a:lnTo>
                    <a:pt x="7838" y="894"/>
                  </a:lnTo>
                  <a:lnTo>
                    <a:pt x="7422" y="645"/>
                  </a:lnTo>
                  <a:lnTo>
                    <a:pt x="7006" y="437"/>
                  </a:lnTo>
                  <a:lnTo>
                    <a:pt x="6549" y="250"/>
                  </a:lnTo>
                  <a:lnTo>
                    <a:pt x="6071" y="125"/>
                  </a:lnTo>
                  <a:lnTo>
                    <a:pt x="5821" y="83"/>
                  </a:lnTo>
                  <a:lnTo>
                    <a:pt x="5572" y="42"/>
                  </a:lnTo>
                  <a:lnTo>
                    <a:pt x="5322" y="21"/>
                  </a:lnTo>
                  <a:lnTo>
                    <a:pt x="5073" y="0"/>
                  </a:lnTo>
                  <a:lnTo>
                    <a:pt x="5073" y="0"/>
                  </a:lnTo>
                  <a:close/>
                  <a:moveTo>
                    <a:pt x="8856" y="7318"/>
                  </a:moveTo>
                  <a:lnTo>
                    <a:pt x="8856" y="7318"/>
                  </a:lnTo>
                  <a:lnTo>
                    <a:pt x="8856" y="7318"/>
                  </a:lnTo>
                  <a:lnTo>
                    <a:pt x="8441" y="8087"/>
                  </a:lnTo>
                  <a:lnTo>
                    <a:pt x="8087" y="8773"/>
                  </a:lnTo>
                  <a:lnTo>
                    <a:pt x="7796" y="9397"/>
                  </a:lnTo>
                  <a:lnTo>
                    <a:pt x="7568" y="10000"/>
                  </a:lnTo>
                  <a:lnTo>
                    <a:pt x="7360" y="10540"/>
                  </a:lnTo>
                  <a:lnTo>
                    <a:pt x="7214" y="11060"/>
                  </a:lnTo>
                  <a:lnTo>
                    <a:pt x="7089" y="11580"/>
                  </a:lnTo>
                  <a:lnTo>
                    <a:pt x="6985" y="12078"/>
                  </a:lnTo>
                  <a:lnTo>
                    <a:pt x="6985" y="12078"/>
                  </a:lnTo>
                  <a:lnTo>
                    <a:pt x="6944" y="12245"/>
                  </a:lnTo>
                  <a:lnTo>
                    <a:pt x="6902" y="12453"/>
                  </a:lnTo>
                  <a:lnTo>
                    <a:pt x="6819" y="12681"/>
                  </a:lnTo>
                  <a:lnTo>
                    <a:pt x="6778" y="12764"/>
                  </a:lnTo>
                  <a:lnTo>
                    <a:pt x="6736" y="12827"/>
                  </a:lnTo>
                  <a:lnTo>
                    <a:pt x="6736" y="12827"/>
                  </a:lnTo>
                  <a:lnTo>
                    <a:pt x="6674" y="12868"/>
                  </a:lnTo>
                  <a:lnTo>
                    <a:pt x="6590" y="12910"/>
                  </a:lnTo>
                  <a:lnTo>
                    <a:pt x="6466" y="12931"/>
                  </a:lnTo>
                  <a:lnTo>
                    <a:pt x="6258" y="12931"/>
                  </a:lnTo>
                  <a:lnTo>
                    <a:pt x="4844" y="12910"/>
                  </a:lnTo>
                  <a:lnTo>
                    <a:pt x="3431" y="12889"/>
                  </a:lnTo>
                  <a:lnTo>
                    <a:pt x="3431" y="12889"/>
                  </a:lnTo>
                  <a:lnTo>
                    <a:pt x="3223" y="12868"/>
                  </a:lnTo>
                  <a:lnTo>
                    <a:pt x="3077" y="12848"/>
                  </a:lnTo>
                  <a:lnTo>
                    <a:pt x="2994" y="12806"/>
                  </a:lnTo>
                  <a:lnTo>
                    <a:pt x="2952" y="12764"/>
                  </a:lnTo>
                  <a:lnTo>
                    <a:pt x="2952" y="12764"/>
                  </a:lnTo>
                  <a:lnTo>
                    <a:pt x="2911" y="12702"/>
                  </a:lnTo>
                  <a:lnTo>
                    <a:pt x="2869" y="12619"/>
                  </a:lnTo>
                  <a:lnTo>
                    <a:pt x="2807" y="12390"/>
                  </a:lnTo>
                  <a:lnTo>
                    <a:pt x="2724" y="12016"/>
                  </a:lnTo>
                  <a:lnTo>
                    <a:pt x="2724" y="12016"/>
                  </a:lnTo>
                  <a:lnTo>
                    <a:pt x="2641" y="11496"/>
                  </a:lnTo>
                  <a:lnTo>
                    <a:pt x="2537" y="10977"/>
                  </a:lnTo>
                  <a:lnTo>
                    <a:pt x="2391" y="10457"/>
                  </a:lnTo>
                  <a:lnTo>
                    <a:pt x="2225" y="9896"/>
                  </a:lnTo>
                  <a:lnTo>
                    <a:pt x="2017" y="9314"/>
                  </a:lnTo>
                  <a:lnTo>
                    <a:pt x="1747" y="8669"/>
                  </a:lnTo>
                  <a:lnTo>
                    <a:pt x="1414" y="7962"/>
                  </a:lnTo>
                  <a:lnTo>
                    <a:pt x="1019" y="7193"/>
                  </a:lnTo>
                  <a:lnTo>
                    <a:pt x="1019" y="7193"/>
                  </a:lnTo>
                  <a:lnTo>
                    <a:pt x="874" y="6923"/>
                  </a:lnTo>
                  <a:lnTo>
                    <a:pt x="749" y="6632"/>
                  </a:lnTo>
                  <a:lnTo>
                    <a:pt x="666" y="6341"/>
                  </a:lnTo>
                  <a:lnTo>
                    <a:pt x="583" y="6071"/>
                  </a:lnTo>
                  <a:lnTo>
                    <a:pt x="520" y="5779"/>
                  </a:lnTo>
                  <a:lnTo>
                    <a:pt x="479" y="5488"/>
                  </a:lnTo>
                  <a:lnTo>
                    <a:pt x="458" y="5197"/>
                  </a:lnTo>
                  <a:lnTo>
                    <a:pt x="437" y="4906"/>
                  </a:lnTo>
                  <a:lnTo>
                    <a:pt x="437" y="4906"/>
                  </a:lnTo>
                  <a:lnTo>
                    <a:pt x="479" y="4449"/>
                  </a:lnTo>
                  <a:lnTo>
                    <a:pt x="562" y="3992"/>
                  </a:lnTo>
                  <a:lnTo>
                    <a:pt x="666" y="3555"/>
                  </a:lnTo>
                  <a:lnTo>
                    <a:pt x="832" y="3160"/>
                  </a:lnTo>
                  <a:lnTo>
                    <a:pt x="1040" y="2765"/>
                  </a:lnTo>
                  <a:lnTo>
                    <a:pt x="1269" y="2391"/>
                  </a:lnTo>
                  <a:lnTo>
                    <a:pt x="1539" y="2038"/>
                  </a:lnTo>
                  <a:lnTo>
                    <a:pt x="1830" y="1726"/>
                  </a:lnTo>
                  <a:lnTo>
                    <a:pt x="2162" y="1435"/>
                  </a:lnTo>
                  <a:lnTo>
                    <a:pt x="2516" y="1185"/>
                  </a:lnTo>
                  <a:lnTo>
                    <a:pt x="2890" y="957"/>
                  </a:lnTo>
                  <a:lnTo>
                    <a:pt x="3285" y="769"/>
                  </a:lnTo>
                  <a:lnTo>
                    <a:pt x="3701" y="624"/>
                  </a:lnTo>
                  <a:lnTo>
                    <a:pt x="4137" y="520"/>
                  </a:lnTo>
                  <a:lnTo>
                    <a:pt x="4595" y="478"/>
                  </a:lnTo>
                  <a:lnTo>
                    <a:pt x="5052" y="458"/>
                  </a:lnTo>
                  <a:lnTo>
                    <a:pt x="5052" y="458"/>
                  </a:lnTo>
                  <a:lnTo>
                    <a:pt x="5509" y="478"/>
                  </a:lnTo>
                  <a:lnTo>
                    <a:pt x="5967" y="562"/>
                  </a:lnTo>
                  <a:lnTo>
                    <a:pt x="6403" y="686"/>
                  </a:lnTo>
                  <a:lnTo>
                    <a:pt x="6819" y="832"/>
                  </a:lnTo>
                  <a:lnTo>
                    <a:pt x="7214" y="1040"/>
                  </a:lnTo>
                  <a:lnTo>
                    <a:pt x="7568" y="1268"/>
                  </a:lnTo>
                  <a:lnTo>
                    <a:pt x="7921" y="1539"/>
                  </a:lnTo>
                  <a:lnTo>
                    <a:pt x="8233" y="1830"/>
                  </a:lnTo>
                  <a:lnTo>
                    <a:pt x="8524" y="2162"/>
                  </a:lnTo>
                  <a:lnTo>
                    <a:pt x="8773" y="2516"/>
                  </a:lnTo>
                  <a:lnTo>
                    <a:pt x="9002" y="2890"/>
                  </a:lnTo>
                  <a:lnTo>
                    <a:pt x="9189" y="3306"/>
                  </a:lnTo>
                  <a:lnTo>
                    <a:pt x="9335" y="3721"/>
                  </a:lnTo>
                  <a:lnTo>
                    <a:pt x="9438" y="4158"/>
                  </a:lnTo>
                  <a:lnTo>
                    <a:pt x="9501" y="4595"/>
                  </a:lnTo>
                  <a:lnTo>
                    <a:pt x="9522" y="5073"/>
                  </a:lnTo>
                  <a:lnTo>
                    <a:pt x="9522" y="5073"/>
                  </a:lnTo>
                  <a:lnTo>
                    <a:pt x="9501" y="5364"/>
                  </a:lnTo>
                  <a:lnTo>
                    <a:pt x="9459" y="5655"/>
                  </a:lnTo>
                  <a:lnTo>
                    <a:pt x="9418" y="5925"/>
                  </a:lnTo>
                  <a:lnTo>
                    <a:pt x="9335" y="6216"/>
                  </a:lnTo>
                  <a:lnTo>
                    <a:pt x="9251" y="6507"/>
                  </a:lnTo>
                  <a:lnTo>
                    <a:pt x="9147" y="6777"/>
                  </a:lnTo>
                  <a:lnTo>
                    <a:pt x="9002" y="7048"/>
                  </a:lnTo>
                  <a:lnTo>
                    <a:pt x="8856" y="7318"/>
                  </a:lnTo>
                  <a:lnTo>
                    <a:pt x="8856" y="731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28"/>
            <p:cNvSpPr/>
            <p:nvPr/>
          </p:nvSpPr>
          <p:spPr>
            <a:xfrm>
              <a:off x="4528250" y="1414650"/>
              <a:ext cx="28600" cy="83175"/>
            </a:xfrm>
            <a:custGeom>
              <a:avLst/>
              <a:gdLst/>
              <a:ahLst/>
              <a:cxnLst/>
              <a:rect l="l" t="t" r="r" b="b"/>
              <a:pathLst>
                <a:path w="1144" h="3327" extrusionOk="0">
                  <a:moveTo>
                    <a:pt x="1061" y="416"/>
                  </a:moveTo>
                  <a:lnTo>
                    <a:pt x="1061" y="416"/>
                  </a:lnTo>
                  <a:lnTo>
                    <a:pt x="957" y="520"/>
                  </a:lnTo>
                  <a:lnTo>
                    <a:pt x="832" y="665"/>
                  </a:lnTo>
                  <a:lnTo>
                    <a:pt x="666" y="894"/>
                  </a:lnTo>
                  <a:lnTo>
                    <a:pt x="603" y="1019"/>
                  </a:lnTo>
                  <a:lnTo>
                    <a:pt x="541" y="1164"/>
                  </a:lnTo>
                  <a:lnTo>
                    <a:pt x="499" y="1351"/>
                  </a:lnTo>
                  <a:lnTo>
                    <a:pt x="478" y="1518"/>
                  </a:lnTo>
                  <a:lnTo>
                    <a:pt x="478" y="1726"/>
                  </a:lnTo>
                  <a:lnTo>
                    <a:pt x="499" y="1933"/>
                  </a:lnTo>
                  <a:lnTo>
                    <a:pt x="541" y="2183"/>
                  </a:lnTo>
                  <a:lnTo>
                    <a:pt x="624" y="2432"/>
                  </a:lnTo>
                  <a:lnTo>
                    <a:pt x="728" y="2682"/>
                  </a:lnTo>
                  <a:lnTo>
                    <a:pt x="894" y="2973"/>
                  </a:lnTo>
                  <a:lnTo>
                    <a:pt x="894" y="2973"/>
                  </a:lnTo>
                  <a:lnTo>
                    <a:pt x="936" y="3056"/>
                  </a:lnTo>
                  <a:lnTo>
                    <a:pt x="915" y="3139"/>
                  </a:lnTo>
                  <a:lnTo>
                    <a:pt x="894" y="3222"/>
                  </a:lnTo>
                  <a:lnTo>
                    <a:pt x="811" y="3285"/>
                  </a:lnTo>
                  <a:lnTo>
                    <a:pt x="811" y="3285"/>
                  </a:lnTo>
                  <a:lnTo>
                    <a:pt x="749" y="3306"/>
                  </a:lnTo>
                  <a:lnTo>
                    <a:pt x="686" y="3326"/>
                  </a:lnTo>
                  <a:lnTo>
                    <a:pt x="686" y="3326"/>
                  </a:lnTo>
                  <a:lnTo>
                    <a:pt x="645" y="3306"/>
                  </a:lnTo>
                  <a:lnTo>
                    <a:pt x="582" y="3285"/>
                  </a:lnTo>
                  <a:lnTo>
                    <a:pt x="541" y="3264"/>
                  </a:lnTo>
                  <a:lnTo>
                    <a:pt x="499" y="3202"/>
                  </a:lnTo>
                  <a:lnTo>
                    <a:pt x="499" y="3202"/>
                  </a:lnTo>
                  <a:lnTo>
                    <a:pt x="312" y="2869"/>
                  </a:lnTo>
                  <a:lnTo>
                    <a:pt x="167" y="2536"/>
                  </a:lnTo>
                  <a:lnTo>
                    <a:pt x="83" y="2245"/>
                  </a:lnTo>
                  <a:lnTo>
                    <a:pt x="21" y="1954"/>
                  </a:lnTo>
                  <a:lnTo>
                    <a:pt x="0" y="1684"/>
                  </a:lnTo>
                  <a:lnTo>
                    <a:pt x="21" y="1435"/>
                  </a:lnTo>
                  <a:lnTo>
                    <a:pt x="42" y="1206"/>
                  </a:lnTo>
                  <a:lnTo>
                    <a:pt x="104" y="998"/>
                  </a:lnTo>
                  <a:lnTo>
                    <a:pt x="187" y="811"/>
                  </a:lnTo>
                  <a:lnTo>
                    <a:pt x="271" y="645"/>
                  </a:lnTo>
                  <a:lnTo>
                    <a:pt x="375" y="499"/>
                  </a:lnTo>
                  <a:lnTo>
                    <a:pt x="458" y="374"/>
                  </a:lnTo>
                  <a:lnTo>
                    <a:pt x="645" y="166"/>
                  </a:lnTo>
                  <a:lnTo>
                    <a:pt x="770" y="62"/>
                  </a:lnTo>
                  <a:lnTo>
                    <a:pt x="770" y="62"/>
                  </a:lnTo>
                  <a:lnTo>
                    <a:pt x="853" y="21"/>
                  </a:lnTo>
                  <a:lnTo>
                    <a:pt x="957" y="0"/>
                  </a:lnTo>
                  <a:lnTo>
                    <a:pt x="1040" y="42"/>
                  </a:lnTo>
                  <a:lnTo>
                    <a:pt x="1102" y="104"/>
                  </a:lnTo>
                  <a:lnTo>
                    <a:pt x="1102" y="104"/>
                  </a:lnTo>
                  <a:lnTo>
                    <a:pt x="1144" y="187"/>
                  </a:lnTo>
                  <a:lnTo>
                    <a:pt x="1144" y="270"/>
                  </a:lnTo>
                  <a:lnTo>
                    <a:pt x="1123" y="354"/>
                  </a:lnTo>
                  <a:lnTo>
                    <a:pt x="1061" y="416"/>
                  </a:lnTo>
                  <a:lnTo>
                    <a:pt x="1061" y="41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28"/>
            <p:cNvSpPr/>
            <p:nvPr/>
          </p:nvSpPr>
          <p:spPr>
            <a:xfrm>
              <a:off x="4755875" y="1447375"/>
              <a:ext cx="60325" cy="19775"/>
            </a:xfrm>
            <a:custGeom>
              <a:avLst/>
              <a:gdLst/>
              <a:ahLst/>
              <a:cxnLst/>
              <a:rect l="l" t="t" r="r" b="b"/>
              <a:pathLst>
                <a:path w="2413" h="791" extrusionOk="0">
                  <a:moveTo>
                    <a:pt x="2308" y="146"/>
                  </a:moveTo>
                  <a:lnTo>
                    <a:pt x="2308" y="146"/>
                  </a:lnTo>
                  <a:lnTo>
                    <a:pt x="2246" y="84"/>
                  </a:lnTo>
                  <a:lnTo>
                    <a:pt x="2184" y="63"/>
                  </a:lnTo>
                  <a:lnTo>
                    <a:pt x="2100" y="42"/>
                  </a:lnTo>
                  <a:lnTo>
                    <a:pt x="2038" y="22"/>
                  </a:lnTo>
                  <a:lnTo>
                    <a:pt x="396" y="1"/>
                  </a:lnTo>
                  <a:lnTo>
                    <a:pt x="396" y="1"/>
                  </a:lnTo>
                  <a:lnTo>
                    <a:pt x="313" y="1"/>
                  </a:lnTo>
                  <a:lnTo>
                    <a:pt x="250" y="22"/>
                  </a:lnTo>
                  <a:lnTo>
                    <a:pt x="188" y="63"/>
                  </a:lnTo>
                  <a:lnTo>
                    <a:pt x="125" y="105"/>
                  </a:lnTo>
                  <a:lnTo>
                    <a:pt x="125" y="105"/>
                  </a:lnTo>
                  <a:lnTo>
                    <a:pt x="84" y="167"/>
                  </a:lnTo>
                  <a:lnTo>
                    <a:pt x="42" y="229"/>
                  </a:lnTo>
                  <a:lnTo>
                    <a:pt x="22" y="292"/>
                  </a:lnTo>
                  <a:lnTo>
                    <a:pt x="1" y="375"/>
                  </a:lnTo>
                  <a:lnTo>
                    <a:pt x="1" y="375"/>
                  </a:lnTo>
                  <a:lnTo>
                    <a:pt x="1" y="458"/>
                  </a:lnTo>
                  <a:lnTo>
                    <a:pt x="22" y="521"/>
                  </a:lnTo>
                  <a:lnTo>
                    <a:pt x="63" y="583"/>
                  </a:lnTo>
                  <a:lnTo>
                    <a:pt x="105" y="645"/>
                  </a:lnTo>
                  <a:lnTo>
                    <a:pt x="105" y="645"/>
                  </a:lnTo>
                  <a:lnTo>
                    <a:pt x="167" y="708"/>
                  </a:lnTo>
                  <a:lnTo>
                    <a:pt x="229" y="728"/>
                  </a:lnTo>
                  <a:lnTo>
                    <a:pt x="313" y="770"/>
                  </a:lnTo>
                  <a:lnTo>
                    <a:pt x="375" y="770"/>
                  </a:lnTo>
                  <a:lnTo>
                    <a:pt x="2017" y="791"/>
                  </a:lnTo>
                  <a:lnTo>
                    <a:pt x="2017" y="791"/>
                  </a:lnTo>
                  <a:lnTo>
                    <a:pt x="2100" y="791"/>
                  </a:lnTo>
                  <a:lnTo>
                    <a:pt x="2163" y="770"/>
                  </a:lnTo>
                  <a:lnTo>
                    <a:pt x="2225" y="728"/>
                  </a:lnTo>
                  <a:lnTo>
                    <a:pt x="2288" y="687"/>
                  </a:lnTo>
                  <a:lnTo>
                    <a:pt x="2288" y="687"/>
                  </a:lnTo>
                  <a:lnTo>
                    <a:pt x="2329" y="624"/>
                  </a:lnTo>
                  <a:lnTo>
                    <a:pt x="2371" y="562"/>
                  </a:lnTo>
                  <a:lnTo>
                    <a:pt x="2391" y="500"/>
                  </a:lnTo>
                  <a:lnTo>
                    <a:pt x="2412" y="417"/>
                  </a:lnTo>
                  <a:lnTo>
                    <a:pt x="2412" y="417"/>
                  </a:lnTo>
                  <a:lnTo>
                    <a:pt x="2391" y="333"/>
                  </a:lnTo>
                  <a:lnTo>
                    <a:pt x="2371" y="271"/>
                  </a:lnTo>
                  <a:lnTo>
                    <a:pt x="2350" y="209"/>
                  </a:lnTo>
                  <a:lnTo>
                    <a:pt x="2308" y="146"/>
                  </a:lnTo>
                  <a:lnTo>
                    <a:pt x="2308" y="14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28"/>
            <p:cNvSpPr/>
            <p:nvPr/>
          </p:nvSpPr>
          <p:spPr>
            <a:xfrm>
              <a:off x="4743925" y="1359025"/>
              <a:ext cx="55125" cy="39525"/>
            </a:xfrm>
            <a:custGeom>
              <a:avLst/>
              <a:gdLst/>
              <a:ahLst/>
              <a:cxnLst/>
              <a:rect l="l" t="t" r="r" b="b"/>
              <a:pathLst>
                <a:path w="2205" h="1581" extrusionOk="0">
                  <a:moveTo>
                    <a:pt x="375" y="1581"/>
                  </a:moveTo>
                  <a:lnTo>
                    <a:pt x="375" y="1581"/>
                  </a:lnTo>
                  <a:lnTo>
                    <a:pt x="479" y="1560"/>
                  </a:lnTo>
                  <a:lnTo>
                    <a:pt x="583" y="1518"/>
                  </a:lnTo>
                  <a:lnTo>
                    <a:pt x="1996" y="728"/>
                  </a:lnTo>
                  <a:lnTo>
                    <a:pt x="1996" y="728"/>
                  </a:lnTo>
                  <a:lnTo>
                    <a:pt x="2079" y="666"/>
                  </a:lnTo>
                  <a:lnTo>
                    <a:pt x="2079" y="666"/>
                  </a:lnTo>
                  <a:lnTo>
                    <a:pt x="2079" y="666"/>
                  </a:lnTo>
                  <a:lnTo>
                    <a:pt x="2163" y="562"/>
                  </a:lnTo>
                  <a:lnTo>
                    <a:pt x="2204" y="437"/>
                  </a:lnTo>
                  <a:lnTo>
                    <a:pt x="2204" y="313"/>
                  </a:lnTo>
                  <a:lnTo>
                    <a:pt x="2142" y="209"/>
                  </a:lnTo>
                  <a:lnTo>
                    <a:pt x="2142" y="209"/>
                  </a:lnTo>
                  <a:lnTo>
                    <a:pt x="2100" y="146"/>
                  </a:lnTo>
                  <a:lnTo>
                    <a:pt x="2059" y="84"/>
                  </a:lnTo>
                  <a:lnTo>
                    <a:pt x="1996" y="42"/>
                  </a:lnTo>
                  <a:lnTo>
                    <a:pt x="1913" y="22"/>
                  </a:lnTo>
                  <a:lnTo>
                    <a:pt x="1913" y="22"/>
                  </a:lnTo>
                  <a:lnTo>
                    <a:pt x="1851" y="1"/>
                  </a:lnTo>
                  <a:lnTo>
                    <a:pt x="1768" y="1"/>
                  </a:lnTo>
                  <a:lnTo>
                    <a:pt x="1705" y="22"/>
                  </a:lnTo>
                  <a:lnTo>
                    <a:pt x="1622" y="42"/>
                  </a:lnTo>
                  <a:lnTo>
                    <a:pt x="209" y="853"/>
                  </a:lnTo>
                  <a:lnTo>
                    <a:pt x="209" y="853"/>
                  </a:lnTo>
                  <a:lnTo>
                    <a:pt x="125" y="915"/>
                  </a:lnTo>
                  <a:lnTo>
                    <a:pt x="125" y="915"/>
                  </a:lnTo>
                  <a:lnTo>
                    <a:pt x="42" y="1019"/>
                  </a:lnTo>
                  <a:lnTo>
                    <a:pt x="1" y="1123"/>
                  </a:lnTo>
                  <a:lnTo>
                    <a:pt x="1" y="1248"/>
                  </a:lnTo>
                  <a:lnTo>
                    <a:pt x="63" y="1373"/>
                  </a:lnTo>
                  <a:lnTo>
                    <a:pt x="63" y="1373"/>
                  </a:lnTo>
                  <a:lnTo>
                    <a:pt x="105" y="1456"/>
                  </a:lnTo>
                  <a:lnTo>
                    <a:pt x="188" y="1518"/>
                  </a:lnTo>
                  <a:lnTo>
                    <a:pt x="292" y="1560"/>
                  </a:lnTo>
                  <a:lnTo>
                    <a:pt x="375" y="1581"/>
                  </a:lnTo>
                  <a:lnTo>
                    <a:pt x="375" y="158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28"/>
            <p:cNvSpPr/>
            <p:nvPr/>
          </p:nvSpPr>
          <p:spPr>
            <a:xfrm>
              <a:off x="4691425" y="1283150"/>
              <a:ext cx="40575" cy="54075"/>
            </a:xfrm>
            <a:custGeom>
              <a:avLst/>
              <a:gdLst/>
              <a:ahLst/>
              <a:cxnLst/>
              <a:rect l="l" t="t" r="r" b="b"/>
              <a:pathLst>
                <a:path w="1623" h="2163" extrusionOk="0">
                  <a:moveTo>
                    <a:pt x="1415" y="42"/>
                  </a:moveTo>
                  <a:lnTo>
                    <a:pt x="1415" y="42"/>
                  </a:lnTo>
                  <a:lnTo>
                    <a:pt x="1311" y="1"/>
                  </a:lnTo>
                  <a:lnTo>
                    <a:pt x="1186" y="1"/>
                  </a:lnTo>
                  <a:lnTo>
                    <a:pt x="1061" y="21"/>
                  </a:lnTo>
                  <a:lnTo>
                    <a:pt x="957" y="105"/>
                  </a:lnTo>
                  <a:lnTo>
                    <a:pt x="957" y="105"/>
                  </a:lnTo>
                  <a:lnTo>
                    <a:pt x="895" y="188"/>
                  </a:lnTo>
                  <a:lnTo>
                    <a:pt x="63" y="1581"/>
                  </a:lnTo>
                  <a:lnTo>
                    <a:pt x="63" y="1581"/>
                  </a:lnTo>
                  <a:lnTo>
                    <a:pt x="22" y="1664"/>
                  </a:lnTo>
                  <a:lnTo>
                    <a:pt x="1" y="1726"/>
                  </a:lnTo>
                  <a:lnTo>
                    <a:pt x="1" y="1809"/>
                  </a:lnTo>
                  <a:lnTo>
                    <a:pt x="22" y="1872"/>
                  </a:lnTo>
                  <a:lnTo>
                    <a:pt x="43" y="1955"/>
                  </a:lnTo>
                  <a:lnTo>
                    <a:pt x="84" y="2017"/>
                  </a:lnTo>
                  <a:lnTo>
                    <a:pt x="126" y="2079"/>
                  </a:lnTo>
                  <a:lnTo>
                    <a:pt x="188" y="2121"/>
                  </a:lnTo>
                  <a:lnTo>
                    <a:pt x="188" y="2121"/>
                  </a:lnTo>
                  <a:lnTo>
                    <a:pt x="292" y="2163"/>
                  </a:lnTo>
                  <a:lnTo>
                    <a:pt x="396" y="2163"/>
                  </a:lnTo>
                  <a:lnTo>
                    <a:pt x="396" y="2163"/>
                  </a:lnTo>
                  <a:lnTo>
                    <a:pt x="458" y="2163"/>
                  </a:lnTo>
                  <a:lnTo>
                    <a:pt x="541" y="2142"/>
                  </a:lnTo>
                  <a:lnTo>
                    <a:pt x="604" y="2100"/>
                  </a:lnTo>
                  <a:lnTo>
                    <a:pt x="666" y="2059"/>
                  </a:lnTo>
                  <a:lnTo>
                    <a:pt x="666" y="2059"/>
                  </a:lnTo>
                  <a:lnTo>
                    <a:pt x="729" y="1976"/>
                  </a:lnTo>
                  <a:lnTo>
                    <a:pt x="1560" y="583"/>
                  </a:lnTo>
                  <a:lnTo>
                    <a:pt x="1560" y="583"/>
                  </a:lnTo>
                  <a:lnTo>
                    <a:pt x="1602" y="500"/>
                  </a:lnTo>
                  <a:lnTo>
                    <a:pt x="1602" y="437"/>
                  </a:lnTo>
                  <a:lnTo>
                    <a:pt x="1622" y="354"/>
                  </a:lnTo>
                  <a:lnTo>
                    <a:pt x="1602" y="292"/>
                  </a:lnTo>
                  <a:lnTo>
                    <a:pt x="1581" y="208"/>
                  </a:lnTo>
                  <a:lnTo>
                    <a:pt x="1539" y="146"/>
                  </a:lnTo>
                  <a:lnTo>
                    <a:pt x="1477" y="84"/>
                  </a:lnTo>
                  <a:lnTo>
                    <a:pt x="1415" y="42"/>
                  </a:lnTo>
                  <a:lnTo>
                    <a:pt x="1415" y="4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28"/>
            <p:cNvSpPr/>
            <p:nvPr/>
          </p:nvSpPr>
          <p:spPr>
            <a:xfrm>
              <a:off x="4437300" y="1349150"/>
              <a:ext cx="54075" cy="40575"/>
            </a:xfrm>
            <a:custGeom>
              <a:avLst/>
              <a:gdLst/>
              <a:ahLst/>
              <a:cxnLst/>
              <a:rect l="l" t="t" r="r" b="b"/>
              <a:pathLst>
                <a:path w="2163" h="1623" extrusionOk="0">
                  <a:moveTo>
                    <a:pt x="187" y="728"/>
                  </a:moveTo>
                  <a:lnTo>
                    <a:pt x="1580" y="1560"/>
                  </a:lnTo>
                  <a:lnTo>
                    <a:pt x="1580" y="1560"/>
                  </a:lnTo>
                  <a:lnTo>
                    <a:pt x="1663" y="1601"/>
                  </a:lnTo>
                  <a:lnTo>
                    <a:pt x="1767" y="1622"/>
                  </a:lnTo>
                  <a:lnTo>
                    <a:pt x="1767" y="1622"/>
                  </a:lnTo>
                  <a:lnTo>
                    <a:pt x="1851" y="1622"/>
                  </a:lnTo>
                  <a:lnTo>
                    <a:pt x="1913" y="1601"/>
                  </a:lnTo>
                  <a:lnTo>
                    <a:pt x="1975" y="1560"/>
                  </a:lnTo>
                  <a:lnTo>
                    <a:pt x="2038" y="1518"/>
                  </a:lnTo>
                  <a:lnTo>
                    <a:pt x="2038" y="1518"/>
                  </a:lnTo>
                  <a:lnTo>
                    <a:pt x="2100" y="1435"/>
                  </a:lnTo>
                  <a:lnTo>
                    <a:pt x="2100" y="1435"/>
                  </a:lnTo>
                  <a:lnTo>
                    <a:pt x="2142" y="1352"/>
                  </a:lnTo>
                  <a:lnTo>
                    <a:pt x="2162" y="1290"/>
                  </a:lnTo>
                  <a:lnTo>
                    <a:pt x="2162" y="1206"/>
                  </a:lnTo>
                  <a:lnTo>
                    <a:pt x="2142" y="1144"/>
                  </a:lnTo>
                  <a:lnTo>
                    <a:pt x="2121" y="1061"/>
                  </a:lnTo>
                  <a:lnTo>
                    <a:pt x="2079" y="999"/>
                  </a:lnTo>
                  <a:lnTo>
                    <a:pt x="2038" y="957"/>
                  </a:lnTo>
                  <a:lnTo>
                    <a:pt x="1975" y="895"/>
                  </a:lnTo>
                  <a:lnTo>
                    <a:pt x="582" y="63"/>
                  </a:lnTo>
                  <a:lnTo>
                    <a:pt x="582" y="63"/>
                  </a:lnTo>
                  <a:lnTo>
                    <a:pt x="458" y="1"/>
                  </a:lnTo>
                  <a:lnTo>
                    <a:pt x="333" y="1"/>
                  </a:lnTo>
                  <a:lnTo>
                    <a:pt x="208" y="42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21" y="250"/>
                  </a:lnTo>
                  <a:lnTo>
                    <a:pt x="0" y="333"/>
                  </a:lnTo>
                  <a:lnTo>
                    <a:pt x="0" y="417"/>
                  </a:lnTo>
                  <a:lnTo>
                    <a:pt x="0" y="479"/>
                  </a:lnTo>
                  <a:lnTo>
                    <a:pt x="21" y="541"/>
                  </a:lnTo>
                  <a:lnTo>
                    <a:pt x="63" y="624"/>
                  </a:lnTo>
                  <a:lnTo>
                    <a:pt x="125" y="666"/>
                  </a:lnTo>
                  <a:lnTo>
                    <a:pt x="187" y="728"/>
                  </a:lnTo>
                  <a:lnTo>
                    <a:pt x="187" y="728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28"/>
            <p:cNvSpPr/>
            <p:nvPr/>
          </p:nvSpPr>
          <p:spPr>
            <a:xfrm>
              <a:off x="4741850" y="1511300"/>
              <a:ext cx="54075" cy="40575"/>
            </a:xfrm>
            <a:custGeom>
              <a:avLst/>
              <a:gdLst/>
              <a:ahLst/>
              <a:cxnLst/>
              <a:rect l="l" t="t" r="r" b="b"/>
              <a:pathLst>
                <a:path w="2163" h="1623" extrusionOk="0">
                  <a:moveTo>
                    <a:pt x="1975" y="895"/>
                  </a:moveTo>
                  <a:lnTo>
                    <a:pt x="583" y="63"/>
                  </a:lnTo>
                  <a:lnTo>
                    <a:pt x="583" y="63"/>
                  </a:lnTo>
                  <a:lnTo>
                    <a:pt x="458" y="1"/>
                  </a:lnTo>
                  <a:lnTo>
                    <a:pt x="333" y="1"/>
                  </a:lnTo>
                  <a:lnTo>
                    <a:pt x="229" y="42"/>
                  </a:lnTo>
                  <a:lnTo>
                    <a:pt x="104" y="105"/>
                  </a:lnTo>
                  <a:lnTo>
                    <a:pt x="104" y="105"/>
                  </a:lnTo>
                  <a:lnTo>
                    <a:pt x="42" y="188"/>
                  </a:lnTo>
                  <a:lnTo>
                    <a:pt x="42" y="188"/>
                  </a:lnTo>
                  <a:lnTo>
                    <a:pt x="21" y="250"/>
                  </a:lnTo>
                  <a:lnTo>
                    <a:pt x="0" y="333"/>
                  </a:lnTo>
                  <a:lnTo>
                    <a:pt x="0" y="396"/>
                  </a:lnTo>
                  <a:lnTo>
                    <a:pt x="0" y="479"/>
                  </a:lnTo>
                  <a:lnTo>
                    <a:pt x="42" y="541"/>
                  </a:lnTo>
                  <a:lnTo>
                    <a:pt x="63" y="604"/>
                  </a:lnTo>
                  <a:lnTo>
                    <a:pt x="125" y="666"/>
                  </a:lnTo>
                  <a:lnTo>
                    <a:pt x="188" y="708"/>
                  </a:lnTo>
                  <a:lnTo>
                    <a:pt x="1580" y="1560"/>
                  </a:lnTo>
                  <a:lnTo>
                    <a:pt x="1580" y="1560"/>
                  </a:lnTo>
                  <a:lnTo>
                    <a:pt x="1664" y="1602"/>
                  </a:lnTo>
                  <a:lnTo>
                    <a:pt x="1768" y="1622"/>
                  </a:lnTo>
                  <a:lnTo>
                    <a:pt x="1768" y="1622"/>
                  </a:lnTo>
                  <a:lnTo>
                    <a:pt x="1851" y="1602"/>
                  </a:lnTo>
                  <a:lnTo>
                    <a:pt x="1913" y="1581"/>
                  </a:lnTo>
                  <a:lnTo>
                    <a:pt x="1996" y="1560"/>
                  </a:lnTo>
                  <a:lnTo>
                    <a:pt x="2038" y="1518"/>
                  </a:lnTo>
                  <a:lnTo>
                    <a:pt x="2038" y="1518"/>
                  </a:lnTo>
                  <a:lnTo>
                    <a:pt x="2100" y="1435"/>
                  </a:lnTo>
                  <a:lnTo>
                    <a:pt x="2100" y="1435"/>
                  </a:lnTo>
                  <a:lnTo>
                    <a:pt x="2142" y="1352"/>
                  </a:lnTo>
                  <a:lnTo>
                    <a:pt x="2162" y="1290"/>
                  </a:lnTo>
                  <a:lnTo>
                    <a:pt x="2162" y="1207"/>
                  </a:lnTo>
                  <a:lnTo>
                    <a:pt x="2162" y="1144"/>
                  </a:lnTo>
                  <a:lnTo>
                    <a:pt x="2121" y="1061"/>
                  </a:lnTo>
                  <a:lnTo>
                    <a:pt x="2100" y="999"/>
                  </a:lnTo>
                  <a:lnTo>
                    <a:pt x="2038" y="936"/>
                  </a:lnTo>
                  <a:lnTo>
                    <a:pt x="1975" y="895"/>
                  </a:lnTo>
                  <a:lnTo>
                    <a:pt x="1975" y="895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28"/>
            <p:cNvSpPr/>
            <p:nvPr/>
          </p:nvSpPr>
          <p:spPr>
            <a:xfrm>
              <a:off x="4434175" y="1510800"/>
              <a:ext cx="54600" cy="39000"/>
            </a:xfrm>
            <a:custGeom>
              <a:avLst/>
              <a:gdLst/>
              <a:ahLst/>
              <a:cxnLst/>
              <a:rect l="l" t="t" r="r" b="b"/>
              <a:pathLst>
                <a:path w="2184" h="1560" extrusionOk="0">
                  <a:moveTo>
                    <a:pt x="1913" y="0"/>
                  </a:moveTo>
                  <a:lnTo>
                    <a:pt x="1913" y="0"/>
                  </a:lnTo>
                  <a:lnTo>
                    <a:pt x="1830" y="0"/>
                  </a:lnTo>
                  <a:lnTo>
                    <a:pt x="1747" y="0"/>
                  </a:lnTo>
                  <a:lnTo>
                    <a:pt x="1684" y="0"/>
                  </a:lnTo>
                  <a:lnTo>
                    <a:pt x="1622" y="42"/>
                  </a:lnTo>
                  <a:lnTo>
                    <a:pt x="188" y="832"/>
                  </a:lnTo>
                  <a:lnTo>
                    <a:pt x="188" y="832"/>
                  </a:lnTo>
                  <a:lnTo>
                    <a:pt x="105" y="894"/>
                  </a:lnTo>
                  <a:lnTo>
                    <a:pt x="105" y="894"/>
                  </a:lnTo>
                  <a:lnTo>
                    <a:pt x="42" y="998"/>
                  </a:lnTo>
                  <a:lnTo>
                    <a:pt x="1" y="1123"/>
                  </a:lnTo>
                  <a:lnTo>
                    <a:pt x="1" y="1247"/>
                  </a:lnTo>
                  <a:lnTo>
                    <a:pt x="42" y="1351"/>
                  </a:lnTo>
                  <a:lnTo>
                    <a:pt x="42" y="1351"/>
                  </a:lnTo>
                  <a:lnTo>
                    <a:pt x="105" y="1434"/>
                  </a:lnTo>
                  <a:lnTo>
                    <a:pt x="188" y="1497"/>
                  </a:lnTo>
                  <a:lnTo>
                    <a:pt x="271" y="1538"/>
                  </a:lnTo>
                  <a:lnTo>
                    <a:pt x="375" y="1559"/>
                  </a:lnTo>
                  <a:lnTo>
                    <a:pt x="375" y="1559"/>
                  </a:lnTo>
                  <a:lnTo>
                    <a:pt x="479" y="1538"/>
                  </a:lnTo>
                  <a:lnTo>
                    <a:pt x="562" y="1518"/>
                  </a:lnTo>
                  <a:lnTo>
                    <a:pt x="1996" y="707"/>
                  </a:lnTo>
                  <a:lnTo>
                    <a:pt x="1996" y="707"/>
                  </a:lnTo>
                  <a:lnTo>
                    <a:pt x="2079" y="665"/>
                  </a:lnTo>
                  <a:lnTo>
                    <a:pt x="2079" y="665"/>
                  </a:lnTo>
                  <a:lnTo>
                    <a:pt x="2142" y="561"/>
                  </a:lnTo>
                  <a:lnTo>
                    <a:pt x="2183" y="437"/>
                  </a:lnTo>
                  <a:lnTo>
                    <a:pt x="2183" y="312"/>
                  </a:lnTo>
                  <a:lnTo>
                    <a:pt x="2142" y="187"/>
                  </a:lnTo>
                  <a:lnTo>
                    <a:pt x="2142" y="187"/>
                  </a:lnTo>
                  <a:lnTo>
                    <a:pt x="2100" y="125"/>
                  </a:lnTo>
                  <a:lnTo>
                    <a:pt x="2038" y="83"/>
                  </a:lnTo>
                  <a:lnTo>
                    <a:pt x="1976" y="42"/>
                  </a:lnTo>
                  <a:lnTo>
                    <a:pt x="1913" y="0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28"/>
            <p:cNvSpPr/>
            <p:nvPr/>
          </p:nvSpPr>
          <p:spPr>
            <a:xfrm>
              <a:off x="4506925" y="1275350"/>
              <a:ext cx="39025" cy="55125"/>
            </a:xfrm>
            <a:custGeom>
              <a:avLst/>
              <a:gdLst/>
              <a:ahLst/>
              <a:cxnLst/>
              <a:rect l="l" t="t" r="r" b="b"/>
              <a:pathLst>
                <a:path w="1561" h="2205" extrusionOk="0">
                  <a:moveTo>
                    <a:pt x="729" y="209"/>
                  </a:moveTo>
                  <a:lnTo>
                    <a:pt x="729" y="209"/>
                  </a:lnTo>
                  <a:lnTo>
                    <a:pt x="687" y="146"/>
                  </a:lnTo>
                  <a:lnTo>
                    <a:pt x="625" y="84"/>
                  </a:lnTo>
                  <a:lnTo>
                    <a:pt x="562" y="42"/>
                  </a:lnTo>
                  <a:lnTo>
                    <a:pt x="500" y="22"/>
                  </a:lnTo>
                  <a:lnTo>
                    <a:pt x="500" y="22"/>
                  </a:lnTo>
                  <a:lnTo>
                    <a:pt x="417" y="1"/>
                  </a:lnTo>
                  <a:lnTo>
                    <a:pt x="334" y="1"/>
                  </a:lnTo>
                  <a:lnTo>
                    <a:pt x="271" y="22"/>
                  </a:lnTo>
                  <a:lnTo>
                    <a:pt x="209" y="42"/>
                  </a:lnTo>
                  <a:lnTo>
                    <a:pt x="209" y="42"/>
                  </a:lnTo>
                  <a:lnTo>
                    <a:pt x="126" y="105"/>
                  </a:lnTo>
                  <a:lnTo>
                    <a:pt x="126" y="105"/>
                  </a:lnTo>
                  <a:lnTo>
                    <a:pt x="43" y="209"/>
                  </a:lnTo>
                  <a:lnTo>
                    <a:pt x="1" y="333"/>
                  </a:lnTo>
                  <a:lnTo>
                    <a:pt x="1" y="458"/>
                  </a:lnTo>
                  <a:lnTo>
                    <a:pt x="43" y="583"/>
                  </a:lnTo>
                  <a:lnTo>
                    <a:pt x="833" y="2017"/>
                  </a:lnTo>
                  <a:lnTo>
                    <a:pt x="833" y="2017"/>
                  </a:lnTo>
                  <a:lnTo>
                    <a:pt x="895" y="2080"/>
                  </a:lnTo>
                  <a:lnTo>
                    <a:pt x="978" y="2142"/>
                  </a:lnTo>
                  <a:lnTo>
                    <a:pt x="1061" y="2184"/>
                  </a:lnTo>
                  <a:lnTo>
                    <a:pt x="1165" y="2204"/>
                  </a:lnTo>
                  <a:lnTo>
                    <a:pt x="1165" y="2204"/>
                  </a:lnTo>
                  <a:lnTo>
                    <a:pt x="1269" y="2204"/>
                  </a:lnTo>
                  <a:lnTo>
                    <a:pt x="1352" y="2163"/>
                  </a:lnTo>
                  <a:lnTo>
                    <a:pt x="1352" y="2163"/>
                  </a:lnTo>
                  <a:lnTo>
                    <a:pt x="1435" y="2100"/>
                  </a:lnTo>
                  <a:lnTo>
                    <a:pt x="1435" y="2100"/>
                  </a:lnTo>
                  <a:lnTo>
                    <a:pt x="1519" y="1996"/>
                  </a:lnTo>
                  <a:lnTo>
                    <a:pt x="1560" y="1872"/>
                  </a:lnTo>
                  <a:lnTo>
                    <a:pt x="1560" y="1747"/>
                  </a:lnTo>
                  <a:lnTo>
                    <a:pt x="1519" y="1643"/>
                  </a:lnTo>
                  <a:lnTo>
                    <a:pt x="729" y="20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28"/>
            <p:cNvSpPr/>
            <p:nvPr/>
          </p:nvSpPr>
          <p:spPr>
            <a:xfrm>
              <a:off x="4610875" y="1255075"/>
              <a:ext cx="20300" cy="60325"/>
            </a:xfrm>
            <a:custGeom>
              <a:avLst/>
              <a:gdLst/>
              <a:ahLst/>
              <a:cxnLst/>
              <a:rect l="l" t="t" r="r" b="b"/>
              <a:pathLst>
                <a:path w="812" h="2413" extrusionOk="0">
                  <a:moveTo>
                    <a:pt x="437" y="1"/>
                  </a:moveTo>
                  <a:lnTo>
                    <a:pt x="437" y="1"/>
                  </a:lnTo>
                  <a:lnTo>
                    <a:pt x="354" y="1"/>
                  </a:lnTo>
                  <a:lnTo>
                    <a:pt x="271" y="22"/>
                  </a:lnTo>
                  <a:lnTo>
                    <a:pt x="209" y="63"/>
                  </a:lnTo>
                  <a:lnTo>
                    <a:pt x="146" y="105"/>
                  </a:lnTo>
                  <a:lnTo>
                    <a:pt x="146" y="105"/>
                  </a:lnTo>
                  <a:lnTo>
                    <a:pt x="105" y="167"/>
                  </a:lnTo>
                  <a:lnTo>
                    <a:pt x="63" y="230"/>
                  </a:lnTo>
                  <a:lnTo>
                    <a:pt x="42" y="313"/>
                  </a:lnTo>
                  <a:lnTo>
                    <a:pt x="42" y="375"/>
                  </a:lnTo>
                  <a:lnTo>
                    <a:pt x="1" y="2017"/>
                  </a:lnTo>
                  <a:lnTo>
                    <a:pt x="1" y="2017"/>
                  </a:lnTo>
                  <a:lnTo>
                    <a:pt x="22" y="2101"/>
                  </a:lnTo>
                  <a:lnTo>
                    <a:pt x="42" y="2163"/>
                  </a:lnTo>
                  <a:lnTo>
                    <a:pt x="63" y="2225"/>
                  </a:lnTo>
                  <a:lnTo>
                    <a:pt x="105" y="2288"/>
                  </a:lnTo>
                  <a:lnTo>
                    <a:pt x="167" y="2329"/>
                  </a:lnTo>
                  <a:lnTo>
                    <a:pt x="229" y="2371"/>
                  </a:lnTo>
                  <a:lnTo>
                    <a:pt x="313" y="2392"/>
                  </a:lnTo>
                  <a:lnTo>
                    <a:pt x="396" y="2412"/>
                  </a:lnTo>
                  <a:lnTo>
                    <a:pt x="396" y="2412"/>
                  </a:lnTo>
                  <a:lnTo>
                    <a:pt x="458" y="2412"/>
                  </a:lnTo>
                  <a:lnTo>
                    <a:pt x="541" y="2392"/>
                  </a:lnTo>
                  <a:lnTo>
                    <a:pt x="604" y="2350"/>
                  </a:lnTo>
                  <a:lnTo>
                    <a:pt x="666" y="2309"/>
                  </a:lnTo>
                  <a:lnTo>
                    <a:pt x="666" y="2309"/>
                  </a:lnTo>
                  <a:lnTo>
                    <a:pt x="708" y="2246"/>
                  </a:lnTo>
                  <a:lnTo>
                    <a:pt x="749" y="2184"/>
                  </a:lnTo>
                  <a:lnTo>
                    <a:pt x="770" y="2101"/>
                  </a:lnTo>
                  <a:lnTo>
                    <a:pt x="770" y="2038"/>
                  </a:lnTo>
                  <a:lnTo>
                    <a:pt x="811" y="396"/>
                  </a:lnTo>
                  <a:lnTo>
                    <a:pt x="811" y="396"/>
                  </a:lnTo>
                  <a:lnTo>
                    <a:pt x="791" y="313"/>
                  </a:lnTo>
                  <a:lnTo>
                    <a:pt x="770" y="250"/>
                  </a:lnTo>
                  <a:lnTo>
                    <a:pt x="749" y="188"/>
                  </a:lnTo>
                  <a:lnTo>
                    <a:pt x="708" y="126"/>
                  </a:lnTo>
                  <a:lnTo>
                    <a:pt x="645" y="63"/>
                  </a:lnTo>
                  <a:lnTo>
                    <a:pt x="583" y="43"/>
                  </a:lnTo>
                  <a:lnTo>
                    <a:pt x="500" y="22"/>
                  </a:lnTo>
                  <a:lnTo>
                    <a:pt x="437" y="1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28"/>
            <p:cNvSpPr/>
            <p:nvPr/>
          </p:nvSpPr>
          <p:spPr>
            <a:xfrm>
              <a:off x="4424825" y="1441675"/>
              <a:ext cx="60300" cy="19775"/>
            </a:xfrm>
            <a:custGeom>
              <a:avLst/>
              <a:gdLst/>
              <a:ahLst/>
              <a:cxnLst/>
              <a:rect l="l" t="t" r="r" b="b"/>
              <a:pathLst>
                <a:path w="2412" h="791" extrusionOk="0">
                  <a:moveTo>
                    <a:pt x="2287" y="686"/>
                  </a:moveTo>
                  <a:lnTo>
                    <a:pt x="2287" y="686"/>
                  </a:lnTo>
                  <a:lnTo>
                    <a:pt x="2350" y="624"/>
                  </a:lnTo>
                  <a:lnTo>
                    <a:pt x="2391" y="561"/>
                  </a:lnTo>
                  <a:lnTo>
                    <a:pt x="2412" y="499"/>
                  </a:lnTo>
                  <a:lnTo>
                    <a:pt x="2412" y="416"/>
                  </a:lnTo>
                  <a:lnTo>
                    <a:pt x="2412" y="416"/>
                  </a:lnTo>
                  <a:lnTo>
                    <a:pt x="2412" y="333"/>
                  </a:lnTo>
                  <a:lnTo>
                    <a:pt x="2391" y="270"/>
                  </a:lnTo>
                  <a:lnTo>
                    <a:pt x="2350" y="208"/>
                  </a:lnTo>
                  <a:lnTo>
                    <a:pt x="2308" y="146"/>
                  </a:lnTo>
                  <a:lnTo>
                    <a:pt x="2308" y="146"/>
                  </a:lnTo>
                  <a:lnTo>
                    <a:pt x="2246" y="83"/>
                  </a:lnTo>
                  <a:lnTo>
                    <a:pt x="2183" y="62"/>
                  </a:lnTo>
                  <a:lnTo>
                    <a:pt x="2100" y="42"/>
                  </a:lnTo>
                  <a:lnTo>
                    <a:pt x="2038" y="21"/>
                  </a:lnTo>
                  <a:lnTo>
                    <a:pt x="395" y="0"/>
                  </a:lnTo>
                  <a:lnTo>
                    <a:pt x="395" y="0"/>
                  </a:lnTo>
                  <a:lnTo>
                    <a:pt x="333" y="0"/>
                  </a:lnTo>
                  <a:lnTo>
                    <a:pt x="250" y="21"/>
                  </a:lnTo>
                  <a:lnTo>
                    <a:pt x="187" y="62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84" y="166"/>
                  </a:lnTo>
                  <a:lnTo>
                    <a:pt x="42" y="229"/>
                  </a:lnTo>
                  <a:lnTo>
                    <a:pt x="21" y="291"/>
                  </a:lnTo>
                  <a:lnTo>
                    <a:pt x="0" y="374"/>
                  </a:lnTo>
                  <a:lnTo>
                    <a:pt x="0" y="374"/>
                  </a:lnTo>
                  <a:lnTo>
                    <a:pt x="21" y="457"/>
                  </a:lnTo>
                  <a:lnTo>
                    <a:pt x="42" y="520"/>
                  </a:lnTo>
                  <a:lnTo>
                    <a:pt x="63" y="582"/>
                  </a:lnTo>
                  <a:lnTo>
                    <a:pt x="125" y="645"/>
                  </a:lnTo>
                  <a:lnTo>
                    <a:pt x="167" y="707"/>
                  </a:lnTo>
                  <a:lnTo>
                    <a:pt x="250" y="728"/>
                  </a:lnTo>
                  <a:lnTo>
                    <a:pt x="312" y="749"/>
                  </a:lnTo>
                  <a:lnTo>
                    <a:pt x="395" y="769"/>
                  </a:lnTo>
                  <a:lnTo>
                    <a:pt x="2017" y="790"/>
                  </a:lnTo>
                  <a:lnTo>
                    <a:pt x="2017" y="790"/>
                  </a:lnTo>
                  <a:lnTo>
                    <a:pt x="2100" y="790"/>
                  </a:lnTo>
                  <a:lnTo>
                    <a:pt x="2162" y="769"/>
                  </a:lnTo>
                  <a:lnTo>
                    <a:pt x="2225" y="728"/>
                  </a:lnTo>
                  <a:lnTo>
                    <a:pt x="2287" y="686"/>
                  </a:lnTo>
                  <a:lnTo>
                    <a:pt x="2287" y="686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28"/>
            <p:cNvSpPr/>
            <p:nvPr/>
          </p:nvSpPr>
          <p:spPr>
            <a:xfrm>
              <a:off x="3641600" y="1401650"/>
              <a:ext cx="458425" cy="339400"/>
            </a:xfrm>
            <a:custGeom>
              <a:avLst/>
              <a:gdLst/>
              <a:ahLst/>
              <a:cxnLst/>
              <a:rect l="l" t="t" r="r" b="b"/>
              <a:pathLst>
                <a:path w="18337" h="13576" extrusionOk="0">
                  <a:moveTo>
                    <a:pt x="4387" y="7692"/>
                  </a:moveTo>
                  <a:lnTo>
                    <a:pt x="4387" y="7692"/>
                  </a:lnTo>
                  <a:lnTo>
                    <a:pt x="4366" y="7464"/>
                  </a:lnTo>
                  <a:lnTo>
                    <a:pt x="4346" y="7214"/>
                  </a:lnTo>
                  <a:lnTo>
                    <a:pt x="4346" y="6736"/>
                  </a:lnTo>
                  <a:lnTo>
                    <a:pt x="4408" y="6258"/>
                  </a:lnTo>
                  <a:lnTo>
                    <a:pt x="4512" y="5800"/>
                  </a:lnTo>
                  <a:lnTo>
                    <a:pt x="4658" y="5343"/>
                  </a:lnTo>
                  <a:lnTo>
                    <a:pt x="4845" y="4927"/>
                  </a:lnTo>
                  <a:lnTo>
                    <a:pt x="5073" y="4512"/>
                  </a:lnTo>
                  <a:lnTo>
                    <a:pt x="5344" y="4137"/>
                  </a:lnTo>
                  <a:lnTo>
                    <a:pt x="5635" y="3784"/>
                  </a:lnTo>
                  <a:lnTo>
                    <a:pt x="5967" y="3451"/>
                  </a:lnTo>
                  <a:lnTo>
                    <a:pt x="6321" y="3160"/>
                  </a:lnTo>
                  <a:lnTo>
                    <a:pt x="6716" y="2911"/>
                  </a:lnTo>
                  <a:lnTo>
                    <a:pt x="7131" y="2682"/>
                  </a:lnTo>
                  <a:lnTo>
                    <a:pt x="7568" y="2495"/>
                  </a:lnTo>
                  <a:lnTo>
                    <a:pt x="8046" y="2370"/>
                  </a:lnTo>
                  <a:lnTo>
                    <a:pt x="8275" y="2308"/>
                  </a:lnTo>
                  <a:lnTo>
                    <a:pt x="8524" y="2266"/>
                  </a:lnTo>
                  <a:lnTo>
                    <a:pt x="8524" y="2266"/>
                  </a:lnTo>
                  <a:lnTo>
                    <a:pt x="8774" y="2246"/>
                  </a:lnTo>
                  <a:lnTo>
                    <a:pt x="9002" y="2225"/>
                  </a:lnTo>
                  <a:lnTo>
                    <a:pt x="9501" y="2246"/>
                  </a:lnTo>
                  <a:lnTo>
                    <a:pt x="9959" y="2287"/>
                  </a:lnTo>
                  <a:lnTo>
                    <a:pt x="10416" y="2391"/>
                  </a:lnTo>
                  <a:lnTo>
                    <a:pt x="10873" y="2537"/>
                  </a:lnTo>
                  <a:lnTo>
                    <a:pt x="11289" y="2724"/>
                  </a:lnTo>
                  <a:lnTo>
                    <a:pt x="11705" y="2952"/>
                  </a:lnTo>
                  <a:lnTo>
                    <a:pt x="12079" y="3202"/>
                  </a:lnTo>
                  <a:lnTo>
                    <a:pt x="12432" y="3493"/>
                  </a:lnTo>
                  <a:lnTo>
                    <a:pt x="12765" y="3826"/>
                  </a:lnTo>
                  <a:lnTo>
                    <a:pt x="13056" y="4200"/>
                  </a:lnTo>
                  <a:lnTo>
                    <a:pt x="13306" y="4574"/>
                  </a:lnTo>
                  <a:lnTo>
                    <a:pt x="13534" y="4990"/>
                  </a:lnTo>
                  <a:lnTo>
                    <a:pt x="13701" y="5447"/>
                  </a:lnTo>
                  <a:lnTo>
                    <a:pt x="13846" y="5904"/>
                  </a:lnTo>
                  <a:lnTo>
                    <a:pt x="13888" y="6133"/>
                  </a:lnTo>
                  <a:lnTo>
                    <a:pt x="13929" y="6383"/>
                  </a:lnTo>
                  <a:lnTo>
                    <a:pt x="13929" y="6383"/>
                  </a:lnTo>
                  <a:lnTo>
                    <a:pt x="13971" y="6632"/>
                  </a:lnTo>
                  <a:lnTo>
                    <a:pt x="13971" y="6881"/>
                  </a:lnTo>
                  <a:lnTo>
                    <a:pt x="13971" y="7360"/>
                  </a:lnTo>
                  <a:lnTo>
                    <a:pt x="13929" y="7838"/>
                  </a:lnTo>
                  <a:lnTo>
                    <a:pt x="13825" y="8316"/>
                  </a:lnTo>
                  <a:lnTo>
                    <a:pt x="13680" y="8752"/>
                  </a:lnTo>
                  <a:lnTo>
                    <a:pt x="13493" y="9189"/>
                  </a:lnTo>
                  <a:lnTo>
                    <a:pt x="13264" y="9605"/>
                  </a:lnTo>
                  <a:lnTo>
                    <a:pt x="13015" y="9979"/>
                  </a:lnTo>
                  <a:lnTo>
                    <a:pt x="12724" y="10332"/>
                  </a:lnTo>
                  <a:lnTo>
                    <a:pt x="12391" y="10665"/>
                  </a:lnTo>
                  <a:lnTo>
                    <a:pt x="12038" y="10956"/>
                  </a:lnTo>
                  <a:lnTo>
                    <a:pt x="11643" y="11206"/>
                  </a:lnTo>
                  <a:lnTo>
                    <a:pt x="11227" y="11434"/>
                  </a:lnTo>
                  <a:lnTo>
                    <a:pt x="10790" y="11621"/>
                  </a:lnTo>
                  <a:lnTo>
                    <a:pt x="10333" y="11746"/>
                  </a:lnTo>
                  <a:lnTo>
                    <a:pt x="10083" y="11808"/>
                  </a:lnTo>
                  <a:lnTo>
                    <a:pt x="9834" y="11850"/>
                  </a:lnTo>
                  <a:lnTo>
                    <a:pt x="9834" y="11850"/>
                  </a:lnTo>
                  <a:lnTo>
                    <a:pt x="9605" y="11871"/>
                  </a:lnTo>
                  <a:lnTo>
                    <a:pt x="9356" y="11892"/>
                  </a:lnTo>
                  <a:lnTo>
                    <a:pt x="8878" y="11871"/>
                  </a:lnTo>
                  <a:lnTo>
                    <a:pt x="8399" y="11829"/>
                  </a:lnTo>
                  <a:lnTo>
                    <a:pt x="7942" y="11725"/>
                  </a:lnTo>
                  <a:lnTo>
                    <a:pt x="7485" y="11580"/>
                  </a:lnTo>
                  <a:lnTo>
                    <a:pt x="7069" y="11393"/>
                  </a:lnTo>
                  <a:lnTo>
                    <a:pt x="6653" y="11164"/>
                  </a:lnTo>
                  <a:lnTo>
                    <a:pt x="6258" y="10914"/>
                  </a:lnTo>
                  <a:lnTo>
                    <a:pt x="5905" y="10603"/>
                  </a:lnTo>
                  <a:lnTo>
                    <a:pt x="5572" y="10270"/>
                  </a:lnTo>
                  <a:lnTo>
                    <a:pt x="5281" y="9917"/>
                  </a:lnTo>
                  <a:lnTo>
                    <a:pt x="5032" y="9522"/>
                  </a:lnTo>
                  <a:lnTo>
                    <a:pt x="4803" y="9106"/>
                  </a:lnTo>
                  <a:lnTo>
                    <a:pt x="4616" y="8669"/>
                  </a:lnTo>
                  <a:lnTo>
                    <a:pt x="4491" y="8191"/>
                  </a:lnTo>
                  <a:lnTo>
                    <a:pt x="4429" y="7942"/>
                  </a:lnTo>
                  <a:lnTo>
                    <a:pt x="4387" y="7692"/>
                  </a:lnTo>
                  <a:lnTo>
                    <a:pt x="4387" y="7692"/>
                  </a:lnTo>
                  <a:close/>
                  <a:moveTo>
                    <a:pt x="1207" y="1830"/>
                  </a:moveTo>
                  <a:lnTo>
                    <a:pt x="1207" y="1830"/>
                  </a:lnTo>
                  <a:lnTo>
                    <a:pt x="1207" y="1830"/>
                  </a:lnTo>
                  <a:lnTo>
                    <a:pt x="1144" y="1851"/>
                  </a:lnTo>
                  <a:lnTo>
                    <a:pt x="1082" y="1892"/>
                  </a:lnTo>
                  <a:lnTo>
                    <a:pt x="1061" y="1955"/>
                  </a:lnTo>
                  <a:lnTo>
                    <a:pt x="1061" y="2038"/>
                  </a:lnTo>
                  <a:lnTo>
                    <a:pt x="1123" y="2620"/>
                  </a:lnTo>
                  <a:lnTo>
                    <a:pt x="417" y="2724"/>
                  </a:lnTo>
                  <a:lnTo>
                    <a:pt x="417" y="2724"/>
                  </a:lnTo>
                  <a:lnTo>
                    <a:pt x="333" y="2745"/>
                  </a:lnTo>
                  <a:lnTo>
                    <a:pt x="250" y="2786"/>
                  </a:lnTo>
                  <a:lnTo>
                    <a:pt x="167" y="2848"/>
                  </a:lnTo>
                  <a:lnTo>
                    <a:pt x="105" y="2911"/>
                  </a:lnTo>
                  <a:lnTo>
                    <a:pt x="42" y="2994"/>
                  </a:lnTo>
                  <a:lnTo>
                    <a:pt x="22" y="3077"/>
                  </a:lnTo>
                  <a:lnTo>
                    <a:pt x="1" y="3181"/>
                  </a:lnTo>
                  <a:lnTo>
                    <a:pt x="1" y="3285"/>
                  </a:lnTo>
                  <a:lnTo>
                    <a:pt x="1373" y="13180"/>
                  </a:lnTo>
                  <a:lnTo>
                    <a:pt x="1373" y="13180"/>
                  </a:lnTo>
                  <a:lnTo>
                    <a:pt x="1394" y="13284"/>
                  </a:lnTo>
                  <a:lnTo>
                    <a:pt x="1435" y="13368"/>
                  </a:lnTo>
                  <a:lnTo>
                    <a:pt x="1498" y="13430"/>
                  </a:lnTo>
                  <a:lnTo>
                    <a:pt x="1560" y="13492"/>
                  </a:lnTo>
                  <a:lnTo>
                    <a:pt x="1643" y="13534"/>
                  </a:lnTo>
                  <a:lnTo>
                    <a:pt x="1726" y="13555"/>
                  </a:lnTo>
                  <a:lnTo>
                    <a:pt x="1830" y="13575"/>
                  </a:lnTo>
                  <a:lnTo>
                    <a:pt x="1913" y="13575"/>
                  </a:lnTo>
                  <a:lnTo>
                    <a:pt x="17941" y="11372"/>
                  </a:lnTo>
                  <a:lnTo>
                    <a:pt x="17941" y="11372"/>
                  </a:lnTo>
                  <a:lnTo>
                    <a:pt x="18025" y="11351"/>
                  </a:lnTo>
                  <a:lnTo>
                    <a:pt x="18108" y="11309"/>
                  </a:lnTo>
                  <a:lnTo>
                    <a:pt x="18191" y="11247"/>
                  </a:lnTo>
                  <a:lnTo>
                    <a:pt x="18253" y="11185"/>
                  </a:lnTo>
                  <a:lnTo>
                    <a:pt x="18295" y="11102"/>
                  </a:lnTo>
                  <a:lnTo>
                    <a:pt x="18316" y="11018"/>
                  </a:lnTo>
                  <a:lnTo>
                    <a:pt x="18336" y="10935"/>
                  </a:lnTo>
                  <a:lnTo>
                    <a:pt x="18336" y="10831"/>
                  </a:lnTo>
                  <a:lnTo>
                    <a:pt x="16964" y="936"/>
                  </a:lnTo>
                  <a:lnTo>
                    <a:pt x="16964" y="936"/>
                  </a:lnTo>
                  <a:lnTo>
                    <a:pt x="16944" y="853"/>
                  </a:lnTo>
                  <a:lnTo>
                    <a:pt x="16902" y="749"/>
                  </a:lnTo>
                  <a:lnTo>
                    <a:pt x="16840" y="686"/>
                  </a:lnTo>
                  <a:lnTo>
                    <a:pt x="16777" y="603"/>
                  </a:lnTo>
                  <a:lnTo>
                    <a:pt x="16715" y="562"/>
                  </a:lnTo>
                  <a:lnTo>
                    <a:pt x="16632" y="520"/>
                  </a:lnTo>
                  <a:lnTo>
                    <a:pt x="16528" y="499"/>
                  </a:lnTo>
                  <a:lnTo>
                    <a:pt x="16445" y="499"/>
                  </a:lnTo>
                  <a:lnTo>
                    <a:pt x="15426" y="645"/>
                  </a:lnTo>
                  <a:lnTo>
                    <a:pt x="15364" y="250"/>
                  </a:lnTo>
                  <a:lnTo>
                    <a:pt x="15364" y="250"/>
                  </a:lnTo>
                  <a:lnTo>
                    <a:pt x="15322" y="146"/>
                  </a:lnTo>
                  <a:lnTo>
                    <a:pt x="15239" y="63"/>
                  </a:lnTo>
                  <a:lnTo>
                    <a:pt x="15156" y="0"/>
                  </a:lnTo>
                  <a:lnTo>
                    <a:pt x="15031" y="0"/>
                  </a:lnTo>
                  <a:lnTo>
                    <a:pt x="13056" y="271"/>
                  </a:lnTo>
                  <a:lnTo>
                    <a:pt x="13056" y="271"/>
                  </a:lnTo>
                  <a:lnTo>
                    <a:pt x="12952" y="312"/>
                  </a:lnTo>
                  <a:lnTo>
                    <a:pt x="12869" y="395"/>
                  </a:lnTo>
                  <a:lnTo>
                    <a:pt x="12807" y="499"/>
                  </a:lnTo>
                  <a:lnTo>
                    <a:pt x="12807" y="603"/>
                  </a:lnTo>
                  <a:lnTo>
                    <a:pt x="12869" y="998"/>
                  </a:lnTo>
                  <a:lnTo>
                    <a:pt x="3535" y="2287"/>
                  </a:lnTo>
                  <a:lnTo>
                    <a:pt x="3452" y="1705"/>
                  </a:lnTo>
                  <a:lnTo>
                    <a:pt x="3452" y="1705"/>
                  </a:lnTo>
                  <a:lnTo>
                    <a:pt x="3431" y="1643"/>
                  </a:lnTo>
                  <a:lnTo>
                    <a:pt x="3389" y="1580"/>
                  </a:lnTo>
                  <a:lnTo>
                    <a:pt x="3327" y="1560"/>
                  </a:lnTo>
                  <a:lnTo>
                    <a:pt x="3244" y="1539"/>
                  </a:lnTo>
                  <a:lnTo>
                    <a:pt x="1207" y="1830"/>
                  </a:lnTo>
                  <a:close/>
                  <a:moveTo>
                    <a:pt x="15384" y="2599"/>
                  </a:moveTo>
                  <a:lnTo>
                    <a:pt x="15384" y="2599"/>
                  </a:lnTo>
                  <a:lnTo>
                    <a:pt x="15384" y="2599"/>
                  </a:lnTo>
                  <a:lnTo>
                    <a:pt x="15488" y="2557"/>
                  </a:lnTo>
                  <a:lnTo>
                    <a:pt x="15592" y="2474"/>
                  </a:lnTo>
                  <a:lnTo>
                    <a:pt x="15634" y="2391"/>
                  </a:lnTo>
                  <a:lnTo>
                    <a:pt x="15634" y="2266"/>
                  </a:lnTo>
                  <a:lnTo>
                    <a:pt x="15613" y="1996"/>
                  </a:lnTo>
                  <a:lnTo>
                    <a:pt x="15613" y="1996"/>
                  </a:lnTo>
                  <a:lnTo>
                    <a:pt x="15592" y="1934"/>
                  </a:lnTo>
                  <a:lnTo>
                    <a:pt x="15572" y="1892"/>
                  </a:lnTo>
                  <a:lnTo>
                    <a:pt x="15488" y="1809"/>
                  </a:lnTo>
                  <a:lnTo>
                    <a:pt x="15384" y="1788"/>
                  </a:lnTo>
                  <a:lnTo>
                    <a:pt x="15281" y="1767"/>
                  </a:lnTo>
                  <a:lnTo>
                    <a:pt x="13306" y="2038"/>
                  </a:lnTo>
                  <a:lnTo>
                    <a:pt x="13306" y="2038"/>
                  </a:lnTo>
                  <a:lnTo>
                    <a:pt x="13181" y="2079"/>
                  </a:lnTo>
                  <a:lnTo>
                    <a:pt x="13098" y="2142"/>
                  </a:lnTo>
                  <a:lnTo>
                    <a:pt x="13056" y="2246"/>
                  </a:lnTo>
                  <a:lnTo>
                    <a:pt x="13035" y="2287"/>
                  </a:lnTo>
                  <a:lnTo>
                    <a:pt x="13035" y="2350"/>
                  </a:lnTo>
                  <a:lnTo>
                    <a:pt x="13077" y="2620"/>
                  </a:lnTo>
                  <a:lnTo>
                    <a:pt x="13077" y="2620"/>
                  </a:lnTo>
                  <a:lnTo>
                    <a:pt x="13119" y="2724"/>
                  </a:lnTo>
                  <a:lnTo>
                    <a:pt x="13202" y="2807"/>
                  </a:lnTo>
                  <a:lnTo>
                    <a:pt x="13306" y="2869"/>
                  </a:lnTo>
                  <a:lnTo>
                    <a:pt x="13410" y="2869"/>
                  </a:lnTo>
                  <a:lnTo>
                    <a:pt x="15384" y="2599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28"/>
            <p:cNvSpPr/>
            <p:nvPr/>
          </p:nvSpPr>
          <p:spPr>
            <a:xfrm>
              <a:off x="3798050" y="1508200"/>
              <a:ext cx="142425" cy="141900"/>
            </a:xfrm>
            <a:custGeom>
              <a:avLst/>
              <a:gdLst/>
              <a:ahLst/>
              <a:cxnLst/>
              <a:rect l="l" t="t" r="r" b="b"/>
              <a:pathLst>
                <a:path w="5697" h="5676" extrusionOk="0">
                  <a:moveTo>
                    <a:pt x="2453" y="21"/>
                  </a:moveTo>
                  <a:lnTo>
                    <a:pt x="2453" y="21"/>
                  </a:lnTo>
                  <a:lnTo>
                    <a:pt x="2744" y="0"/>
                  </a:lnTo>
                  <a:lnTo>
                    <a:pt x="3035" y="0"/>
                  </a:lnTo>
                  <a:lnTo>
                    <a:pt x="3306" y="21"/>
                  </a:lnTo>
                  <a:lnTo>
                    <a:pt x="3576" y="83"/>
                  </a:lnTo>
                  <a:lnTo>
                    <a:pt x="3846" y="166"/>
                  </a:lnTo>
                  <a:lnTo>
                    <a:pt x="4096" y="291"/>
                  </a:lnTo>
                  <a:lnTo>
                    <a:pt x="4345" y="416"/>
                  </a:lnTo>
                  <a:lnTo>
                    <a:pt x="4553" y="561"/>
                  </a:lnTo>
                  <a:lnTo>
                    <a:pt x="4782" y="748"/>
                  </a:lnTo>
                  <a:lnTo>
                    <a:pt x="4969" y="936"/>
                  </a:lnTo>
                  <a:lnTo>
                    <a:pt x="5135" y="1143"/>
                  </a:lnTo>
                  <a:lnTo>
                    <a:pt x="5281" y="1372"/>
                  </a:lnTo>
                  <a:lnTo>
                    <a:pt x="5426" y="1622"/>
                  </a:lnTo>
                  <a:lnTo>
                    <a:pt x="5530" y="1892"/>
                  </a:lnTo>
                  <a:lnTo>
                    <a:pt x="5613" y="2162"/>
                  </a:lnTo>
                  <a:lnTo>
                    <a:pt x="5655" y="2453"/>
                  </a:lnTo>
                  <a:lnTo>
                    <a:pt x="5655" y="2453"/>
                  </a:lnTo>
                  <a:lnTo>
                    <a:pt x="5696" y="2744"/>
                  </a:lnTo>
                  <a:lnTo>
                    <a:pt x="5676" y="3035"/>
                  </a:lnTo>
                  <a:lnTo>
                    <a:pt x="5655" y="3305"/>
                  </a:lnTo>
                  <a:lnTo>
                    <a:pt x="5592" y="3576"/>
                  </a:lnTo>
                  <a:lnTo>
                    <a:pt x="5509" y="3846"/>
                  </a:lnTo>
                  <a:lnTo>
                    <a:pt x="5405" y="4095"/>
                  </a:lnTo>
                  <a:lnTo>
                    <a:pt x="5260" y="4324"/>
                  </a:lnTo>
                  <a:lnTo>
                    <a:pt x="5114" y="4553"/>
                  </a:lnTo>
                  <a:lnTo>
                    <a:pt x="4927" y="4761"/>
                  </a:lnTo>
                  <a:lnTo>
                    <a:pt x="4740" y="4969"/>
                  </a:lnTo>
                  <a:lnTo>
                    <a:pt x="4532" y="5135"/>
                  </a:lnTo>
                  <a:lnTo>
                    <a:pt x="4304" y="5280"/>
                  </a:lnTo>
                  <a:lnTo>
                    <a:pt x="4054" y="5426"/>
                  </a:lnTo>
                  <a:lnTo>
                    <a:pt x="3784" y="5530"/>
                  </a:lnTo>
                  <a:lnTo>
                    <a:pt x="3514" y="5613"/>
                  </a:lnTo>
                  <a:lnTo>
                    <a:pt x="3222" y="5655"/>
                  </a:lnTo>
                  <a:lnTo>
                    <a:pt x="3222" y="5655"/>
                  </a:lnTo>
                  <a:lnTo>
                    <a:pt x="2931" y="5675"/>
                  </a:lnTo>
                  <a:lnTo>
                    <a:pt x="2661" y="5675"/>
                  </a:lnTo>
                  <a:lnTo>
                    <a:pt x="2370" y="5655"/>
                  </a:lnTo>
                  <a:lnTo>
                    <a:pt x="2100" y="5592"/>
                  </a:lnTo>
                  <a:lnTo>
                    <a:pt x="1830" y="5509"/>
                  </a:lnTo>
                  <a:lnTo>
                    <a:pt x="1580" y="5405"/>
                  </a:lnTo>
                  <a:lnTo>
                    <a:pt x="1352" y="5260"/>
                  </a:lnTo>
                  <a:lnTo>
                    <a:pt x="1123" y="5114"/>
                  </a:lnTo>
                  <a:lnTo>
                    <a:pt x="915" y="4927"/>
                  </a:lnTo>
                  <a:lnTo>
                    <a:pt x="728" y="4740"/>
                  </a:lnTo>
                  <a:lnTo>
                    <a:pt x="541" y="4532"/>
                  </a:lnTo>
                  <a:lnTo>
                    <a:pt x="395" y="4303"/>
                  </a:lnTo>
                  <a:lnTo>
                    <a:pt x="271" y="4054"/>
                  </a:lnTo>
                  <a:lnTo>
                    <a:pt x="167" y="3784"/>
                  </a:lnTo>
                  <a:lnTo>
                    <a:pt x="83" y="3513"/>
                  </a:lnTo>
                  <a:lnTo>
                    <a:pt x="21" y="3222"/>
                  </a:lnTo>
                  <a:lnTo>
                    <a:pt x="21" y="3222"/>
                  </a:lnTo>
                  <a:lnTo>
                    <a:pt x="0" y="2931"/>
                  </a:lnTo>
                  <a:lnTo>
                    <a:pt x="0" y="2661"/>
                  </a:lnTo>
                  <a:lnTo>
                    <a:pt x="42" y="2370"/>
                  </a:lnTo>
                  <a:lnTo>
                    <a:pt x="83" y="2100"/>
                  </a:lnTo>
                  <a:lnTo>
                    <a:pt x="167" y="1829"/>
                  </a:lnTo>
                  <a:lnTo>
                    <a:pt x="291" y="1580"/>
                  </a:lnTo>
                  <a:lnTo>
                    <a:pt x="416" y="1351"/>
                  </a:lnTo>
                  <a:lnTo>
                    <a:pt x="582" y="1123"/>
                  </a:lnTo>
                  <a:lnTo>
                    <a:pt x="749" y="915"/>
                  </a:lnTo>
                  <a:lnTo>
                    <a:pt x="936" y="728"/>
                  </a:lnTo>
                  <a:lnTo>
                    <a:pt x="1164" y="541"/>
                  </a:lnTo>
                  <a:lnTo>
                    <a:pt x="1393" y="395"/>
                  </a:lnTo>
                  <a:lnTo>
                    <a:pt x="1622" y="270"/>
                  </a:lnTo>
                  <a:lnTo>
                    <a:pt x="1892" y="146"/>
                  </a:lnTo>
                  <a:lnTo>
                    <a:pt x="2162" y="62"/>
                  </a:lnTo>
                  <a:lnTo>
                    <a:pt x="2453" y="21"/>
                  </a:lnTo>
                  <a:lnTo>
                    <a:pt x="2453" y="21"/>
                  </a:lnTo>
                  <a:close/>
                  <a:moveTo>
                    <a:pt x="2599" y="1102"/>
                  </a:moveTo>
                  <a:lnTo>
                    <a:pt x="2599" y="1102"/>
                  </a:lnTo>
                  <a:lnTo>
                    <a:pt x="2599" y="1102"/>
                  </a:lnTo>
                  <a:lnTo>
                    <a:pt x="2433" y="1143"/>
                  </a:lnTo>
                  <a:lnTo>
                    <a:pt x="2266" y="1185"/>
                  </a:lnTo>
                  <a:lnTo>
                    <a:pt x="2100" y="1268"/>
                  </a:lnTo>
                  <a:lnTo>
                    <a:pt x="1954" y="1331"/>
                  </a:lnTo>
                  <a:lnTo>
                    <a:pt x="1809" y="1435"/>
                  </a:lnTo>
                  <a:lnTo>
                    <a:pt x="1684" y="1538"/>
                  </a:lnTo>
                  <a:lnTo>
                    <a:pt x="1559" y="1663"/>
                  </a:lnTo>
                  <a:lnTo>
                    <a:pt x="1455" y="1788"/>
                  </a:lnTo>
                  <a:lnTo>
                    <a:pt x="1352" y="1933"/>
                  </a:lnTo>
                  <a:lnTo>
                    <a:pt x="1268" y="2079"/>
                  </a:lnTo>
                  <a:lnTo>
                    <a:pt x="1206" y="2224"/>
                  </a:lnTo>
                  <a:lnTo>
                    <a:pt x="1164" y="2391"/>
                  </a:lnTo>
                  <a:lnTo>
                    <a:pt x="1123" y="2557"/>
                  </a:lnTo>
                  <a:lnTo>
                    <a:pt x="1102" y="2723"/>
                  </a:lnTo>
                  <a:lnTo>
                    <a:pt x="1102" y="2890"/>
                  </a:lnTo>
                  <a:lnTo>
                    <a:pt x="1123" y="3077"/>
                  </a:lnTo>
                  <a:lnTo>
                    <a:pt x="1123" y="3077"/>
                  </a:lnTo>
                  <a:lnTo>
                    <a:pt x="1144" y="3243"/>
                  </a:lnTo>
                  <a:lnTo>
                    <a:pt x="1206" y="3430"/>
                  </a:lnTo>
                  <a:lnTo>
                    <a:pt x="1268" y="3576"/>
                  </a:lnTo>
                  <a:lnTo>
                    <a:pt x="1352" y="3721"/>
                  </a:lnTo>
                  <a:lnTo>
                    <a:pt x="1435" y="3867"/>
                  </a:lnTo>
                  <a:lnTo>
                    <a:pt x="1539" y="4012"/>
                  </a:lnTo>
                  <a:lnTo>
                    <a:pt x="1663" y="4116"/>
                  </a:lnTo>
                  <a:lnTo>
                    <a:pt x="1788" y="4220"/>
                  </a:lnTo>
                  <a:lnTo>
                    <a:pt x="1934" y="4324"/>
                  </a:lnTo>
                  <a:lnTo>
                    <a:pt x="2079" y="4407"/>
                  </a:lnTo>
                  <a:lnTo>
                    <a:pt x="2225" y="4470"/>
                  </a:lnTo>
                  <a:lnTo>
                    <a:pt x="2391" y="4532"/>
                  </a:lnTo>
                  <a:lnTo>
                    <a:pt x="2557" y="4553"/>
                  </a:lnTo>
                  <a:lnTo>
                    <a:pt x="2724" y="4574"/>
                  </a:lnTo>
                  <a:lnTo>
                    <a:pt x="2911" y="4574"/>
                  </a:lnTo>
                  <a:lnTo>
                    <a:pt x="3077" y="4574"/>
                  </a:lnTo>
                  <a:lnTo>
                    <a:pt x="3077" y="4574"/>
                  </a:lnTo>
                  <a:lnTo>
                    <a:pt x="3264" y="4532"/>
                  </a:lnTo>
                  <a:lnTo>
                    <a:pt x="3430" y="4490"/>
                  </a:lnTo>
                  <a:lnTo>
                    <a:pt x="3576" y="4428"/>
                  </a:lnTo>
                  <a:lnTo>
                    <a:pt x="3742" y="4345"/>
                  </a:lnTo>
                  <a:lnTo>
                    <a:pt x="3867" y="4241"/>
                  </a:lnTo>
                  <a:lnTo>
                    <a:pt x="4012" y="4137"/>
                  </a:lnTo>
                  <a:lnTo>
                    <a:pt x="4116" y="4012"/>
                  </a:lnTo>
                  <a:lnTo>
                    <a:pt x="4241" y="3888"/>
                  </a:lnTo>
                  <a:lnTo>
                    <a:pt x="4324" y="3763"/>
                  </a:lnTo>
                  <a:lnTo>
                    <a:pt x="4407" y="3617"/>
                  </a:lnTo>
                  <a:lnTo>
                    <a:pt x="4470" y="3451"/>
                  </a:lnTo>
                  <a:lnTo>
                    <a:pt x="4532" y="3285"/>
                  </a:lnTo>
                  <a:lnTo>
                    <a:pt x="4553" y="3118"/>
                  </a:lnTo>
                  <a:lnTo>
                    <a:pt x="4574" y="2952"/>
                  </a:lnTo>
                  <a:lnTo>
                    <a:pt x="4595" y="2786"/>
                  </a:lnTo>
                  <a:lnTo>
                    <a:pt x="4574" y="2599"/>
                  </a:lnTo>
                  <a:lnTo>
                    <a:pt x="4574" y="2599"/>
                  </a:lnTo>
                  <a:lnTo>
                    <a:pt x="4532" y="2432"/>
                  </a:lnTo>
                  <a:lnTo>
                    <a:pt x="4491" y="2266"/>
                  </a:lnTo>
                  <a:lnTo>
                    <a:pt x="4428" y="2100"/>
                  </a:lnTo>
                  <a:lnTo>
                    <a:pt x="4345" y="1954"/>
                  </a:lnTo>
                  <a:lnTo>
                    <a:pt x="4241" y="1809"/>
                  </a:lnTo>
                  <a:lnTo>
                    <a:pt x="4137" y="1684"/>
                  </a:lnTo>
                  <a:lnTo>
                    <a:pt x="4033" y="1559"/>
                  </a:lnTo>
                  <a:lnTo>
                    <a:pt x="3888" y="1455"/>
                  </a:lnTo>
                  <a:lnTo>
                    <a:pt x="3763" y="1351"/>
                  </a:lnTo>
                  <a:lnTo>
                    <a:pt x="3617" y="1268"/>
                  </a:lnTo>
                  <a:lnTo>
                    <a:pt x="3451" y="1206"/>
                  </a:lnTo>
                  <a:lnTo>
                    <a:pt x="3306" y="1164"/>
                  </a:lnTo>
                  <a:lnTo>
                    <a:pt x="3119" y="1123"/>
                  </a:lnTo>
                  <a:lnTo>
                    <a:pt x="2952" y="1102"/>
                  </a:lnTo>
                  <a:lnTo>
                    <a:pt x="2786" y="1102"/>
                  </a:lnTo>
                  <a:lnTo>
                    <a:pt x="2599" y="1102"/>
                  </a:lnTo>
                  <a:lnTo>
                    <a:pt x="2599" y="1102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28"/>
            <p:cNvSpPr/>
            <p:nvPr/>
          </p:nvSpPr>
          <p:spPr>
            <a:xfrm>
              <a:off x="6036475" y="2008675"/>
              <a:ext cx="87325" cy="115400"/>
            </a:xfrm>
            <a:custGeom>
              <a:avLst/>
              <a:gdLst/>
              <a:ahLst/>
              <a:cxnLst/>
              <a:rect l="l" t="t" r="r" b="b"/>
              <a:pathLst>
                <a:path w="3493" h="4616" extrusionOk="0">
                  <a:moveTo>
                    <a:pt x="582" y="1435"/>
                  </a:moveTo>
                  <a:lnTo>
                    <a:pt x="582" y="1435"/>
                  </a:lnTo>
                  <a:lnTo>
                    <a:pt x="561" y="1643"/>
                  </a:lnTo>
                  <a:lnTo>
                    <a:pt x="561" y="1851"/>
                  </a:lnTo>
                  <a:lnTo>
                    <a:pt x="582" y="2246"/>
                  </a:lnTo>
                  <a:lnTo>
                    <a:pt x="624" y="2620"/>
                  </a:lnTo>
                  <a:lnTo>
                    <a:pt x="644" y="2994"/>
                  </a:lnTo>
                  <a:lnTo>
                    <a:pt x="644" y="3181"/>
                  </a:lnTo>
                  <a:lnTo>
                    <a:pt x="624" y="3368"/>
                  </a:lnTo>
                  <a:lnTo>
                    <a:pt x="582" y="3555"/>
                  </a:lnTo>
                  <a:lnTo>
                    <a:pt x="520" y="3763"/>
                  </a:lnTo>
                  <a:lnTo>
                    <a:pt x="437" y="3971"/>
                  </a:lnTo>
                  <a:lnTo>
                    <a:pt x="333" y="4179"/>
                  </a:lnTo>
                  <a:lnTo>
                    <a:pt x="187" y="4387"/>
                  </a:lnTo>
                  <a:lnTo>
                    <a:pt x="0" y="4616"/>
                  </a:lnTo>
                  <a:lnTo>
                    <a:pt x="0" y="4616"/>
                  </a:lnTo>
                  <a:lnTo>
                    <a:pt x="561" y="4387"/>
                  </a:lnTo>
                  <a:lnTo>
                    <a:pt x="873" y="4241"/>
                  </a:lnTo>
                  <a:lnTo>
                    <a:pt x="1164" y="4096"/>
                  </a:lnTo>
                  <a:lnTo>
                    <a:pt x="1476" y="3930"/>
                  </a:lnTo>
                  <a:lnTo>
                    <a:pt x="1767" y="3743"/>
                  </a:lnTo>
                  <a:lnTo>
                    <a:pt x="2037" y="3555"/>
                  </a:lnTo>
                  <a:lnTo>
                    <a:pt x="2308" y="3327"/>
                  </a:lnTo>
                  <a:lnTo>
                    <a:pt x="2557" y="3119"/>
                  </a:lnTo>
                  <a:lnTo>
                    <a:pt x="2786" y="2869"/>
                  </a:lnTo>
                  <a:lnTo>
                    <a:pt x="2994" y="2599"/>
                  </a:lnTo>
                  <a:lnTo>
                    <a:pt x="3160" y="2329"/>
                  </a:lnTo>
                  <a:lnTo>
                    <a:pt x="3305" y="2059"/>
                  </a:lnTo>
                  <a:lnTo>
                    <a:pt x="3409" y="1747"/>
                  </a:lnTo>
                  <a:lnTo>
                    <a:pt x="3472" y="1435"/>
                  </a:lnTo>
                  <a:lnTo>
                    <a:pt x="3493" y="1102"/>
                  </a:lnTo>
                  <a:lnTo>
                    <a:pt x="3493" y="1102"/>
                  </a:lnTo>
                  <a:lnTo>
                    <a:pt x="3472" y="978"/>
                  </a:lnTo>
                  <a:lnTo>
                    <a:pt x="3451" y="853"/>
                  </a:lnTo>
                  <a:lnTo>
                    <a:pt x="3430" y="749"/>
                  </a:lnTo>
                  <a:lnTo>
                    <a:pt x="3368" y="645"/>
                  </a:lnTo>
                  <a:lnTo>
                    <a:pt x="3305" y="541"/>
                  </a:lnTo>
                  <a:lnTo>
                    <a:pt x="3243" y="458"/>
                  </a:lnTo>
                  <a:lnTo>
                    <a:pt x="3077" y="292"/>
                  </a:lnTo>
                  <a:lnTo>
                    <a:pt x="2869" y="167"/>
                  </a:lnTo>
                  <a:lnTo>
                    <a:pt x="2640" y="63"/>
                  </a:lnTo>
                  <a:lnTo>
                    <a:pt x="2391" y="1"/>
                  </a:lnTo>
                  <a:lnTo>
                    <a:pt x="2141" y="1"/>
                  </a:lnTo>
                  <a:lnTo>
                    <a:pt x="1892" y="1"/>
                  </a:lnTo>
                  <a:lnTo>
                    <a:pt x="1642" y="63"/>
                  </a:lnTo>
                  <a:lnTo>
                    <a:pt x="1393" y="167"/>
                  </a:lnTo>
                  <a:lnTo>
                    <a:pt x="1268" y="250"/>
                  </a:lnTo>
                  <a:lnTo>
                    <a:pt x="1164" y="333"/>
                  </a:lnTo>
                  <a:lnTo>
                    <a:pt x="1060" y="416"/>
                  </a:lnTo>
                  <a:lnTo>
                    <a:pt x="977" y="520"/>
                  </a:lnTo>
                  <a:lnTo>
                    <a:pt x="873" y="645"/>
                  </a:lnTo>
                  <a:lnTo>
                    <a:pt x="811" y="770"/>
                  </a:lnTo>
                  <a:lnTo>
                    <a:pt x="728" y="915"/>
                  </a:lnTo>
                  <a:lnTo>
                    <a:pt x="665" y="1082"/>
                  </a:lnTo>
                  <a:lnTo>
                    <a:pt x="624" y="1248"/>
                  </a:lnTo>
                  <a:lnTo>
                    <a:pt x="582" y="1435"/>
                  </a:lnTo>
                  <a:lnTo>
                    <a:pt x="582" y="14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827" name="Google Shape;1827;p28"/>
          <p:cNvSpPr txBox="1"/>
          <p:nvPr/>
        </p:nvSpPr>
        <p:spPr>
          <a:xfrm>
            <a:off x="605333" y="1380267"/>
            <a:ext cx="8916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>
                <a:solidFill>
                  <a:srgbClr val="4B93FB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2400" b="1" kern="0">
              <a:solidFill>
                <a:srgbClr val="4B93FB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9" name="Google Shape;1829;p28"/>
          <p:cNvSpPr txBox="1"/>
          <p:nvPr/>
        </p:nvSpPr>
        <p:spPr>
          <a:xfrm>
            <a:off x="10677831" y="1380267"/>
            <a:ext cx="893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400" b="1" kern="0">
                <a:solidFill>
                  <a:srgbClr val="5F72F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2400" b="1" kern="0">
              <a:solidFill>
                <a:srgbClr val="5F72F8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1" name="Google Shape;1831;p28"/>
          <p:cNvSpPr txBox="1"/>
          <p:nvPr/>
        </p:nvSpPr>
        <p:spPr>
          <a:xfrm>
            <a:off x="606841" y="4484800"/>
            <a:ext cx="8916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42A4FC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2400" b="1" kern="0" dirty="0">
              <a:solidFill>
                <a:srgbClr val="42A4FC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32" name="Google Shape;1832;p28"/>
          <p:cNvSpPr txBox="1"/>
          <p:nvPr/>
        </p:nvSpPr>
        <p:spPr>
          <a:xfrm>
            <a:off x="10689083" y="4484800"/>
            <a:ext cx="893200" cy="5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 defTabSz="1219170">
              <a:buClr>
                <a:srgbClr val="000000"/>
              </a:buClr>
            </a:pPr>
            <a:r>
              <a:rPr lang="en" sz="2400" b="1" kern="0" dirty="0">
                <a:solidFill>
                  <a:srgbClr val="5583F9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2400" b="1" kern="0" dirty="0">
              <a:solidFill>
                <a:srgbClr val="5583F9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B03A8-A975-4694-98BC-66F570E4B61E}"/>
              </a:ext>
            </a:extLst>
          </p:cNvPr>
          <p:cNvSpPr/>
          <p:nvPr/>
        </p:nvSpPr>
        <p:spPr>
          <a:xfrm>
            <a:off x="4694146" y="314857"/>
            <a:ext cx="27238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Katalon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14DDE-D105-48A4-9336-03EC93C23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560" y="3119304"/>
            <a:ext cx="16764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9D332-81D8-441B-95AC-9C0684300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87503">
            <a:off x="3466892" y="1990770"/>
            <a:ext cx="857250" cy="819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5ECE4-EB16-4341-90CA-B252A606F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65454">
            <a:off x="6920948" y="1806484"/>
            <a:ext cx="1381125" cy="838200"/>
          </a:xfrm>
          <a:prstGeom prst="rect">
            <a:avLst/>
          </a:prstGeom>
        </p:spPr>
      </p:pic>
      <p:pic>
        <p:nvPicPr>
          <p:cNvPr id="1026" name="Picture 2" descr="Download Arrow Png Image - Arrow Png PNG Image with No Background -  PNGkey.com">
            <a:extLst>
              <a:ext uri="{FF2B5EF4-FFF2-40B4-BE49-F238E27FC236}">
                <a16:creationId xmlns:a16="http://schemas.microsoft.com/office/drawing/2014/main" id="{D97C4727-BC11-4199-A7FD-053A95EF7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420504" flipH="1">
            <a:off x="3944646" y="2817143"/>
            <a:ext cx="867964" cy="73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 descr="Download Arrow Png Image - Arrow Png PNG Image with No Background -  PNGkey.com">
            <a:extLst>
              <a:ext uri="{FF2B5EF4-FFF2-40B4-BE49-F238E27FC236}">
                <a16:creationId xmlns:a16="http://schemas.microsoft.com/office/drawing/2014/main" id="{198459AF-8121-480D-9CB0-FA8C7E2C7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79496">
            <a:off x="6456925" y="2712316"/>
            <a:ext cx="867964" cy="73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2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961" name="Google Shape;1961;p42"/>
          <p:cNvSpPr/>
          <p:nvPr/>
        </p:nvSpPr>
        <p:spPr>
          <a:xfrm>
            <a:off x="10642574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8DB738-3CD2-4007-AF8D-094CAA6D0CAF}"/>
              </a:ext>
            </a:extLst>
          </p:cNvPr>
          <p:cNvSpPr/>
          <p:nvPr/>
        </p:nvSpPr>
        <p:spPr>
          <a:xfrm>
            <a:off x="3013573" y="419408"/>
            <a:ext cx="61648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Relevant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C35B6-911D-473B-990E-3BD91EE5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2081212"/>
            <a:ext cx="6810375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2"/>
          <p:cNvSpPr/>
          <p:nvPr/>
        </p:nvSpPr>
        <p:spPr>
          <a:xfrm rot="10800000">
            <a:off x="-26" y="25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1961" name="Google Shape;1961;p42"/>
          <p:cNvSpPr/>
          <p:nvPr/>
        </p:nvSpPr>
        <p:spPr>
          <a:xfrm>
            <a:off x="10642574" y="5976958"/>
            <a:ext cx="1549428" cy="881047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8DB738-3CD2-4007-AF8D-094CAA6D0CAF}"/>
              </a:ext>
            </a:extLst>
          </p:cNvPr>
          <p:cNvSpPr/>
          <p:nvPr/>
        </p:nvSpPr>
        <p:spPr>
          <a:xfrm>
            <a:off x="676276" y="419408"/>
            <a:ext cx="1176337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What are the features of </a:t>
            </a:r>
            <a:r>
              <a:rPr lang="en-US" sz="5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Katalon</a:t>
            </a:r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0D0DE-A1CA-446E-833E-80AA3B9C2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1821523"/>
            <a:ext cx="5448300" cy="3676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87768-2EFF-46E5-B56E-624474278775}"/>
              </a:ext>
            </a:extLst>
          </p:cNvPr>
          <p:cNvSpPr txBox="1"/>
          <p:nvPr/>
        </p:nvSpPr>
        <p:spPr>
          <a:xfrm>
            <a:off x="6238875" y="2181225"/>
            <a:ext cx="581025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test cases quickly and simply, support Manual and Scripting modes.</a:t>
            </a:r>
            <a:endParaRPr lang="en-US" sz="2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Codeless.</a:t>
            </a:r>
            <a:endParaRPr lang="en-US" sz="2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Data-Driven Testing.</a:t>
            </a:r>
            <a:endParaRPr lang="en-US" sz="2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Support run from the command line, CI/CD integration.</a:t>
            </a:r>
            <a:endParaRPr lang="en-US" sz="2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Built-in keywords available for Web, API, mobile, desktop application</a:t>
            </a:r>
            <a:endParaRPr lang="en-US" sz="2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0508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7"/>
          <p:cNvSpPr txBox="1">
            <a:spLocks noGrp="1"/>
          </p:cNvSpPr>
          <p:nvPr>
            <p:ph type="title"/>
          </p:nvPr>
        </p:nvSpPr>
        <p:spPr>
          <a:xfrm>
            <a:off x="193040" y="3490517"/>
            <a:ext cx="7871600" cy="1505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100"/>
            </a:pPr>
            <a:r>
              <a:rPr lang="en-US" dirty="0"/>
              <a:t>http://fptbookstore.slimair.cool/</a:t>
            </a:r>
            <a:endParaRPr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2CFE233-66ED-4CE3-9249-9E2364914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560" y="4243317"/>
            <a:ext cx="2438400" cy="239077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C2E46CF-DFCD-4C9A-B709-15D5A8043059}"/>
              </a:ext>
            </a:extLst>
          </p:cNvPr>
          <p:cNvSpPr/>
          <p:nvPr/>
        </p:nvSpPr>
        <p:spPr>
          <a:xfrm>
            <a:off x="984556" y="700937"/>
            <a:ext cx="557101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Web Application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for Testing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ED47BA-D3D6-4090-8691-401DF0C9832E}"/>
              </a:ext>
            </a:extLst>
          </p:cNvPr>
          <p:cNvSpPr/>
          <p:nvPr/>
        </p:nvSpPr>
        <p:spPr>
          <a:xfrm rot="20412594">
            <a:off x="7471939" y="5325173"/>
            <a:ext cx="1935145" cy="553998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 here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C73BDC-A657-442A-9199-66CFE8585A54}"/>
              </a:ext>
            </a:extLst>
          </p:cNvPr>
          <p:cNvSpPr/>
          <p:nvPr/>
        </p:nvSpPr>
        <p:spPr>
          <a:xfrm>
            <a:off x="302830" y="2706717"/>
            <a:ext cx="52629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5400" b="1" i="0" u="none" strike="noStrike" kern="0" cap="none" spc="0" normalizeH="0" baseline="0" noProof="0" dirty="0">
                <a:ln w="13462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dist="38100" dir="2700000" algn="bl" rotWithShape="0">
                    <a:srgbClr val="5583F9"/>
                  </a:outerShdw>
                </a:effectLst>
                <a:uLnTx/>
                <a:uFillTx/>
              </a:rPr>
              <a:t>Demo Katalon: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5400" b="1" i="0" u="none" strike="noStrike" kern="0" cap="none" spc="0" normalizeH="0" baseline="0" noProof="0" dirty="0">
                <a:ln w="13462">
                  <a:solidFill>
                    <a:srgbClr val="FFFFFF"/>
                  </a:solidFill>
                  <a:prstDash val="solid"/>
                </a:ln>
                <a:solidFill>
                  <a:srgbClr val="000000">
                    <a:lumMod val="85000"/>
                    <a:lumOff val="15000"/>
                  </a:srgbClr>
                </a:solidFill>
                <a:effectLst>
                  <a:outerShdw dist="38100" dir="2700000" algn="bl" rotWithShape="0">
                    <a:srgbClr val="5583F9"/>
                  </a:outerShdw>
                </a:effectLst>
                <a:uLnTx/>
                <a:uFillTx/>
              </a:rPr>
              <a:t>Screenshot</a:t>
            </a:r>
            <a:endParaRPr kumimoji="0" lang="en-US" sz="5400" b="1" i="0" u="none" strike="noStrike" kern="0" cap="none" spc="0" normalizeH="0" baseline="0" noProof="0" dirty="0">
              <a:ln w="13462">
                <a:solidFill>
                  <a:srgbClr val="FFFFFF"/>
                </a:solidFill>
                <a:prstDash val="solid"/>
              </a:ln>
              <a:solidFill>
                <a:srgbClr val="000000">
                  <a:lumMod val="85000"/>
                  <a:lumOff val="15000"/>
                </a:srgbClr>
              </a:solidFill>
              <a:effectLst>
                <a:outerShdw dist="38100" dir="2700000" algn="bl" rotWithShape="0">
                  <a:srgbClr val="5583F9"/>
                </a:outerShdw>
              </a:effectLst>
              <a:uLnTx/>
              <a:uFillTx/>
            </a:endParaRPr>
          </a:p>
        </p:txBody>
      </p:sp>
      <p:grpSp>
        <p:nvGrpSpPr>
          <p:cNvPr id="5" name="Google Shape;3505;p77">
            <a:extLst>
              <a:ext uri="{FF2B5EF4-FFF2-40B4-BE49-F238E27FC236}">
                <a16:creationId xmlns:a16="http://schemas.microsoft.com/office/drawing/2014/main" id="{2AAE67B2-E46E-4CCE-A719-0F5BAFDF675C}"/>
              </a:ext>
            </a:extLst>
          </p:cNvPr>
          <p:cNvGrpSpPr/>
          <p:nvPr/>
        </p:nvGrpSpPr>
        <p:grpSpPr>
          <a:xfrm>
            <a:off x="6153647" y="2128253"/>
            <a:ext cx="6038353" cy="4665580"/>
            <a:chOff x="692775" y="3213971"/>
            <a:chExt cx="1784582" cy="1378870"/>
          </a:xfrm>
        </p:grpSpPr>
        <p:sp>
          <p:nvSpPr>
            <p:cNvPr id="6" name="Google Shape;3506;p77">
              <a:extLst>
                <a:ext uri="{FF2B5EF4-FFF2-40B4-BE49-F238E27FC236}">
                  <a16:creationId xmlns:a16="http://schemas.microsoft.com/office/drawing/2014/main" id="{E8DBE4CE-475E-47DF-82F4-FF212939E45A}"/>
                </a:ext>
              </a:extLst>
            </p:cNvPr>
            <p:cNvSpPr/>
            <p:nvPr/>
          </p:nvSpPr>
          <p:spPr>
            <a:xfrm>
              <a:off x="1201327" y="4338198"/>
              <a:ext cx="273610" cy="218102"/>
            </a:xfrm>
            <a:custGeom>
              <a:avLst/>
              <a:gdLst/>
              <a:ahLst/>
              <a:cxnLst/>
              <a:rect l="l" t="t" r="r" b="b"/>
              <a:pathLst>
                <a:path w="8148" h="6495" extrusionOk="0">
                  <a:moveTo>
                    <a:pt x="2718" y="0"/>
                  </a:moveTo>
                  <a:cubicBezTo>
                    <a:pt x="2611" y="0"/>
                    <a:pt x="2499" y="21"/>
                    <a:pt x="2382" y="64"/>
                  </a:cubicBezTo>
                  <a:cubicBezTo>
                    <a:pt x="644" y="707"/>
                    <a:pt x="3131" y="4026"/>
                    <a:pt x="3469" y="4464"/>
                  </a:cubicBezTo>
                  <a:lnTo>
                    <a:pt x="3469" y="4464"/>
                  </a:lnTo>
                  <a:cubicBezTo>
                    <a:pt x="2999" y="3874"/>
                    <a:pt x="2073" y="3124"/>
                    <a:pt x="1338" y="3124"/>
                  </a:cubicBezTo>
                  <a:cubicBezTo>
                    <a:pt x="993" y="3124"/>
                    <a:pt x="690" y="3289"/>
                    <a:pt x="496" y="3714"/>
                  </a:cubicBezTo>
                  <a:cubicBezTo>
                    <a:pt x="231" y="4306"/>
                    <a:pt x="799" y="4862"/>
                    <a:pt x="1536" y="5298"/>
                  </a:cubicBezTo>
                  <a:cubicBezTo>
                    <a:pt x="1286" y="5240"/>
                    <a:pt x="1037" y="5196"/>
                    <a:pt x="834" y="5196"/>
                  </a:cubicBezTo>
                  <a:cubicBezTo>
                    <a:pt x="653" y="5196"/>
                    <a:pt x="510" y="5231"/>
                    <a:pt x="436" y="5322"/>
                  </a:cubicBezTo>
                  <a:cubicBezTo>
                    <a:pt x="1" y="5842"/>
                    <a:pt x="883" y="6458"/>
                    <a:pt x="2575" y="6494"/>
                  </a:cubicBezTo>
                  <a:cubicBezTo>
                    <a:pt x="2601" y="6495"/>
                    <a:pt x="2626" y="6495"/>
                    <a:pt x="2651" y="6495"/>
                  </a:cubicBezTo>
                  <a:cubicBezTo>
                    <a:pt x="3206" y="6495"/>
                    <a:pt x="3500" y="6367"/>
                    <a:pt x="3639" y="6216"/>
                  </a:cubicBezTo>
                  <a:lnTo>
                    <a:pt x="3675" y="6216"/>
                  </a:lnTo>
                  <a:lnTo>
                    <a:pt x="7821" y="6410"/>
                  </a:lnTo>
                  <a:lnTo>
                    <a:pt x="7821" y="6410"/>
                  </a:lnTo>
                  <a:lnTo>
                    <a:pt x="7193" y="4270"/>
                  </a:lnTo>
                  <a:cubicBezTo>
                    <a:pt x="7193" y="4270"/>
                    <a:pt x="8147" y="221"/>
                    <a:pt x="6141" y="40"/>
                  </a:cubicBezTo>
                  <a:cubicBezTo>
                    <a:pt x="6094" y="35"/>
                    <a:pt x="6049" y="33"/>
                    <a:pt x="6006" y="33"/>
                  </a:cubicBezTo>
                  <a:cubicBezTo>
                    <a:pt x="4268" y="33"/>
                    <a:pt x="4727" y="3423"/>
                    <a:pt x="4797" y="3890"/>
                  </a:cubicBezTo>
                  <a:lnTo>
                    <a:pt x="4797" y="3890"/>
                  </a:lnTo>
                  <a:cubicBezTo>
                    <a:pt x="4726" y="3428"/>
                    <a:pt x="4114" y="0"/>
                    <a:pt x="2718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07;p77">
              <a:extLst>
                <a:ext uri="{FF2B5EF4-FFF2-40B4-BE49-F238E27FC236}">
                  <a16:creationId xmlns:a16="http://schemas.microsoft.com/office/drawing/2014/main" id="{2F35103C-5BCE-48C2-BE0F-03900A7FB5A7}"/>
                </a:ext>
              </a:extLst>
            </p:cNvPr>
            <p:cNvSpPr/>
            <p:nvPr/>
          </p:nvSpPr>
          <p:spPr>
            <a:xfrm>
              <a:off x="1201327" y="4319627"/>
              <a:ext cx="273610" cy="237075"/>
            </a:xfrm>
            <a:custGeom>
              <a:avLst/>
              <a:gdLst/>
              <a:ahLst/>
              <a:cxnLst/>
              <a:rect l="l" t="t" r="r" b="b"/>
              <a:pathLst>
                <a:path w="8148" h="7060" extrusionOk="0">
                  <a:moveTo>
                    <a:pt x="7821" y="6963"/>
                  </a:moveTo>
                  <a:lnTo>
                    <a:pt x="7193" y="4823"/>
                  </a:lnTo>
                  <a:cubicBezTo>
                    <a:pt x="7193" y="4823"/>
                    <a:pt x="8147" y="774"/>
                    <a:pt x="6141" y="593"/>
                  </a:cubicBezTo>
                  <a:cubicBezTo>
                    <a:pt x="4219" y="412"/>
                    <a:pt x="4739" y="4062"/>
                    <a:pt x="4799" y="4461"/>
                  </a:cubicBezTo>
                  <a:cubicBezTo>
                    <a:pt x="4739" y="4050"/>
                    <a:pt x="4038" y="1"/>
                    <a:pt x="2382" y="617"/>
                  </a:cubicBezTo>
                  <a:cubicBezTo>
                    <a:pt x="521" y="1306"/>
                    <a:pt x="3506" y="5065"/>
                    <a:pt x="3506" y="5065"/>
                  </a:cubicBezTo>
                  <a:cubicBezTo>
                    <a:pt x="2841" y="4195"/>
                    <a:pt x="1113" y="2914"/>
                    <a:pt x="496" y="4267"/>
                  </a:cubicBezTo>
                  <a:cubicBezTo>
                    <a:pt x="231" y="4859"/>
                    <a:pt x="799" y="5415"/>
                    <a:pt x="1536" y="5851"/>
                  </a:cubicBezTo>
                  <a:cubicBezTo>
                    <a:pt x="1064" y="5742"/>
                    <a:pt x="593" y="5681"/>
                    <a:pt x="436" y="5875"/>
                  </a:cubicBezTo>
                  <a:cubicBezTo>
                    <a:pt x="1" y="6395"/>
                    <a:pt x="883" y="7011"/>
                    <a:pt x="2575" y="7047"/>
                  </a:cubicBezTo>
                  <a:cubicBezTo>
                    <a:pt x="3180" y="7059"/>
                    <a:pt x="3494" y="6926"/>
                    <a:pt x="3639" y="6769"/>
                  </a:cubicBezTo>
                  <a:lnTo>
                    <a:pt x="3675" y="67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08;p77">
              <a:extLst>
                <a:ext uri="{FF2B5EF4-FFF2-40B4-BE49-F238E27FC236}">
                  <a16:creationId xmlns:a16="http://schemas.microsoft.com/office/drawing/2014/main" id="{63DABBB0-42DA-4947-A85A-58F3FF15E1EC}"/>
                </a:ext>
              </a:extLst>
            </p:cNvPr>
            <p:cNvSpPr/>
            <p:nvPr/>
          </p:nvSpPr>
          <p:spPr>
            <a:xfrm>
              <a:off x="1289813" y="4458451"/>
              <a:ext cx="162796" cy="99867"/>
            </a:xfrm>
            <a:custGeom>
              <a:avLst/>
              <a:gdLst/>
              <a:ahLst/>
              <a:cxnLst/>
              <a:rect l="l" t="t" r="r" b="b"/>
              <a:pathLst>
                <a:path w="4848" h="2974" extrusionOk="0">
                  <a:moveTo>
                    <a:pt x="2819" y="0"/>
                  </a:moveTo>
                  <a:cubicBezTo>
                    <a:pt x="2792" y="0"/>
                    <a:pt x="2763" y="4"/>
                    <a:pt x="2732" y="12"/>
                  </a:cubicBezTo>
                  <a:cubicBezTo>
                    <a:pt x="2176" y="169"/>
                    <a:pt x="2442" y="1233"/>
                    <a:pt x="2442" y="1233"/>
                  </a:cubicBezTo>
                  <a:cubicBezTo>
                    <a:pt x="2442" y="1233"/>
                    <a:pt x="2144" y="292"/>
                    <a:pt x="1580" y="292"/>
                  </a:cubicBezTo>
                  <a:cubicBezTo>
                    <a:pt x="1502" y="292"/>
                    <a:pt x="1419" y="310"/>
                    <a:pt x="1330" y="351"/>
                  </a:cubicBezTo>
                  <a:cubicBezTo>
                    <a:pt x="629" y="677"/>
                    <a:pt x="1439" y="1729"/>
                    <a:pt x="1439" y="1729"/>
                  </a:cubicBezTo>
                  <a:cubicBezTo>
                    <a:pt x="1439" y="1729"/>
                    <a:pt x="1072" y="1289"/>
                    <a:pt x="754" y="1289"/>
                  </a:cubicBezTo>
                  <a:cubicBezTo>
                    <a:pt x="660" y="1289"/>
                    <a:pt x="571" y="1327"/>
                    <a:pt x="496" y="1427"/>
                  </a:cubicBezTo>
                  <a:cubicBezTo>
                    <a:pt x="1" y="2128"/>
                    <a:pt x="2092" y="2937"/>
                    <a:pt x="2092" y="2937"/>
                  </a:cubicBezTo>
                  <a:lnTo>
                    <a:pt x="3675" y="2974"/>
                  </a:lnTo>
                  <a:cubicBezTo>
                    <a:pt x="3675" y="2974"/>
                    <a:pt x="4848" y="1584"/>
                    <a:pt x="4461" y="895"/>
                  </a:cubicBezTo>
                  <a:cubicBezTo>
                    <a:pt x="4340" y="674"/>
                    <a:pt x="4195" y="595"/>
                    <a:pt x="4051" y="595"/>
                  </a:cubicBezTo>
                  <a:cubicBezTo>
                    <a:pt x="3689" y="595"/>
                    <a:pt x="3325" y="1088"/>
                    <a:pt x="3325" y="1088"/>
                  </a:cubicBezTo>
                  <a:cubicBezTo>
                    <a:pt x="3325" y="1088"/>
                    <a:pt x="3282" y="0"/>
                    <a:pt x="28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09;p77">
              <a:extLst>
                <a:ext uri="{FF2B5EF4-FFF2-40B4-BE49-F238E27FC236}">
                  <a16:creationId xmlns:a16="http://schemas.microsoft.com/office/drawing/2014/main" id="{996837BA-59F3-4553-94CF-BEE8B48B0280}"/>
                </a:ext>
              </a:extLst>
            </p:cNvPr>
            <p:cNvSpPr/>
            <p:nvPr/>
          </p:nvSpPr>
          <p:spPr>
            <a:xfrm>
              <a:off x="1609270" y="4338198"/>
              <a:ext cx="275188" cy="219076"/>
            </a:xfrm>
            <a:custGeom>
              <a:avLst/>
              <a:gdLst/>
              <a:ahLst/>
              <a:cxnLst/>
              <a:rect l="l" t="t" r="r" b="b"/>
              <a:pathLst>
                <a:path w="8195" h="6524" extrusionOk="0">
                  <a:moveTo>
                    <a:pt x="5439" y="0"/>
                  </a:moveTo>
                  <a:cubicBezTo>
                    <a:pt x="4051" y="0"/>
                    <a:pt x="3447" y="3351"/>
                    <a:pt x="3366" y="3873"/>
                  </a:cubicBezTo>
                  <a:lnTo>
                    <a:pt x="3366" y="3873"/>
                  </a:lnTo>
                  <a:cubicBezTo>
                    <a:pt x="3442" y="3355"/>
                    <a:pt x="3860" y="33"/>
                    <a:pt x="2153" y="33"/>
                  </a:cubicBezTo>
                  <a:cubicBezTo>
                    <a:pt x="2109" y="33"/>
                    <a:pt x="2065" y="35"/>
                    <a:pt x="2019" y="40"/>
                  </a:cubicBezTo>
                  <a:cubicBezTo>
                    <a:pt x="0" y="221"/>
                    <a:pt x="326" y="6410"/>
                    <a:pt x="326" y="6410"/>
                  </a:cubicBezTo>
                  <a:cubicBezTo>
                    <a:pt x="326" y="6410"/>
                    <a:pt x="1885" y="6524"/>
                    <a:pt x="3602" y="6524"/>
                  </a:cubicBezTo>
                  <a:cubicBezTo>
                    <a:pt x="5672" y="6524"/>
                    <a:pt x="7972" y="6358"/>
                    <a:pt x="8038" y="5624"/>
                  </a:cubicBezTo>
                  <a:cubicBezTo>
                    <a:pt x="8063" y="5354"/>
                    <a:pt x="7653" y="5272"/>
                    <a:pt x="7177" y="5272"/>
                  </a:cubicBezTo>
                  <a:cubicBezTo>
                    <a:pt x="6971" y="5272"/>
                    <a:pt x="6752" y="5288"/>
                    <a:pt x="6551" y="5310"/>
                  </a:cubicBezTo>
                  <a:cubicBezTo>
                    <a:pt x="7434" y="4802"/>
                    <a:pt x="8195" y="4149"/>
                    <a:pt x="7905" y="3509"/>
                  </a:cubicBezTo>
                  <a:cubicBezTo>
                    <a:pt x="7730" y="3113"/>
                    <a:pt x="7440" y="2958"/>
                    <a:pt x="7099" y="2958"/>
                  </a:cubicBezTo>
                  <a:cubicBezTo>
                    <a:pt x="6274" y="2958"/>
                    <a:pt x="5153" y="3868"/>
                    <a:pt x="4661" y="4487"/>
                  </a:cubicBezTo>
                  <a:lnTo>
                    <a:pt x="4661" y="4487"/>
                  </a:lnTo>
                  <a:cubicBezTo>
                    <a:pt x="4919" y="4157"/>
                    <a:pt x="7549" y="720"/>
                    <a:pt x="5778" y="64"/>
                  </a:cubicBezTo>
                  <a:cubicBezTo>
                    <a:pt x="5660" y="21"/>
                    <a:pt x="5547" y="0"/>
                    <a:pt x="5439" y="0"/>
                  </a:cubicBezTo>
                  <a:close/>
                </a:path>
              </a:pathLst>
            </a:custGeom>
            <a:solidFill>
              <a:srgbClr val="78E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10;p77">
              <a:extLst>
                <a:ext uri="{FF2B5EF4-FFF2-40B4-BE49-F238E27FC236}">
                  <a16:creationId xmlns:a16="http://schemas.microsoft.com/office/drawing/2014/main" id="{B437DA8D-188E-4D08-90C4-D8B70C3BDD36}"/>
                </a:ext>
              </a:extLst>
            </p:cNvPr>
            <p:cNvSpPr/>
            <p:nvPr/>
          </p:nvSpPr>
          <p:spPr>
            <a:xfrm>
              <a:off x="1609270" y="4319627"/>
              <a:ext cx="275188" cy="252488"/>
            </a:xfrm>
            <a:custGeom>
              <a:avLst/>
              <a:gdLst/>
              <a:ahLst/>
              <a:cxnLst/>
              <a:rect l="l" t="t" r="r" b="b"/>
              <a:pathLst>
                <a:path w="8195" h="7519" extrusionOk="0">
                  <a:moveTo>
                    <a:pt x="8038" y="6177"/>
                  </a:moveTo>
                  <a:cubicBezTo>
                    <a:pt x="8074" y="5790"/>
                    <a:pt x="7216" y="5790"/>
                    <a:pt x="6551" y="5863"/>
                  </a:cubicBezTo>
                  <a:cubicBezTo>
                    <a:pt x="7434" y="5355"/>
                    <a:pt x="8195" y="4702"/>
                    <a:pt x="7905" y="4062"/>
                  </a:cubicBezTo>
                  <a:cubicBezTo>
                    <a:pt x="7301" y="2696"/>
                    <a:pt x="5318" y="4195"/>
                    <a:pt x="4641" y="5065"/>
                  </a:cubicBezTo>
                  <a:cubicBezTo>
                    <a:pt x="4641" y="5065"/>
                    <a:pt x="7639" y="1306"/>
                    <a:pt x="5778" y="617"/>
                  </a:cubicBezTo>
                  <a:cubicBezTo>
                    <a:pt x="4110" y="1"/>
                    <a:pt x="3421" y="4050"/>
                    <a:pt x="3360" y="4461"/>
                  </a:cubicBezTo>
                  <a:cubicBezTo>
                    <a:pt x="3421" y="4074"/>
                    <a:pt x="3928" y="412"/>
                    <a:pt x="2019" y="593"/>
                  </a:cubicBezTo>
                  <a:cubicBezTo>
                    <a:pt x="0" y="774"/>
                    <a:pt x="326" y="6963"/>
                    <a:pt x="326" y="6963"/>
                  </a:cubicBezTo>
                  <a:cubicBezTo>
                    <a:pt x="326" y="6963"/>
                    <a:pt x="7917" y="7519"/>
                    <a:pt x="8038" y="61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11;p77">
              <a:extLst>
                <a:ext uri="{FF2B5EF4-FFF2-40B4-BE49-F238E27FC236}">
                  <a16:creationId xmlns:a16="http://schemas.microsoft.com/office/drawing/2014/main" id="{223F6AC8-289A-43CF-B3F2-A14C6465B8FC}"/>
                </a:ext>
              </a:extLst>
            </p:cNvPr>
            <p:cNvSpPr/>
            <p:nvPr/>
          </p:nvSpPr>
          <p:spPr>
            <a:xfrm>
              <a:off x="1630359" y="4463253"/>
              <a:ext cx="163199" cy="99934"/>
            </a:xfrm>
            <a:custGeom>
              <a:avLst/>
              <a:gdLst/>
              <a:ahLst/>
              <a:cxnLst/>
              <a:rect l="l" t="t" r="r" b="b"/>
              <a:pathLst>
                <a:path w="4860" h="2976" extrusionOk="0">
                  <a:moveTo>
                    <a:pt x="2033" y="1"/>
                  </a:moveTo>
                  <a:cubicBezTo>
                    <a:pt x="1566" y="1"/>
                    <a:pt x="1524" y="1090"/>
                    <a:pt x="1524" y="1090"/>
                  </a:cubicBezTo>
                  <a:cubicBezTo>
                    <a:pt x="1524" y="1090"/>
                    <a:pt x="1156" y="592"/>
                    <a:pt x="793" y="592"/>
                  </a:cubicBezTo>
                  <a:cubicBezTo>
                    <a:pt x="650" y="592"/>
                    <a:pt x="507" y="670"/>
                    <a:pt x="387" y="885"/>
                  </a:cubicBezTo>
                  <a:cubicBezTo>
                    <a:pt x="1" y="1586"/>
                    <a:pt x="1173" y="2976"/>
                    <a:pt x="1173" y="2976"/>
                  </a:cubicBezTo>
                  <a:lnTo>
                    <a:pt x="2756" y="2939"/>
                  </a:lnTo>
                  <a:cubicBezTo>
                    <a:pt x="2756" y="2939"/>
                    <a:pt x="4860" y="2130"/>
                    <a:pt x="4352" y="1429"/>
                  </a:cubicBezTo>
                  <a:cubicBezTo>
                    <a:pt x="4280" y="1329"/>
                    <a:pt x="4192" y="1291"/>
                    <a:pt x="4099" y="1291"/>
                  </a:cubicBezTo>
                  <a:cubicBezTo>
                    <a:pt x="3784" y="1291"/>
                    <a:pt x="3409" y="1731"/>
                    <a:pt x="3409" y="1731"/>
                  </a:cubicBezTo>
                  <a:cubicBezTo>
                    <a:pt x="3409" y="1731"/>
                    <a:pt x="4231" y="679"/>
                    <a:pt x="3530" y="353"/>
                  </a:cubicBezTo>
                  <a:cubicBezTo>
                    <a:pt x="3440" y="312"/>
                    <a:pt x="3356" y="294"/>
                    <a:pt x="3276" y="294"/>
                  </a:cubicBezTo>
                  <a:cubicBezTo>
                    <a:pt x="2704" y="294"/>
                    <a:pt x="2406" y="1235"/>
                    <a:pt x="2406" y="1235"/>
                  </a:cubicBezTo>
                  <a:cubicBezTo>
                    <a:pt x="2406" y="1235"/>
                    <a:pt x="2672" y="159"/>
                    <a:pt x="2128" y="14"/>
                  </a:cubicBezTo>
                  <a:cubicBezTo>
                    <a:pt x="2095" y="5"/>
                    <a:pt x="2063" y="1"/>
                    <a:pt x="2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12;p77">
              <a:extLst>
                <a:ext uri="{FF2B5EF4-FFF2-40B4-BE49-F238E27FC236}">
                  <a16:creationId xmlns:a16="http://schemas.microsoft.com/office/drawing/2014/main" id="{D3A5AF55-57CF-40FA-9275-6231A9079A37}"/>
                </a:ext>
              </a:extLst>
            </p:cNvPr>
            <p:cNvSpPr/>
            <p:nvPr/>
          </p:nvSpPr>
          <p:spPr>
            <a:xfrm>
              <a:off x="746740" y="3965482"/>
              <a:ext cx="181466" cy="164206"/>
            </a:xfrm>
            <a:custGeom>
              <a:avLst/>
              <a:gdLst/>
              <a:ahLst/>
              <a:cxnLst/>
              <a:rect l="l" t="t" r="r" b="b"/>
              <a:pathLst>
                <a:path w="5404" h="4890" extrusionOk="0">
                  <a:moveTo>
                    <a:pt x="2989" y="416"/>
                  </a:moveTo>
                  <a:cubicBezTo>
                    <a:pt x="3020" y="416"/>
                    <a:pt x="3051" y="416"/>
                    <a:pt x="3083" y="418"/>
                  </a:cubicBezTo>
                  <a:cubicBezTo>
                    <a:pt x="4146" y="478"/>
                    <a:pt x="4992" y="1361"/>
                    <a:pt x="4992" y="2436"/>
                  </a:cubicBezTo>
                  <a:cubicBezTo>
                    <a:pt x="4992" y="2581"/>
                    <a:pt x="4980" y="2726"/>
                    <a:pt x="4944" y="2871"/>
                  </a:cubicBezTo>
                  <a:cubicBezTo>
                    <a:pt x="4750" y="3800"/>
                    <a:pt x="3918" y="4459"/>
                    <a:pt x="2984" y="4459"/>
                  </a:cubicBezTo>
                  <a:cubicBezTo>
                    <a:pt x="2873" y="4459"/>
                    <a:pt x="2761" y="4450"/>
                    <a:pt x="2648" y="4431"/>
                  </a:cubicBezTo>
                  <a:cubicBezTo>
                    <a:pt x="1584" y="4261"/>
                    <a:pt x="847" y="3294"/>
                    <a:pt x="968" y="2231"/>
                  </a:cubicBezTo>
                  <a:cubicBezTo>
                    <a:pt x="1073" y="1187"/>
                    <a:pt x="1953" y="416"/>
                    <a:pt x="2989" y="416"/>
                  </a:cubicBezTo>
                  <a:close/>
                  <a:moveTo>
                    <a:pt x="2967" y="1"/>
                  </a:moveTo>
                  <a:cubicBezTo>
                    <a:pt x="2060" y="1"/>
                    <a:pt x="1162" y="500"/>
                    <a:pt x="738" y="1433"/>
                  </a:cubicBezTo>
                  <a:cubicBezTo>
                    <a:pt x="1" y="3053"/>
                    <a:pt x="1185" y="4890"/>
                    <a:pt x="2962" y="4890"/>
                  </a:cubicBezTo>
                  <a:cubicBezTo>
                    <a:pt x="3337" y="4890"/>
                    <a:pt x="3711" y="4793"/>
                    <a:pt x="4050" y="4624"/>
                  </a:cubicBezTo>
                  <a:cubicBezTo>
                    <a:pt x="4714" y="4298"/>
                    <a:pt x="5198" y="3681"/>
                    <a:pt x="5355" y="2956"/>
                  </a:cubicBezTo>
                  <a:cubicBezTo>
                    <a:pt x="5391" y="2787"/>
                    <a:pt x="5403" y="2618"/>
                    <a:pt x="5403" y="2436"/>
                  </a:cubicBezTo>
                  <a:cubicBezTo>
                    <a:pt x="5403" y="1844"/>
                    <a:pt x="5198" y="1276"/>
                    <a:pt x="4799" y="841"/>
                  </a:cubicBezTo>
                  <a:cubicBezTo>
                    <a:pt x="4307" y="272"/>
                    <a:pt x="3634" y="1"/>
                    <a:pt x="29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13;p77">
              <a:extLst>
                <a:ext uri="{FF2B5EF4-FFF2-40B4-BE49-F238E27FC236}">
                  <a16:creationId xmlns:a16="http://schemas.microsoft.com/office/drawing/2014/main" id="{BA96DB2D-05E8-404C-BB42-39A2D0D34A48}"/>
                </a:ext>
              </a:extLst>
            </p:cNvPr>
            <p:cNvSpPr/>
            <p:nvPr/>
          </p:nvSpPr>
          <p:spPr>
            <a:xfrm>
              <a:off x="876631" y="4061893"/>
              <a:ext cx="49967" cy="58899"/>
            </a:xfrm>
            <a:custGeom>
              <a:avLst/>
              <a:gdLst/>
              <a:ahLst/>
              <a:cxnLst/>
              <a:rect l="l" t="t" r="r" b="b"/>
              <a:pathLst>
                <a:path w="1488" h="1754" extrusionOk="0">
                  <a:moveTo>
                    <a:pt x="1076" y="0"/>
                  </a:moveTo>
                  <a:cubicBezTo>
                    <a:pt x="955" y="593"/>
                    <a:pt x="556" y="1112"/>
                    <a:pt x="0" y="1390"/>
                  </a:cubicBezTo>
                  <a:lnTo>
                    <a:pt x="182" y="1753"/>
                  </a:lnTo>
                  <a:cubicBezTo>
                    <a:pt x="846" y="1427"/>
                    <a:pt x="1330" y="810"/>
                    <a:pt x="1487" y="85"/>
                  </a:cubicBezTo>
                  <a:lnTo>
                    <a:pt x="1076" y="0"/>
                  </a:lnTo>
                  <a:close/>
                </a:path>
              </a:pathLst>
            </a:custGeom>
            <a:solidFill>
              <a:srgbClr val="18BD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14;p77">
              <a:extLst>
                <a:ext uri="{FF2B5EF4-FFF2-40B4-BE49-F238E27FC236}">
                  <a16:creationId xmlns:a16="http://schemas.microsoft.com/office/drawing/2014/main" id="{41021C8B-BA25-4B78-B6D5-1058BB0DEF09}"/>
                </a:ext>
              </a:extLst>
            </p:cNvPr>
            <p:cNvSpPr/>
            <p:nvPr/>
          </p:nvSpPr>
          <p:spPr>
            <a:xfrm>
              <a:off x="787339" y="3965213"/>
              <a:ext cx="120586" cy="37442"/>
            </a:xfrm>
            <a:custGeom>
              <a:avLst/>
              <a:gdLst/>
              <a:ahLst/>
              <a:cxnLst/>
              <a:rect l="l" t="t" r="r" b="b"/>
              <a:pathLst>
                <a:path w="3591" h="1115" extrusionOk="0">
                  <a:moveTo>
                    <a:pt x="1749" y="0"/>
                  </a:moveTo>
                  <a:cubicBezTo>
                    <a:pt x="1118" y="0"/>
                    <a:pt x="483" y="245"/>
                    <a:pt x="0" y="740"/>
                  </a:cubicBezTo>
                  <a:lnTo>
                    <a:pt x="302" y="1030"/>
                  </a:lnTo>
                  <a:cubicBezTo>
                    <a:pt x="705" y="622"/>
                    <a:pt x="1231" y="419"/>
                    <a:pt x="1757" y="419"/>
                  </a:cubicBezTo>
                  <a:cubicBezTo>
                    <a:pt x="2320" y="419"/>
                    <a:pt x="2881" y="652"/>
                    <a:pt x="3288" y="1115"/>
                  </a:cubicBezTo>
                  <a:lnTo>
                    <a:pt x="3590" y="849"/>
                  </a:lnTo>
                  <a:cubicBezTo>
                    <a:pt x="3107" y="285"/>
                    <a:pt x="2430" y="0"/>
                    <a:pt x="1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15;p77">
              <a:extLst>
                <a:ext uri="{FF2B5EF4-FFF2-40B4-BE49-F238E27FC236}">
                  <a16:creationId xmlns:a16="http://schemas.microsoft.com/office/drawing/2014/main" id="{065106C1-D97D-4021-84E4-703676EDE450}"/>
                </a:ext>
              </a:extLst>
            </p:cNvPr>
            <p:cNvSpPr/>
            <p:nvPr/>
          </p:nvSpPr>
          <p:spPr>
            <a:xfrm>
              <a:off x="1284944" y="3278145"/>
              <a:ext cx="117329" cy="109404"/>
            </a:xfrm>
            <a:custGeom>
              <a:avLst/>
              <a:gdLst/>
              <a:ahLst/>
              <a:cxnLst/>
              <a:rect l="l" t="t" r="r" b="b"/>
              <a:pathLst>
                <a:path w="3494" h="3258" extrusionOk="0">
                  <a:moveTo>
                    <a:pt x="1877" y="288"/>
                  </a:moveTo>
                  <a:cubicBezTo>
                    <a:pt x="1900" y="288"/>
                    <a:pt x="1923" y="289"/>
                    <a:pt x="1947" y="290"/>
                  </a:cubicBezTo>
                  <a:cubicBezTo>
                    <a:pt x="2660" y="326"/>
                    <a:pt x="3216" y="918"/>
                    <a:pt x="3216" y="1631"/>
                  </a:cubicBezTo>
                  <a:cubicBezTo>
                    <a:pt x="3216" y="1728"/>
                    <a:pt x="3216" y="1825"/>
                    <a:pt x="3192" y="1909"/>
                  </a:cubicBezTo>
                  <a:cubicBezTo>
                    <a:pt x="3050" y="2541"/>
                    <a:pt x="2496" y="2977"/>
                    <a:pt x="1874" y="2977"/>
                  </a:cubicBezTo>
                  <a:cubicBezTo>
                    <a:pt x="1807" y="2977"/>
                    <a:pt x="1738" y="2972"/>
                    <a:pt x="1669" y="2961"/>
                  </a:cubicBezTo>
                  <a:cubicBezTo>
                    <a:pt x="956" y="2840"/>
                    <a:pt x="472" y="2199"/>
                    <a:pt x="545" y="1486"/>
                  </a:cubicBezTo>
                  <a:cubicBezTo>
                    <a:pt x="615" y="797"/>
                    <a:pt x="1194" y="288"/>
                    <a:pt x="1877" y="288"/>
                  </a:cubicBezTo>
                  <a:close/>
                  <a:moveTo>
                    <a:pt x="1889" y="0"/>
                  </a:moveTo>
                  <a:cubicBezTo>
                    <a:pt x="922" y="0"/>
                    <a:pt x="1" y="885"/>
                    <a:pt x="303" y="2042"/>
                  </a:cubicBezTo>
                  <a:cubicBezTo>
                    <a:pt x="511" y="2855"/>
                    <a:pt x="1190" y="3257"/>
                    <a:pt x="1870" y="3257"/>
                  </a:cubicBezTo>
                  <a:cubicBezTo>
                    <a:pt x="2575" y="3257"/>
                    <a:pt x="3279" y="2825"/>
                    <a:pt x="3458" y="1970"/>
                  </a:cubicBezTo>
                  <a:cubicBezTo>
                    <a:pt x="3482" y="1861"/>
                    <a:pt x="3494" y="1740"/>
                    <a:pt x="3494" y="1631"/>
                  </a:cubicBezTo>
                  <a:cubicBezTo>
                    <a:pt x="3494" y="1233"/>
                    <a:pt x="3349" y="858"/>
                    <a:pt x="3095" y="568"/>
                  </a:cubicBezTo>
                  <a:cubicBezTo>
                    <a:pt x="2751" y="172"/>
                    <a:pt x="2316" y="0"/>
                    <a:pt x="1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16;p77">
              <a:extLst>
                <a:ext uri="{FF2B5EF4-FFF2-40B4-BE49-F238E27FC236}">
                  <a16:creationId xmlns:a16="http://schemas.microsoft.com/office/drawing/2014/main" id="{CEB30E99-29A2-4B20-9D27-2509A4986B33}"/>
                </a:ext>
              </a:extLst>
            </p:cNvPr>
            <p:cNvSpPr/>
            <p:nvPr/>
          </p:nvSpPr>
          <p:spPr>
            <a:xfrm>
              <a:off x="1368158" y="3342251"/>
              <a:ext cx="32908" cy="39389"/>
            </a:xfrm>
            <a:custGeom>
              <a:avLst/>
              <a:gdLst/>
              <a:ahLst/>
              <a:cxnLst/>
              <a:rect l="l" t="t" r="r" b="b"/>
              <a:pathLst>
                <a:path w="980" h="1173" extrusionOk="0">
                  <a:moveTo>
                    <a:pt x="714" y="0"/>
                  </a:moveTo>
                  <a:cubicBezTo>
                    <a:pt x="629" y="399"/>
                    <a:pt x="363" y="750"/>
                    <a:pt x="1" y="931"/>
                  </a:cubicBezTo>
                  <a:lnTo>
                    <a:pt x="121" y="1173"/>
                  </a:lnTo>
                  <a:cubicBezTo>
                    <a:pt x="557" y="955"/>
                    <a:pt x="883" y="544"/>
                    <a:pt x="980" y="61"/>
                  </a:cubicBezTo>
                  <a:lnTo>
                    <a:pt x="7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17;p77">
              <a:extLst>
                <a:ext uri="{FF2B5EF4-FFF2-40B4-BE49-F238E27FC236}">
                  <a16:creationId xmlns:a16="http://schemas.microsoft.com/office/drawing/2014/main" id="{73CBEDDD-B0D4-4E00-B06A-4F0F9D362DA3}"/>
                </a:ext>
              </a:extLst>
            </p:cNvPr>
            <p:cNvSpPr/>
            <p:nvPr/>
          </p:nvSpPr>
          <p:spPr>
            <a:xfrm>
              <a:off x="1308887" y="3278313"/>
              <a:ext cx="79988" cy="25017"/>
            </a:xfrm>
            <a:custGeom>
              <a:avLst/>
              <a:gdLst/>
              <a:ahLst/>
              <a:cxnLst/>
              <a:rect l="l" t="t" r="r" b="b"/>
              <a:pathLst>
                <a:path w="2382" h="745" extrusionOk="0">
                  <a:moveTo>
                    <a:pt x="1160" y="0"/>
                  </a:moveTo>
                  <a:cubicBezTo>
                    <a:pt x="741" y="0"/>
                    <a:pt x="322" y="163"/>
                    <a:pt x="1" y="490"/>
                  </a:cubicBezTo>
                  <a:lnTo>
                    <a:pt x="194" y="684"/>
                  </a:lnTo>
                  <a:cubicBezTo>
                    <a:pt x="462" y="410"/>
                    <a:pt x="812" y="274"/>
                    <a:pt x="1160" y="274"/>
                  </a:cubicBezTo>
                  <a:cubicBezTo>
                    <a:pt x="1534" y="274"/>
                    <a:pt x="1907" y="431"/>
                    <a:pt x="2176" y="744"/>
                  </a:cubicBezTo>
                  <a:lnTo>
                    <a:pt x="2382" y="563"/>
                  </a:lnTo>
                  <a:cubicBezTo>
                    <a:pt x="2057" y="188"/>
                    <a:pt x="1609" y="0"/>
                    <a:pt x="11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18;p77">
              <a:extLst>
                <a:ext uri="{FF2B5EF4-FFF2-40B4-BE49-F238E27FC236}">
                  <a16:creationId xmlns:a16="http://schemas.microsoft.com/office/drawing/2014/main" id="{1154463A-D91D-4AB2-977B-16E1D5815DD3}"/>
                </a:ext>
              </a:extLst>
            </p:cNvPr>
            <p:cNvSpPr/>
            <p:nvPr/>
          </p:nvSpPr>
          <p:spPr>
            <a:xfrm>
              <a:off x="692775" y="4230738"/>
              <a:ext cx="103930" cy="102318"/>
            </a:xfrm>
            <a:custGeom>
              <a:avLst/>
              <a:gdLst/>
              <a:ahLst/>
              <a:cxnLst/>
              <a:rect l="l" t="t" r="r" b="b"/>
              <a:pathLst>
                <a:path w="3095" h="3047" extrusionOk="0">
                  <a:moveTo>
                    <a:pt x="1537" y="707"/>
                  </a:moveTo>
                  <a:cubicBezTo>
                    <a:pt x="1957" y="707"/>
                    <a:pt x="2357" y="1032"/>
                    <a:pt x="2357" y="1523"/>
                  </a:cubicBezTo>
                  <a:cubicBezTo>
                    <a:pt x="2357" y="1971"/>
                    <a:pt x="1994" y="2333"/>
                    <a:pt x="1547" y="2333"/>
                  </a:cubicBezTo>
                  <a:cubicBezTo>
                    <a:pt x="822" y="2333"/>
                    <a:pt x="459" y="1463"/>
                    <a:pt x="967" y="943"/>
                  </a:cubicBezTo>
                  <a:cubicBezTo>
                    <a:pt x="1134" y="780"/>
                    <a:pt x="1338" y="707"/>
                    <a:pt x="1537" y="707"/>
                  </a:cubicBezTo>
                  <a:close/>
                  <a:moveTo>
                    <a:pt x="1547" y="1"/>
                  </a:moveTo>
                  <a:cubicBezTo>
                    <a:pt x="1435" y="1"/>
                    <a:pt x="1324" y="13"/>
                    <a:pt x="1209" y="37"/>
                  </a:cubicBezTo>
                  <a:lnTo>
                    <a:pt x="1257" y="339"/>
                  </a:lnTo>
                  <a:cubicBezTo>
                    <a:pt x="1136" y="363"/>
                    <a:pt x="1015" y="412"/>
                    <a:pt x="907" y="484"/>
                  </a:cubicBezTo>
                  <a:lnTo>
                    <a:pt x="725" y="230"/>
                  </a:lnTo>
                  <a:cubicBezTo>
                    <a:pt x="532" y="351"/>
                    <a:pt x="375" y="508"/>
                    <a:pt x="254" y="702"/>
                  </a:cubicBezTo>
                  <a:lnTo>
                    <a:pt x="508" y="895"/>
                  </a:lnTo>
                  <a:cubicBezTo>
                    <a:pt x="435" y="992"/>
                    <a:pt x="387" y="1113"/>
                    <a:pt x="351" y="1233"/>
                  </a:cubicBezTo>
                  <a:lnTo>
                    <a:pt x="48" y="1185"/>
                  </a:lnTo>
                  <a:cubicBezTo>
                    <a:pt x="0" y="1415"/>
                    <a:pt x="0" y="1644"/>
                    <a:pt x="48" y="1862"/>
                  </a:cubicBezTo>
                  <a:lnTo>
                    <a:pt x="351" y="1814"/>
                  </a:lnTo>
                  <a:cubicBezTo>
                    <a:pt x="387" y="1934"/>
                    <a:pt x="435" y="2055"/>
                    <a:pt x="508" y="2164"/>
                  </a:cubicBezTo>
                  <a:lnTo>
                    <a:pt x="254" y="2345"/>
                  </a:lnTo>
                  <a:cubicBezTo>
                    <a:pt x="375" y="2539"/>
                    <a:pt x="532" y="2696"/>
                    <a:pt x="725" y="2817"/>
                  </a:cubicBezTo>
                  <a:lnTo>
                    <a:pt x="907" y="2575"/>
                  </a:lnTo>
                  <a:cubicBezTo>
                    <a:pt x="1015" y="2635"/>
                    <a:pt x="1136" y="2684"/>
                    <a:pt x="1257" y="2708"/>
                  </a:cubicBezTo>
                  <a:lnTo>
                    <a:pt x="1209" y="3010"/>
                  </a:lnTo>
                  <a:cubicBezTo>
                    <a:pt x="1324" y="3034"/>
                    <a:pt x="1435" y="3046"/>
                    <a:pt x="1547" y="3046"/>
                  </a:cubicBezTo>
                  <a:cubicBezTo>
                    <a:pt x="1659" y="3046"/>
                    <a:pt x="1771" y="3034"/>
                    <a:pt x="1886" y="3010"/>
                  </a:cubicBezTo>
                  <a:lnTo>
                    <a:pt x="1837" y="2708"/>
                  </a:lnTo>
                  <a:cubicBezTo>
                    <a:pt x="1958" y="2684"/>
                    <a:pt x="2079" y="2635"/>
                    <a:pt x="2176" y="2575"/>
                  </a:cubicBezTo>
                  <a:lnTo>
                    <a:pt x="2369" y="2817"/>
                  </a:lnTo>
                  <a:cubicBezTo>
                    <a:pt x="2562" y="2696"/>
                    <a:pt x="2720" y="2539"/>
                    <a:pt x="2840" y="2345"/>
                  </a:cubicBezTo>
                  <a:lnTo>
                    <a:pt x="2587" y="2164"/>
                  </a:lnTo>
                  <a:cubicBezTo>
                    <a:pt x="2659" y="2055"/>
                    <a:pt x="2708" y="1934"/>
                    <a:pt x="2744" y="1814"/>
                  </a:cubicBezTo>
                  <a:lnTo>
                    <a:pt x="3046" y="1862"/>
                  </a:lnTo>
                  <a:cubicBezTo>
                    <a:pt x="3094" y="1644"/>
                    <a:pt x="3094" y="1415"/>
                    <a:pt x="3046" y="1185"/>
                  </a:cubicBezTo>
                  <a:lnTo>
                    <a:pt x="2744" y="1233"/>
                  </a:lnTo>
                  <a:cubicBezTo>
                    <a:pt x="2708" y="1113"/>
                    <a:pt x="2659" y="992"/>
                    <a:pt x="2587" y="895"/>
                  </a:cubicBezTo>
                  <a:lnTo>
                    <a:pt x="2840" y="702"/>
                  </a:lnTo>
                  <a:cubicBezTo>
                    <a:pt x="2720" y="520"/>
                    <a:pt x="2550" y="351"/>
                    <a:pt x="2369" y="230"/>
                  </a:cubicBezTo>
                  <a:lnTo>
                    <a:pt x="2176" y="484"/>
                  </a:lnTo>
                  <a:cubicBezTo>
                    <a:pt x="2079" y="412"/>
                    <a:pt x="1958" y="363"/>
                    <a:pt x="1837" y="339"/>
                  </a:cubicBezTo>
                  <a:lnTo>
                    <a:pt x="1886" y="37"/>
                  </a:lnTo>
                  <a:cubicBezTo>
                    <a:pt x="1771" y="13"/>
                    <a:pt x="1659" y="1"/>
                    <a:pt x="15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19;p77">
              <a:extLst>
                <a:ext uri="{FF2B5EF4-FFF2-40B4-BE49-F238E27FC236}">
                  <a16:creationId xmlns:a16="http://schemas.microsoft.com/office/drawing/2014/main" id="{32436B8E-5AD0-426F-B2E2-F9E511CCED03}"/>
                </a:ext>
              </a:extLst>
            </p:cNvPr>
            <p:cNvSpPr/>
            <p:nvPr/>
          </p:nvSpPr>
          <p:spPr>
            <a:xfrm>
              <a:off x="2243650" y="3435002"/>
              <a:ext cx="155072" cy="153763"/>
            </a:xfrm>
            <a:custGeom>
              <a:avLst/>
              <a:gdLst/>
              <a:ahLst/>
              <a:cxnLst/>
              <a:rect l="l" t="t" r="r" b="b"/>
              <a:pathLst>
                <a:path w="4618" h="4579" extrusionOk="0">
                  <a:moveTo>
                    <a:pt x="2297" y="1065"/>
                  </a:moveTo>
                  <a:cubicBezTo>
                    <a:pt x="2924" y="1065"/>
                    <a:pt x="3530" y="1553"/>
                    <a:pt x="3530" y="2291"/>
                  </a:cubicBezTo>
                  <a:cubicBezTo>
                    <a:pt x="3530" y="2948"/>
                    <a:pt x="2998" y="3500"/>
                    <a:pt x="2331" y="3500"/>
                  </a:cubicBezTo>
                  <a:cubicBezTo>
                    <a:pt x="2324" y="3500"/>
                    <a:pt x="2317" y="3500"/>
                    <a:pt x="2309" y="3499"/>
                  </a:cubicBezTo>
                  <a:cubicBezTo>
                    <a:pt x="1222" y="3499"/>
                    <a:pt x="678" y="2194"/>
                    <a:pt x="1451" y="1420"/>
                  </a:cubicBezTo>
                  <a:cubicBezTo>
                    <a:pt x="1696" y="1175"/>
                    <a:pt x="1999" y="1065"/>
                    <a:pt x="2297" y="1065"/>
                  </a:cubicBezTo>
                  <a:close/>
                  <a:moveTo>
                    <a:pt x="2311" y="0"/>
                  </a:moveTo>
                  <a:cubicBezTo>
                    <a:pt x="2143" y="0"/>
                    <a:pt x="1977" y="18"/>
                    <a:pt x="1814" y="55"/>
                  </a:cubicBezTo>
                  <a:lnTo>
                    <a:pt x="1874" y="502"/>
                  </a:lnTo>
                  <a:cubicBezTo>
                    <a:pt x="1693" y="550"/>
                    <a:pt x="1524" y="623"/>
                    <a:pt x="1367" y="719"/>
                  </a:cubicBezTo>
                  <a:lnTo>
                    <a:pt x="1089" y="345"/>
                  </a:lnTo>
                  <a:cubicBezTo>
                    <a:pt x="799" y="526"/>
                    <a:pt x="557" y="780"/>
                    <a:pt x="376" y="1058"/>
                  </a:cubicBezTo>
                  <a:lnTo>
                    <a:pt x="750" y="1336"/>
                  </a:lnTo>
                  <a:cubicBezTo>
                    <a:pt x="654" y="1493"/>
                    <a:pt x="581" y="1674"/>
                    <a:pt x="533" y="1856"/>
                  </a:cubicBezTo>
                  <a:lnTo>
                    <a:pt x="73" y="1783"/>
                  </a:lnTo>
                  <a:cubicBezTo>
                    <a:pt x="1" y="2121"/>
                    <a:pt x="1" y="2460"/>
                    <a:pt x="73" y="2786"/>
                  </a:cubicBezTo>
                  <a:lnTo>
                    <a:pt x="533" y="2726"/>
                  </a:lnTo>
                  <a:cubicBezTo>
                    <a:pt x="581" y="2907"/>
                    <a:pt x="654" y="3076"/>
                    <a:pt x="750" y="3233"/>
                  </a:cubicBezTo>
                  <a:lnTo>
                    <a:pt x="376" y="3511"/>
                  </a:lnTo>
                  <a:cubicBezTo>
                    <a:pt x="557" y="3802"/>
                    <a:pt x="799" y="4043"/>
                    <a:pt x="1089" y="4225"/>
                  </a:cubicBezTo>
                  <a:lnTo>
                    <a:pt x="1367" y="3850"/>
                  </a:lnTo>
                  <a:cubicBezTo>
                    <a:pt x="1524" y="3947"/>
                    <a:pt x="1693" y="4019"/>
                    <a:pt x="1874" y="4067"/>
                  </a:cubicBezTo>
                  <a:lnTo>
                    <a:pt x="1814" y="4515"/>
                  </a:lnTo>
                  <a:cubicBezTo>
                    <a:pt x="1977" y="4557"/>
                    <a:pt x="2143" y="4578"/>
                    <a:pt x="2311" y="4578"/>
                  </a:cubicBezTo>
                  <a:cubicBezTo>
                    <a:pt x="2479" y="4578"/>
                    <a:pt x="2648" y="4557"/>
                    <a:pt x="2817" y="4515"/>
                  </a:cubicBezTo>
                  <a:lnTo>
                    <a:pt x="2745" y="4067"/>
                  </a:lnTo>
                  <a:cubicBezTo>
                    <a:pt x="2926" y="4019"/>
                    <a:pt x="3107" y="3947"/>
                    <a:pt x="3264" y="3850"/>
                  </a:cubicBezTo>
                  <a:lnTo>
                    <a:pt x="3542" y="4225"/>
                  </a:lnTo>
                  <a:cubicBezTo>
                    <a:pt x="3820" y="4043"/>
                    <a:pt x="4062" y="3802"/>
                    <a:pt x="4243" y="3511"/>
                  </a:cubicBezTo>
                  <a:lnTo>
                    <a:pt x="3881" y="3233"/>
                  </a:lnTo>
                  <a:cubicBezTo>
                    <a:pt x="3977" y="3076"/>
                    <a:pt x="4050" y="2907"/>
                    <a:pt x="4086" y="2726"/>
                  </a:cubicBezTo>
                  <a:lnTo>
                    <a:pt x="4545" y="2786"/>
                  </a:lnTo>
                  <a:cubicBezTo>
                    <a:pt x="4618" y="2460"/>
                    <a:pt x="4618" y="2121"/>
                    <a:pt x="4545" y="1783"/>
                  </a:cubicBezTo>
                  <a:lnTo>
                    <a:pt x="4086" y="1856"/>
                  </a:lnTo>
                  <a:cubicBezTo>
                    <a:pt x="4050" y="1674"/>
                    <a:pt x="3977" y="1493"/>
                    <a:pt x="3881" y="1336"/>
                  </a:cubicBezTo>
                  <a:lnTo>
                    <a:pt x="4243" y="1058"/>
                  </a:lnTo>
                  <a:cubicBezTo>
                    <a:pt x="4062" y="780"/>
                    <a:pt x="3820" y="526"/>
                    <a:pt x="3542" y="345"/>
                  </a:cubicBezTo>
                  <a:lnTo>
                    <a:pt x="3264" y="719"/>
                  </a:lnTo>
                  <a:cubicBezTo>
                    <a:pt x="3107" y="623"/>
                    <a:pt x="2926" y="550"/>
                    <a:pt x="2745" y="502"/>
                  </a:cubicBezTo>
                  <a:lnTo>
                    <a:pt x="2817" y="55"/>
                  </a:lnTo>
                  <a:cubicBezTo>
                    <a:pt x="2648" y="18"/>
                    <a:pt x="2479" y="0"/>
                    <a:pt x="2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20;p77">
              <a:extLst>
                <a:ext uri="{FF2B5EF4-FFF2-40B4-BE49-F238E27FC236}">
                  <a16:creationId xmlns:a16="http://schemas.microsoft.com/office/drawing/2014/main" id="{94B84FB7-E133-4D8B-ABA2-E1D231DD5B05}"/>
                </a:ext>
              </a:extLst>
            </p:cNvPr>
            <p:cNvSpPr/>
            <p:nvPr/>
          </p:nvSpPr>
          <p:spPr>
            <a:xfrm>
              <a:off x="1148974" y="3213971"/>
              <a:ext cx="49161" cy="49564"/>
            </a:xfrm>
            <a:custGeom>
              <a:avLst/>
              <a:gdLst/>
              <a:ahLst/>
              <a:cxnLst/>
              <a:rect l="l" t="t" r="r" b="b"/>
              <a:pathLst>
                <a:path w="1464" h="1476" fill="none" extrusionOk="0">
                  <a:moveTo>
                    <a:pt x="1463" y="629"/>
                  </a:moveTo>
                  <a:cubicBezTo>
                    <a:pt x="1463" y="1185"/>
                    <a:pt x="786" y="1476"/>
                    <a:pt x="387" y="1077"/>
                  </a:cubicBezTo>
                  <a:cubicBezTo>
                    <a:pt x="1" y="678"/>
                    <a:pt x="279" y="1"/>
                    <a:pt x="835" y="1"/>
                  </a:cubicBezTo>
                  <a:cubicBezTo>
                    <a:pt x="1185" y="1"/>
                    <a:pt x="1463" y="279"/>
                    <a:pt x="1463" y="629"/>
                  </a:cubicBezTo>
                  <a:close/>
                </a:path>
              </a:pathLst>
            </a:custGeom>
            <a:noFill/>
            <a:ln w="7550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21;p77">
              <a:extLst>
                <a:ext uri="{FF2B5EF4-FFF2-40B4-BE49-F238E27FC236}">
                  <a16:creationId xmlns:a16="http://schemas.microsoft.com/office/drawing/2014/main" id="{D23A235A-2F91-4B0B-A98F-1BE7B872305E}"/>
                </a:ext>
              </a:extLst>
            </p:cNvPr>
            <p:cNvSpPr/>
            <p:nvPr/>
          </p:nvSpPr>
          <p:spPr>
            <a:xfrm>
              <a:off x="1967244" y="3290301"/>
              <a:ext cx="49564" cy="49531"/>
            </a:xfrm>
            <a:custGeom>
              <a:avLst/>
              <a:gdLst/>
              <a:ahLst/>
              <a:cxnLst/>
              <a:rect l="l" t="t" r="r" b="b"/>
              <a:pathLst>
                <a:path w="1476" h="1475" fill="none" extrusionOk="0">
                  <a:moveTo>
                    <a:pt x="1475" y="641"/>
                  </a:moveTo>
                  <a:cubicBezTo>
                    <a:pt x="1475" y="1197"/>
                    <a:pt x="798" y="1475"/>
                    <a:pt x="400" y="1088"/>
                  </a:cubicBezTo>
                  <a:cubicBezTo>
                    <a:pt x="1" y="689"/>
                    <a:pt x="291" y="12"/>
                    <a:pt x="847" y="12"/>
                  </a:cubicBezTo>
                  <a:cubicBezTo>
                    <a:pt x="1197" y="0"/>
                    <a:pt x="1475" y="290"/>
                    <a:pt x="1475" y="641"/>
                  </a:cubicBezTo>
                  <a:close/>
                </a:path>
              </a:pathLst>
            </a:custGeom>
            <a:solidFill>
              <a:schemeClr val="accent4"/>
            </a:solidFill>
            <a:ln w="182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522;p77">
              <a:extLst>
                <a:ext uri="{FF2B5EF4-FFF2-40B4-BE49-F238E27FC236}">
                  <a16:creationId xmlns:a16="http://schemas.microsoft.com/office/drawing/2014/main" id="{50485A53-5728-412D-9620-24E9CBAF1F71}"/>
                </a:ext>
              </a:extLst>
            </p:cNvPr>
            <p:cNvSpPr/>
            <p:nvPr/>
          </p:nvSpPr>
          <p:spPr>
            <a:xfrm>
              <a:off x="1422962" y="3434800"/>
              <a:ext cx="66186" cy="66186"/>
            </a:xfrm>
            <a:custGeom>
              <a:avLst/>
              <a:gdLst/>
              <a:ahLst/>
              <a:cxnLst/>
              <a:rect l="l" t="t" r="r" b="b"/>
              <a:pathLst>
                <a:path w="1971" h="1971" fill="none" extrusionOk="0">
                  <a:moveTo>
                    <a:pt x="1970" y="979"/>
                  </a:moveTo>
                  <a:cubicBezTo>
                    <a:pt x="1970" y="1523"/>
                    <a:pt x="1523" y="1970"/>
                    <a:pt x="979" y="1970"/>
                  </a:cubicBezTo>
                  <a:cubicBezTo>
                    <a:pt x="435" y="1970"/>
                    <a:pt x="0" y="1523"/>
                    <a:pt x="0" y="979"/>
                  </a:cubicBezTo>
                  <a:cubicBezTo>
                    <a:pt x="0" y="435"/>
                    <a:pt x="435" y="0"/>
                    <a:pt x="979" y="0"/>
                  </a:cubicBezTo>
                  <a:cubicBezTo>
                    <a:pt x="1523" y="0"/>
                    <a:pt x="1970" y="435"/>
                    <a:pt x="1970" y="979"/>
                  </a:cubicBezTo>
                  <a:close/>
                </a:path>
              </a:pathLst>
            </a:custGeom>
            <a:solidFill>
              <a:schemeClr val="accent4"/>
            </a:solidFill>
            <a:ln w="11775" cap="flat" cmpd="sng">
              <a:solidFill>
                <a:schemeClr val="accent3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523;p77">
              <a:extLst>
                <a:ext uri="{FF2B5EF4-FFF2-40B4-BE49-F238E27FC236}">
                  <a16:creationId xmlns:a16="http://schemas.microsoft.com/office/drawing/2014/main" id="{245C89FE-B437-4BCE-94E6-65A12256AE3C}"/>
                </a:ext>
              </a:extLst>
            </p:cNvPr>
            <p:cNvSpPr/>
            <p:nvPr/>
          </p:nvSpPr>
          <p:spPr>
            <a:xfrm>
              <a:off x="2354065" y="3927938"/>
              <a:ext cx="77570" cy="77167"/>
            </a:xfrm>
            <a:custGeom>
              <a:avLst/>
              <a:gdLst/>
              <a:ahLst/>
              <a:cxnLst/>
              <a:rect l="l" t="t" r="r" b="b"/>
              <a:pathLst>
                <a:path w="2310" h="2298" fill="none" extrusionOk="0">
                  <a:moveTo>
                    <a:pt x="2309" y="992"/>
                  </a:moveTo>
                  <a:cubicBezTo>
                    <a:pt x="2297" y="1862"/>
                    <a:pt x="1245" y="2297"/>
                    <a:pt x="617" y="1681"/>
                  </a:cubicBezTo>
                  <a:cubicBezTo>
                    <a:pt x="0" y="1064"/>
                    <a:pt x="436" y="1"/>
                    <a:pt x="1318" y="1"/>
                  </a:cubicBezTo>
                  <a:cubicBezTo>
                    <a:pt x="1862" y="1"/>
                    <a:pt x="2309" y="448"/>
                    <a:pt x="2309" y="992"/>
                  </a:cubicBezTo>
                  <a:close/>
                </a:path>
              </a:pathLst>
            </a:custGeom>
            <a:noFill/>
            <a:ln w="11775" cap="flat" cmpd="sng">
              <a:solidFill>
                <a:schemeClr val="accent5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524;p77">
              <a:extLst>
                <a:ext uri="{FF2B5EF4-FFF2-40B4-BE49-F238E27FC236}">
                  <a16:creationId xmlns:a16="http://schemas.microsoft.com/office/drawing/2014/main" id="{40C38DE2-976E-43E9-86AA-14393D427937}"/>
                </a:ext>
              </a:extLst>
            </p:cNvPr>
            <p:cNvSpPr/>
            <p:nvPr/>
          </p:nvSpPr>
          <p:spPr>
            <a:xfrm>
              <a:off x="852688" y="3533831"/>
              <a:ext cx="1377552" cy="861696"/>
            </a:xfrm>
            <a:custGeom>
              <a:avLst/>
              <a:gdLst/>
              <a:ahLst/>
              <a:cxnLst/>
              <a:rect l="l" t="t" r="r" b="b"/>
              <a:pathLst>
                <a:path w="41023" h="25661" extrusionOk="0">
                  <a:moveTo>
                    <a:pt x="1028" y="0"/>
                  </a:moveTo>
                  <a:cubicBezTo>
                    <a:pt x="460" y="0"/>
                    <a:pt x="0" y="460"/>
                    <a:pt x="0" y="1016"/>
                  </a:cubicBezTo>
                  <a:lnTo>
                    <a:pt x="0" y="24646"/>
                  </a:lnTo>
                  <a:cubicBezTo>
                    <a:pt x="0" y="25214"/>
                    <a:pt x="460" y="25661"/>
                    <a:pt x="1028" y="25661"/>
                  </a:cubicBezTo>
                  <a:lnTo>
                    <a:pt x="40008" y="25661"/>
                  </a:lnTo>
                  <a:cubicBezTo>
                    <a:pt x="40564" y="25661"/>
                    <a:pt x="41023" y="25214"/>
                    <a:pt x="41023" y="24646"/>
                  </a:cubicBezTo>
                  <a:lnTo>
                    <a:pt x="41023" y="1016"/>
                  </a:lnTo>
                  <a:cubicBezTo>
                    <a:pt x="41023" y="460"/>
                    <a:pt x="40564" y="0"/>
                    <a:pt x="40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525;p77">
              <a:extLst>
                <a:ext uri="{FF2B5EF4-FFF2-40B4-BE49-F238E27FC236}">
                  <a16:creationId xmlns:a16="http://schemas.microsoft.com/office/drawing/2014/main" id="{A7E22F26-9235-45DF-A1BB-27312410A848}"/>
                </a:ext>
              </a:extLst>
            </p:cNvPr>
            <p:cNvSpPr/>
            <p:nvPr/>
          </p:nvSpPr>
          <p:spPr>
            <a:xfrm>
              <a:off x="1401437" y="4342362"/>
              <a:ext cx="280091" cy="199734"/>
            </a:xfrm>
            <a:custGeom>
              <a:avLst/>
              <a:gdLst/>
              <a:ahLst/>
              <a:cxnLst/>
              <a:rect l="l" t="t" r="r" b="b"/>
              <a:pathLst>
                <a:path w="8341" h="5948" extrusionOk="0">
                  <a:moveTo>
                    <a:pt x="1512" y="0"/>
                  </a:moveTo>
                  <a:lnTo>
                    <a:pt x="1113" y="1572"/>
                  </a:lnTo>
                  <a:lnTo>
                    <a:pt x="907" y="2382"/>
                  </a:lnTo>
                  <a:lnTo>
                    <a:pt x="1" y="5947"/>
                  </a:lnTo>
                  <a:lnTo>
                    <a:pt x="8341" y="5947"/>
                  </a:lnTo>
                  <a:lnTo>
                    <a:pt x="7434" y="2382"/>
                  </a:lnTo>
                  <a:lnTo>
                    <a:pt x="7229" y="1572"/>
                  </a:lnTo>
                  <a:lnTo>
                    <a:pt x="68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526;p77">
              <a:extLst>
                <a:ext uri="{FF2B5EF4-FFF2-40B4-BE49-F238E27FC236}">
                  <a16:creationId xmlns:a16="http://schemas.microsoft.com/office/drawing/2014/main" id="{298E147B-6AA2-4670-9D3C-B34FD9279558}"/>
                </a:ext>
              </a:extLst>
            </p:cNvPr>
            <p:cNvSpPr/>
            <p:nvPr/>
          </p:nvSpPr>
          <p:spPr>
            <a:xfrm>
              <a:off x="1431895" y="4395118"/>
              <a:ext cx="219210" cy="27233"/>
            </a:xfrm>
            <a:custGeom>
              <a:avLst/>
              <a:gdLst/>
              <a:ahLst/>
              <a:cxnLst/>
              <a:rect l="l" t="t" r="r" b="b"/>
              <a:pathLst>
                <a:path w="6528" h="811" extrusionOk="0">
                  <a:moveTo>
                    <a:pt x="206" y="1"/>
                  </a:moveTo>
                  <a:lnTo>
                    <a:pt x="0" y="811"/>
                  </a:lnTo>
                  <a:lnTo>
                    <a:pt x="6527" y="811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527;p77">
              <a:extLst>
                <a:ext uri="{FF2B5EF4-FFF2-40B4-BE49-F238E27FC236}">
                  <a16:creationId xmlns:a16="http://schemas.microsoft.com/office/drawing/2014/main" id="{15C6A1D3-1124-4384-B82B-B8AF038CC529}"/>
                </a:ext>
              </a:extLst>
            </p:cNvPr>
            <p:cNvSpPr/>
            <p:nvPr/>
          </p:nvSpPr>
          <p:spPr>
            <a:xfrm>
              <a:off x="1272384" y="4531927"/>
              <a:ext cx="538220" cy="43050"/>
            </a:xfrm>
            <a:custGeom>
              <a:avLst/>
              <a:gdLst/>
              <a:ahLst/>
              <a:cxnLst/>
              <a:rect l="l" t="t" r="r" b="b"/>
              <a:pathLst>
                <a:path w="16028" h="1282" extrusionOk="0">
                  <a:moveTo>
                    <a:pt x="641" y="0"/>
                  </a:moveTo>
                  <a:cubicBezTo>
                    <a:pt x="278" y="0"/>
                    <a:pt x="0" y="290"/>
                    <a:pt x="0" y="641"/>
                  </a:cubicBezTo>
                  <a:cubicBezTo>
                    <a:pt x="0" y="991"/>
                    <a:pt x="278" y="1281"/>
                    <a:pt x="641" y="1281"/>
                  </a:cubicBezTo>
                  <a:lnTo>
                    <a:pt x="15387" y="1281"/>
                  </a:lnTo>
                  <a:cubicBezTo>
                    <a:pt x="15749" y="1281"/>
                    <a:pt x="16027" y="991"/>
                    <a:pt x="16027" y="641"/>
                  </a:cubicBezTo>
                  <a:cubicBezTo>
                    <a:pt x="16027" y="290"/>
                    <a:pt x="15749" y="0"/>
                    <a:pt x="15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528;p77">
              <a:extLst>
                <a:ext uri="{FF2B5EF4-FFF2-40B4-BE49-F238E27FC236}">
                  <a16:creationId xmlns:a16="http://schemas.microsoft.com/office/drawing/2014/main" id="{ADD715A1-C2BF-4636-9646-A37A60992944}"/>
                </a:ext>
              </a:extLst>
            </p:cNvPr>
            <p:cNvSpPr/>
            <p:nvPr/>
          </p:nvSpPr>
          <p:spPr>
            <a:xfrm>
              <a:off x="850237" y="3656402"/>
              <a:ext cx="1380004" cy="601955"/>
            </a:xfrm>
            <a:custGeom>
              <a:avLst/>
              <a:gdLst/>
              <a:ahLst/>
              <a:cxnLst/>
              <a:rect l="l" t="t" r="r" b="b"/>
              <a:pathLst>
                <a:path w="41096" h="17926" extrusionOk="0">
                  <a:moveTo>
                    <a:pt x="1" y="1"/>
                  </a:moveTo>
                  <a:lnTo>
                    <a:pt x="1" y="17925"/>
                  </a:lnTo>
                  <a:lnTo>
                    <a:pt x="41096" y="17925"/>
                  </a:lnTo>
                  <a:lnTo>
                    <a:pt x="410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529;p77">
              <a:extLst>
                <a:ext uri="{FF2B5EF4-FFF2-40B4-BE49-F238E27FC236}">
                  <a16:creationId xmlns:a16="http://schemas.microsoft.com/office/drawing/2014/main" id="{D92D821E-7F97-4C49-AFF8-0E63FF45AD6E}"/>
                </a:ext>
              </a:extLst>
            </p:cNvPr>
            <p:cNvSpPr/>
            <p:nvPr/>
          </p:nvSpPr>
          <p:spPr>
            <a:xfrm>
              <a:off x="1509803" y="4293233"/>
              <a:ext cx="63365" cy="63768"/>
            </a:xfrm>
            <a:custGeom>
              <a:avLst/>
              <a:gdLst/>
              <a:ahLst/>
              <a:cxnLst/>
              <a:rect l="l" t="t" r="r" b="b"/>
              <a:pathLst>
                <a:path w="1887" h="1899" extrusionOk="0">
                  <a:moveTo>
                    <a:pt x="944" y="1"/>
                  </a:moveTo>
                  <a:cubicBezTo>
                    <a:pt x="424" y="1"/>
                    <a:pt x="1" y="424"/>
                    <a:pt x="1" y="944"/>
                  </a:cubicBezTo>
                  <a:cubicBezTo>
                    <a:pt x="1" y="1463"/>
                    <a:pt x="424" y="1886"/>
                    <a:pt x="944" y="1899"/>
                  </a:cubicBezTo>
                  <a:cubicBezTo>
                    <a:pt x="1463" y="1886"/>
                    <a:pt x="1886" y="1463"/>
                    <a:pt x="1886" y="944"/>
                  </a:cubicBezTo>
                  <a:cubicBezTo>
                    <a:pt x="1886" y="424"/>
                    <a:pt x="1463" y="1"/>
                    <a:pt x="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530;p77">
              <a:extLst>
                <a:ext uri="{FF2B5EF4-FFF2-40B4-BE49-F238E27FC236}">
                  <a16:creationId xmlns:a16="http://schemas.microsoft.com/office/drawing/2014/main" id="{4DFCC33A-28E8-42CB-BF82-939251DEE2C8}"/>
                </a:ext>
              </a:extLst>
            </p:cNvPr>
            <p:cNvSpPr/>
            <p:nvPr/>
          </p:nvSpPr>
          <p:spPr>
            <a:xfrm>
              <a:off x="1327558" y="3672252"/>
              <a:ext cx="871871" cy="372604"/>
            </a:xfrm>
            <a:custGeom>
              <a:avLst/>
              <a:gdLst/>
              <a:ahLst/>
              <a:cxnLst/>
              <a:rect l="l" t="t" r="r" b="b"/>
              <a:pathLst>
                <a:path w="25964" h="11096" extrusionOk="0">
                  <a:moveTo>
                    <a:pt x="496" y="0"/>
                  </a:moveTo>
                  <a:cubicBezTo>
                    <a:pt x="218" y="0"/>
                    <a:pt x="1" y="230"/>
                    <a:pt x="1" y="496"/>
                  </a:cubicBezTo>
                  <a:lnTo>
                    <a:pt x="1" y="10600"/>
                  </a:lnTo>
                  <a:cubicBezTo>
                    <a:pt x="1" y="10866"/>
                    <a:pt x="218" y="11096"/>
                    <a:pt x="496" y="11096"/>
                  </a:cubicBezTo>
                  <a:lnTo>
                    <a:pt x="25468" y="11096"/>
                  </a:lnTo>
                  <a:cubicBezTo>
                    <a:pt x="25746" y="11096"/>
                    <a:pt x="25963" y="10866"/>
                    <a:pt x="25963" y="10600"/>
                  </a:cubicBezTo>
                  <a:lnTo>
                    <a:pt x="25963" y="496"/>
                  </a:lnTo>
                  <a:cubicBezTo>
                    <a:pt x="25963" y="230"/>
                    <a:pt x="25746" y="0"/>
                    <a:pt x="254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531;p77">
              <a:extLst>
                <a:ext uri="{FF2B5EF4-FFF2-40B4-BE49-F238E27FC236}">
                  <a16:creationId xmlns:a16="http://schemas.microsoft.com/office/drawing/2014/main" id="{2B77607D-9057-4EF5-BDB7-C5FE2A9DA9DE}"/>
                </a:ext>
              </a:extLst>
            </p:cNvPr>
            <p:cNvSpPr/>
            <p:nvPr/>
          </p:nvSpPr>
          <p:spPr>
            <a:xfrm>
              <a:off x="1347875" y="3702273"/>
              <a:ext cx="828016" cy="322301"/>
            </a:xfrm>
            <a:custGeom>
              <a:avLst/>
              <a:gdLst/>
              <a:ahLst/>
              <a:cxnLst/>
              <a:rect l="l" t="t" r="r" b="b"/>
              <a:pathLst>
                <a:path w="24658" h="9598" extrusionOk="0">
                  <a:moveTo>
                    <a:pt x="0" y="0"/>
                  </a:moveTo>
                  <a:lnTo>
                    <a:pt x="0" y="9259"/>
                  </a:lnTo>
                  <a:cubicBezTo>
                    <a:pt x="0" y="9452"/>
                    <a:pt x="145" y="9597"/>
                    <a:pt x="339" y="9597"/>
                  </a:cubicBezTo>
                  <a:lnTo>
                    <a:pt x="24319" y="9597"/>
                  </a:lnTo>
                  <a:cubicBezTo>
                    <a:pt x="24512" y="9597"/>
                    <a:pt x="24657" y="9452"/>
                    <a:pt x="24657" y="9259"/>
                  </a:cubicBezTo>
                  <a:lnTo>
                    <a:pt x="24657" y="5041"/>
                  </a:lnTo>
                  <a:cubicBezTo>
                    <a:pt x="24343" y="4847"/>
                    <a:pt x="24005" y="4690"/>
                    <a:pt x="23642" y="4581"/>
                  </a:cubicBezTo>
                  <a:lnTo>
                    <a:pt x="23461" y="4533"/>
                  </a:lnTo>
                  <a:cubicBezTo>
                    <a:pt x="23246" y="4484"/>
                    <a:pt x="23039" y="4462"/>
                    <a:pt x="22839" y="4462"/>
                  </a:cubicBezTo>
                  <a:cubicBezTo>
                    <a:pt x="21153" y="4462"/>
                    <a:pt x="19985" y="6062"/>
                    <a:pt x="18807" y="7035"/>
                  </a:cubicBezTo>
                  <a:cubicBezTo>
                    <a:pt x="18771" y="7071"/>
                    <a:pt x="18735" y="7095"/>
                    <a:pt x="18686" y="7132"/>
                  </a:cubicBezTo>
                  <a:cubicBezTo>
                    <a:pt x="18214" y="7512"/>
                    <a:pt x="17734" y="7778"/>
                    <a:pt x="17214" y="7778"/>
                  </a:cubicBezTo>
                  <a:cubicBezTo>
                    <a:pt x="17056" y="7778"/>
                    <a:pt x="16895" y="7753"/>
                    <a:pt x="16728" y="7700"/>
                  </a:cubicBezTo>
                  <a:cubicBezTo>
                    <a:pt x="14746" y="7095"/>
                    <a:pt x="14734" y="3723"/>
                    <a:pt x="13441" y="2212"/>
                  </a:cubicBezTo>
                  <a:cubicBezTo>
                    <a:pt x="13404" y="2164"/>
                    <a:pt x="13368" y="2128"/>
                    <a:pt x="13332" y="2091"/>
                  </a:cubicBezTo>
                  <a:cubicBezTo>
                    <a:pt x="12969" y="1693"/>
                    <a:pt x="12450" y="1475"/>
                    <a:pt x="11906" y="1475"/>
                  </a:cubicBezTo>
                  <a:cubicBezTo>
                    <a:pt x="11895" y="1475"/>
                    <a:pt x="11884" y="1475"/>
                    <a:pt x="11873" y="1475"/>
                  </a:cubicBezTo>
                  <a:cubicBezTo>
                    <a:pt x="9019" y="1475"/>
                    <a:pt x="9265" y="6276"/>
                    <a:pt x="7651" y="6962"/>
                  </a:cubicBezTo>
                  <a:cubicBezTo>
                    <a:pt x="7603" y="6975"/>
                    <a:pt x="7554" y="6999"/>
                    <a:pt x="7506" y="7011"/>
                  </a:cubicBezTo>
                  <a:cubicBezTo>
                    <a:pt x="7422" y="7023"/>
                    <a:pt x="7337" y="7035"/>
                    <a:pt x="7252" y="7035"/>
                  </a:cubicBezTo>
                  <a:cubicBezTo>
                    <a:pt x="4847" y="7035"/>
                    <a:pt x="5173" y="4195"/>
                    <a:pt x="4073" y="2128"/>
                  </a:cubicBezTo>
                  <a:cubicBezTo>
                    <a:pt x="4037" y="2055"/>
                    <a:pt x="4001" y="1983"/>
                    <a:pt x="3965" y="1922"/>
                  </a:cubicBezTo>
                  <a:cubicBezTo>
                    <a:pt x="3324" y="834"/>
                    <a:pt x="221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532;p77">
              <a:extLst>
                <a:ext uri="{FF2B5EF4-FFF2-40B4-BE49-F238E27FC236}">
                  <a16:creationId xmlns:a16="http://schemas.microsoft.com/office/drawing/2014/main" id="{B460E170-F0A1-41C9-88D0-A78CAF6E4719}"/>
                </a:ext>
              </a:extLst>
            </p:cNvPr>
            <p:cNvSpPr/>
            <p:nvPr/>
          </p:nvSpPr>
          <p:spPr>
            <a:xfrm>
              <a:off x="1347472" y="3756171"/>
              <a:ext cx="828419" cy="237545"/>
            </a:xfrm>
            <a:custGeom>
              <a:avLst/>
              <a:gdLst/>
              <a:ahLst/>
              <a:cxnLst/>
              <a:rect l="l" t="t" r="r" b="b"/>
              <a:pathLst>
                <a:path w="24670" h="7074" extrusionOk="0">
                  <a:moveTo>
                    <a:pt x="14563" y="1"/>
                  </a:moveTo>
                  <a:cubicBezTo>
                    <a:pt x="14109" y="1"/>
                    <a:pt x="13662" y="180"/>
                    <a:pt x="13332" y="499"/>
                  </a:cubicBezTo>
                  <a:cubicBezTo>
                    <a:pt x="12655" y="1115"/>
                    <a:pt x="12244" y="2203"/>
                    <a:pt x="11833" y="3266"/>
                  </a:cubicBezTo>
                  <a:cubicBezTo>
                    <a:pt x="11217" y="4826"/>
                    <a:pt x="10649" y="6300"/>
                    <a:pt x="9355" y="6337"/>
                  </a:cubicBezTo>
                  <a:cubicBezTo>
                    <a:pt x="9324" y="6337"/>
                    <a:pt x="9293" y="6338"/>
                    <a:pt x="9263" y="6338"/>
                  </a:cubicBezTo>
                  <a:cubicBezTo>
                    <a:pt x="8420" y="6338"/>
                    <a:pt x="8025" y="6011"/>
                    <a:pt x="7651" y="5370"/>
                  </a:cubicBezTo>
                  <a:cubicBezTo>
                    <a:pt x="7494" y="5092"/>
                    <a:pt x="7337" y="4753"/>
                    <a:pt x="7156" y="4366"/>
                  </a:cubicBezTo>
                  <a:cubicBezTo>
                    <a:pt x="6769" y="3472"/>
                    <a:pt x="6309" y="2626"/>
                    <a:pt x="5790" y="1804"/>
                  </a:cubicBezTo>
                  <a:cubicBezTo>
                    <a:pt x="5355" y="1127"/>
                    <a:pt x="4714" y="607"/>
                    <a:pt x="3965" y="329"/>
                  </a:cubicBezTo>
                  <a:cubicBezTo>
                    <a:pt x="3385" y="111"/>
                    <a:pt x="2780" y="34"/>
                    <a:pt x="2215" y="34"/>
                  </a:cubicBezTo>
                  <a:cubicBezTo>
                    <a:pt x="1247" y="34"/>
                    <a:pt x="397" y="260"/>
                    <a:pt x="0" y="390"/>
                  </a:cubicBezTo>
                  <a:lnTo>
                    <a:pt x="0" y="535"/>
                  </a:lnTo>
                  <a:cubicBezTo>
                    <a:pt x="361" y="422"/>
                    <a:pt x="1225" y="179"/>
                    <a:pt x="2213" y="179"/>
                  </a:cubicBezTo>
                  <a:cubicBezTo>
                    <a:pt x="2816" y="179"/>
                    <a:pt x="3465" y="269"/>
                    <a:pt x="4073" y="535"/>
                  </a:cubicBezTo>
                  <a:cubicBezTo>
                    <a:pt x="4726" y="813"/>
                    <a:pt x="5282" y="1284"/>
                    <a:pt x="5657" y="1889"/>
                  </a:cubicBezTo>
                  <a:cubicBezTo>
                    <a:pt x="6176" y="2698"/>
                    <a:pt x="6636" y="3544"/>
                    <a:pt x="7023" y="4427"/>
                  </a:cubicBezTo>
                  <a:cubicBezTo>
                    <a:pt x="7204" y="4801"/>
                    <a:pt x="7349" y="5128"/>
                    <a:pt x="7506" y="5406"/>
                  </a:cubicBezTo>
                  <a:cubicBezTo>
                    <a:pt x="7893" y="6109"/>
                    <a:pt x="8336" y="6483"/>
                    <a:pt x="9278" y="6483"/>
                  </a:cubicBezTo>
                  <a:cubicBezTo>
                    <a:pt x="9307" y="6483"/>
                    <a:pt x="9337" y="6482"/>
                    <a:pt x="9367" y="6482"/>
                  </a:cubicBezTo>
                  <a:cubicBezTo>
                    <a:pt x="10757" y="6445"/>
                    <a:pt x="11362" y="4850"/>
                    <a:pt x="11966" y="3315"/>
                  </a:cubicBezTo>
                  <a:cubicBezTo>
                    <a:pt x="12377" y="2275"/>
                    <a:pt x="12788" y="1200"/>
                    <a:pt x="13429" y="607"/>
                  </a:cubicBezTo>
                  <a:cubicBezTo>
                    <a:pt x="13732" y="315"/>
                    <a:pt x="14138" y="147"/>
                    <a:pt x="14557" y="147"/>
                  </a:cubicBezTo>
                  <a:cubicBezTo>
                    <a:pt x="14572" y="147"/>
                    <a:pt x="14586" y="148"/>
                    <a:pt x="14601" y="148"/>
                  </a:cubicBezTo>
                  <a:lnTo>
                    <a:pt x="14649" y="148"/>
                  </a:lnTo>
                  <a:cubicBezTo>
                    <a:pt x="16184" y="184"/>
                    <a:pt x="17018" y="2009"/>
                    <a:pt x="17816" y="3774"/>
                  </a:cubicBezTo>
                  <a:cubicBezTo>
                    <a:pt x="18106" y="4391"/>
                    <a:pt x="18384" y="5007"/>
                    <a:pt x="18686" y="5527"/>
                  </a:cubicBezTo>
                  <a:cubicBezTo>
                    <a:pt x="19194" y="6373"/>
                    <a:pt x="19750" y="6989"/>
                    <a:pt x="20499" y="7062"/>
                  </a:cubicBezTo>
                  <a:cubicBezTo>
                    <a:pt x="20572" y="7074"/>
                    <a:pt x="20632" y="7074"/>
                    <a:pt x="20693" y="7074"/>
                  </a:cubicBezTo>
                  <a:cubicBezTo>
                    <a:pt x="21853" y="7074"/>
                    <a:pt x="22252" y="5962"/>
                    <a:pt x="22639" y="4874"/>
                  </a:cubicBezTo>
                  <a:cubicBezTo>
                    <a:pt x="22893" y="4149"/>
                    <a:pt x="23158" y="3412"/>
                    <a:pt x="23654" y="2976"/>
                  </a:cubicBezTo>
                  <a:cubicBezTo>
                    <a:pt x="23932" y="2723"/>
                    <a:pt x="24295" y="2590"/>
                    <a:pt x="24669" y="2590"/>
                  </a:cubicBezTo>
                  <a:lnTo>
                    <a:pt x="24657" y="2445"/>
                  </a:lnTo>
                  <a:cubicBezTo>
                    <a:pt x="24210" y="2445"/>
                    <a:pt x="23775" y="2614"/>
                    <a:pt x="23461" y="2940"/>
                  </a:cubicBezTo>
                  <a:cubicBezTo>
                    <a:pt x="22989" y="3399"/>
                    <a:pt x="22735" y="4125"/>
                    <a:pt x="22482" y="4838"/>
                  </a:cubicBezTo>
                  <a:cubicBezTo>
                    <a:pt x="22102" y="5920"/>
                    <a:pt x="21733" y="6936"/>
                    <a:pt x="20664" y="6936"/>
                  </a:cubicBezTo>
                  <a:cubicBezTo>
                    <a:pt x="20611" y="6936"/>
                    <a:pt x="20556" y="6934"/>
                    <a:pt x="20499" y="6929"/>
                  </a:cubicBezTo>
                  <a:cubicBezTo>
                    <a:pt x="19798" y="6856"/>
                    <a:pt x="19279" y="6264"/>
                    <a:pt x="18807" y="5442"/>
                  </a:cubicBezTo>
                  <a:cubicBezTo>
                    <a:pt x="18505" y="4922"/>
                    <a:pt x="18239" y="4330"/>
                    <a:pt x="17949" y="3714"/>
                  </a:cubicBezTo>
                  <a:cubicBezTo>
                    <a:pt x="17127" y="1913"/>
                    <a:pt x="16281" y="39"/>
                    <a:pt x="14649" y="3"/>
                  </a:cubicBezTo>
                  <a:cubicBezTo>
                    <a:pt x="14621" y="2"/>
                    <a:pt x="14592" y="1"/>
                    <a:pt x="14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33;p77">
              <a:extLst>
                <a:ext uri="{FF2B5EF4-FFF2-40B4-BE49-F238E27FC236}">
                  <a16:creationId xmlns:a16="http://schemas.microsoft.com/office/drawing/2014/main" id="{D8342780-0985-4F17-8961-1618BF204451}"/>
                </a:ext>
              </a:extLst>
            </p:cNvPr>
            <p:cNvSpPr/>
            <p:nvPr/>
          </p:nvSpPr>
          <p:spPr>
            <a:xfrm>
              <a:off x="1738322" y="4060281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3"/>
                    <a:pt x="1" y="423"/>
                  </a:cubicBezTo>
                  <a:lnTo>
                    <a:pt x="1" y="2006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6"/>
                  </a:cubicBezTo>
                  <a:lnTo>
                    <a:pt x="13731" y="423"/>
                  </a:lnTo>
                  <a:cubicBezTo>
                    <a:pt x="13731" y="193"/>
                    <a:pt x="13538" y="0"/>
                    <a:pt x="1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534;p77">
              <a:extLst>
                <a:ext uri="{FF2B5EF4-FFF2-40B4-BE49-F238E27FC236}">
                  <a16:creationId xmlns:a16="http://schemas.microsoft.com/office/drawing/2014/main" id="{26D1BB59-8885-422C-BD23-487E41605B7F}"/>
                </a:ext>
              </a:extLst>
            </p:cNvPr>
            <p:cNvSpPr/>
            <p:nvPr/>
          </p:nvSpPr>
          <p:spPr>
            <a:xfrm>
              <a:off x="1738322" y="4158908"/>
              <a:ext cx="461121" cy="81599"/>
            </a:xfrm>
            <a:custGeom>
              <a:avLst/>
              <a:gdLst/>
              <a:ahLst/>
              <a:cxnLst/>
              <a:rect l="l" t="t" r="r" b="b"/>
              <a:pathLst>
                <a:path w="13732" h="2430" extrusionOk="0">
                  <a:moveTo>
                    <a:pt x="424" y="0"/>
                  </a:moveTo>
                  <a:cubicBezTo>
                    <a:pt x="194" y="0"/>
                    <a:pt x="1" y="194"/>
                    <a:pt x="1" y="423"/>
                  </a:cubicBezTo>
                  <a:lnTo>
                    <a:pt x="1" y="2007"/>
                  </a:lnTo>
                  <a:cubicBezTo>
                    <a:pt x="1" y="2248"/>
                    <a:pt x="194" y="2430"/>
                    <a:pt x="424" y="2430"/>
                  </a:cubicBezTo>
                  <a:lnTo>
                    <a:pt x="13308" y="2430"/>
                  </a:lnTo>
                  <a:cubicBezTo>
                    <a:pt x="13538" y="2430"/>
                    <a:pt x="13731" y="2248"/>
                    <a:pt x="13731" y="2007"/>
                  </a:cubicBezTo>
                  <a:lnTo>
                    <a:pt x="13731" y="423"/>
                  </a:lnTo>
                  <a:cubicBezTo>
                    <a:pt x="13731" y="194"/>
                    <a:pt x="13538" y="0"/>
                    <a:pt x="1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535;p77">
              <a:extLst>
                <a:ext uri="{FF2B5EF4-FFF2-40B4-BE49-F238E27FC236}">
                  <a16:creationId xmlns:a16="http://schemas.microsoft.com/office/drawing/2014/main" id="{48E2F557-1343-492B-BE40-179BE5EFF2DD}"/>
                </a:ext>
              </a:extLst>
            </p:cNvPr>
            <p:cNvSpPr/>
            <p:nvPr/>
          </p:nvSpPr>
          <p:spPr>
            <a:xfrm>
              <a:off x="885564" y="3672252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536;p77">
              <a:extLst>
                <a:ext uri="{FF2B5EF4-FFF2-40B4-BE49-F238E27FC236}">
                  <a16:creationId xmlns:a16="http://schemas.microsoft.com/office/drawing/2014/main" id="{4D49A6A4-49C5-4498-BC63-2AA03E54FCE9}"/>
                </a:ext>
              </a:extLst>
            </p:cNvPr>
            <p:cNvSpPr/>
            <p:nvPr/>
          </p:nvSpPr>
          <p:spPr>
            <a:xfrm>
              <a:off x="1227722" y="3717687"/>
              <a:ext cx="29651" cy="119780"/>
            </a:xfrm>
            <a:custGeom>
              <a:avLst/>
              <a:gdLst/>
              <a:ahLst/>
              <a:cxnLst/>
              <a:rect l="l" t="t" r="r" b="b"/>
              <a:pathLst>
                <a:path w="883" h="3567" extrusionOk="0">
                  <a:moveTo>
                    <a:pt x="133" y="1"/>
                  </a:moveTo>
                  <a:cubicBezTo>
                    <a:pt x="61" y="1"/>
                    <a:pt x="1" y="49"/>
                    <a:pt x="1" y="122"/>
                  </a:cubicBezTo>
                  <a:lnTo>
                    <a:pt x="1" y="3433"/>
                  </a:lnTo>
                  <a:cubicBezTo>
                    <a:pt x="1" y="3506"/>
                    <a:pt x="61" y="3566"/>
                    <a:pt x="133" y="3566"/>
                  </a:cubicBezTo>
                  <a:lnTo>
                    <a:pt x="762" y="3566"/>
                  </a:lnTo>
                  <a:cubicBezTo>
                    <a:pt x="822" y="3566"/>
                    <a:pt x="883" y="3506"/>
                    <a:pt x="883" y="3433"/>
                  </a:cubicBezTo>
                  <a:lnTo>
                    <a:pt x="883" y="122"/>
                  </a:lnTo>
                  <a:cubicBezTo>
                    <a:pt x="883" y="49"/>
                    <a:pt x="822" y="1"/>
                    <a:pt x="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537;p77">
              <a:extLst>
                <a:ext uri="{FF2B5EF4-FFF2-40B4-BE49-F238E27FC236}">
                  <a16:creationId xmlns:a16="http://schemas.microsoft.com/office/drawing/2014/main" id="{B4E9B836-12DC-4D19-ABAA-ECAF7F5CD268}"/>
                </a:ext>
              </a:extLst>
            </p:cNvPr>
            <p:cNvSpPr/>
            <p:nvPr/>
          </p:nvSpPr>
          <p:spPr>
            <a:xfrm>
              <a:off x="1268321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73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73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538;p77">
              <a:extLst>
                <a:ext uri="{FF2B5EF4-FFF2-40B4-BE49-F238E27FC236}">
                  <a16:creationId xmlns:a16="http://schemas.microsoft.com/office/drawing/2014/main" id="{56EF6FBD-49F7-4F5F-AA21-37257A95586E}"/>
                </a:ext>
              </a:extLst>
            </p:cNvPr>
            <p:cNvSpPr/>
            <p:nvPr/>
          </p:nvSpPr>
          <p:spPr>
            <a:xfrm>
              <a:off x="902590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34" y="1"/>
                  </a:moveTo>
                  <a:cubicBezTo>
                    <a:pt x="61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61" y="4400"/>
                    <a:pt x="134" y="4400"/>
                  </a:cubicBezTo>
                  <a:lnTo>
                    <a:pt x="738" y="4400"/>
                  </a:lnTo>
                  <a:cubicBezTo>
                    <a:pt x="811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11" y="1"/>
                    <a:pt x="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539;p77">
              <a:extLst>
                <a:ext uri="{FF2B5EF4-FFF2-40B4-BE49-F238E27FC236}">
                  <a16:creationId xmlns:a16="http://schemas.microsoft.com/office/drawing/2014/main" id="{345DA8A8-A653-4ED0-9102-F7F5AA6189B1}"/>
                </a:ext>
              </a:extLst>
            </p:cNvPr>
            <p:cNvSpPr/>
            <p:nvPr/>
          </p:nvSpPr>
          <p:spPr>
            <a:xfrm>
              <a:off x="943189" y="3724605"/>
              <a:ext cx="29651" cy="112862"/>
            </a:xfrm>
            <a:custGeom>
              <a:avLst/>
              <a:gdLst/>
              <a:ahLst/>
              <a:cxnLst/>
              <a:rect l="l" t="t" r="r" b="b"/>
              <a:pathLst>
                <a:path w="883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540;p77">
              <a:extLst>
                <a:ext uri="{FF2B5EF4-FFF2-40B4-BE49-F238E27FC236}">
                  <a16:creationId xmlns:a16="http://schemas.microsoft.com/office/drawing/2014/main" id="{415FDB90-D753-424B-AA39-8E0999C843CC}"/>
                </a:ext>
              </a:extLst>
            </p:cNvPr>
            <p:cNvSpPr/>
            <p:nvPr/>
          </p:nvSpPr>
          <p:spPr>
            <a:xfrm>
              <a:off x="983789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45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45" y="4400"/>
                  </a:cubicBezTo>
                  <a:lnTo>
                    <a:pt x="750" y="4400"/>
                  </a:lnTo>
                  <a:cubicBezTo>
                    <a:pt x="822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541;p77">
              <a:extLst>
                <a:ext uri="{FF2B5EF4-FFF2-40B4-BE49-F238E27FC236}">
                  <a16:creationId xmlns:a16="http://schemas.microsoft.com/office/drawing/2014/main" id="{CC3BE530-050B-4B9E-885E-7D9911EBFC40}"/>
                </a:ext>
              </a:extLst>
            </p:cNvPr>
            <p:cNvSpPr/>
            <p:nvPr/>
          </p:nvSpPr>
          <p:spPr>
            <a:xfrm>
              <a:off x="1024388" y="3755835"/>
              <a:ext cx="29651" cy="81633"/>
            </a:xfrm>
            <a:custGeom>
              <a:avLst/>
              <a:gdLst/>
              <a:ahLst/>
              <a:cxnLst/>
              <a:rect l="l" t="t" r="r" b="b"/>
              <a:pathLst>
                <a:path w="883" h="2431" extrusionOk="0">
                  <a:moveTo>
                    <a:pt x="109" y="1"/>
                  </a:moveTo>
                  <a:cubicBezTo>
                    <a:pt x="48" y="1"/>
                    <a:pt x="0" y="49"/>
                    <a:pt x="0" y="98"/>
                  </a:cubicBezTo>
                  <a:lnTo>
                    <a:pt x="0" y="2322"/>
                  </a:lnTo>
                  <a:cubicBezTo>
                    <a:pt x="0" y="2382"/>
                    <a:pt x="48" y="2430"/>
                    <a:pt x="109" y="2430"/>
                  </a:cubicBezTo>
                  <a:lnTo>
                    <a:pt x="786" y="2430"/>
                  </a:lnTo>
                  <a:cubicBezTo>
                    <a:pt x="834" y="2430"/>
                    <a:pt x="882" y="2382"/>
                    <a:pt x="882" y="2322"/>
                  </a:cubicBezTo>
                  <a:lnTo>
                    <a:pt x="882" y="98"/>
                  </a:lnTo>
                  <a:cubicBezTo>
                    <a:pt x="882" y="49"/>
                    <a:pt x="834" y="1"/>
                    <a:pt x="7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542;p77">
              <a:extLst>
                <a:ext uri="{FF2B5EF4-FFF2-40B4-BE49-F238E27FC236}">
                  <a16:creationId xmlns:a16="http://schemas.microsoft.com/office/drawing/2014/main" id="{30D721B1-0721-4D40-88CF-EDDC27E4E9AB}"/>
                </a:ext>
              </a:extLst>
            </p:cNvPr>
            <p:cNvSpPr/>
            <p:nvPr/>
          </p:nvSpPr>
          <p:spPr>
            <a:xfrm>
              <a:off x="1064954" y="3689681"/>
              <a:ext cx="29685" cy="147786"/>
            </a:xfrm>
            <a:custGeom>
              <a:avLst/>
              <a:gdLst/>
              <a:ahLst/>
              <a:cxnLst/>
              <a:rect l="l" t="t" r="r" b="b"/>
              <a:pathLst>
                <a:path w="884" h="4401" extrusionOk="0">
                  <a:moveTo>
                    <a:pt x="146" y="1"/>
                  </a:moveTo>
                  <a:cubicBezTo>
                    <a:pt x="73" y="1"/>
                    <a:pt x="1" y="61"/>
                    <a:pt x="1" y="134"/>
                  </a:cubicBezTo>
                  <a:lnTo>
                    <a:pt x="1" y="4255"/>
                  </a:lnTo>
                  <a:cubicBezTo>
                    <a:pt x="1" y="4328"/>
                    <a:pt x="73" y="4400"/>
                    <a:pt x="146" y="4400"/>
                  </a:cubicBezTo>
                  <a:lnTo>
                    <a:pt x="750" y="4400"/>
                  </a:lnTo>
                  <a:cubicBezTo>
                    <a:pt x="823" y="4400"/>
                    <a:pt x="883" y="4328"/>
                    <a:pt x="883" y="4255"/>
                  </a:cubicBezTo>
                  <a:lnTo>
                    <a:pt x="883" y="134"/>
                  </a:lnTo>
                  <a:cubicBezTo>
                    <a:pt x="883" y="61"/>
                    <a:pt x="823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543;p77">
              <a:extLst>
                <a:ext uri="{FF2B5EF4-FFF2-40B4-BE49-F238E27FC236}">
                  <a16:creationId xmlns:a16="http://schemas.microsoft.com/office/drawing/2014/main" id="{194302BF-FAF2-445A-B27E-9B82F8B2E574}"/>
                </a:ext>
              </a:extLst>
            </p:cNvPr>
            <p:cNvSpPr/>
            <p:nvPr/>
          </p:nvSpPr>
          <p:spPr>
            <a:xfrm>
              <a:off x="1105957" y="3717687"/>
              <a:ext cx="29248" cy="119780"/>
            </a:xfrm>
            <a:custGeom>
              <a:avLst/>
              <a:gdLst/>
              <a:ahLst/>
              <a:cxnLst/>
              <a:rect l="l" t="t" r="r" b="b"/>
              <a:pathLst>
                <a:path w="871" h="3567" extrusionOk="0">
                  <a:moveTo>
                    <a:pt x="121" y="1"/>
                  </a:moveTo>
                  <a:cubicBezTo>
                    <a:pt x="49" y="1"/>
                    <a:pt x="0" y="49"/>
                    <a:pt x="0" y="122"/>
                  </a:cubicBezTo>
                  <a:lnTo>
                    <a:pt x="0" y="3433"/>
                  </a:lnTo>
                  <a:cubicBezTo>
                    <a:pt x="0" y="3506"/>
                    <a:pt x="49" y="3566"/>
                    <a:pt x="121" y="3566"/>
                  </a:cubicBezTo>
                  <a:lnTo>
                    <a:pt x="750" y="3566"/>
                  </a:lnTo>
                  <a:cubicBezTo>
                    <a:pt x="822" y="3566"/>
                    <a:pt x="871" y="3506"/>
                    <a:pt x="871" y="3433"/>
                  </a:cubicBezTo>
                  <a:lnTo>
                    <a:pt x="871" y="122"/>
                  </a:lnTo>
                  <a:cubicBezTo>
                    <a:pt x="871" y="49"/>
                    <a:pt x="822" y="1"/>
                    <a:pt x="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544;p77">
              <a:extLst>
                <a:ext uri="{FF2B5EF4-FFF2-40B4-BE49-F238E27FC236}">
                  <a16:creationId xmlns:a16="http://schemas.microsoft.com/office/drawing/2014/main" id="{684B0940-97F6-44B7-B5F2-A4C09F7191E1}"/>
                </a:ext>
              </a:extLst>
            </p:cNvPr>
            <p:cNvSpPr/>
            <p:nvPr/>
          </p:nvSpPr>
          <p:spPr>
            <a:xfrm>
              <a:off x="1146556" y="3689681"/>
              <a:ext cx="29651" cy="147786"/>
            </a:xfrm>
            <a:custGeom>
              <a:avLst/>
              <a:gdLst/>
              <a:ahLst/>
              <a:cxnLst/>
              <a:rect l="l" t="t" r="r" b="b"/>
              <a:pathLst>
                <a:path w="883" h="4401" extrusionOk="0">
                  <a:moveTo>
                    <a:pt x="133" y="1"/>
                  </a:moveTo>
                  <a:cubicBezTo>
                    <a:pt x="61" y="1"/>
                    <a:pt x="0" y="61"/>
                    <a:pt x="0" y="134"/>
                  </a:cubicBezTo>
                  <a:lnTo>
                    <a:pt x="0" y="4255"/>
                  </a:lnTo>
                  <a:cubicBezTo>
                    <a:pt x="0" y="4328"/>
                    <a:pt x="61" y="4400"/>
                    <a:pt x="133" y="4400"/>
                  </a:cubicBezTo>
                  <a:lnTo>
                    <a:pt x="737" y="4400"/>
                  </a:lnTo>
                  <a:cubicBezTo>
                    <a:pt x="810" y="4400"/>
                    <a:pt x="882" y="4328"/>
                    <a:pt x="882" y="4255"/>
                  </a:cubicBezTo>
                  <a:lnTo>
                    <a:pt x="882" y="134"/>
                  </a:lnTo>
                  <a:cubicBezTo>
                    <a:pt x="882" y="61"/>
                    <a:pt x="810" y="1"/>
                    <a:pt x="7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545;p77">
              <a:extLst>
                <a:ext uri="{FF2B5EF4-FFF2-40B4-BE49-F238E27FC236}">
                  <a16:creationId xmlns:a16="http://schemas.microsoft.com/office/drawing/2014/main" id="{3EC5711F-62D2-4A8C-961D-943AB708FD68}"/>
                </a:ext>
              </a:extLst>
            </p:cNvPr>
            <p:cNvSpPr/>
            <p:nvPr/>
          </p:nvSpPr>
          <p:spPr>
            <a:xfrm>
              <a:off x="1187122" y="3724605"/>
              <a:ext cx="29685" cy="112862"/>
            </a:xfrm>
            <a:custGeom>
              <a:avLst/>
              <a:gdLst/>
              <a:ahLst/>
              <a:cxnLst/>
              <a:rect l="l" t="t" r="r" b="b"/>
              <a:pathLst>
                <a:path w="884" h="3361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3240"/>
                  </a:lnTo>
                  <a:cubicBezTo>
                    <a:pt x="1" y="3300"/>
                    <a:pt x="49" y="3360"/>
                    <a:pt x="122" y="3360"/>
                  </a:cubicBezTo>
                  <a:lnTo>
                    <a:pt x="762" y="3360"/>
                  </a:lnTo>
                  <a:cubicBezTo>
                    <a:pt x="823" y="3360"/>
                    <a:pt x="883" y="3300"/>
                    <a:pt x="883" y="3240"/>
                  </a:cubicBezTo>
                  <a:lnTo>
                    <a:pt x="883" y="121"/>
                  </a:lnTo>
                  <a:cubicBezTo>
                    <a:pt x="883" y="49"/>
                    <a:pt x="823" y="0"/>
                    <a:pt x="7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546;p77">
              <a:extLst>
                <a:ext uri="{FF2B5EF4-FFF2-40B4-BE49-F238E27FC236}">
                  <a16:creationId xmlns:a16="http://schemas.microsoft.com/office/drawing/2014/main" id="{434EB219-BCB3-4E8D-8D1A-801EBFBE43D2}"/>
                </a:ext>
              </a:extLst>
            </p:cNvPr>
            <p:cNvSpPr/>
            <p:nvPr/>
          </p:nvSpPr>
          <p:spPr>
            <a:xfrm>
              <a:off x="885564" y="3866250"/>
              <a:ext cx="427809" cy="180257"/>
            </a:xfrm>
            <a:custGeom>
              <a:avLst/>
              <a:gdLst/>
              <a:ahLst/>
              <a:cxnLst/>
              <a:rect l="l" t="t" r="r" b="b"/>
              <a:pathLst>
                <a:path w="12740" h="5368" extrusionOk="0">
                  <a:moveTo>
                    <a:pt x="496" y="1"/>
                  </a:moveTo>
                  <a:cubicBezTo>
                    <a:pt x="218" y="1"/>
                    <a:pt x="0" y="230"/>
                    <a:pt x="0" y="496"/>
                  </a:cubicBezTo>
                  <a:lnTo>
                    <a:pt x="0" y="4872"/>
                  </a:lnTo>
                  <a:cubicBezTo>
                    <a:pt x="0" y="5150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50"/>
                    <a:pt x="12740" y="4872"/>
                  </a:cubicBezTo>
                  <a:lnTo>
                    <a:pt x="12740" y="496"/>
                  </a:lnTo>
                  <a:cubicBezTo>
                    <a:pt x="12740" y="230"/>
                    <a:pt x="12522" y="1"/>
                    <a:pt x="122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547;p77">
              <a:extLst>
                <a:ext uri="{FF2B5EF4-FFF2-40B4-BE49-F238E27FC236}">
                  <a16:creationId xmlns:a16="http://schemas.microsoft.com/office/drawing/2014/main" id="{1481B53C-C1A3-451E-82D2-41D76585E7CA}"/>
                </a:ext>
              </a:extLst>
            </p:cNvPr>
            <p:cNvSpPr/>
            <p:nvPr/>
          </p:nvSpPr>
          <p:spPr>
            <a:xfrm>
              <a:off x="885564" y="4060281"/>
              <a:ext cx="427809" cy="180224"/>
            </a:xfrm>
            <a:custGeom>
              <a:avLst/>
              <a:gdLst/>
              <a:ahLst/>
              <a:cxnLst/>
              <a:rect l="l" t="t" r="r" b="b"/>
              <a:pathLst>
                <a:path w="12740" h="5367" extrusionOk="0">
                  <a:moveTo>
                    <a:pt x="496" y="0"/>
                  </a:moveTo>
                  <a:cubicBezTo>
                    <a:pt x="218" y="0"/>
                    <a:pt x="0" y="230"/>
                    <a:pt x="0" y="496"/>
                  </a:cubicBezTo>
                  <a:lnTo>
                    <a:pt x="0" y="4871"/>
                  </a:lnTo>
                  <a:cubicBezTo>
                    <a:pt x="0" y="5149"/>
                    <a:pt x="218" y="5367"/>
                    <a:pt x="496" y="5367"/>
                  </a:cubicBezTo>
                  <a:lnTo>
                    <a:pt x="12244" y="5367"/>
                  </a:lnTo>
                  <a:cubicBezTo>
                    <a:pt x="12522" y="5367"/>
                    <a:pt x="12740" y="5149"/>
                    <a:pt x="12740" y="4871"/>
                  </a:cubicBezTo>
                  <a:lnTo>
                    <a:pt x="12740" y="496"/>
                  </a:lnTo>
                  <a:cubicBezTo>
                    <a:pt x="12740" y="230"/>
                    <a:pt x="12522" y="0"/>
                    <a:pt x="122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548;p77">
              <a:extLst>
                <a:ext uri="{FF2B5EF4-FFF2-40B4-BE49-F238E27FC236}">
                  <a16:creationId xmlns:a16="http://schemas.microsoft.com/office/drawing/2014/main" id="{385C1798-027B-4996-BF9F-382CE3D29600}"/>
                </a:ext>
              </a:extLst>
            </p:cNvPr>
            <p:cNvSpPr/>
            <p:nvPr/>
          </p:nvSpPr>
          <p:spPr>
            <a:xfrm>
              <a:off x="897317" y="3889790"/>
              <a:ext cx="404706" cy="136469"/>
            </a:xfrm>
            <a:custGeom>
              <a:avLst/>
              <a:gdLst/>
              <a:ahLst/>
              <a:cxnLst/>
              <a:rect l="l" t="t" r="r" b="b"/>
              <a:pathLst>
                <a:path w="12052" h="4064" extrusionOk="0">
                  <a:moveTo>
                    <a:pt x="11749" y="1"/>
                  </a:moveTo>
                  <a:lnTo>
                    <a:pt x="11749" y="13"/>
                  </a:lnTo>
                  <a:cubicBezTo>
                    <a:pt x="11616" y="13"/>
                    <a:pt x="11507" y="109"/>
                    <a:pt x="11507" y="242"/>
                  </a:cubicBezTo>
                  <a:cubicBezTo>
                    <a:pt x="11507" y="291"/>
                    <a:pt x="11520" y="327"/>
                    <a:pt x="11544" y="363"/>
                  </a:cubicBezTo>
                  <a:lnTo>
                    <a:pt x="9598" y="2563"/>
                  </a:lnTo>
                  <a:cubicBezTo>
                    <a:pt x="9574" y="2551"/>
                    <a:pt x="9537" y="2539"/>
                    <a:pt x="9513" y="2539"/>
                  </a:cubicBezTo>
                  <a:cubicBezTo>
                    <a:pt x="9477" y="2539"/>
                    <a:pt x="9441" y="2551"/>
                    <a:pt x="9416" y="2563"/>
                  </a:cubicBezTo>
                  <a:lnTo>
                    <a:pt x="7313" y="496"/>
                  </a:lnTo>
                  <a:cubicBezTo>
                    <a:pt x="7393" y="344"/>
                    <a:pt x="7212" y="235"/>
                    <a:pt x="7057" y="235"/>
                  </a:cubicBezTo>
                  <a:cubicBezTo>
                    <a:pt x="6953" y="235"/>
                    <a:pt x="6861" y="283"/>
                    <a:pt x="6866" y="399"/>
                  </a:cubicBezTo>
                  <a:cubicBezTo>
                    <a:pt x="6866" y="436"/>
                    <a:pt x="6866" y="472"/>
                    <a:pt x="6890" y="508"/>
                  </a:cubicBezTo>
                  <a:lnTo>
                    <a:pt x="4195" y="3409"/>
                  </a:lnTo>
                  <a:cubicBezTo>
                    <a:pt x="4147" y="3385"/>
                    <a:pt x="4098" y="3373"/>
                    <a:pt x="4050" y="3373"/>
                  </a:cubicBezTo>
                  <a:cubicBezTo>
                    <a:pt x="4014" y="3373"/>
                    <a:pt x="3977" y="3385"/>
                    <a:pt x="3941" y="3397"/>
                  </a:cubicBezTo>
                  <a:lnTo>
                    <a:pt x="2467" y="1475"/>
                  </a:lnTo>
                  <a:cubicBezTo>
                    <a:pt x="2491" y="1439"/>
                    <a:pt x="2503" y="1391"/>
                    <a:pt x="2503" y="1342"/>
                  </a:cubicBezTo>
                  <a:cubicBezTo>
                    <a:pt x="2491" y="1191"/>
                    <a:pt x="2379" y="1116"/>
                    <a:pt x="2267" y="1116"/>
                  </a:cubicBezTo>
                  <a:cubicBezTo>
                    <a:pt x="2155" y="1116"/>
                    <a:pt x="2043" y="1191"/>
                    <a:pt x="2031" y="1342"/>
                  </a:cubicBezTo>
                  <a:cubicBezTo>
                    <a:pt x="2031" y="1378"/>
                    <a:pt x="2043" y="1427"/>
                    <a:pt x="2056" y="1463"/>
                  </a:cubicBezTo>
                  <a:lnTo>
                    <a:pt x="412" y="3602"/>
                  </a:lnTo>
                  <a:cubicBezTo>
                    <a:pt x="388" y="3590"/>
                    <a:pt x="351" y="3590"/>
                    <a:pt x="327" y="3590"/>
                  </a:cubicBezTo>
                  <a:cubicBezTo>
                    <a:pt x="110" y="3590"/>
                    <a:pt x="1" y="3844"/>
                    <a:pt x="158" y="3989"/>
                  </a:cubicBezTo>
                  <a:cubicBezTo>
                    <a:pt x="205" y="4041"/>
                    <a:pt x="266" y="4064"/>
                    <a:pt x="326" y="4064"/>
                  </a:cubicBezTo>
                  <a:cubicBezTo>
                    <a:pt x="448" y="4064"/>
                    <a:pt x="569" y="3966"/>
                    <a:pt x="569" y="3820"/>
                  </a:cubicBezTo>
                  <a:cubicBezTo>
                    <a:pt x="569" y="3772"/>
                    <a:pt x="545" y="3735"/>
                    <a:pt x="533" y="3699"/>
                  </a:cubicBezTo>
                  <a:lnTo>
                    <a:pt x="2176" y="1560"/>
                  </a:lnTo>
                  <a:cubicBezTo>
                    <a:pt x="2201" y="1572"/>
                    <a:pt x="2237" y="1584"/>
                    <a:pt x="2273" y="1584"/>
                  </a:cubicBezTo>
                  <a:cubicBezTo>
                    <a:pt x="2297" y="1584"/>
                    <a:pt x="2321" y="1572"/>
                    <a:pt x="2346" y="1572"/>
                  </a:cubicBezTo>
                  <a:lnTo>
                    <a:pt x="3832" y="3518"/>
                  </a:lnTo>
                  <a:cubicBezTo>
                    <a:pt x="3820" y="3542"/>
                    <a:pt x="3808" y="3578"/>
                    <a:pt x="3820" y="3615"/>
                  </a:cubicBezTo>
                  <a:cubicBezTo>
                    <a:pt x="3814" y="3772"/>
                    <a:pt x="3932" y="3850"/>
                    <a:pt x="4051" y="3850"/>
                  </a:cubicBezTo>
                  <a:cubicBezTo>
                    <a:pt x="4171" y="3850"/>
                    <a:pt x="4292" y="3772"/>
                    <a:pt x="4292" y="3615"/>
                  </a:cubicBezTo>
                  <a:cubicBezTo>
                    <a:pt x="4292" y="3590"/>
                    <a:pt x="4292" y="3566"/>
                    <a:pt x="4280" y="3542"/>
                  </a:cubicBezTo>
                  <a:lnTo>
                    <a:pt x="6987" y="617"/>
                  </a:lnTo>
                  <a:cubicBezTo>
                    <a:pt x="7023" y="629"/>
                    <a:pt x="7060" y="641"/>
                    <a:pt x="7096" y="641"/>
                  </a:cubicBezTo>
                  <a:cubicBezTo>
                    <a:pt x="7132" y="641"/>
                    <a:pt x="7180" y="629"/>
                    <a:pt x="7217" y="605"/>
                  </a:cubicBezTo>
                  <a:lnTo>
                    <a:pt x="9296" y="2660"/>
                  </a:lnTo>
                  <a:cubicBezTo>
                    <a:pt x="9284" y="2696"/>
                    <a:pt x="9271" y="2732"/>
                    <a:pt x="9271" y="2781"/>
                  </a:cubicBezTo>
                  <a:cubicBezTo>
                    <a:pt x="9284" y="2926"/>
                    <a:pt x="9395" y="2998"/>
                    <a:pt x="9507" y="2998"/>
                  </a:cubicBezTo>
                  <a:cubicBezTo>
                    <a:pt x="9619" y="2998"/>
                    <a:pt x="9731" y="2926"/>
                    <a:pt x="9743" y="2781"/>
                  </a:cubicBezTo>
                  <a:cubicBezTo>
                    <a:pt x="9743" y="2732"/>
                    <a:pt x="9731" y="2696"/>
                    <a:pt x="9707" y="2660"/>
                  </a:cubicBezTo>
                  <a:lnTo>
                    <a:pt x="11653" y="460"/>
                  </a:lnTo>
                  <a:cubicBezTo>
                    <a:pt x="11689" y="472"/>
                    <a:pt x="11713" y="484"/>
                    <a:pt x="11749" y="484"/>
                  </a:cubicBezTo>
                  <a:cubicBezTo>
                    <a:pt x="12051" y="460"/>
                    <a:pt x="12051" y="25"/>
                    <a:pt x="11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549;p77">
              <a:extLst>
                <a:ext uri="{FF2B5EF4-FFF2-40B4-BE49-F238E27FC236}">
                  <a16:creationId xmlns:a16="http://schemas.microsoft.com/office/drawing/2014/main" id="{54537F84-5A02-4B97-922B-CDA04120D964}"/>
                </a:ext>
              </a:extLst>
            </p:cNvPr>
            <p:cNvSpPr/>
            <p:nvPr/>
          </p:nvSpPr>
          <p:spPr>
            <a:xfrm>
              <a:off x="901381" y="4074083"/>
              <a:ext cx="361690" cy="15044"/>
            </a:xfrm>
            <a:custGeom>
              <a:avLst/>
              <a:gdLst/>
              <a:ahLst/>
              <a:cxnLst/>
              <a:rect l="l" t="t" r="r" b="b"/>
              <a:pathLst>
                <a:path w="1077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42"/>
                  </a:lnTo>
                  <a:cubicBezTo>
                    <a:pt x="1" y="351"/>
                    <a:pt x="97" y="447"/>
                    <a:pt x="218" y="447"/>
                  </a:cubicBezTo>
                  <a:lnTo>
                    <a:pt x="10552" y="447"/>
                  </a:lnTo>
                  <a:cubicBezTo>
                    <a:pt x="10673" y="447"/>
                    <a:pt x="10770" y="351"/>
                    <a:pt x="10770" y="242"/>
                  </a:cubicBezTo>
                  <a:lnTo>
                    <a:pt x="10770" y="218"/>
                  </a:lnTo>
                  <a:cubicBezTo>
                    <a:pt x="10770" y="97"/>
                    <a:pt x="10673" y="0"/>
                    <a:pt x="10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550;p77">
              <a:extLst>
                <a:ext uri="{FF2B5EF4-FFF2-40B4-BE49-F238E27FC236}">
                  <a16:creationId xmlns:a16="http://schemas.microsoft.com/office/drawing/2014/main" id="{EB63BDC1-871E-433F-A79E-3A83A177C4AB}"/>
                </a:ext>
              </a:extLst>
            </p:cNvPr>
            <p:cNvSpPr/>
            <p:nvPr/>
          </p:nvSpPr>
          <p:spPr>
            <a:xfrm>
              <a:off x="901381" y="4101250"/>
              <a:ext cx="325558" cy="15077"/>
            </a:xfrm>
            <a:custGeom>
              <a:avLst/>
              <a:gdLst/>
              <a:ahLst/>
              <a:cxnLst/>
              <a:rect l="l" t="t" r="r" b="b"/>
              <a:pathLst>
                <a:path w="9695" h="449" extrusionOk="0">
                  <a:moveTo>
                    <a:pt x="206" y="1"/>
                  </a:moveTo>
                  <a:cubicBezTo>
                    <a:pt x="85" y="1"/>
                    <a:pt x="1" y="85"/>
                    <a:pt x="1" y="206"/>
                  </a:cubicBezTo>
                  <a:lnTo>
                    <a:pt x="1" y="243"/>
                  </a:lnTo>
                  <a:cubicBezTo>
                    <a:pt x="1" y="363"/>
                    <a:pt x="85" y="448"/>
                    <a:pt x="206" y="448"/>
                  </a:cubicBezTo>
                  <a:lnTo>
                    <a:pt x="9489" y="448"/>
                  </a:lnTo>
                  <a:cubicBezTo>
                    <a:pt x="9598" y="448"/>
                    <a:pt x="9694" y="363"/>
                    <a:pt x="9694" y="243"/>
                  </a:cubicBezTo>
                  <a:lnTo>
                    <a:pt x="9694" y="206"/>
                  </a:lnTo>
                  <a:cubicBezTo>
                    <a:pt x="9694" y="85"/>
                    <a:pt x="9598" y="1"/>
                    <a:pt x="9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551;p77">
              <a:extLst>
                <a:ext uri="{FF2B5EF4-FFF2-40B4-BE49-F238E27FC236}">
                  <a16:creationId xmlns:a16="http://schemas.microsoft.com/office/drawing/2014/main" id="{444DFDFF-3FC5-4576-B568-DC9C3E947A52}"/>
                </a:ext>
              </a:extLst>
            </p:cNvPr>
            <p:cNvSpPr/>
            <p:nvPr/>
          </p:nvSpPr>
          <p:spPr>
            <a:xfrm>
              <a:off x="901381" y="4128450"/>
              <a:ext cx="398595" cy="15447"/>
            </a:xfrm>
            <a:custGeom>
              <a:avLst/>
              <a:gdLst/>
              <a:ahLst/>
              <a:cxnLst/>
              <a:rect l="l" t="t" r="r" b="b"/>
              <a:pathLst>
                <a:path w="11870" h="460" extrusionOk="0">
                  <a:moveTo>
                    <a:pt x="218" y="1"/>
                  </a:moveTo>
                  <a:cubicBezTo>
                    <a:pt x="97" y="1"/>
                    <a:pt x="1" y="97"/>
                    <a:pt x="1" y="230"/>
                  </a:cubicBezTo>
                  <a:cubicBezTo>
                    <a:pt x="1" y="351"/>
                    <a:pt x="97" y="460"/>
                    <a:pt x="218" y="460"/>
                  </a:cubicBezTo>
                  <a:lnTo>
                    <a:pt x="11640" y="460"/>
                  </a:lnTo>
                  <a:cubicBezTo>
                    <a:pt x="11761" y="460"/>
                    <a:pt x="11870" y="351"/>
                    <a:pt x="11870" y="230"/>
                  </a:cubicBezTo>
                  <a:cubicBezTo>
                    <a:pt x="11870" y="97"/>
                    <a:pt x="11761" y="1"/>
                    <a:pt x="11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552;p77">
              <a:extLst>
                <a:ext uri="{FF2B5EF4-FFF2-40B4-BE49-F238E27FC236}">
                  <a16:creationId xmlns:a16="http://schemas.microsoft.com/office/drawing/2014/main" id="{99970400-5283-465B-9505-0A8D666A104F}"/>
                </a:ext>
              </a:extLst>
            </p:cNvPr>
            <p:cNvSpPr/>
            <p:nvPr/>
          </p:nvSpPr>
          <p:spPr>
            <a:xfrm>
              <a:off x="901381" y="4155651"/>
              <a:ext cx="289426" cy="15044"/>
            </a:xfrm>
            <a:custGeom>
              <a:avLst/>
              <a:gdLst/>
              <a:ahLst/>
              <a:cxnLst/>
              <a:rect l="l" t="t" r="r" b="b"/>
              <a:pathLst>
                <a:path w="8619" h="448" extrusionOk="0">
                  <a:moveTo>
                    <a:pt x="194" y="0"/>
                  </a:moveTo>
                  <a:cubicBezTo>
                    <a:pt x="85" y="0"/>
                    <a:pt x="1" y="85"/>
                    <a:pt x="1" y="194"/>
                  </a:cubicBezTo>
                  <a:lnTo>
                    <a:pt x="1" y="254"/>
                  </a:lnTo>
                  <a:cubicBezTo>
                    <a:pt x="1" y="363"/>
                    <a:pt x="85" y="448"/>
                    <a:pt x="194" y="448"/>
                  </a:cubicBezTo>
                  <a:lnTo>
                    <a:pt x="8425" y="448"/>
                  </a:lnTo>
                  <a:cubicBezTo>
                    <a:pt x="8534" y="448"/>
                    <a:pt x="8619" y="363"/>
                    <a:pt x="8619" y="254"/>
                  </a:cubicBezTo>
                  <a:lnTo>
                    <a:pt x="8619" y="194"/>
                  </a:lnTo>
                  <a:cubicBezTo>
                    <a:pt x="8619" y="85"/>
                    <a:pt x="8534" y="0"/>
                    <a:pt x="8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553;p77">
              <a:extLst>
                <a:ext uri="{FF2B5EF4-FFF2-40B4-BE49-F238E27FC236}">
                  <a16:creationId xmlns:a16="http://schemas.microsoft.com/office/drawing/2014/main" id="{23738F5A-23C6-4A79-B39A-9BAF7DD7D670}"/>
                </a:ext>
              </a:extLst>
            </p:cNvPr>
            <p:cNvSpPr/>
            <p:nvPr/>
          </p:nvSpPr>
          <p:spPr>
            <a:xfrm>
              <a:off x="901381" y="4182852"/>
              <a:ext cx="365720" cy="15044"/>
            </a:xfrm>
            <a:custGeom>
              <a:avLst/>
              <a:gdLst/>
              <a:ahLst/>
              <a:cxnLst/>
              <a:rect l="l" t="t" r="r" b="b"/>
              <a:pathLst>
                <a:path w="10891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lnTo>
                    <a:pt x="1" y="230"/>
                  </a:lnTo>
                  <a:cubicBezTo>
                    <a:pt x="1" y="351"/>
                    <a:pt x="97" y="448"/>
                    <a:pt x="218" y="448"/>
                  </a:cubicBezTo>
                  <a:lnTo>
                    <a:pt x="10673" y="448"/>
                  </a:lnTo>
                  <a:cubicBezTo>
                    <a:pt x="10794" y="448"/>
                    <a:pt x="10891" y="351"/>
                    <a:pt x="10891" y="230"/>
                  </a:cubicBezTo>
                  <a:lnTo>
                    <a:pt x="10891" y="218"/>
                  </a:lnTo>
                  <a:cubicBezTo>
                    <a:pt x="10891" y="97"/>
                    <a:pt x="10794" y="0"/>
                    <a:pt x="10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54;p77">
              <a:extLst>
                <a:ext uri="{FF2B5EF4-FFF2-40B4-BE49-F238E27FC236}">
                  <a16:creationId xmlns:a16="http://schemas.microsoft.com/office/drawing/2014/main" id="{7D7E3CAF-D5D8-45D7-B9CB-D9CCD24912BE}"/>
                </a:ext>
              </a:extLst>
            </p:cNvPr>
            <p:cNvSpPr/>
            <p:nvPr/>
          </p:nvSpPr>
          <p:spPr>
            <a:xfrm>
              <a:off x="901381" y="4210052"/>
              <a:ext cx="398595" cy="15044"/>
            </a:xfrm>
            <a:custGeom>
              <a:avLst/>
              <a:gdLst/>
              <a:ahLst/>
              <a:cxnLst/>
              <a:rect l="l" t="t" r="r" b="b"/>
              <a:pathLst>
                <a:path w="11870" h="448" extrusionOk="0">
                  <a:moveTo>
                    <a:pt x="218" y="0"/>
                  </a:moveTo>
                  <a:cubicBezTo>
                    <a:pt x="97" y="0"/>
                    <a:pt x="1" y="97"/>
                    <a:pt x="1" y="218"/>
                  </a:cubicBezTo>
                  <a:cubicBezTo>
                    <a:pt x="1" y="351"/>
                    <a:pt x="97" y="447"/>
                    <a:pt x="218" y="447"/>
                  </a:cubicBezTo>
                  <a:lnTo>
                    <a:pt x="11640" y="447"/>
                  </a:lnTo>
                  <a:cubicBezTo>
                    <a:pt x="11761" y="447"/>
                    <a:pt x="11870" y="351"/>
                    <a:pt x="11870" y="218"/>
                  </a:cubicBezTo>
                  <a:cubicBezTo>
                    <a:pt x="11870" y="97"/>
                    <a:pt x="11761" y="0"/>
                    <a:pt x="11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55;p77">
              <a:extLst>
                <a:ext uri="{FF2B5EF4-FFF2-40B4-BE49-F238E27FC236}">
                  <a16:creationId xmlns:a16="http://schemas.microsoft.com/office/drawing/2014/main" id="{78236DBE-0EEB-4F92-B5C7-AA0B3A6F7D68}"/>
                </a:ext>
              </a:extLst>
            </p:cNvPr>
            <p:cNvSpPr/>
            <p:nvPr/>
          </p:nvSpPr>
          <p:spPr>
            <a:xfrm>
              <a:off x="1298343" y="4060281"/>
              <a:ext cx="210681" cy="180459"/>
            </a:xfrm>
            <a:custGeom>
              <a:avLst/>
              <a:gdLst/>
              <a:ahLst/>
              <a:cxnLst/>
              <a:rect l="l" t="t" r="r" b="b"/>
              <a:pathLst>
                <a:path w="6274" h="5374" extrusionOk="0">
                  <a:moveTo>
                    <a:pt x="3590" y="0"/>
                  </a:moveTo>
                  <a:cubicBezTo>
                    <a:pt x="1197" y="0"/>
                    <a:pt x="1" y="2889"/>
                    <a:pt x="1693" y="4581"/>
                  </a:cubicBezTo>
                  <a:cubicBezTo>
                    <a:pt x="2240" y="5128"/>
                    <a:pt x="2913" y="5374"/>
                    <a:pt x="3573" y="5374"/>
                  </a:cubicBezTo>
                  <a:cubicBezTo>
                    <a:pt x="4952" y="5374"/>
                    <a:pt x="6274" y="4302"/>
                    <a:pt x="6274" y="2683"/>
                  </a:cubicBezTo>
                  <a:cubicBezTo>
                    <a:pt x="6274" y="2611"/>
                    <a:pt x="6274" y="2550"/>
                    <a:pt x="6262" y="2478"/>
                  </a:cubicBezTo>
                  <a:cubicBezTo>
                    <a:pt x="6165" y="1318"/>
                    <a:pt x="5343" y="351"/>
                    <a:pt x="4207" y="73"/>
                  </a:cubicBezTo>
                  <a:cubicBezTo>
                    <a:pt x="4001" y="24"/>
                    <a:pt x="3796" y="0"/>
                    <a:pt x="35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56;p77">
              <a:extLst>
                <a:ext uri="{FF2B5EF4-FFF2-40B4-BE49-F238E27FC236}">
                  <a16:creationId xmlns:a16="http://schemas.microsoft.com/office/drawing/2014/main" id="{B8EC240B-6BAF-4404-848A-985BCDB6DD8D}"/>
                </a:ext>
              </a:extLst>
            </p:cNvPr>
            <p:cNvSpPr/>
            <p:nvPr/>
          </p:nvSpPr>
          <p:spPr>
            <a:xfrm>
              <a:off x="1418899" y="4062699"/>
              <a:ext cx="89726" cy="87711"/>
            </a:xfrm>
            <a:custGeom>
              <a:avLst/>
              <a:gdLst/>
              <a:ahLst/>
              <a:cxnLst/>
              <a:rect l="l" t="t" r="r" b="b"/>
              <a:pathLst>
                <a:path w="2672" h="2612" extrusionOk="0">
                  <a:moveTo>
                    <a:pt x="617" y="1"/>
                  </a:moveTo>
                  <a:lnTo>
                    <a:pt x="0" y="2611"/>
                  </a:lnTo>
                  <a:lnTo>
                    <a:pt x="0" y="2611"/>
                  </a:lnTo>
                  <a:lnTo>
                    <a:pt x="2672" y="2406"/>
                  </a:lnTo>
                  <a:cubicBezTo>
                    <a:pt x="2575" y="1246"/>
                    <a:pt x="1741" y="279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57;p77">
              <a:extLst>
                <a:ext uri="{FF2B5EF4-FFF2-40B4-BE49-F238E27FC236}">
                  <a16:creationId xmlns:a16="http://schemas.microsoft.com/office/drawing/2014/main" id="{47CF26CD-0C42-4540-932D-C07972A96667}"/>
                </a:ext>
              </a:extLst>
            </p:cNvPr>
            <p:cNvSpPr/>
            <p:nvPr/>
          </p:nvSpPr>
          <p:spPr>
            <a:xfrm>
              <a:off x="1530119" y="4062699"/>
              <a:ext cx="185093" cy="12223"/>
            </a:xfrm>
            <a:custGeom>
              <a:avLst/>
              <a:gdLst/>
              <a:ahLst/>
              <a:cxnLst/>
              <a:rect l="l" t="t" r="r" b="b"/>
              <a:pathLst>
                <a:path w="5512" h="364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63"/>
                    <a:pt x="169" y="363"/>
                  </a:cubicBezTo>
                  <a:lnTo>
                    <a:pt x="5343" y="363"/>
                  </a:lnTo>
                  <a:cubicBezTo>
                    <a:pt x="5439" y="363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58;p77">
              <a:extLst>
                <a:ext uri="{FF2B5EF4-FFF2-40B4-BE49-F238E27FC236}">
                  <a16:creationId xmlns:a16="http://schemas.microsoft.com/office/drawing/2014/main" id="{885AA175-A67F-45F9-8269-B3E14F254AC8}"/>
                </a:ext>
              </a:extLst>
            </p:cNvPr>
            <p:cNvSpPr/>
            <p:nvPr/>
          </p:nvSpPr>
          <p:spPr>
            <a:xfrm>
              <a:off x="1530119" y="4086642"/>
              <a:ext cx="159136" cy="11820"/>
            </a:xfrm>
            <a:custGeom>
              <a:avLst/>
              <a:gdLst/>
              <a:ahLst/>
              <a:cxnLst/>
              <a:rect l="l" t="t" r="r" b="b"/>
              <a:pathLst>
                <a:path w="4739" h="352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57" y="351"/>
                  </a:cubicBezTo>
                  <a:lnTo>
                    <a:pt x="4569" y="351"/>
                  </a:lnTo>
                  <a:cubicBezTo>
                    <a:pt x="4666" y="351"/>
                    <a:pt x="4738" y="279"/>
                    <a:pt x="4738" y="182"/>
                  </a:cubicBezTo>
                  <a:lnTo>
                    <a:pt x="4738" y="158"/>
                  </a:lnTo>
                  <a:cubicBezTo>
                    <a:pt x="4738" y="73"/>
                    <a:pt x="4666" y="1"/>
                    <a:pt x="4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59;p77">
              <a:extLst>
                <a:ext uri="{FF2B5EF4-FFF2-40B4-BE49-F238E27FC236}">
                  <a16:creationId xmlns:a16="http://schemas.microsoft.com/office/drawing/2014/main" id="{E5633D74-C502-4498-A869-25EBB3369B31}"/>
                </a:ext>
              </a:extLst>
            </p:cNvPr>
            <p:cNvSpPr/>
            <p:nvPr/>
          </p:nvSpPr>
          <p:spPr>
            <a:xfrm>
              <a:off x="1530119" y="4110182"/>
              <a:ext cx="123004" cy="11820"/>
            </a:xfrm>
            <a:custGeom>
              <a:avLst/>
              <a:gdLst/>
              <a:ahLst/>
              <a:cxnLst/>
              <a:rect l="l" t="t" r="r" b="b"/>
              <a:pathLst>
                <a:path w="3663" h="352" extrusionOk="0">
                  <a:moveTo>
                    <a:pt x="145" y="1"/>
                  </a:moveTo>
                  <a:cubicBezTo>
                    <a:pt x="61" y="1"/>
                    <a:pt x="0" y="61"/>
                    <a:pt x="0" y="146"/>
                  </a:cubicBezTo>
                  <a:lnTo>
                    <a:pt x="0" y="206"/>
                  </a:lnTo>
                  <a:cubicBezTo>
                    <a:pt x="0" y="291"/>
                    <a:pt x="61" y="351"/>
                    <a:pt x="145" y="351"/>
                  </a:cubicBezTo>
                  <a:lnTo>
                    <a:pt x="3517" y="351"/>
                  </a:lnTo>
                  <a:cubicBezTo>
                    <a:pt x="3602" y="351"/>
                    <a:pt x="3662" y="291"/>
                    <a:pt x="3662" y="206"/>
                  </a:cubicBezTo>
                  <a:lnTo>
                    <a:pt x="3662" y="146"/>
                  </a:lnTo>
                  <a:cubicBezTo>
                    <a:pt x="3662" y="61"/>
                    <a:pt x="3602" y="1"/>
                    <a:pt x="35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60;p77">
              <a:extLst>
                <a:ext uri="{FF2B5EF4-FFF2-40B4-BE49-F238E27FC236}">
                  <a16:creationId xmlns:a16="http://schemas.microsoft.com/office/drawing/2014/main" id="{724D8527-E305-4D88-9F21-A9CF9DBA007D}"/>
                </a:ext>
              </a:extLst>
            </p:cNvPr>
            <p:cNvSpPr/>
            <p:nvPr/>
          </p:nvSpPr>
          <p:spPr>
            <a:xfrm>
              <a:off x="1530119" y="413372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73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73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61;p77">
              <a:extLst>
                <a:ext uri="{FF2B5EF4-FFF2-40B4-BE49-F238E27FC236}">
                  <a16:creationId xmlns:a16="http://schemas.microsoft.com/office/drawing/2014/main" id="{643B1AA8-13C3-4B72-902B-4842F5990CCD}"/>
                </a:ext>
              </a:extLst>
            </p:cNvPr>
            <p:cNvSpPr/>
            <p:nvPr/>
          </p:nvSpPr>
          <p:spPr>
            <a:xfrm>
              <a:off x="1530119" y="4157263"/>
              <a:ext cx="164811" cy="11820"/>
            </a:xfrm>
            <a:custGeom>
              <a:avLst/>
              <a:gdLst/>
              <a:ahLst/>
              <a:cxnLst/>
              <a:rect l="l" t="t" r="r" b="b"/>
              <a:pathLst>
                <a:path w="4908" h="352" extrusionOk="0">
                  <a:moveTo>
                    <a:pt x="169" y="1"/>
                  </a:moveTo>
                  <a:cubicBezTo>
                    <a:pt x="73" y="1"/>
                    <a:pt x="0" y="73"/>
                    <a:pt x="0" y="170"/>
                  </a:cubicBezTo>
                  <a:lnTo>
                    <a:pt x="0" y="182"/>
                  </a:lnTo>
                  <a:cubicBezTo>
                    <a:pt x="0" y="279"/>
                    <a:pt x="73" y="351"/>
                    <a:pt x="169" y="351"/>
                  </a:cubicBezTo>
                  <a:lnTo>
                    <a:pt x="4738" y="351"/>
                  </a:lnTo>
                  <a:cubicBezTo>
                    <a:pt x="4835" y="351"/>
                    <a:pt x="4907" y="279"/>
                    <a:pt x="4907" y="182"/>
                  </a:cubicBezTo>
                  <a:lnTo>
                    <a:pt x="4907" y="170"/>
                  </a:lnTo>
                  <a:cubicBezTo>
                    <a:pt x="4907" y="73"/>
                    <a:pt x="4835" y="1"/>
                    <a:pt x="47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62;p77">
              <a:extLst>
                <a:ext uri="{FF2B5EF4-FFF2-40B4-BE49-F238E27FC236}">
                  <a16:creationId xmlns:a16="http://schemas.microsoft.com/office/drawing/2014/main" id="{CDE1935F-2086-41AF-8FD6-804F80C92E65}"/>
                </a:ext>
              </a:extLst>
            </p:cNvPr>
            <p:cNvSpPr/>
            <p:nvPr/>
          </p:nvSpPr>
          <p:spPr>
            <a:xfrm>
              <a:off x="1530119" y="4180803"/>
              <a:ext cx="185093" cy="11820"/>
            </a:xfrm>
            <a:custGeom>
              <a:avLst/>
              <a:gdLst/>
              <a:ahLst/>
              <a:cxnLst/>
              <a:rect l="l" t="t" r="r" b="b"/>
              <a:pathLst>
                <a:path w="5512" h="352" extrusionOk="0">
                  <a:moveTo>
                    <a:pt x="169" y="1"/>
                  </a:moveTo>
                  <a:cubicBezTo>
                    <a:pt x="73" y="1"/>
                    <a:pt x="0" y="85"/>
                    <a:pt x="0" y="182"/>
                  </a:cubicBezTo>
                  <a:cubicBezTo>
                    <a:pt x="0" y="279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79"/>
                    <a:pt x="5512" y="182"/>
                  </a:cubicBezTo>
                  <a:cubicBezTo>
                    <a:pt x="5512" y="85"/>
                    <a:pt x="5439" y="1"/>
                    <a:pt x="5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63;p77">
              <a:extLst>
                <a:ext uri="{FF2B5EF4-FFF2-40B4-BE49-F238E27FC236}">
                  <a16:creationId xmlns:a16="http://schemas.microsoft.com/office/drawing/2014/main" id="{6FBFA11B-51B6-42B9-B3D1-8C04DFE599F3}"/>
                </a:ext>
              </a:extLst>
            </p:cNvPr>
            <p:cNvSpPr/>
            <p:nvPr/>
          </p:nvSpPr>
          <p:spPr>
            <a:xfrm>
              <a:off x="1530119" y="4204344"/>
              <a:ext cx="149800" cy="12223"/>
            </a:xfrm>
            <a:custGeom>
              <a:avLst/>
              <a:gdLst/>
              <a:ahLst/>
              <a:cxnLst/>
              <a:rect l="l" t="t" r="r" b="b"/>
              <a:pathLst>
                <a:path w="4461" h="364" extrusionOk="0">
                  <a:moveTo>
                    <a:pt x="157" y="1"/>
                  </a:moveTo>
                  <a:cubicBezTo>
                    <a:pt x="73" y="1"/>
                    <a:pt x="0" y="73"/>
                    <a:pt x="0" y="158"/>
                  </a:cubicBezTo>
                  <a:lnTo>
                    <a:pt x="0" y="194"/>
                  </a:lnTo>
                  <a:cubicBezTo>
                    <a:pt x="0" y="291"/>
                    <a:pt x="73" y="364"/>
                    <a:pt x="157" y="364"/>
                  </a:cubicBezTo>
                  <a:lnTo>
                    <a:pt x="4291" y="364"/>
                  </a:lnTo>
                  <a:cubicBezTo>
                    <a:pt x="4388" y="364"/>
                    <a:pt x="4460" y="291"/>
                    <a:pt x="4460" y="194"/>
                  </a:cubicBezTo>
                  <a:lnTo>
                    <a:pt x="4460" y="158"/>
                  </a:lnTo>
                  <a:cubicBezTo>
                    <a:pt x="4460" y="73"/>
                    <a:pt x="4388" y="1"/>
                    <a:pt x="42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64;p77">
              <a:extLst>
                <a:ext uri="{FF2B5EF4-FFF2-40B4-BE49-F238E27FC236}">
                  <a16:creationId xmlns:a16="http://schemas.microsoft.com/office/drawing/2014/main" id="{6872B893-363F-4EB9-AF7A-6E97B18817F6}"/>
                </a:ext>
              </a:extLst>
            </p:cNvPr>
            <p:cNvSpPr/>
            <p:nvPr/>
          </p:nvSpPr>
          <p:spPr>
            <a:xfrm>
              <a:off x="1530119" y="4228320"/>
              <a:ext cx="185093" cy="11787"/>
            </a:xfrm>
            <a:custGeom>
              <a:avLst/>
              <a:gdLst/>
              <a:ahLst/>
              <a:cxnLst/>
              <a:rect l="l" t="t" r="r" b="b"/>
              <a:pathLst>
                <a:path w="5512" h="351" extrusionOk="0">
                  <a:moveTo>
                    <a:pt x="169" y="0"/>
                  </a:moveTo>
                  <a:cubicBezTo>
                    <a:pt x="73" y="0"/>
                    <a:pt x="0" y="73"/>
                    <a:pt x="0" y="169"/>
                  </a:cubicBezTo>
                  <a:cubicBezTo>
                    <a:pt x="0" y="266"/>
                    <a:pt x="73" y="351"/>
                    <a:pt x="169" y="351"/>
                  </a:cubicBezTo>
                  <a:lnTo>
                    <a:pt x="5343" y="351"/>
                  </a:lnTo>
                  <a:cubicBezTo>
                    <a:pt x="5439" y="351"/>
                    <a:pt x="5512" y="266"/>
                    <a:pt x="5512" y="169"/>
                  </a:cubicBezTo>
                  <a:cubicBezTo>
                    <a:pt x="5512" y="73"/>
                    <a:pt x="5439" y="0"/>
                    <a:pt x="5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65;p77">
              <a:extLst>
                <a:ext uri="{FF2B5EF4-FFF2-40B4-BE49-F238E27FC236}">
                  <a16:creationId xmlns:a16="http://schemas.microsoft.com/office/drawing/2014/main" id="{AC58D7CE-112B-4069-8627-278F4228797A}"/>
                </a:ext>
              </a:extLst>
            </p:cNvPr>
            <p:cNvSpPr/>
            <p:nvPr/>
          </p:nvSpPr>
          <p:spPr>
            <a:xfrm>
              <a:off x="982143" y="4567623"/>
              <a:ext cx="225322" cy="25219"/>
            </a:xfrm>
            <a:custGeom>
              <a:avLst/>
              <a:gdLst/>
              <a:ahLst/>
              <a:cxnLst/>
              <a:rect l="l" t="t" r="r" b="b"/>
              <a:pathLst>
                <a:path w="6710" h="751" extrusionOk="0">
                  <a:moveTo>
                    <a:pt x="3361" y="1"/>
                  </a:moveTo>
                  <a:cubicBezTo>
                    <a:pt x="1512" y="1"/>
                    <a:pt x="1" y="158"/>
                    <a:pt x="1" y="375"/>
                  </a:cubicBezTo>
                  <a:cubicBezTo>
                    <a:pt x="1" y="581"/>
                    <a:pt x="1512" y="750"/>
                    <a:pt x="3361" y="750"/>
                  </a:cubicBezTo>
                  <a:cubicBezTo>
                    <a:pt x="5210" y="750"/>
                    <a:pt x="6709" y="581"/>
                    <a:pt x="6709" y="375"/>
                  </a:cubicBezTo>
                  <a:cubicBezTo>
                    <a:pt x="6709" y="170"/>
                    <a:pt x="5210" y="1"/>
                    <a:pt x="3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66;p77">
              <a:extLst>
                <a:ext uri="{FF2B5EF4-FFF2-40B4-BE49-F238E27FC236}">
                  <a16:creationId xmlns:a16="http://schemas.microsoft.com/office/drawing/2014/main" id="{B6D1CB2E-FB7F-46A6-9497-9CE450A96998}"/>
                </a:ext>
              </a:extLst>
            </p:cNvPr>
            <p:cNvSpPr/>
            <p:nvPr/>
          </p:nvSpPr>
          <p:spPr>
            <a:xfrm>
              <a:off x="1021534" y="4134965"/>
              <a:ext cx="68201" cy="410482"/>
            </a:xfrm>
            <a:custGeom>
              <a:avLst/>
              <a:gdLst/>
              <a:ahLst/>
              <a:cxnLst/>
              <a:rect l="l" t="t" r="r" b="b"/>
              <a:pathLst>
                <a:path w="2031" h="12224" extrusionOk="0">
                  <a:moveTo>
                    <a:pt x="242" y="0"/>
                  </a:moveTo>
                  <a:cubicBezTo>
                    <a:pt x="25" y="592"/>
                    <a:pt x="0" y="1245"/>
                    <a:pt x="170" y="1849"/>
                  </a:cubicBezTo>
                  <a:cubicBezTo>
                    <a:pt x="315" y="2321"/>
                    <a:pt x="158" y="2647"/>
                    <a:pt x="242" y="2865"/>
                  </a:cubicBezTo>
                  <a:cubicBezTo>
                    <a:pt x="315" y="3094"/>
                    <a:pt x="859" y="6007"/>
                    <a:pt x="822" y="6225"/>
                  </a:cubicBezTo>
                  <a:cubicBezTo>
                    <a:pt x="798" y="6442"/>
                    <a:pt x="556" y="7047"/>
                    <a:pt x="472" y="7675"/>
                  </a:cubicBezTo>
                  <a:cubicBezTo>
                    <a:pt x="375" y="8449"/>
                    <a:pt x="460" y="10927"/>
                    <a:pt x="375" y="11579"/>
                  </a:cubicBezTo>
                  <a:cubicBezTo>
                    <a:pt x="325" y="12035"/>
                    <a:pt x="599" y="12223"/>
                    <a:pt x="784" y="12223"/>
                  </a:cubicBezTo>
                  <a:cubicBezTo>
                    <a:pt x="869" y="12223"/>
                    <a:pt x="936" y="12183"/>
                    <a:pt x="943" y="12111"/>
                  </a:cubicBezTo>
                  <a:cubicBezTo>
                    <a:pt x="1185" y="10213"/>
                    <a:pt x="1862" y="7228"/>
                    <a:pt x="1946" y="6273"/>
                  </a:cubicBezTo>
                  <a:cubicBezTo>
                    <a:pt x="2031" y="5318"/>
                    <a:pt x="1946" y="3590"/>
                    <a:pt x="1838" y="1281"/>
                  </a:cubicBezTo>
                  <a:lnTo>
                    <a:pt x="242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67;p77">
              <a:extLst>
                <a:ext uri="{FF2B5EF4-FFF2-40B4-BE49-F238E27FC236}">
                  <a16:creationId xmlns:a16="http://schemas.microsoft.com/office/drawing/2014/main" id="{D4CA4C49-A405-42AD-A151-000539051916}"/>
                </a:ext>
              </a:extLst>
            </p:cNvPr>
            <p:cNvSpPr/>
            <p:nvPr/>
          </p:nvSpPr>
          <p:spPr>
            <a:xfrm>
              <a:off x="1063342" y="4240880"/>
              <a:ext cx="25588" cy="140465"/>
            </a:xfrm>
            <a:custGeom>
              <a:avLst/>
              <a:gdLst/>
              <a:ahLst/>
              <a:cxnLst/>
              <a:rect l="l" t="t" r="r" b="b"/>
              <a:pathLst>
                <a:path w="762" h="4183" extrusionOk="0">
                  <a:moveTo>
                    <a:pt x="641" y="1"/>
                  </a:moveTo>
                  <a:lnTo>
                    <a:pt x="0" y="1584"/>
                  </a:lnTo>
                  <a:cubicBezTo>
                    <a:pt x="303" y="2080"/>
                    <a:pt x="484" y="2636"/>
                    <a:pt x="520" y="3204"/>
                  </a:cubicBezTo>
                  <a:cubicBezTo>
                    <a:pt x="532" y="3506"/>
                    <a:pt x="520" y="3808"/>
                    <a:pt x="532" y="4110"/>
                  </a:cubicBezTo>
                  <a:cubicBezTo>
                    <a:pt x="532" y="4134"/>
                    <a:pt x="532" y="4159"/>
                    <a:pt x="544" y="4183"/>
                  </a:cubicBezTo>
                  <a:cubicBezTo>
                    <a:pt x="617" y="3723"/>
                    <a:pt x="677" y="3361"/>
                    <a:pt x="701" y="3119"/>
                  </a:cubicBezTo>
                  <a:cubicBezTo>
                    <a:pt x="762" y="2454"/>
                    <a:pt x="738" y="1379"/>
                    <a:pt x="677" y="1"/>
                  </a:cubicBezTo>
                  <a:close/>
                </a:path>
              </a:pathLst>
            </a:custGeom>
            <a:solidFill>
              <a:srgbClr val="FCCB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68;p77">
              <a:extLst>
                <a:ext uri="{FF2B5EF4-FFF2-40B4-BE49-F238E27FC236}">
                  <a16:creationId xmlns:a16="http://schemas.microsoft.com/office/drawing/2014/main" id="{37FE0E15-7345-47B9-BFD2-7A44AF1289C9}"/>
                </a:ext>
              </a:extLst>
            </p:cNvPr>
            <p:cNvSpPr/>
            <p:nvPr/>
          </p:nvSpPr>
          <p:spPr>
            <a:xfrm>
              <a:off x="1024388" y="4516882"/>
              <a:ext cx="58866" cy="62358"/>
            </a:xfrm>
            <a:custGeom>
              <a:avLst/>
              <a:gdLst/>
              <a:ahLst/>
              <a:cxnLst/>
              <a:rect l="l" t="t" r="r" b="b"/>
              <a:pathLst>
                <a:path w="1753" h="1857" extrusionOk="0">
                  <a:moveTo>
                    <a:pt x="302" y="1"/>
                  </a:moveTo>
                  <a:cubicBezTo>
                    <a:pt x="302" y="1"/>
                    <a:pt x="266" y="641"/>
                    <a:pt x="193" y="786"/>
                  </a:cubicBezTo>
                  <a:cubicBezTo>
                    <a:pt x="97" y="931"/>
                    <a:pt x="36" y="1101"/>
                    <a:pt x="12" y="1282"/>
                  </a:cubicBezTo>
                  <a:cubicBezTo>
                    <a:pt x="0" y="1403"/>
                    <a:pt x="73" y="1512"/>
                    <a:pt x="193" y="1560"/>
                  </a:cubicBezTo>
                  <a:cubicBezTo>
                    <a:pt x="238" y="1584"/>
                    <a:pt x="275" y="1592"/>
                    <a:pt x="308" y="1592"/>
                  </a:cubicBezTo>
                  <a:cubicBezTo>
                    <a:pt x="372" y="1592"/>
                    <a:pt x="415" y="1560"/>
                    <a:pt x="447" y="1560"/>
                  </a:cubicBezTo>
                  <a:cubicBezTo>
                    <a:pt x="713" y="1596"/>
                    <a:pt x="774" y="1790"/>
                    <a:pt x="1221" y="1850"/>
                  </a:cubicBezTo>
                  <a:cubicBezTo>
                    <a:pt x="1249" y="1854"/>
                    <a:pt x="1278" y="1856"/>
                    <a:pt x="1306" y="1856"/>
                  </a:cubicBezTo>
                  <a:cubicBezTo>
                    <a:pt x="1447" y="1856"/>
                    <a:pt x="1584" y="1808"/>
                    <a:pt x="1704" y="1717"/>
                  </a:cubicBezTo>
                  <a:cubicBezTo>
                    <a:pt x="1741" y="1681"/>
                    <a:pt x="1753" y="1620"/>
                    <a:pt x="1716" y="1584"/>
                  </a:cubicBezTo>
                  <a:cubicBezTo>
                    <a:pt x="1692" y="1536"/>
                    <a:pt x="1342" y="1427"/>
                    <a:pt x="1197" y="1342"/>
                  </a:cubicBezTo>
                  <a:cubicBezTo>
                    <a:pt x="1052" y="1222"/>
                    <a:pt x="943" y="1077"/>
                    <a:pt x="858" y="907"/>
                  </a:cubicBezTo>
                  <a:cubicBezTo>
                    <a:pt x="822" y="823"/>
                    <a:pt x="943" y="134"/>
                    <a:pt x="943" y="134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69;p77">
              <a:extLst>
                <a:ext uri="{FF2B5EF4-FFF2-40B4-BE49-F238E27FC236}">
                  <a16:creationId xmlns:a16="http://schemas.microsoft.com/office/drawing/2014/main" id="{AEBC35AA-F19C-462E-8068-2212E49D74C5}"/>
                </a:ext>
              </a:extLst>
            </p:cNvPr>
            <p:cNvSpPr/>
            <p:nvPr/>
          </p:nvSpPr>
          <p:spPr>
            <a:xfrm>
              <a:off x="1022340" y="4546937"/>
              <a:ext cx="61720" cy="34957"/>
            </a:xfrm>
            <a:custGeom>
              <a:avLst/>
              <a:gdLst/>
              <a:ahLst/>
              <a:cxnLst/>
              <a:rect l="l" t="t" r="r" b="b"/>
              <a:pathLst>
                <a:path w="1838" h="1041" extrusionOk="0">
                  <a:moveTo>
                    <a:pt x="194" y="0"/>
                  </a:moveTo>
                  <a:cubicBezTo>
                    <a:pt x="121" y="109"/>
                    <a:pt x="73" y="218"/>
                    <a:pt x="37" y="327"/>
                  </a:cubicBezTo>
                  <a:cubicBezTo>
                    <a:pt x="1" y="411"/>
                    <a:pt x="1" y="496"/>
                    <a:pt x="1" y="580"/>
                  </a:cubicBezTo>
                  <a:cubicBezTo>
                    <a:pt x="37" y="653"/>
                    <a:pt x="37" y="725"/>
                    <a:pt x="37" y="810"/>
                  </a:cubicBezTo>
                  <a:cubicBezTo>
                    <a:pt x="85" y="834"/>
                    <a:pt x="146" y="858"/>
                    <a:pt x="206" y="870"/>
                  </a:cubicBezTo>
                  <a:lnTo>
                    <a:pt x="387" y="870"/>
                  </a:lnTo>
                  <a:lnTo>
                    <a:pt x="399" y="713"/>
                  </a:lnTo>
                  <a:cubicBezTo>
                    <a:pt x="460" y="713"/>
                    <a:pt x="508" y="713"/>
                    <a:pt x="557" y="725"/>
                  </a:cubicBezTo>
                  <a:cubicBezTo>
                    <a:pt x="629" y="750"/>
                    <a:pt x="714" y="786"/>
                    <a:pt x="786" y="822"/>
                  </a:cubicBezTo>
                  <a:cubicBezTo>
                    <a:pt x="810" y="858"/>
                    <a:pt x="847" y="931"/>
                    <a:pt x="883" y="955"/>
                  </a:cubicBezTo>
                  <a:cubicBezTo>
                    <a:pt x="1004" y="1003"/>
                    <a:pt x="1125" y="1040"/>
                    <a:pt x="1258" y="1040"/>
                  </a:cubicBezTo>
                  <a:cubicBezTo>
                    <a:pt x="1276" y="1040"/>
                    <a:pt x="1293" y="1041"/>
                    <a:pt x="1310" y="1041"/>
                  </a:cubicBezTo>
                  <a:cubicBezTo>
                    <a:pt x="1591" y="1041"/>
                    <a:pt x="1745" y="950"/>
                    <a:pt x="1802" y="858"/>
                  </a:cubicBezTo>
                  <a:cubicBezTo>
                    <a:pt x="1826" y="798"/>
                    <a:pt x="1838" y="713"/>
                    <a:pt x="1802" y="701"/>
                  </a:cubicBezTo>
                  <a:cubicBezTo>
                    <a:pt x="1705" y="629"/>
                    <a:pt x="1608" y="580"/>
                    <a:pt x="1511" y="532"/>
                  </a:cubicBezTo>
                  <a:cubicBezTo>
                    <a:pt x="1446" y="504"/>
                    <a:pt x="1344" y="476"/>
                    <a:pt x="1324" y="476"/>
                  </a:cubicBezTo>
                  <a:cubicBezTo>
                    <a:pt x="1318" y="476"/>
                    <a:pt x="1319" y="478"/>
                    <a:pt x="1330" y="484"/>
                  </a:cubicBezTo>
                  <a:cubicBezTo>
                    <a:pt x="1376" y="507"/>
                    <a:pt x="1302" y="605"/>
                    <a:pt x="1223" y="605"/>
                  </a:cubicBezTo>
                  <a:cubicBezTo>
                    <a:pt x="1218" y="605"/>
                    <a:pt x="1214" y="605"/>
                    <a:pt x="1209" y="605"/>
                  </a:cubicBezTo>
                  <a:cubicBezTo>
                    <a:pt x="919" y="605"/>
                    <a:pt x="714" y="411"/>
                    <a:pt x="544" y="375"/>
                  </a:cubicBezTo>
                  <a:cubicBezTo>
                    <a:pt x="375" y="314"/>
                    <a:pt x="242" y="182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70;p77">
              <a:extLst>
                <a:ext uri="{FF2B5EF4-FFF2-40B4-BE49-F238E27FC236}">
                  <a16:creationId xmlns:a16="http://schemas.microsoft.com/office/drawing/2014/main" id="{F554B37F-2A6B-4EB6-8CB9-65D8050BBAA3}"/>
                </a:ext>
              </a:extLst>
            </p:cNvPr>
            <p:cNvSpPr/>
            <p:nvPr/>
          </p:nvSpPr>
          <p:spPr>
            <a:xfrm>
              <a:off x="1027209" y="4126033"/>
              <a:ext cx="134790" cy="456251"/>
            </a:xfrm>
            <a:custGeom>
              <a:avLst/>
              <a:gdLst/>
              <a:ahLst/>
              <a:cxnLst/>
              <a:rect l="l" t="t" r="r" b="b"/>
              <a:pathLst>
                <a:path w="4014" h="13587" extrusionOk="0">
                  <a:moveTo>
                    <a:pt x="545" y="0"/>
                  </a:moveTo>
                  <a:cubicBezTo>
                    <a:pt x="545" y="0"/>
                    <a:pt x="1" y="1028"/>
                    <a:pt x="206" y="2007"/>
                  </a:cubicBezTo>
                  <a:cubicBezTo>
                    <a:pt x="315" y="2575"/>
                    <a:pt x="786" y="2659"/>
                    <a:pt x="871" y="2889"/>
                  </a:cubicBezTo>
                  <a:cubicBezTo>
                    <a:pt x="955" y="3106"/>
                    <a:pt x="2188" y="6660"/>
                    <a:pt x="2188" y="6660"/>
                  </a:cubicBezTo>
                  <a:cubicBezTo>
                    <a:pt x="2043" y="7192"/>
                    <a:pt x="1959" y="7736"/>
                    <a:pt x="1959" y="8280"/>
                  </a:cubicBezTo>
                  <a:cubicBezTo>
                    <a:pt x="1959" y="9005"/>
                    <a:pt x="2297" y="11180"/>
                    <a:pt x="2370" y="12002"/>
                  </a:cubicBezTo>
                  <a:cubicBezTo>
                    <a:pt x="2382" y="12172"/>
                    <a:pt x="2406" y="12558"/>
                    <a:pt x="2370" y="12679"/>
                  </a:cubicBezTo>
                  <a:cubicBezTo>
                    <a:pt x="2309" y="12836"/>
                    <a:pt x="2164" y="13018"/>
                    <a:pt x="2176" y="13199"/>
                  </a:cubicBezTo>
                  <a:cubicBezTo>
                    <a:pt x="2188" y="13332"/>
                    <a:pt x="2273" y="13429"/>
                    <a:pt x="2406" y="13465"/>
                  </a:cubicBezTo>
                  <a:cubicBezTo>
                    <a:pt x="2429" y="13471"/>
                    <a:pt x="2451" y="13474"/>
                    <a:pt x="2472" y="13474"/>
                  </a:cubicBezTo>
                  <a:cubicBezTo>
                    <a:pt x="2568" y="13474"/>
                    <a:pt x="2632" y="13417"/>
                    <a:pt x="2672" y="13417"/>
                  </a:cubicBezTo>
                  <a:cubicBezTo>
                    <a:pt x="2680" y="13416"/>
                    <a:pt x="2688" y="13416"/>
                    <a:pt x="2696" y="13416"/>
                  </a:cubicBezTo>
                  <a:cubicBezTo>
                    <a:pt x="2935" y="13416"/>
                    <a:pt x="3031" y="13586"/>
                    <a:pt x="3463" y="13586"/>
                  </a:cubicBezTo>
                  <a:cubicBezTo>
                    <a:pt x="3477" y="13586"/>
                    <a:pt x="3491" y="13586"/>
                    <a:pt x="3506" y="13586"/>
                  </a:cubicBezTo>
                  <a:cubicBezTo>
                    <a:pt x="3675" y="13586"/>
                    <a:pt x="3844" y="13513"/>
                    <a:pt x="3977" y="13380"/>
                  </a:cubicBezTo>
                  <a:cubicBezTo>
                    <a:pt x="4013" y="13344"/>
                    <a:pt x="4013" y="13284"/>
                    <a:pt x="3965" y="13247"/>
                  </a:cubicBezTo>
                  <a:cubicBezTo>
                    <a:pt x="3941" y="13211"/>
                    <a:pt x="3566" y="13151"/>
                    <a:pt x="3397" y="13090"/>
                  </a:cubicBezTo>
                  <a:cubicBezTo>
                    <a:pt x="3240" y="13006"/>
                    <a:pt x="3095" y="12873"/>
                    <a:pt x="2998" y="12716"/>
                  </a:cubicBezTo>
                  <a:cubicBezTo>
                    <a:pt x="2962" y="12462"/>
                    <a:pt x="2962" y="12208"/>
                    <a:pt x="2974" y="11954"/>
                  </a:cubicBezTo>
                  <a:cubicBezTo>
                    <a:pt x="2986" y="10600"/>
                    <a:pt x="3204" y="7289"/>
                    <a:pt x="3228" y="6503"/>
                  </a:cubicBezTo>
                  <a:cubicBezTo>
                    <a:pt x="3288" y="5113"/>
                    <a:pt x="3083" y="3699"/>
                    <a:pt x="2539" y="1487"/>
                  </a:cubicBezTo>
                  <a:lnTo>
                    <a:pt x="545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71;p77">
              <a:extLst>
                <a:ext uri="{FF2B5EF4-FFF2-40B4-BE49-F238E27FC236}">
                  <a16:creationId xmlns:a16="http://schemas.microsoft.com/office/drawing/2014/main" id="{7F21A4E1-CA8D-462A-AC4A-ACDFA7C05BD6}"/>
                </a:ext>
              </a:extLst>
            </p:cNvPr>
            <p:cNvSpPr/>
            <p:nvPr/>
          </p:nvSpPr>
          <p:spPr>
            <a:xfrm>
              <a:off x="1097830" y="4556273"/>
              <a:ext cx="64977" cy="29248"/>
            </a:xfrm>
            <a:custGeom>
              <a:avLst/>
              <a:gdLst/>
              <a:ahLst/>
              <a:cxnLst/>
              <a:rect l="l" t="t" r="r" b="b"/>
              <a:pathLst>
                <a:path w="1935" h="871" extrusionOk="0">
                  <a:moveTo>
                    <a:pt x="194" y="0"/>
                  </a:moveTo>
                  <a:cubicBezTo>
                    <a:pt x="122" y="97"/>
                    <a:pt x="61" y="218"/>
                    <a:pt x="25" y="351"/>
                  </a:cubicBezTo>
                  <a:cubicBezTo>
                    <a:pt x="1" y="423"/>
                    <a:pt x="1" y="508"/>
                    <a:pt x="25" y="592"/>
                  </a:cubicBezTo>
                  <a:cubicBezTo>
                    <a:pt x="61" y="665"/>
                    <a:pt x="85" y="738"/>
                    <a:pt x="85" y="822"/>
                  </a:cubicBezTo>
                  <a:cubicBezTo>
                    <a:pt x="146" y="846"/>
                    <a:pt x="206" y="846"/>
                    <a:pt x="267" y="846"/>
                  </a:cubicBezTo>
                  <a:cubicBezTo>
                    <a:pt x="339" y="846"/>
                    <a:pt x="400" y="834"/>
                    <a:pt x="460" y="822"/>
                  </a:cubicBezTo>
                  <a:lnTo>
                    <a:pt x="460" y="665"/>
                  </a:lnTo>
                  <a:cubicBezTo>
                    <a:pt x="492" y="665"/>
                    <a:pt x="524" y="660"/>
                    <a:pt x="557" y="660"/>
                  </a:cubicBezTo>
                  <a:cubicBezTo>
                    <a:pt x="573" y="660"/>
                    <a:pt x="589" y="661"/>
                    <a:pt x="605" y="665"/>
                  </a:cubicBezTo>
                  <a:cubicBezTo>
                    <a:pt x="702" y="665"/>
                    <a:pt x="786" y="689"/>
                    <a:pt x="859" y="750"/>
                  </a:cubicBezTo>
                  <a:cubicBezTo>
                    <a:pt x="895" y="774"/>
                    <a:pt x="943" y="822"/>
                    <a:pt x="992" y="834"/>
                  </a:cubicBezTo>
                  <a:cubicBezTo>
                    <a:pt x="1070" y="858"/>
                    <a:pt x="1153" y="871"/>
                    <a:pt x="1238" y="871"/>
                  </a:cubicBezTo>
                  <a:cubicBezTo>
                    <a:pt x="1284" y="871"/>
                    <a:pt x="1332" y="867"/>
                    <a:pt x="1379" y="858"/>
                  </a:cubicBezTo>
                  <a:cubicBezTo>
                    <a:pt x="1693" y="822"/>
                    <a:pt x="1862" y="713"/>
                    <a:pt x="1910" y="605"/>
                  </a:cubicBezTo>
                  <a:cubicBezTo>
                    <a:pt x="1935" y="544"/>
                    <a:pt x="1935" y="447"/>
                    <a:pt x="1898" y="435"/>
                  </a:cubicBezTo>
                  <a:cubicBezTo>
                    <a:pt x="1790" y="399"/>
                    <a:pt x="1681" y="351"/>
                    <a:pt x="1584" y="327"/>
                  </a:cubicBezTo>
                  <a:cubicBezTo>
                    <a:pt x="1513" y="309"/>
                    <a:pt x="1410" y="298"/>
                    <a:pt x="1384" y="298"/>
                  </a:cubicBezTo>
                  <a:cubicBezTo>
                    <a:pt x="1374" y="298"/>
                    <a:pt x="1375" y="299"/>
                    <a:pt x="1391" y="302"/>
                  </a:cubicBezTo>
                  <a:cubicBezTo>
                    <a:pt x="1439" y="327"/>
                    <a:pt x="1367" y="435"/>
                    <a:pt x="1282" y="447"/>
                  </a:cubicBezTo>
                  <a:cubicBezTo>
                    <a:pt x="1259" y="449"/>
                    <a:pt x="1236" y="450"/>
                    <a:pt x="1213" y="450"/>
                  </a:cubicBezTo>
                  <a:cubicBezTo>
                    <a:pt x="943" y="450"/>
                    <a:pt x="724" y="326"/>
                    <a:pt x="557" y="314"/>
                  </a:cubicBezTo>
                  <a:cubicBezTo>
                    <a:pt x="387" y="290"/>
                    <a:pt x="255" y="157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72;p77">
              <a:extLst>
                <a:ext uri="{FF2B5EF4-FFF2-40B4-BE49-F238E27FC236}">
                  <a16:creationId xmlns:a16="http://schemas.microsoft.com/office/drawing/2014/main" id="{14710610-FD4C-4EBA-921C-981B584F6A3C}"/>
                </a:ext>
              </a:extLst>
            </p:cNvPr>
            <p:cNvSpPr/>
            <p:nvPr/>
          </p:nvSpPr>
          <p:spPr>
            <a:xfrm>
              <a:off x="1257978" y="3949967"/>
              <a:ext cx="34890" cy="34890"/>
            </a:xfrm>
            <a:custGeom>
              <a:avLst/>
              <a:gdLst/>
              <a:ahLst/>
              <a:cxnLst/>
              <a:rect l="l" t="t" r="r" b="b"/>
              <a:pathLst>
                <a:path w="1039" h="1039" extrusionOk="0">
                  <a:moveTo>
                    <a:pt x="1005" y="0"/>
                  </a:moveTo>
                  <a:cubicBezTo>
                    <a:pt x="981" y="0"/>
                    <a:pt x="945" y="24"/>
                    <a:pt x="913" y="82"/>
                  </a:cubicBezTo>
                  <a:cubicBezTo>
                    <a:pt x="816" y="239"/>
                    <a:pt x="647" y="336"/>
                    <a:pt x="477" y="372"/>
                  </a:cubicBezTo>
                  <a:cubicBezTo>
                    <a:pt x="465" y="336"/>
                    <a:pt x="502" y="324"/>
                    <a:pt x="538" y="263"/>
                  </a:cubicBezTo>
                  <a:cubicBezTo>
                    <a:pt x="562" y="191"/>
                    <a:pt x="550" y="142"/>
                    <a:pt x="514" y="130"/>
                  </a:cubicBezTo>
                  <a:cubicBezTo>
                    <a:pt x="511" y="130"/>
                    <a:pt x="509" y="129"/>
                    <a:pt x="506" y="129"/>
                  </a:cubicBezTo>
                  <a:cubicBezTo>
                    <a:pt x="471" y="129"/>
                    <a:pt x="428" y="204"/>
                    <a:pt x="417" y="215"/>
                  </a:cubicBezTo>
                  <a:lnTo>
                    <a:pt x="187" y="408"/>
                  </a:lnTo>
                  <a:cubicBezTo>
                    <a:pt x="127" y="457"/>
                    <a:pt x="66" y="541"/>
                    <a:pt x="42" y="626"/>
                  </a:cubicBezTo>
                  <a:cubicBezTo>
                    <a:pt x="42" y="637"/>
                    <a:pt x="0" y="785"/>
                    <a:pt x="54" y="785"/>
                  </a:cubicBezTo>
                  <a:cubicBezTo>
                    <a:pt x="57" y="785"/>
                    <a:pt x="62" y="785"/>
                    <a:pt x="66" y="783"/>
                  </a:cubicBezTo>
                  <a:lnTo>
                    <a:pt x="272" y="1037"/>
                  </a:lnTo>
                  <a:cubicBezTo>
                    <a:pt x="284" y="1038"/>
                    <a:pt x="296" y="1038"/>
                    <a:pt x="309" y="1038"/>
                  </a:cubicBezTo>
                  <a:cubicBezTo>
                    <a:pt x="488" y="1038"/>
                    <a:pt x="655" y="956"/>
                    <a:pt x="780" y="831"/>
                  </a:cubicBezTo>
                  <a:cubicBezTo>
                    <a:pt x="804" y="783"/>
                    <a:pt x="816" y="735"/>
                    <a:pt x="816" y="686"/>
                  </a:cubicBezTo>
                  <a:cubicBezTo>
                    <a:pt x="859" y="632"/>
                    <a:pt x="932" y="462"/>
                    <a:pt x="842" y="462"/>
                  </a:cubicBezTo>
                  <a:cubicBezTo>
                    <a:pt x="831" y="462"/>
                    <a:pt x="819" y="464"/>
                    <a:pt x="804" y="469"/>
                  </a:cubicBezTo>
                  <a:cubicBezTo>
                    <a:pt x="937" y="360"/>
                    <a:pt x="1009" y="203"/>
                    <a:pt x="1033" y="46"/>
                  </a:cubicBezTo>
                  <a:cubicBezTo>
                    <a:pt x="1039" y="18"/>
                    <a:pt x="1026" y="0"/>
                    <a:pt x="100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73;p77">
              <a:extLst>
                <a:ext uri="{FF2B5EF4-FFF2-40B4-BE49-F238E27FC236}">
                  <a16:creationId xmlns:a16="http://schemas.microsoft.com/office/drawing/2014/main" id="{DC2FDA99-F23C-440B-8740-2D515B82FB75}"/>
                </a:ext>
              </a:extLst>
            </p:cNvPr>
            <p:cNvSpPr/>
            <p:nvPr/>
          </p:nvSpPr>
          <p:spPr>
            <a:xfrm>
              <a:off x="1097427" y="3972198"/>
              <a:ext cx="170922" cy="65380"/>
            </a:xfrm>
            <a:custGeom>
              <a:avLst/>
              <a:gdLst/>
              <a:ahLst/>
              <a:cxnLst/>
              <a:rect l="l" t="t" r="r" b="b"/>
              <a:pathLst>
                <a:path w="5090" h="1947" extrusionOk="0">
                  <a:moveTo>
                    <a:pt x="4823" y="0"/>
                  </a:moveTo>
                  <a:cubicBezTo>
                    <a:pt x="4364" y="375"/>
                    <a:pt x="2696" y="858"/>
                    <a:pt x="2466" y="991"/>
                  </a:cubicBezTo>
                  <a:cubicBezTo>
                    <a:pt x="2422" y="1017"/>
                    <a:pt x="2177" y="1026"/>
                    <a:pt x="1856" y="1026"/>
                  </a:cubicBezTo>
                  <a:cubicBezTo>
                    <a:pt x="1124" y="1026"/>
                    <a:pt x="1" y="979"/>
                    <a:pt x="1" y="979"/>
                  </a:cubicBezTo>
                  <a:lnTo>
                    <a:pt x="1" y="979"/>
                  </a:lnTo>
                  <a:lnTo>
                    <a:pt x="267" y="1946"/>
                  </a:lnTo>
                  <a:cubicBezTo>
                    <a:pt x="1004" y="1934"/>
                    <a:pt x="2333" y="1813"/>
                    <a:pt x="2515" y="1777"/>
                  </a:cubicBezTo>
                  <a:cubicBezTo>
                    <a:pt x="3228" y="1632"/>
                    <a:pt x="5065" y="375"/>
                    <a:pt x="5065" y="375"/>
                  </a:cubicBezTo>
                  <a:cubicBezTo>
                    <a:pt x="5089" y="206"/>
                    <a:pt x="4980" y="49"/>
                    <a:pt x="4823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74;p77">
              <a:extLst>
                <a:ext uri="{FF2B5EF4-FFF2-40B4-BE49-F238E27FC236}">
                  <a16:creationId xmlns:a16="http://schemas.microsoft.com/office/drawing/2014/main" id="{5A1C4E0A-870D-4E39-8A55-3A9FBA9DEE7B}"/>
                </a:ext>
              </a:extLst>
            </p:cNvPr>
            <p:cNvSpPr/>
            <p:nvPr/>
          </p:nvSpPr>
          <p:spPr>
            <a:xfrm>
              <a:off x="1009344" y="4006686"/>
              <a:ext cx="25622" cy="55239"/>
            </a:xfrm>
            <a:custGeom>
              <a:avLst/>
              <a:gdLst/>
              <a:ahLst/>
              <a:cxnLst/>
              <a:rect l="l" t="t" r="r" b="b"/>
              <a:pathLst>
                <a:path w="763" h="1645" extrusionOk="0">
                  <a:moveTo>
                    <a:pt x="424" y="1"/>
                  </a:moveTo>
                  <a:cubicBezTo>
                    <a:pt x="243" y="496"/>
                    <a:pt x="97" y="1004"/>
                    <a:pt x="1" y="1524"/>
                  </a:cubicBezTo>
                  <a:lnTo>
                    <a:pt x="762" y="1644"/>
                  </a:lnTo>
                  <a:lnTo>
                    <a:pt x="762" y="557"/>
                  </a:lnTo>
                  <a:lnTo>
                    <a:pt x="424" y="1"/>
                  </a:ln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75;p77">
              <a:extLst>
                <a:ext uri="{FF2B5EF4-FFF2-40B4-BE49-F238E27FC236}">
                  <a16:creationId xmlns:a16="http://schemas.microsoft.com/office/drawing/2014/main" id="{215886B8-E917-44CD-A09A-BF691185ADAB}"/>
                </a:ext>
              </a:extLst>
            </p:cNvPr>
            <p:cNvSpPr/>
            <p:nvPr/>
          </p:nvSpPr>
          <p:spPr>
            <a:xfrm>
              <a:off x="931839" y="4028547"/>
              <a:ext cx="231769" cy="152755"/>
            </a:xfrm>
            <a:custGeom>
              <a:avLst/>
              <a:gdLst/>
              <a:ahLst/>
              <a:cxnLst/>
              <a:rect l="l" t="t" r="r" b="b"/>
              <a:pathLst>
                <a:path w="6902" h="4549" extrusionOk="0">
                  <a:moveTo>
                    <a:pt x="6224" y="0"/>
                  </a:moveTo>
                  <a:cubicBezTo>
                    <a:pt x="6216" y="0"/>
                    <a:pt x="6208" y="1"/>
                    <a:pt x="6201" y="2"/>
                  </a:cubicBezTo>
                  <a:lnTo>
                    <a:pt x="109" y="1030"/>
                  </a:lnTo>
                  <a:cubicBezTo>
                    <a:pt x="49" y="1042"/>
                    <a:pt x="0" y="1102"/>
                    <a:pt x="12" y="1175"/>
                  </a:cubicBezTo>
                  <a:lnTo>
                    <a:pt x="568" y="4450"/>
                  </a:lnTo>
                  <a:cubicBezTo>
                    <a:pt x="579" y="4504"/>
                    <a:pt x="629" y="4549"/>
                    <a:pt x="682" y="4549"/>
                  </a:cubicBezTo>
                  <a:cubicBezTo>
                    <a:pt x="689" y="4549"/>
                    <a:pt x="695" y="4548"/>
                    <a:pt x="701" y="4547"/>
                  </a:cubicBezTo>
                  <a:lnTo>
                    <a:pt x="6793" y="3520"/>
                  </a:lnTo>
                  <a:cubicBezTo>
                    <a:pt x="6866" y="3507"/>
                    <a:pt x="6902" y="3435"/>
                    <a:pt x="6890" y="3375"/>
                  </a:cubicBezTo>
                  <a:lnTo>
                    <a:pt x="6334" y="99"/>
                  </a:lnTo>
                  <a:cubicBezTo>
                    <a:pt x="6323" y="36"/>
                    <a:pt x="6276" y="0"/>
                    <a:pt x="6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76;p77">
              <a:extLst>
                <a:ext uri="{FF2B5EF4-FFF2-40B4-BE49-F238E27FC236}">
                  <a16:creationId xmlns:a16="http://schemas.microsoft.com/office/drawing/2014/main" id="{DEC4575D-246E-4127-B498-A0F4AC98A66D}"/>
                </a:ext>
              </a:extLst>
            </p:cNvPr>
            <p:cNvSpPr/>
            <p:nvPr/>
          </p:nvSpPr>
          <p:spPr>
            <a:xfrm>
              <a:off x="939529" y="4036237"/>
              <a:ext cx="216792" cy="136570"/>
            </a:xfrm>
            <a:custGeom>
              <a:avLst/>
              <a:gdLst/>
              <a:ahLst/>
              <a:cxnLst/>
              <a:rect l="l" t="t" r="r" b="b"/>
              <a:pathLst>
                <a:path w="6456" h="4067" extrusionOk="0">
                  <a:moveTo>
                    <a:pt x="5862" y="1"/>
                  </a:moveTo>
                  <a:cubicBezTo>
                    <a:pt x="5854" y="1"/>
                    <a:pt x="5847" y="1"/>
                    <a:pt x="5839" y="3"/>
                  </a:cubicBezTo>
                  <a:lnTo>
                    <a:pt x="98" y="1006"/>
                  </a:lnTo>
                  <a:cubicBezTo>
                    <a:pt x="37" y="1006"/>
                    <a:pt x="1" y="1067"/>
                    <a:pt x="13" y="1127"/>
                  </a:cubicBezTo>
                  <a:lnTo>
                    <a:pt x="496" y="3980"/>
                  </a:lnTo>
                  <a:cubicBezTo>
                    <a:pt x="507" y="4032"/>
                    <a:pt x="545" y="4066"/>
                    <a:pt x="595" y="4066"/>
                  </a:cubicBezTo>
                  <a:cubicBezTo>
                    <a:pt x="602" y="4066"/>
                    <a:pt x="609" y="4066"/>
                    <a:pt x="617" y="4064"/>
                  </a:cubicBezTo>
                  <a:lnTo>
                    <a:pt x="6359" y="3061"/>
                  </a:lnTo>
                  <a:cubicBezTo>
                    <a:pt x="6419" y="3061"/>
                    <a:pt x="6455" y="3000"/>
                    <a:pt x="6455" y="2940"/>
                  </a:cubicBezTo>
                  <a:lnTo>
                    <a:pt x="5960" y="88"/>
                  </a:lnTo>
                  <a:cubicBezTo>
                    <a:pt x="5960" y="35"/>
                    <a:pt x="5914" y="1"/>
                    <a:pt x="58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77;p77">
              <a:extLst>
                <a:ext uri="{FF2B5EF4-FFF2-40B4-BE49-F238E27FC236}">
                  <a16:creationId xmlns:a16="http://schemas.microsoft.com/office/drawing/2014/main" id="{33ADA40E-7581-4A42-9706-09A9491AE1D0}"/>
                </a:ext>
              </a:extLst>
            </p:cNvPr>
            <p:cNvSpPr/>
            <p:nvPr/>
          </p:nvSpPr>
          <p:spPr>
            <a:xfrm>
              <a:off x="948864" y="4075191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1" y="1"/>
                  </a:moveTo>
                  <a:cubicBezTo>
                    <a:pt x="195" y="1"/>
                    <a:pt x="189" y="2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1" y="76"/>
                    <a:pt x="13" y="124"/>
                  </a:cubicBezTo>
                  <a:lnTo>
                    <a:pt x="436" y="2590"/>
                  </a:lnTo>
                  <a:cubicBezTo>
                    <a:pt x="436" y="2638"/>
                    <a:pt x="484" y="2662"/>
                    <a:pt x="533" y="2662"/>
                  </a:cubicBezTo>
                  <a:lnTo>
                    <a:pt x="629" y="2650"/>
                  </a:lnTo>
                  <a:cubicBezTo>
                    <a:pt x="678" y="2638"/>
                    <a:pt x="714" y="2590"/>
                    <a:pt x="702" y="2542"/>
                  </a:cubicBezTo>
                  <a:lnTo>
                    <a:pt x="291" y="76"/>
                  </a:lnTo>
                  <a:cubicBezTo>
                    <a:pt x="280" y="34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78;p77">
              <a:extLst>
                <a:ext uri="{FF2B5EF4-FFF2-40B4-BE49-F238E27FC236}">
                  <a16:creationId xmlns:a16="http://schemas.microsoft.com/office/drawing/2014/main" id="{4AB4E33C-D18C-4B39-B786-60046C2C3F4F}"/>
                </a:ext>
              </a:extLst>
            </p:cNvPr>
            <p:cNvSpPr/>
            <p:nvPr/>
          </p:nvSpPr>
          <p:spPr>
            <a:xfrm>
              <a:off x="966326" y="407163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33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85"/>
                  </a:lnTo>
                  <a:cubicBezTo>
                    <a:pt x="279" y="37"/>
                    <a:pt x="23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79;p77">
              <a:extLst>
                <a:ext uri="{FF2B5EF4-FFF2-40B4-BE49-F238E27FC236}">
                  <a16:creationId xmlns:a16="http://schemas.microsoft.com/office/drawing/2014/main" id="{3B6CCC64-ACF7-441A-A370-ACED097929B1}"/>
                </a:ext>
              </a:extLst>
            </p:cNvPr>
            <p:cNvSpPr/>
            <p:nvPr/>
          </p:nvSpPr>
          <p:spPr>
            <a:xfrm>
              <a:off x="983789" y="4068710"/>
              <a:ext cx="23573" cy="89088"/>
            </a:xfrm>
            <a:custGeom>
              <a:avLst/>
              <a:gdLst/>
              <a:ahLst/>
              <a:cxnLst/>
              <a:rect l="l" t="t" r="r" b="b"/>
              <a:pathLst>
                <a:path w="702" h="2653" extrusionOk="0">
                  <a:moveTo>
                    <a:pt x="201" y="1"/>
                  </a:moveTo>
                  <a:cubicBezTo>
                    <a:pt x="194" y="1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0" y="124"/>
                  </a:cubicBezTo>
                  <a:lnTo>
                    <a:pt x="423" y="2577"/>
                  </a:lnTo>
                  <a:cubicBezTo>
                    <a:pt x="434" y="2619"/>
                    <a:pt x="472" y="2652"/>
                    <a:pt x="513" y="2652"/>
                  </a:cubicBezTo>
                  <a:cubicBezTo>
                    <a:pt x="519" y="2652"/>
                    <a:pt x="526" y="2652"/>
                    <a:pt x="532" y="2650"/>
                  </a:cubicBezTo>
                  <a:lnTo>
                    <a:pt x="629" y="2638"/>
                  </a:lnTo>
                  <a:cubicBezTo>
                    <a:pt x="677" y="2626"/>
                    <a:pt x="701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1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80;p77">
              <a:extLst>
                <a:ext uri="{FF2B5EF4-FFF2-40B4-BE49-F238E27FC236}">
                  <a16:creationId xmlns:a16="http://schemas.microsoft.com/office/drawing/2014/main" id="{E9D6B46D-E5A7-4D1C-963A-72894F5B38F7}"/>
                </a:ext>
              </a:extLst>
            </p:cNvPr>
            <p:cNvSpPr/>
            <p:nvPr/>
          </p:nvSpPr>
          <p:spPr>
            <a:xfrm>
              <a:off x="1001251" y="4065049"/>
              <a:ext cx="23976" cy="89491"/>
            </a:xfrm>
            <a:custGeom>
              <a:avLst/>
              <a:gdLst/>
              <a:ahLst/>
              <a:cxnLst/>
              <a:rect l="l" t="t" r="r" b="b"/>
              <a:pathLst>
                <a:path w="714" h="2665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12" y="124"/>
                  </a:cubicBezTo>
                  <a:lnTo>
                    <a:pt x="423" y="2590"/>
                  </a:lnTo>
                  <a:cubicBezTo>
                    <a:pt x="423" y="2632"/>
                    <a:pt x="460" y="2665"/>
                    <a:pt x="501" y="2665"/>
                  </a:cubicBezTo>
                  <a:cubicBezTo>
                    <a:pt x="507" y="2665"/>
                    <a:pt x="513" y="2664"/>
                    <a:pt x="520" y="2662"/>
                  </a:cubicBezTo>
                  <a:lnTo>
                    <a:pt x="616" y="2650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90" y="76"/>
                  </a:lnTo>
                  <a:cubicBezTo>
                    <a:pt x="280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81;p77">
              <a:extLst>
                <a:ext uri="{FF2B5EF4-FFF2-40B4-BE49-F238E27FC236}">
                  <a16:creationId xmlns:a16="http://schemas.microsoft.com/office/drawing/2014/main" id="{63580FE2-8B0C-4F18-B2D5-4BED149CAECA}"/>
                </a:ext>
              </a:extLst>
            </p:cNvPr>
            <p:cNvSpPr/>
            <p:nvPr/>
          </p:nvSpPr>
          <p:spPr>
            <a:xfrm>
              <a:off x="1018276" y="4061826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5" y="0"/>
                    <a:pt x="188" y="1"/>
                    <a:pt x="182" y="2"/>
                  </a:cubicBezTo>
                  <a:lnTo>
                    <a:pt x="85" y="15"/>
                  </a:lnTo>
                  <a:cubicBezTo>
                    <a:pt x="37" y="27"/>
                    <a:pt x="1" y="75"/>
                    <a:pt x="13" y="123"/>
                  </a:cubicBezTo>
                  <a:lnTo>
                    <a:pt x="424" y="2589"/>
                  </a:lnTo>
                  <a:cubicBezTo>
                    <a:pt x="436" y="2637"/>
                    <a:pt x="484" y="2662"/>
                    <a:pt x="533" y="2662"/>
                  </a:cubicBezTo>
                  <a:lnTo>
                    <a:pt x="629" y="2637"/>
                  </a:lnTo>
                  <a:cubicBezTo>
                    <a:pt x="678" y="2637"/>
                    <a:pt x="714" y="2589"/>
                    <a:pt x="702" y="2541"/>
                  </a:cubicBezTo>
                  <a:lnTo>
                    <a:pt x="291" y="75"/>
                  </a:lnTo>
                  <a:cubicBezTo>
                    <a:pt x="280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82;p77">
              <a:extLst>
                <a:ext uri="{FF2B5EF4-FFF2-40B4-BE49-F238E27FC236}">
                  <a16:creationId xmlns:a16="http://schemas.microsoft.com/office/drawing/2014/main" id="{F30A588D-9962-47DD-9B21-08D18171FEC1}"/>
                </a:ext>
              </a:extLst>
            </p:cNvPr>
            <p:cNvSpPr/>
            <p:nvPr/>
          </p:nvSpPr>
          <p:spPr>
            <a:xfrm>
              <a:off x="1035739" y="4058568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201" y="0"/>
                  </a:moveTo>
                  <a:cubicBezTo>
                    <a:pt x="194" y="0"/>
                    <a:pt x="188" y="1"/>
                    <a:pt x="182" y="3"/>
                  </a:cubicBezTo>
                  <a:lnTo>
                    <a:pt x="85" y="15"/>
                  </a:lnTo>
                  <a:cubicBezTo>
                    <a:pt x="37" y="27"/>
                    <a:pt x="0" y="63"/>
                    <a:pt x="13" y="124"/>
                  </a:cubicBezTo>
                  <a:lnTo>
                    <a:pt x="423" y="2577"/>
                  </a:lnTo>
                  <a:cubicBezTo>
                    <a:pt x="436" y="2626"/>
                    <a:pt x="484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4" y="2577"/>
                    <a:pt x="701" y="2529"/>
                  </a:cubicBezTo>
                  <a:lnTo>
                    <a:pt x="278" y="75"/>
                  </a:lnTo>
                  <a:cubicBezTo>
                    <a:pt x="278" y="33"/>
                    <a:pt x="242" y="0"/>
                    <a:pt x="201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83;p77">
              <a:extLst>
                <a:ext uri="{FF2B5EF4-FFF2-40B4-BE49-F238E27FC236}">
                  <a16:creationId xmlns:a16="http://schemas.microsoft.com/office/drawing/2014/main" id="{71B142DB-6446-43B0-9E8E-20022ED15689}"/>
                </a:ext>
              </a:extLst>
            </p:cNvPr>
            <p:cNvSpPr/>
            <p:nvPr/>
          </p:nvSpPr>
          <p:spPr>
            <a:xfrm>
              <a:off x="1052798" y="4054908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1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5"/>
                    <a:pt x="12" y="124"/>
                  </a:cubicBezTo>
                  <a:lnTo>
                    <a:pt x="435" y="2590"/>
                  </a:lnTo>
                  <a:cubicBezTo>
                    <a:pt x="447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89" y="2638"/>
                    <a:pt x="713" y="2590"/>
                    <a:pt x="713" y="2541"/>
                  </a:cubicBezTo>
                  <a:lnTo>
                    <a:pt x="290" y="75"/>
                  </a:lnTo>
                  <a:cubicBezTo>
                    <a:pt x="280" y="33"/>
                    <a:pt x="242" y="1"/>
                    <a:pt x="200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84;p77">
              <a:extLst>
                <a:ext uri="{FF2B5EF4-FFF2-40B4-BE49-F238E27FC236}">
                  <a16:creationId xmlns:a16="http://schemas.microsoft.com/office/drawing/2014/main" id="{75630E5B-EE3A-4A55-A0A9-4BE406A2E1BF}"/>
                </a:ext>
              </a:extLst>
            </p:cNvPr>
            <p:cNvSpPr/>
            <p:nvPr/>
          </p:nvSpPr>
          <p:spPr>
            <a:xfrm>
              <a:off x="1070226" y="4051751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0"/>
                  </a:moveTo>
                  <a:lnTo>
                    <a:pt x="85" y="24"/>
                  </a:lnTo>
                  <a:cubicBezTo>
                    <a:pt x="37" y="24"/>
                    <a:pt x="1" y="73"/>
                    <a:pt x="13" y="121"/>
                  </a:cubicBezTo>
                  <a:lnTo>
                    <a:pt x="436" y="2587"/>
                  </a:lnTo>
                  <a:cubicBezTo>
                    <a:pt x="436" y="2629"/>
                    <a:pt x="472" y="2662"/>
                    <a:pt x="514" y="2662"/>
                  </a:cubicBezTo>
                  <a:cubicBezTo>
                    <a:pt x="520" y="2662"/>
                    <a:pt x="526" y="2661"/>
                    <a:pt x="533" y="2659"/>
                  </a:cubicBezTo>
                  <a:lnTo>
                    <a:pt x="629" y="2647"/>
                  </a:lnTo>
                  <a:cubicBezTo>
                    <a:pt x="678" y="2635"/>
                    <a:pt x="714" y="2587"/>
                    <a:pt x="702" y="2538"/>
                  </a:cubicBezTo>
                  <a:lnTo>
                    <a:pt x="291" y="85"/>
                  </a:lnTo>
                  <a:cubicBezTo>
                    <a:pt x="279" y="24"/>
                    <a:pt x="230" y="0"/>
                    <a:pt x="182" y="0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85;p77">
              <a:extLst>
                <a:ext uri="{FF2B5EF4-FFF2-40B4-BE49-F238E27FC236}">
                  <a16:creationId xmlns:a16="http://schemas.microsoft.com/office/drawing/2014/main" id="{EC69C309-C206-4C7F-AA0C-7FAAAFE47AFE}"/>
                </a:ext>
              </a:extLst>
            </p:cNvPr>
            <p:cNvSpPr/>
            <p:nvPr/>
          </p:nvSpPr>
          <p:spPr>
            <a:xfrm>
              <a:off x="1087689" y="4048494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82" y="1"/>
                  </a:moveTo>
                  <a:lnTo>
                    <a:pt x="85" y="25"/>
                  </a:lnTo>
                  <a:cubicBezTo>
                    <a:pt x="37" y="25"/>
                    <a:pt x="1" y="73"/>
                    <a:pt x="13" y="121"/>
                  </a:cubicBezTo>
                  <a:lnTo>
                    <a:pt x="424" y="2587"/>
                  </a:lnTo>
                  <a:cubicBezTo>
                    <a:pt x="434" y="2629"/>
                    <a:pt x="472" y="2662"/>
                    <a:pt x="513" y="2662"/>
                  </a:cubicBezTo>
                  <a:cubicBezTo>
                    <a:pt x="520" y="2662"/>
                    <a:pt x="526" y="2661"/>
                    <a:pt x="532" y="2660"/>
                  </a:cubicBezTo>
                  <a:lnTo>
                    <a:pt x="629" y="2648"/>
                  </a:lnTo>
                  <a:cubicBezTo>
                    <a:pt x="677" y="2635"/>
                    <a:pt x="714" y="2587"/>
                    <a:pt x="702" y="2539"/>
                  </a:cubicBezTo>
                  <a:lnTo>
                    <a:pt x="291" y="73"/>
                  </a:lnTo>
                  <a:cubicBezTo>
                    <a:pt x="279" y="25"/>
                    <a:pt x="230" y="1"/>
                    <a:pt x="182" y="1"/>
                  </a:cubicBezTo>
                  <a:close/>
                </a:path>
              </a:pathLst>
            </a:custGeom>
            <a:solidFill>
              <a:srgbClr val="4C41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86;p77">
              <a:extLst>
                <a:ext uri="{FF2B5EF4-FFF2-40B4-BE49-F238E27FC236}">
                  <a16:creationId xmlns:a16="http://schemas.microsoft.com/office/drawing/2014/main" id="{574C48A7-80E8-4098-9136-3AA035568564}"/>
                </a:ext>
              </a:extLst>
            </p:cNvPr>
            <p:cNvSpPr/>
            <p:nvPr/>
          </p:nvSpPr>
          <p:spPr>
            <a:xfrm>
              <a:off x="1105151" y="4045169"/>
              <a:ext cx="23976" cy="89390"/>
            </a:xfrm>
            <a:custGeom>
              <a:avLst/>
              <a:gdLst/>
              <a:ahLst/>
              <a:cxnLst/>
              <a:rect l="l" t="t" r="r" b="b"/>
              <a:pathLst>
                <a:path w="714" h="2662" extrusionOk="0">
                  <a:moveTo>
                    <a:pt x="192" y="1"/>
                  </a:moveTo>
                  <a:cubicBezTo>
                    <a:pt x="185" y="1"/>
                    <a:pt x="177" y="1"/>
                    <a:pt x="169" y="3"/>
                  </a:cubicBezTo>
                  <a:lnTo>
                    <a:pt x="73" y="15"/>
                  </a:lnTo>
                  <a:cubicBezTo>
                    <a:pt x="24" y="27"/>
                    <a:pt x="0" y="75"/>
                    <a:pt x="0" y="124"/>
                  </a:cubicBezTo>
                  <a:lnTo>
                    <a:pt x="423" y="2589"/>
                  </a:lnTo>
                  <a:cubicBezTo>
                    <a:pt x="435" y="2638"/>
                    <a:pt x="484" y="2662"/>
                    <a:pt x="532" y="2662"/>
                  </a:cubicBezTo>
                  <a:lnTo>
                    <a:pt x="629" y="2650"/>
                  </a:lnTo>
                  <a:cubicBezTo>
                    <a:pt x="677" y="2638"/>
                    <a:pt x="713" y="2589"/>
                    <a:pt x="701" y="2541"/>
                  </a:cubicBezTo>
                  <a:lnTo>
                    <a:pt x="278" y="75"/>
                  </a:lnTo>
                  <a:cubicBezTo>
                    <a:pt x="268" y="33"/>
                    <a:pt x="239" y="1"/>
                    <a:pt x="1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87;p77">
              <a:extLst>
                <a:ext uri="{FF2B5EF4-FFF2-40B4-BE49-F238E27FC236}">
                  <a16:creationId xmlns:a16="http://schemas.microsoft.com/office/drawing/2014/main" id="{3C26BBD6-B7CD-48D5-9B59-D9C8ECD9D116}"/>
                </a:ext>
              </a:extLst>
            </p:cNvPr>
            <p:cNvSpPr/>
            <p:nvPr/>
          </p:nvSpPr>
          <p:spPr>
            <a:xfrm>
              <a:off x="1122613" y="4041912"/>
              <a:ext cx="23976" cy="89424"/>
            </a:xfrm>
            <a:custGeom>
              <a:avLst/>
              <a:gdLst/>
              <a:ahLst/>
              <a:cxnLst/>
              <a:rect l="l" t="t" r="r" b="b"/>
              <a:pathLst>
                <a:path w="714" h="2663" extrusionOk="0">
                  <a:moveTo>
                    <a:pt x="200" y="1"/>
                  </a:moveTo>
                  <a:cubicBezTo>
                    <a:pt x="194" y="1"/>
                    <a:pt x="188" y="2"/>
                    <a:pt x="181" y="3"/>
                  </a:cubicBezTo>
                  <a:lnTo>
                    <a:pt x="85" y="15"/>
                  </a:lnTo>
                  <a:cubicBezTo>
                    <a:pt x="36" y="27"/>
                    <a:pt x="0" y="76"/>
                    <a:pt x="0" y="124"/>
                  </a:cubicBezTo>
                  <a:lnTo>
                    <a:pt x="423" y="2590"/>
                  </a:lnTo>
                  <a:cubicBezTo>
                    <a:pt x="435" y="2638"/>
                    <a:pt x="483" y="2662"/>
                    <a:pt x="532" y="2662"/>
                  </a:cubicBezTo>
                  <a:lnTo>
                    <a:pt x="629" y="2638"/>
                  </a:lnTo>
                  <a:cubicBezTo>
                    <a:pt x="677" y="2638"/>
                    <a:pt x="713" y="2590"/>
                    <a:pt x="701" y="2541"/>
                  </a:cubicBezTo>
                  <a:lnTo>
                    <a:pt x="278" y="76"/>
                  </a:lnTo>
                  <a:cubicBezTo>
                    <a:pt x="278" y="34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88;p77">
              <a:extLst>
                <a:ext uri="{FF2B5EF4-FFF2-40B4-BE49-F238E27FC236}">
                  <a16:creationId xmlns:a16="http://schemas.microsoft.com/office/drawing/2014/main" id="{614D1C9D-B961-4713-B663-84FD2BFE6922}"/>
                </a:ext>
              </a:extLst>
            </p:cNvPr>
            <p:cNvSpPr/>
            <p:nvPr/>
          </p:nvSpPr>
          <p:spPr>
            <a:xfrm>
              <a:off x="1015859" y="4123178"/>
              <a:ext cx="120989" cy="182977"/>
            </a:xfrm>
            <a:custGeom>
              <a:avLst/>
              <a:gdLst/>
              <a:ahLst/>
              <a:cxnLst/>
              <a:rect l="l" t="t" r="r" b="b"/>
              <a:pathLst>
                <a:path w="3603" h="5449" extrusionOk="0">
                  <a:moveTo>
                    <a:pt x="2792" y="1"/>
                  </a:moveTo>
                  <a:lnTo>
                    <a:pt x="750" y="73"/>
                  </a:lnTo>
                  <a:cubicBezTo>
                    <a:pt x="206" y="544"/>
                    <a:pt x="0" y="1330"/>
                    <a:pt x="109" y="2176"/>
                  </a:cubicBezTo>
                  <a:cubicBezTo>
                    <a:pt x="133" y="2394"/>
                    <a:pt x="363" y="3010"/>
                    <a:pt x="399" y="3228"/>
                  </a:cubicBezTo>
                  <a:cubicBezTo>
                    <a:pt x="472" y="3735"/>
                    <a:pt x="641" y="4473"/>
                    <a:pt x="629" y="5053"/>
                  </a:cubicBezTo>
                  <a:cubicBezTo>
                    <a:pt x="1007" y="5326"/>
                    <a:pt x="1585" y="5449"/>
                    <a:pt x="2150" y="5449"/>
                  </a:cubicBezTo>
                  <a:cubicBezTo>
                    <a:pt x="2687" y="5449"/>
                    <a:pt x="3212" y="5338"/>
                    <a:pt x="3542" y="5137"/>
                  </a:cubicBezTo>
                  <a:cubicBezTo>
                    <a:pt x="3602" y="4412"/>
                    <a:pt x="3602" y="3663"/>
                    <a:pt x="3542" y="2926"/>
                  </a:cubicBezTo>
                  <a:cubicBezTo>
                    <a:pt x="3457" y="1475"/>
                    <a:pt x="2804" y="12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89;p77">
              <a:extLst>
                <a:ext uri="{FF2B5EF4-FFF2-40B4-BE49-F238E27FC236}">
                  <a16:creationId xmlns:a16="http://schemas.microsoft.com/office/drawing/2014/main" id="{DB6A0896-E0D3-444B-A82B-140556435C09}"/>
                </a:ext>
              </a:extLst>
            </p:cNvPr>
            <p:cNvSpPr/>
            <p:nvPr/>
          </p:nvSpPr>
          <p:spPr>
            <a:xfrm>
              <a:off x="1019485" y="3962862"/>
              <a:ext cx="100706" cy="175053"/>
            </a:xfrm>
            <a:custGeom>
              <a:avLst/>
              <a:gdLst/>
              <a:ahLst/>
              <a:cxnLst/>
              <a:rect l="l" t="t" r="r" b="b"/>
              <a:pathLst>
                <a:path w="2999" h="5213" extrusionOk="0">
                  <a:moveTo>
                    <a:pt x="1766" y="0"/>
                  </a:moveTo>
                  <a:lnTo>
                    <a:pt x="110" y="484"/>
                  </a:lnTo>
                  <a:cubicBezTo>
                    <a:pt x="1" y="1281"/>
                    <a:pt x="25" y="2103"/>
                    <a:pt x="194" y="2901"/>
                  </a:cubicBezTo>
                  <a:cubicBezTo>
                    <a:pt x="267" y="3493"/>
                    <a:pt x="291" y="4086"/>
                    <a:pt x="267" y="4690"/>
                  </a:cubicBezTo>
                  <a:cubicBezTo>
                    <a:pt x="255" y="4883"/>
                    <a:pt x="170" y="4932"/>
                    <a:pt x="170" y="5028"/>
                  </a:cubicBezTo>
                  <a:cubicBezTo>
                    <a:pt x="170" y="5143"/>
                    <a:pt x="306" y="5212"/>
                    <a:pt x="483" y="5212"/>
                  </a:cubicBezTo>
                  <a:cubicBezTo>
                    <a:pt x="530" y="5212"/>
                    <a:pt x="579" y="5208"/>
                    <a:pt x="629" y="5198"/>
                  </a:cubicBezTo>
                  <a:cubicBezTo>
                    <a:pt x="714" y="5181"/>
                    <a:pt x="866" y="5179"/>
                    <a:pt x="1051" y="5179"/>
                  </a:cubicBezTo>
                  <a:cubicBezTo>
                    <a:pt x="1143" y="5179"/>
                    <a:pt x="1244" y="5179"/>
                    <a:pt x="1349" y="5179"/>
                  </a:cubicBezTo>
                  <a:cubicBezTo>
                    <a:pt x="1663" y="5179"/>
                    <a:pt x="2013" y="5173"/>
                    <a:pt x="2285" y="5125"/>
                  </a:cubicBezTo>
                  <a:cubicBezTo>
                    <a:pt x="2430" y="5101"/>
                    <a:pt x="2575" y="5053"/>
                    <a:pt x="2684" y="4968"/>
                  </a:cubicBezTo>
                  <a:cubicBezTo>
                    <a:pt x="2720" y="4944"/>
                    <a:pt x="2745" y="4895"/>
                    <a:pt x="2745" y="4859"/>
                  </a:cubicBezTo>
                  <a:cubicBezTo>
                    <a:pt x="2745" y="4762"/>
                    <a:pt x="2733" y="4654"/>
                    <a:pt x="2708" y="4569"/>
                  </a:cubicBezTo>
                  <a:cubicBezTo>
                    <a:pt x="2672" y="4194"/>
                    <a:pt x="2660" y="3832"/>
                    <a:pt x="2672" y="3457"/>
                  </a:cubicBezTo>
                  <a:cubicBezTo>
                    <a:pt x="2708" y="3119"/>
                    <a:pt x="2793" y="2780"/>
                    <a:pt x="2926" y="2454"/>
                  </a:cubicBezTo>
                  <a:cubicBezTo>
                    <a:pt x="2998" y="2285"/>
                    <a:pt x="2998" y="2103"/>
                    <a:pt x="2926" y="1934"/>
                  </a:cubicBezTo>
                  <a:cubicBezTo>
                    <a:pt x="2878" y="1801"/>
                    <a:pt x="2817" y="1668"/>
                    <a:pt x="2733" y="1547"/>
                  </a:cubicBezTo>
                  <a:cubicBezTo>
                    <a:pt x="2588" y="955"/>
                    <a:pt x="2056" y="460"/>
                    <a:pt x="1971" y="435"/>
                  </a:cubicBezTo>
                  <a:cubicBezTo>
                    <a:pt x="1838" y="423"/>
                    <a:pt x="1899" y="24"/>
                    <a:pt x="1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590;p77">
              <a:extLst>
                <a:ext uri="{FF2B5EF4-FFF2-40B4-BE49-F238E27FC236}">
                  <a16:creationId xmlns:a16="http://schemas.microsoft.com/office/drawing/2014/main" id="{B23A51CE-F532-441D-BB85-A5389798039A}"/>
                </a:ext>
              </a:extLst>
            </p:cNvPr>
            <p:cNvSpPr/>
            <p:nvPr/>
          </p:nvSpPr>
          <p:spPr>
            <a:xfrm>
              <a:off x="1103942" y="4028211"/>
              <a:ext cx="16656" cy="101479"/>
            </a:xfrm>
            <a:custGeom>
              <a:avLst/>
              <a:gdLst/>
              <a:ahLst/>
              <a:cxnLst/>
              <a:rect l="l" t="t" r="r" b="b"/>
              <a:pathLst>
                <a:path w="496" h="3022" extrusionOk="0">
                  <a:moveTo>
                    <a:pt x="423" y="0"/>
                  </a:moveTo>
                  <a:cubicBezTo>
                    <a:pt x="363" y="97"/>
                    <a:pt x="278" y="218"/>
                    <a:pt x="278" y="218"/>
                  </a:cubicBezTo>
                  <a:cubicBezTo>
                    <a:pt x="278" y="218"/>
                    <a:pt x="230" y="399"/>
                    <a:pt x="121" y="774"/>
                  </a:cubicBezTo>
                  <a:cubicBezTo>
                    <a:pt x="24" y="1197"/>
                    <a:pt x="0" y="1632"/>
                    <a:pt x="48" y="2055"/>
                  </a:cubicBezTo>
                  <a:cubicBezTo>
                    <a:pt x="97" y="2369"/>
                    <a:pt x="218" y="2913"/>
                    <a:pt x="169" y="3022"/>
                  </a:cubicBezTo>
                  <a:cubicBezTo>
                    <a:pt x="205" y="2998"/>
                    <a:pt x="230" y="2949"/>
                    <a:pt x="230" y="2913"/>
                  </a:cubicBezTo>
                  <a:cubicBezTo>
                    <a:pt x="230" y="2816"/>
                    <a:pt x="218" y="2708"/>
                    <a:pt x="193" y="2623"/>
                  </a:cubicBezTo>
                  <a:cubicBezTo>
                    <a:pt x="157" y="2248"/>
                    <a:pt x="145" y="1886"/>
                    <a:pt x="157" y="1511"/>
                  </a:cubicBezTo>
                  <a:cubicBezTo>
                    <a:pt x="205" y="1173"/>
                    <a:pt x="290" y="834"/>
                    <a:pt x="423" y="520"/>
                  </a:cubicBezTo>
                  <a:cubicBezTo>
                    <a:pt x="496" y="351"/>
                    <a:pt x="496" y="169"/>
                    <a:pt x="423" y="0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591;p77">
              <a:extLst>
                <a:ext uri="{FF2B5EF4-FFF2-40B4-BE49-F238E27FC236}">
                  <a16:creationId xmlns:a16="http://schemas.microsoft.com/office/drawing/2014/main" id="{D81802BF-4F30-43AD-8E8A-4D975EACE27B}"/>
                </a:ext>
              </a:extLst>
            </p:cNvPr>
            <p:cNvSpPr/>
            <p:nvPr/>
          </p:nvSpPr>
          <p:spPr>
            <a:xfrm>
              <a:off x="1069017" y="3990567"/>
              <a:ext cx="85663" cy="67697"/>
            </a:xfrm>
            <a:custGeom>
              <a:avLst/>
              <a:gdLst/>
              <a:ahLst/>
              <a:cxnLst/>
              <a:rect l="l" t="t" r="r" b="b"/>
              <a:pathLst>
                <a:path w="2551" h="2016" extrusionOk="0">
                  <a:moveTo>
                    <a:pt x="1140" y="0"/>
                  </a:moveTo>
                  <a:cubicBezTo>
                    <a:pt x="1099" y="0"/>
                    <a:pt x="1057" y="3"/>
                    <a:pt x="1016" y="9"/>
                  </a:cubicBezTo>
                  <a:lnTo>
                    <a:pt x="1" y="2016"/>
                  </a:lnTo>
                  <a:cubicBezTo>
                    <a:pt x="1" y="2016"/>
                    <a:pt x="907" y="1568"/>
                    <a:pt x="1584" y="1496"/>
                  </a:cubicBezTo>
                  <a:cubicBezTo>
                    <a:pt x="1785" y="1464"/>
                    <a:pt x="1981" y="1448"/>
                    <a:pt x="2176" y="1448"/>
                  </a:cubicBezTo>
                  <a:cubicBezTo>
                    <a:pt x="2273" y="1448"/>
                    <a:pt x="2370" y="1452"/>
                    <a:pt x="2466" y="1460"/>
                  </a:cubicBezTo>
                  <a:cubicBezTo>
                    <a:pt x="2551" y="1157"/>
                    <a:pt x="2503" y="396"/>
                    <a:pt x="2503" y="396"/>
                  </a:cubicBezTo>
                  <a:cubicBezTo>
                    <a:pt x="2503" y="396"/>
                    <a:pt x="1838" y="287"/>
                    <a:pt x="1511" y="94"/>
                  </a:cubicBezTo>
                  <a:cubicBezTo>
                    <a:pt x="1402" y="30"/>
                    <a:pt x="1271" y="0"/>
                    <a:pt x="1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592;p77">
              <a:extLst>
                <a:ext uri="{FF2B5EF4-FFF2-40B4-BE49-F238E27FC236}">
                  <a16:creationId xmlns:a16="http://schemas.microsoft.com/office/drawing/2014/main" id="{092A59ED-CDBC-4F56-BC07-1D83DB75F392}"/>
                </a:ext>
              </a:extLst>
            </p:cNvPr>
            <p:cNvSpPr/>
            <p:nvPr/>
          </p:nvSpPr>
          <p:spPr>
            <a:xfrm>
              <a:off x="1029660" y="3880287"/>
              <a:ext cx="86066" cy="102889"/>
            </a:xfrm>
            <a:custGeom>
              <a:avLst/>
              <a:gdLst/>
              <a:ahLst/>
              <a:cxnLst/>
              <a:rect l="l" t="t" r="r" b="b"/>
              <a:pathLst>
                <a:path w="2563" h="3064" extrusionOk="0">
                  <a:moveTo>
                    <a:pt x="1261" y="0"/>
                  </a:moveTo>
                  <a:cubicBezTo>
                    <a:pt x="1225" y="0"/>
                    <a:pt x="1187" y="2"/>
                    <a:pt x="1148" y="6"/>
                  </a:cubicBezTo>
                  <a:cubicBezTo>
                    <a:pt x="532" y="66"/>
                    <a:pt x="0" y="465"/>
                    <a:pt x="12" y="924"/>
                  </a:cubicBezTo>
                  <a:cubicBezTo>
                    <a:pt x="24" y="1383"/>
                    <a:pt x="339" y="1952"/>
                    <a:pt x="459" y="2266"/>
                  </a:cubicBezTo>
                  <a:cubicBezTo>
                    <a:pt x="532" y="2532"/>
                    <a:pt x="556" y="2798"/>
                    <a:pt x="532" y="3064"/>
                  </a:cubicBezTo>
                  <a:lnTo>
                    <a:pt x="1898" y="3015"/>
                  </a:lnTo>
                  <a:cubicBezTo>
                    <a:pt x="1898" y="3015"/>
                    <a:pt x="1862" y="2592"/>
                    <a:pt x="1946" y="2435"/>
                  </a:cubicBezTo>
                  <a:cubicBezTo>
                    <a:pt x="2079" y="2278"/>
                    <a:pt x="2224" y="2133"/>
                    <a:pt x="2393" y="2012"/>
                  </a:cubicBezTo>
                  <a:cubicBezTo>
                    <a:pt x="2514" y="1891"/>
                    <a:pt x="2563" y="1698"/>
                    <a:pt x="2502" y="1529"/>
                  </a:cubicBezTo>
                  <a:cubicBezTo>
                    <a:pt x="2466" y="1311"/>
                    <a:pt x="2417" y="1105"/>
                    <a:pt x="2333" y="900"/>
                  </a:cubicBezTo>
                  <a:cubicBezTo>
                    <a:pt x="2297" y="827"/>
                    <a:pt x="2236" y="767"/>
                    <a:pt x="2200" y="707"/>
                  </a:cubicBezTo>
                  <a:cubicBezTo>
                    <a:pt x="2041" y="412"/>
                    <a:pt x="1808" y="0"/>
                    <a:pt x="126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593;p77">
              <a:extLst>
                <a:ext uri="{FF2B5EF4-FFF2-40B4-BE49-F238E27FC236}">
                  <a16:creationId xmlns:a16="http://schemas.microsoft.com/office/drawing/2014/main" id="{7A1B3819-F6C7-4B07-91C4-FCFBF0130E69}"/>
                </a:ext>
              </a:extLst>
            </p:cNvPr>
            <p:cNvSpPr/>
            <p:nvPr/>
          </p:nvSpPr>
          <p:spPr>
            <a:xfrm>
              <a:off x="1009747" y="3873470"/>
              <a:ext cx="97852" cy="192279"/>
            </a:xfrm>
            <a:custGeom>
              <a:avLst/>
              <a:gdLst/>
              <a:ahLst/>
              <a:cxnLst/>
              <a:rect l="l" t="t" r="r" b="b"/>
              <a:pathLst>
                <a:path w="2914" h="5726" extrusionOk="0">
                  <a:moveTo>
                    <a:pt x="1649" y="1"/>
                  </a:moveTo>
                  <a:cubicBezTo>
                    <a:pt x="1461" y="1"/>
                    <a:pt x="1281" y="39"/>
                    <a:pt x="1101" y="124"/>
                  </a:cubicBezTo>
                  <a:cubicBezTo>
                    <a:pt x="907" y="221"/>
                    <a:pt x="690" y="390"/>
                    <a:pt x="702" y="559"/>
                  </a:cubicBezTo>
                  <a:cubicBezTo>
                    <a:pt x="400" y="620"/>
                    <a:pt x="363" y="934"/>
                    <a:pt x="339" y="1043"/>
                  </a:cubicBezTo>
                  <a:cubicBezTo>
                    <a:pt x="303" y="1212"/>
                    <a:pt x="303" y="1381"/>
                    <a:pt x="315" y="1550"/>
                  </a:cubicBezTo>
                  <a:cubicBezTo>
                    <a:pt x="351" y="1792"/>
                    <a:pt x="448" y="2022"/>
                    <a:pt x="496" y="2275"/>
                  </a:cubicBezTo>
                  <a:cubicBezTo>
                    <a:pt x="545" y="2469"/>
                    <a:pt x="533" y="2686"/>
                    <a:pt x="460" y="2880"/>
                  </a:cubicBezTo>
                  <a:cubicBezTo>
                    <a:pt x="388" y="3061"/>
                    <a:pt x="206" y="3158"/>
                    <a:pt x="122" y="3327"/>
                  </a:cubicBezTo>
                  <a:cubicBezTo>
                    <a:pt x="1" y="3557"/>
                    <a:pt x="13" y="3835"/>
                    <a:pt x="122" y="4052"/>
                  </a:cubicBezTo>
                  <a:cubicBezTo>
                    <a:pt x="243" y="4282"/>
                    <a:pt x="400" y="4427"/>
                    <a:pt x="351" y="4705"/>
                  </a:cubicBezTo>
                  <a:cubicBezTo>
                    <a:pt x="291" y="5019"/>
                    <a:pt x="400" y="5333"/>
                    <a:pt x="641" y="5539"/>
                  </a:cubicBezTo>
                  <a:cubicBezTo>
                    <a:pt x="807" y="5663"/>
                    <a:pt x="1000" y="5725"/>
                    <a:pt x="1196" y="5725"/>
                  </a:cubicBezTo>
                  <a:cubicBezTo>
                    <a:pt x="1229" y="5725"/>
                    <a:pt x="1261" y="5724"/>
                    <a:pt x="1294" y="5720"/>
                  </a:cubicBezTo>
                  <a:cubicBezTo>
                    <a:pt x="1488" y="5696"/>
                    <a:pt x="1669" y="5636"/>
                    <a:pt x="1838" y="5551"/>
                  </a:cubicBezTo>
                  <a:cubicBezTo>
                    <a:pt x="2152" y="5382"/>
                    <a:pt x="2442" y="5261"/>
                    <a:pt x="2648" y="4802"/>
                  </a:cubicBezTo>
                  <a:cubicBezTo>
                    <a:pt x="2769" y="4548"/>
                    <a:pt x="2600" y="4499"/>
                    <a:pt x="2696" y="4234"/>
                  </a:cubicBezTo>
                  <a:cubicBezTo>
                    <a:pt x="2757" y="4088"/>
                    <a:pt x="2878" y="3968"/>
                    <a:pt x="2902" y="3798"/>
                  </a:cubicBezTo>
                  <a:cubicBezTo>
                    <a:pt x="2914" y="3653"/>
                    <a:pt x="2865" y="3520"/>
                    <a:pt x="2781" y="3412"/>
                  </a:cubicBezTo>
                  <a:lnTo>
                    <a:pt x="2769" y="3412"/>
                  </a:lnTo>
                  <a:cubicBezTo>
                    <a:pt x="2684" y="3303"/>
                    <a:pt x="2551" y="3254"/>
                    <a:pt x="2479" y="3158"/>
                  </a:cubicBezTo>
                  <a:cubicBezTo>
                    <a:pt x="2406" y="3049"/>
                    <a:pt x="2370" y="2916"/>
                    <a:pt x="2382" y="2783"/>
                  </a:cubicBezTo>
                  <a:cubicBezTo>
                    <a:pt x="2394" y="2711"/>
                    <a:pt x="2430" y="2638"/>
                    <a:pt x="2467" y="2566"/>
                  </a:cubicBezTo>
                  <a:cubicBezTo>
                    <a:pt x="2612" y="2263"/>
                    <a:pt x="2624" y="2070"/>
                    <a:pt x="2406" y="1828"/>
                  </a:cubicBezTo>
                  <a:cubicBezTo>
                    <a:pt x="2334" y="1756"/>
                    <a:pt x="2273" y="1671"/>
                    <a:pt x="2237" y="1574"/>
                  </a:cubicBezTo>
                  <a:cubicBezTo>
                    <a:pt x="2201" y="1478"/>
                    <a:pt x="2177" y="1381"/>
                    <a:pt x="2261" y="1321"/>
                  </a:cubicBezTo>
                  <a:cubicBezTo>
                    <a:pt x="2285" y="1302"/>
                    <a:pt x="2316" y="1293"/>
                    <a:pt x="2344" y="1293"/>
                  </a:cubicBezTo>
                  <a:cubicBezTo>
                    <a:pt x="2373" y="1293"/>
                    <a:pt x="2400" y="1302"/>
                    <a:pt x="2418" y="1321"/>
                  </a:cubicBezTo>
                  <a:cubicBezTo>
                    <a:pt x="2445" y="1348"/>
                    <a:pt x="2505" y="1514"/>
                    <a:pt x="2545" y="1514"/>
                  </a:cubicBezTo>
                  <a:cubicBezTo>
                    <a:pt x="2558" y="1514"/>
                    <a:pt x="2569" y="1494"/>
                    <a:pt x="2575" y="1441"/>
                  </a:cubicBezTo>
                  <a:cubicBezTo>
                    <a:pt x="2600" y="1248"/>
                    <a:pt x="2660" y="1212"/>
                    <a:pt x="2503" y="873"/>
                  </a:cubicBezTo>
                  <a:cubicBezTo>
                    <a:pt x="2479" y="825"/>
                    <a:pt x="2382" y="668"/>
                    <a:pt x="2394" y="632"/>
                  </a:cubicBezTo>
                  <a:lnTo>
                    <a:pt x="2394" y="632"/>
                  </a:lnTo>
                  <a:cubicBezTo>
                    <a:pt x="2551" y="644"/>
                    <a:pt x="2696" y="728"/>
                    <a:pt x="2769" y="861"/>
                  </a:cubicBezTo>
                  <a:cubicBezTo>
                    <a:pt x="2864" y="766"/>
                    <a:pt x="2596" y="3"/>
                    <a:pt x="1768" y="3"/>
                  </a:cubicBezTo>
                  <a:cubicBezTo>
                    <a:pt x="1755" y="3"/>
                    <a:pt x="1742" y="3"/>
                    <a:pt x="1729" y="3"/>
                  </a:cubicBezTo>
                  <a:cubicBezTo>
                    <a:pt x="1703" y="2"/>
                    <a:pt x="1676" y="1"/>
                    <a:pt x="16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594;p77">
              <a:extLst>
                <a:ext uri="{FF2B5EF4-FFF2-40B4-BE49-F238E27FC236}">
                  <a16:creationId xmlns:a16="http://schemas.microsoft.com/office/drawing/2014/main" id="{C24FD928-E6E8-4247-BE56-5B5D3F150C81}"/>
                </a:ext>
              </a:extLst>
            </p:cNvPr>
            <p:cNvSpPr/>
            <p:nvPr/>
          </p:nvSpPr>
          <p:spPr>
            <a:xfrm>
              <a:off x="1867811" y="4563560"/>
              <a:ext cx="323107" cy="17092"/>
            </a:xfrm>
            <a:custGeom>
              <a:avLst/>
              <a:gdLst/>
              <a:ahLst/>
              <a:cxnLst/>
              <a:rect l="l" t="t" r="r" b="b"/>
              <a:pathLst>
                <a:path w="9622" h="509" extrusionOk="0">
                  <a:moveTo>
                    <a:pt x="4811" y="1"/>
                  </a:moveTo>
                  <a:cubicBezTo>
                    <a:pt x="2152" y="1"/>
                    <a:pt x="0" y="110"/>
                    <a:pt x="0" y="255"/>
                  </a:cubicBezTo>
                  <a:cubicBezTo>
                    <a:pt x="0" y="400"/>
                    <a:pt x="2152" y="508"/>
                    <a:pt x="4811" y="508"/>
                  </a:cubicBezTo>
                  <a:cubicBezTo>
                    <a:pt x="7470" y="508"/>
                    <a:pt x="9622" y="400"/>
                    <a:pt x="9622" y="255"/>
                  </a:cubicBezTo>
                  <a:cubicBezTo>
                    <a:pt x="9622" y="110"/>
                    <a:pt x="7470" y="1"/>
                    <a:pt x="4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595;p77">
              <a:extLst>
                <a:ext uri="{FF2B5EF4-FFF2-40B4-BE49-F238E27FC236}">
                  <a16:creationId xmlns:a16="http://schemas.microsoft.com/office/drawing/2014/main" id="{9856902E-7582-462E-AB02-E09737F34C60}"/>
                </a:ext>
              </a:extLst>
            </p:cNvPr>
            <p:cNvSpPr/>
            <p:nvPr/>
          </p:nvSpPr>
          <p:spPr>
            <a:xfrm>
              <a:off x="1958715" y="4527024"/>
              <a:ext cx="19544" cy="31666"/>
            </a:xfrm>
            <a:custGeom>
              <a:avLst/>
              <a:gdLst/>
              <a:ahLst/>
              <a:cxnLst/>
              <a:rect l="l" t="t" r="r" b="b"/>
              <a:pathLst>
                <a:path w="582" h="943" extrusionOk="0">
                  <a:moveTo>
                    <a:pt x="13" y="1"/>
                  </a:moveTo>
                  <a:cubicBezTo>
                    <a:pt x="1" y="279"/>
                    <a:pt x="1" y="557"/>
                    <a:pt x="25" y="835"/>
                  </a:cubicBezTo>
                  <a:cubicBezTo>
                    <a:pt x="48" y="910"/>
                    <a:pt x="200" y="943"/>
                    <a:pt x="324" y="943"/>
                  </a:cubicBezTo>
                  <a:cubicBezTo>
                    <a:pt x="400" y="943"/>
                    <a:pt x="466" y="930"/>
                    <a:pt x="484" y="907"/>
                  </a:cubicBezTo>
                  <a:cubicBezTo>
                    <a:pt x="521" y="835"/>
                    <a:pt x="581" y="49"/>
                    <a:pt x="581" y="49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596;p77">
              <a:extLst>
                <a:ext uri="{FF2B5EF4-FFF2-40B4-BE49-F238E27FC236}">
                  <a16:creationId xmlns:a16="http://schemas.microsoft.com/office/drawing/2014/main" id="{E3CB4581-3203-4BFD-A61C-4A9A228DE778}"/>
                </a:ext>
              </a:extLst>
            </p:cNvPr>
            <p:cNvSpPr/>
            <p:nvPr/>
          </p:nvSpPr>
          <p:spPr>
            <a:xfrm>
              <a:off x="1923085" y="4551101"/>
              <a:ext cx="55575" cy="21424"/>
            </a:xfrm>
            <a:custGeom>
              <a:avLst/>
              <a:gdLst/>
              <a:ahLst/>
              <a:cxnLst/>
              <a:rect l="l" t="t" r="r" b="b"/>
              <a:pathLst>
                <a:path w="1655" h="638" extrusionOk="0">
                  <a:moveTo>
                    <a:pt x="1067" y="0"/>
                  </a:moveTo>
                  <a:cubicBezTo>
                    <a:pt x="1045" y="0"/>
                    <a:pt x="1050" y="32"/>
                    <a:pt x="1014" y="106"/>
                  </a:cubicBezTo>
                  <a:cubicBezTo>
                    <a:pt x="953" y="239"/>
                    <a:pt x="687" y="360"/>
                    <a:pt x="433" y="360"/>
                  </a:cubicBezTo>
                  <a:cubicBezTo>
                    <a:pt x="422" y="360"/>
                    <a:pt x="408" y="360"/>
                    <a:pt x="392" y="360"/>
                  </a:cubicBezTo>
                  <a:cubicBezTo>
                    <a:pt x="260" y="360"/>
                    <a:pt x="1" y="369"/>
                    <a:pt x="22" y="553"/>
                  </a:cubicBezTo>
                  <a:cubicBezTo>
                    <a:pt x="22" y="601"/>
                    <a:pt x="192" y="638"/>
                    <a:pt x="482" y="638"/>
                  </a:cubicBezTo>
                  <a:lnTo>
                    <a:pt x="868" y="638"/>
                  </a:lnTo>
                  <a:cubicBezTo>
                    <a:pt x="965" y="638"/>
                    <a:pt x="1050" y="601"/>
                    <a:pt x="1134" y="565"/>
                  </a:cubicBezTo>
                  <a:lnTo>
                    <a:pt x="1159" y="638"/>
                  </a:lnTo>
                  <a:lnTo>
                    <a:pt x="1618" y="638"/>
                  </a:lnTo>
                  <a:cubicBezTo>
                    <a:pt x="1630" y="529"/>
                    <a:pt x="1642" y="408"/>
                    <a:pt x="1654" y="299"/>
                  </a:cubicBezTo>
                  <a:cubicBezTo>
                    <a:pt x="1654" y="227"/>
                    <a:pt x="1618" y="166"/>
                    <a:pt x="1570" y="130"/>
                  </a:cubicBezTo>
                  <a:cubicBezTo>
                    <a:pt x="1521" y="166"/>
                    <a:pt x="1473" y="203"/>
                    <a:pt x="1412" y="203"/>
                  </a:cubicBezTo>
                  <a:cubicBezTo>
                    <a:pt x="1403" y="204"/>
                    <a:pt x="1393" y="204"/>
                    <a:pt x="1383" y="204"/>
                  </a:cubicBezTo>
                  <a:cubicBezTo>
                    <a:pt x="1297" y="204"/>
                    <a:pt x="1214" y="157"/>
                    <a:pt x="1171" y="70"/>
                  </a:cubicBezTo>
                  <a:cubicBezTo>
                    <a:pt x="1159" y="45"/>
                    <a:pt x="1134" y="21"/>
                    <a:pt x="1098" y="9"/>
                  </a:cubicBezTo>
                  <a:cubicBezTo>
                    <a:pt x="1084" y="3"/>
                    <a:pt x="1074" y="0"/>
                    <a:pt x="1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597;p77">
              <a:extLst>
                <a:ext uri="{FF2B5EF4-FFF2-40B4-BE49-F238E27FC236}">
                  <a16:creationId xmlns:a16="http://schemas.microsoft.com/office/drawing/2014/main" id="{C8624C05-FAC1-4A5D-8212-5F6E16BD4F7D}"/>
                </a:ext>
              </a:extLst>
            </p:cNvPr>
            <p:cNvSpPr/>
            <p:nvPr/>
          </p:nvSpPr>
          <p:spPr>
            <a:xfrm>
              <a:off x="2120273" y="4519334"/>
              <a:ext cx="21961" cy="27166"/>
            </a:xfrm>
            <a:custGeom>
              <a:avLst/>
              <a:gdLst/>
              <a:ahLst/>
              <a:cxnLst/>
              <a:rect l="l" t="t" r="r" b="b"/>
              <a:pathLst>
                <a:path w="654" h="809" extrusionOk="0">
                  <a:moveTo>
                    <a:pt x="351" y="0"/>
                  </a:moveTo>
                  <a:lnTo>
                    <a:pt x="0" y="315"/>
                  </a:lnTo>
                  <a:cubicBezTo>
                    <a:pt x="0" y="315"/>
                    <a:pt x="121" y="653"/>
                    <a:pt x="182" y="762"/>
                  </a:cubicBezTo>
                  <a:cubicBezTo>
                    <a:pt x="198" y="795"/>
                    <a:pt x="239" y="808"/>
                    <a:pt x="289" y="808"/>
                  </a:cubicBezTo>
                  <a:cubicBezTo>
                    <a:pt x="422" y="808"/>
                    <a:pt x="624" y="718"/>
                    <a:pt x="641" y="665"/>
                  </a:cubicBezTo>
                  <a:cubicBezTo>
                    <a:pt x="653" y="580"/>
                    <a:pt x="351" y="0"/>
                    <a:pt x="351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598;p77">
              <a:extLst>
                <a:ext uri="{FF2B5EF4-FFF2-40B4-BE49-F238E27FC236}">
                  <a16:creationId xmlns:a16="http://schemas.microsoft.com/office/drawing/2014/main" id="{DEFC41F6-3378-4A55-830F-5EC6A31713B7}"/>
                </a:ext>
              </a:extLst>
            </p:cNvPr>
            <p:cNvSpPr/>
            <p:nvPr/>
          </p:nvSpPr>
          <p:spPr>
            <a:xfrm>
              <a:off x="2095121" y="4539617"/>
              <a:ext cx="55206" cy="33882"/>
            </a:xfrm>
            <a:custGeom>
              <a:avLst/>
              <a:gdLst/>
              <a:ahLst/>
              <a:cxnLst/>
              <a:rect l="l" t="t" r="r" b="b"/>
              <a:pathLst>
                <a:path w="1644" h="1009" extrusionOk="0">
                  <a:moveTo>
                    <a:pt x="1378" y="1"/>
                  </a:moveTo>
                  <a:cubicBezTo>
                    <a:pt x="1318" y="158"/>
                    <a:pt x="1064" y="206"/>
                    <a:pt x="1064" y="206"/>
                  </a:cubicBezTo>
                  <a:cubicBezTo>
                    <a:pt x="1007" y="75"/>
                    <a:pt x="929" y="60"/>
                    <a:pt x="897" y="60"/>
                  </a:cubicBezTo>
                  <a:cubicBezTo>
                    <a:pt x="888" y="60"/>
                    <a:pt x="882" y="61"/>
                    <a:pt x="882" y="61"/>
                  </a:cubicBezTo>
                  <a:cubicBezTo>
                    <a:pt x="834" y="61"/>
                    <a:pt x="846" y="73"/>
                    <a:pt x="846" y="182"/>
                  </a:cubicBezTo>
                  <a:cubicBezTo>
                    <a:pt x="834" y="387"/>
                    <a:pt x="689" y="569"/>
                    <a:pt x="496" y="641"/>
                  </a:cubicBezTo>
                  <a:cubicBezTo>
                    <a:pt x="423" y="678"/>
                    <a:pt x="0" y="774"/>
                    <a:pt x="97" y="956"/>
                  </a:cubicBezTo>
                  <a:cubicBezTo>
                    <a:pt x="111" y="984"/>
                    <a:pt x="206" y="1009"/>
                    <a:pt x="347" y="1009"/>
                  </a:cubicBezTo>
                  <a:cubicBezTo>
                    <a:pt x="443" y="1009"/>
                    <a:pt x="561" y="997"/>
                    <a:pt x="689" y="968"/>
                  </a:cubicBezTo>
                  <a:cubicBezTo>
                    <a:pt x="810" y="931"/>
                    <a:pt x="931" y="883"/>
                    <a:pt x="1040" y="823"/>
                  </a:cubicBezTo>
                  <a:cubicBezTo>
                    <a:pt x="1112" y="774"/>
                    <a:pt x="1172" y="702"/>
                    <a:pt x="1221" y="629"/>
                  </a:cubicBezTo>
                  <a:lnTo>
                    <a:pt x="1293" y="690"/>
                  </a:lnTo>
                  <a:lnTo>
                    <a:pt x="1644" y="472"/>
                  </a:lnTo>
                  <a:cubicBezTo>
                    <a:pt x="1644" y="472"/>
                    <a:pt x="1571" y="242"/>
                    <a:pt x="1523" y="122"/>
                  </a:cubicBezTo>
                  <a:cubicBezTo>
                    <a:pt x="1499" y="49"/>
                    <a:pt x="1438" y="1"/>
                    <a:pt x="13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599;p77">
              <a:extLst>
                <a:ext uri="{FF2B5EF4-FFF2-40B4-BE49-F238E27FC236}">
                  <a16:creationId xmlns:a16="http://schemas.microsoft.com/office/drawing/2014/main" id="{AD56FAD8-D344-4421-AEAC-76C256252F4A}"/>
                </a:ext>
              </a:extLst>
            </p:cNvPr>
            <p:cNvSpPr/>
            <p:nvPr/>
          </p:nvSpPr>
          <p:spPr>
            <a:xfrm>
              <a:off x="1956700" y="4147524"/>
              <a:ext cx="108396" cy="109236"/>
            </a:xfrm>
            <a:custGeom>
              <a:avLst/>
              <a:gdLst/>
              <a:ahLst/>
              <a:cxnLst/>
              <a:rect l="l" t="t" r="r" b="b"/>
              <a:pathLst>
                <a:path w="3228" h="3253" extrusionOk="0">
                  <a:moveTo>
                    <a:pt x="2442" y="1"/>
                  </a:moveTo>
                  <a:cubicBezTo>
                    <a:pt x="2442" y="1"/>
                    <a:pt x="1499" y="424"/>
                    <a:pt x="762" y="472"/>
                  </a:cubicBezTo>
                  <a:cubicBezTo>
                    <a:pt x="564" y="484"/>
                    <a:pt x="418" y="488"/>
                    <a:pt x="311" y="488"/>
                  </a:cubicBezTo>
                  <a:cubicBezTo>
                    <a:pt x="96" y="488"/>
                    <a:pt x="37" y="472"/>
                    <a:pt x="37" y="472"/>
                  </a:cubicBezTo>
                  <a:lnTo>
                    <a:pt x="37" y="472"/>
                  </a:lnTo>
                  <a:cubicBezTo>
                    <a:pt x="37" y="472"/>
                    <a:pt x="0" y="1258"/>
                    <a:pt x="230" y="3252"/>
                  </a:cubicBezTo>
                  <a:lnTo>
                    <a:pt x="2925" y="2612"/>
                  </a:lnTo>
                  <a:cubicBezTo>
                    <a:pt x="2925" y="2612"/>
                    <a:pt x="2962" y="2370"/>
                    <a:pt x="2986" y="2225"/>
                  </a:cubicBezTo>
                  <a:cubicBezTo>
                    <a:pt x="3083" y="1741"/>
                    <a:pt x="3228" y="762"/>
                    <a:pt x="2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600;p77">
              <a:extLst>
                <a:ext uri="{FF2B5EF4-FFF2-40B4-BE49-F238E27FC236}">
                  <a16:creationId xmlns:a16="http://schemas.microsoft.com/office/drawing/2014/main" id="{334FFBA9-150E-468D-ABAC-1747A91F85FF}"/>
                </a:ext>
              </a:extLst>
            </p:cNvPr>
            <p:cNvSpPr/>
            <p:nvPr/>
          </p:nvSpPr>
          <p:spPr>
            <a:xfrm>
              <a:off x="2017179" y="4357742"/>
              <a:ext cx="121795" cy="176631"/>
            </a:xfrm>
            <a:custGeom>
              <a:avLst/>
              <a:gdLst/>
              <a:ahLst/>
              <a:cxnLst/>
              <a:rect l="l" t="t" r="r" b="b"/>
              <a:pathLst>
                <a:path w="3627" h="5260" extrusionOk="0">
                  <a:moveTo>
                    <a:pt x="464" y="0"/>
                  </a:moveTo>
                  <a:cubicBezTo>
                    <a:pt x="338" y="0"/>
                    <a:pt x="227" y="29"/>
                    <a:pt x="145" y="86"/>
                  </a:cubicBezTo>
                  <a:cubicBezTo>
                    <a:pt x="49" y="159"/>
                    <a:pt x="0" y="280"/>
                    <a:pt x="25" y="401"/>
                  </a:cubicBezTo>
                  <a:cubicBezTo>
                    <a:pt x="25" y="401"/>
                    <a:pt x="25" y="401"/>
                    <a:pt x="25" y="413"/>
                  </a:cubicBezTo>
                  <a:cubicBezTo>
                    <a:pt x="37" y="425"/>
                    <a:pt x="37" y="437"/>
                    <a:pt x="37" y="449"/>
                  </a:cubicBezTo>
                  <a:cubicBezTo>
                    <a:pt x="37" y="485"/>
                    <a:pt x="49" y="509"/>
                    <a:pt x="61" y="534"/>
                  </a:cubicBezTo>
                  <a:cubicBezTo>
                    <a:pt x="73" y="534"/>
                    <a:pt x="73" y="546"/>
                    <a:pt x="73" y="558"/>
                  </a:cubicBezTo>
                  <a:cubicBezTo>
                    <a:pt x="85" y="606"/>
                    <a:pt x="109" y="654"/>
                    <a:pt x="145" y="703"/>
                  </a:cubicBezTo>
                  <a:cubicBezTo>
                    <a:pt x="520" y="1307"/>
                    <a:pt x="1584" y="2842"/>
                    <a:pt x="2406" y="4196"/>
                  </a:cubicBezTo>
                  <a:cubicBezTo>
                    <a:pt x="2563" y="4450"/>
                    <a:pt x="2708" y="4704"/>
                    <a:pt x="2841" y="4933"/>
                  </a:cubicBezTo>
                  <a:lnTo>
                    <a:pt x="2841" y="4945"/>
                  </a:lnTo>
                  <a:lnTo>
                    <a:pt x="2962" y="5163"/>
                  </a:lnTo>
                  <a:lnTo>
                    <a:pt x="3022" y="5260"/>
                  </a:lnTo>
                  <a:cubicBezTo>
                    <a:pt x="3228" y="5187"/>
                    <a:pt x="3433" y="5090"/>
                    <a:pt x="3626" y="4969"/>
                  </a:cubicBezTo>
                  <a:cubicBezTo>
                    <a:pt x="3191" y="3978"/>
                    <a:pt x="2732" y="2226"/>
                    <a:pt x="1983" y="1077"/>
                  </a:cubicBezTo>
                  <a:cubicBezTo>
                    <a:pt x="1765" y="763"/>
                    <a:pt x="1487" y="485"/>
                    <a:pt x="1173" y="268"/>
                  </a:cubicBezTo>
                  <a:lnTo>
                    <a:pt x="1149" y="243"/>
                  </a:lnTo>
                  <a:lnTo>
                    <a:pt x="1100" y="207"/>
                  </a:lnTo>
                  <a:cubicBezTo>
                    <a:pt x="888" y="68"/>
                    <a:pt x="658" y="0"/>
                    <a:pt x="4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601;p77">
              <a:extLst>
                <a:ext uri="{FF2B5EF4-FFF2-40B4-BE49-F238E27FC236}">
                  <a16:creationId xmlns:a16="http://schemas.microsoft.com/office/drawing/2014/main" id="{9FAB286A-D748-4394-BAF3-FF95D176C246}"/>
                </a:ext>
              </a:extLst>
            </p:cNvPr>
            <p:cNvSpPr/>
            <p:nvPr/>
          </p:nvSpPr>
          <p:spPr>
            <a:xfrm>
              <a:off x="1971308" y="4173281"/>
              <a:ext cx="85629" cy="221897"/>
            </a:xfrm>
            <a:custGeom>
              <a:avLst/>
              <a:gdLst/>
              <a:ahLst/>
              <a:cxnLst/>
              <a:rect l="l" t="t" r="r" b="b"/>
              <a:pathLst>
                <a:path w="2550" h="6608" extrusionOk="0">
                  <a:moveTo>
                    <a:pt x="478" y="0"/>
                  </a:moveTo>
                  <a:cubicBezTo>
                    <a:pt x="212" y="0"/>
                    <a:pt x="26" y="156"/>
                    <a:pt x="13" y="587"/>
                  </a:cubicBezTo>
                  <a:cubicBezTo>
                    <a:pt x="1" y="926"/>
                    <a:pt x="327" y="2074"/>
                    <a:pt x="665" y="3247"/>
                  </a:cubicBezTo>
                  <a:cubicBezTo>
                    <a:pt x="774" y="3633"/>
                    <a:pt x="895" y="4020"/>
                    <a:pt x="992" y="4383"/>
                  </a:cubicBezTo>
                  <a:cubicBezTo>
                    <a:pt x="1173" y="5023"/>
                    <a:pt x="1318" y="5567"/>
                    <a:pt x="1378" y="5882"/>
                  </a:cubicBezTo>
                  <a:cubicBezTo>
                    <a:pt x="1378" y="5882"/>
                    <a:pt x="1378" y="5894"/>
                    <a:pt x="1378" y="5894"/>
                  </a:cubicBezTo>
                  <a:cubicBezTo>
                    <a:pt x="1391" y="5906"/>
                    <a:pt x="1391" y="5930"/>
                    <a:pt x="1391" y="5942"/>
                  </a:cubicBezTo>
                  <a:cubicBezTo>
                    <a:pt x="1403" y="5966"/>
                    <a:pt x="1403" y="5990"/>
                    <a:pt x="1415" y="6014"/>
                  </a:cubicBezTo>
                  <a:cubicBezTo>
                    <a:pt x="1427" y="6027"/>
                    <a:pt x="1427" y="6027"/>
                    <a:pt x="1427" y="6039"/>
                  </a:cubicBezTo>
                  <a:cubicBezTo>
                    <a:pt x="1451" y="6075"/>
                    <a:pt x="1463" y="6111"/>
                    <a:pt x="1487" y="6147"/>
                  </a:cubicBezTo>
                  <a:lnTo>
                    <a:pt x="1487" y="6160"/>
                  </a:lnTo>
                  <a:cubicBezTo>
                    <a:pt x="1596" y="6317"/>
                    <a:pt x="1741" y="6450"/>
                    <a:pt x="1922" y="6546"/>
                  </a:cubicBezTo>
                  <a:cubicBezTo>
                    <a:pt x="1959" y="6558"/>
                    <a:pt x="2007" y="6583"/>
                    <a:pt x="2055" y="6595"/>
                  </a:cubicBezTo>
                  <a:cubicBezTo>
                    <a:pt x="2089" y="6603"/>
                    <a:pt x="2123" y="6607"/>
                    <a:pt x="2156" y="6607"/>
                  </a:cubicBezTo>
                  <a:cubicBezTo>
                    <a:pt x="2370" y="6607"/>
                    <a:pt x="2549" y="6424"/>
                    <a:pt x="2539" y="5869"/>
                  </a:cubicBezTo>
                  <a:cubicBezTo>
                    <a:pt x="2539" y="5857"/>
                    <a:pt x="2539" y="5833"/>
                    <a:pt x="2539" y="5821"/>
                  </a:cubicBezTo>
                  <a:lnTo>
                    <a:pt x="2539" y="5761"/>
                  </a:lnTo>
                  <a:cubicBezTo>
                    <a:pt x="2527" y="4927"/>
                    <a:pt x="2490" y="2002"/>
                    <a:pt x="2490" y="1675"/>
                  </a:cubicBezTo>
                  <a:cubicBezTo>
                    <a:pt x="2490" y="1361"/>
                    <a:pt x="2418" y="1011"/>
                    <a:pt x="2128" y="817"/>
                  </a:cubicBezTo>
                  <a:cubicBezTo>
                    <a:pt x="1693" y="506"/>
                    <a:pt x="957" y="0"/>
                    <a:pt x="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602;p77">
              <a:extLst>
                <a:ext uri="{FF2B5EF4-FFF2-40B4-BE49-F238E27FC236}">
                  <a16:creationId xmlns:a16="http://schemas.microsoft.com/office/drawing/2014/main" id="{51D8326F-701E-472E-A0FE-0AC9AA14E519}"/>
                </a:ext>
              </a:extLst>
            </p:cNvPr>
            <p:cNvSpPr/>
            <p:nvPr/>
          </p:nvSpPr>
          <p:spPr>
            <a:xfrm>
              <a:off x="2036253" y="4342362"/>
              <a:ext cx="42244" cy="45098"/>
            </a:xfrm>
            <a:custGeom>
              <a:avLst/>
              <a:gdLst/>
              <a:ahLst/>
              <a:cxnLst/>
              <a:rect l="l" t="t" r="r" b="b"/>
              <a:pathLst>
                <a:path w="1258" h="1343" extrusionOk="0">
                  <a:moveTo>
                    <a:pt x="581" y="0"/>
                  </a:moveTo>
                  <a:cubicBezTo>
                    <a:pt x="581" y="0"/>
                    <a:pt x="13" y="218"/>
                    <a:pt x="0" y="291"/>
                  </a:cubicBezTo>
                  <a:cubicBezTo>
                    <a:pt x="61" y="532"/>
                    <a:pt x="158" y="774"/>
                    <a:pt x="278" y="1004"/>
                  </a:cubicBezTo>
                  <a:cubicBezTo>
                    <a:pt x="327" y="1052"/>
                    <a:pt x="1257" y="1342"/>
                    <a:pt x="1257" y="1342"/>
                  </a:cubicBezTo>
                  <a:cubicBezTo>
                    <a:pt x="617" y="629"/>
                    <a:pt x="581" y="0"/>
                    <a:pt x="5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603;p77">
              <a:extLst>
                <a:ext uri="{FF2B5EF4-FFF2-40B4-BE49-F238E27FC236}">
                  <a16:creationId xmlns:a16="http://schemas.microsoft.com/office/drawing/2014/main" id="{D5BEA085-3C41-4E35-98A4-3DB4CBADC583}"/>
                </a:ext>
              </a:extLst>
            </p:cNvPr>
            <p:cNvSpPr/>
            <p:nvPr/>
          </p:nvSpPr>
          <p:spPr>
            <a:xfrm>
              <a:off x="2004989" y="4225063"/>
              <a:ext cx="107590" cy="298358"/>
            </a:xfrm>
            <a:custGeom>
              <a:avLst/>
              <a:gdLst/>
              <a:ahLst/>
              <a:cxnLst/>
              <a:rect l="l" t="t" r="r" b="b"/>
              <a:pathLst>
                <a:path w="3204" h="8885" extrusionOk="0">
                  <a:moveTo>
                    <a:pt x="1052" y="0"/>
                  </a:moveTo>
                  <a:lnTo>
                    <a:pt x="1" y="2853"/>
                  </a:lnTo>
                  <a:cubicBezTo>
                    <a:pt x="182" y="3481"/>
                    <a:pt x="327" y="4037"/>
                    <a:pt x="388" y="4352"/>
                  </a:cubicBezTo>
                  <a:cubicBezTo>
                    <a:pt x="400" y="4376"/>
                    <a:pt x="400" y="4388"/>
                    <a:pt x="400" y="4400"/>
                  </a:cubicBezTo>
                  <a:cubicBezTo>
                    <a:pt x="400" y="4424"/>
                    <a:pt x="412" y="4460"/>
                    <a:pt x="424" y="4485"/>
                  </a:cubicBezTo>
                  <a:cubicBezTo>
                    <a:pt x="436" y="4485"/>
                    <a:pt x="436" y="4497"/>
                    <a:pt x="436" y="4509"/>
                  </a:cubicBezTo>
                  <a:cubicBezTo>
                    <a:pt x="460" y="4557"/>
                    <a:pt x="484" y="4605"/>
                    <a:pt x="508" y="4642"/>
                  </a:cubicBezTo>
                  <a:lnTo>
                    <a:pt x="508" y="4654"/>
                  </a:lnTo>
                  <a:cubicBezTo>
                    <a:pt x="883" y="5258"/>
                    <a:pt x="1947" y="6793"/>
                    <a:pt x="2781" y="8147"/>
                  </a:cubicBezTo>
                  <a:cubicBezTo>
                    <a:pt x="2926" y="8401"/>
                    <a:pt x="3071" y="8655"/>
                    <a:pt x="3204" y="8884"/>
                  </a:cubicBezTo>
                  <a:cubicBezTo>
                    <a:pt x="3107" y="8691"/>
                    <a:pt x="1995" y="6721"/>
                    <a:pt x="1729" y="6237"/>
                  </a:cubicBezTo>
                  <a:cubicBezTo>
                    <a:pt x="1463" y="5778"/>
                    <a:pt x="557" y="4509"/>
                    <a:pt x="593" y="3771"/>
                  </a:cubicBezTo>
                  <a:cubicBezTo>
                    <a:pt x="605" y="3421"/>
                    <a:pt x="653" y="2502"/>
                    <a:pt x="835" y="1910"/>
                  </a:cubicBezTo>
                  <a:cubicBezTo>
                    <a:pt x="1004" y="1318"/>
                    <a:pt x="1439" y="0"/>
                    <a:pt x="1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604;p77">
              <a:extLst>
                <a:ext uri="{FF2B5EF4-FFF2-40B4-BE49-F238E27FC236}">
                  <a16:creationId xmlns:a16="http://schemas.microsoft.com/office/drawing/2014/main" id="{DF042271-B6A0-45F7-AA7A-B1CDE7E3E93B}"/>
                </a:ext>
              </a:extLst>
            </p:cNvPr>
            <p:cNvSpPr/>
            <p:nvPr/>
          </p:nvSpPr>
          <p:spPr>
            <a:xfrm>
              <a:off x="1945359" y="4195630"/>
              <a:ext cx="53056" cy="353139"/>
            </a:xfrm>
            <a:custGeom>
              <a:avLst/>
              <a:gdLst/>
              <a:ahLst/>
              <a:cxnLst/>
              <a:rect l="l" t="t" r="r" b="b"/>
              <a:pathLst>
                <a:path w="1580" h="6556" extrusionOk="0">
                  <a:moveTo>
                    <a:pt x="185" y="1"/>
                  </a:moveTo>
                  <a:cubicBezTo>
                    <a:pt x="73" y="1"/>
                    <a:pt x="0" y="97"/>
                    <a:pt x="8" y="339"/>
                  </a:cubicBezTo>
                  <a:lnTo>
                    <a:pt x="8" y="980"/>
                  </a:lnTo>
                  <a:cubicBezTo>
                    <a:pt x="44" y="1874"/>
                    <a:pt x="226" y="4678"/>
                    <a:pt x="201" y="6395"/>
                  </a:cubicBezTo>
                  <a:lnTo>
                    <a:pt x="201" y="6504"/>
                  </a:lnTo>
                  <a:cubicBezTo>
                    <a:pt x="361" y="6533"/>
                    <a:pt x="528" y="6555"/>
                    <a:pt x="697" y="6555"/>
                  </a:cubicBezTo>
                  <a:cubicBezTo>
                    <a:pt x="733" y="6555"/>
                    <a:pt x="769" y="6554"/>
                    <a:pt x="806" y="6552"/>
                  </a:cubicBezTo>
                  <a:lnTo>
                    <a:pt x="854" y="6552"/>
                  </a:lnTo>
                  <a:cubicBezTo>
                    <a:pt x="975" y="5452"/>
                    <a:pt x="1579" y="3301"/>
                    <a:pt x="1289" y="1959"/>
                  </a:cubicBezTo>
                  <a:cubicBezTo>
                    <a:pt x="1229" y="1729"/>
                    <a:pt x="1229" y="1512"/>
                    <a:pt x="1180" y="1306"/>
                  </a:cubicBezTo>
                  <a:cubicBezTo>
                    <a:pt x="1144" y="1149"/>
                    <a:pt x="1096" y="1004"/>
                    <a:pt x="1035" y="859"/>
                  </a:cubicBezTo>
                  <a:cubicBezTo>
                    <a:pt x="846" y="447"/>
                    <a:pt x="425" y="1"/>
                    <a:pt x="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605;p77">
              <a:extLst>
                <a:ext uri="{FF2B5EF4-FFF2-40B4-BE49-F238E27FC236}">
                  <a16:creationId xmlns:a16="http://schemas.microsoft.com/office/drawing/2014/main" id="{001CCC1E-03EA-47D0-BD55-55A208D12A7B}"/>
                </a:ext>
              </a:extLst>
            </p:cNvPr>
            <p:cNvSpPr/>
            <p:nvPr/>
          </p:nvSpPr>
          <p:spPr>
            <a:xfrm>
              <a:off x="1949782" y="4181273"/>
              <a:ext cx="96845" cy="189895"/>
            </a:xfrm>
            <a:custGeom>
              <a:avLst/>
              <a:gdLst/>
              <a:ahLst/>
              <a:cxnLst/>
              <a:rect l="l" t="t" r="r" b="b"/>
              <a:pathLst>
                <a:path w="2884" h="5655" extrusionOk="0">
                  <a:moveTo>
                    <a:pt x="888" y="0"/>
                  </a:moveTo>
                  <a:cubicBezTo>
                    <a:pt x="763" y="0"/>
                    <a:pt x="647" y="15"/>
                    <a:pt x="545" y="47"/>
                  </a:cubicBezTo>
                  <a:cubicBezTo>
                    <a:pt x="388" y="96"/>
                    <a:pt x="327" y="519"/>
                    <a:pt x="291" y="809"/>
                  </a:cubicBezTo>
                  <a:cubicBezTo>
                    <a:pt x="267" y="1099"/>
                    <a:pt x="73" y="4121"/>
                    <a:pt x="13" y="4664"/>
                  </a:cubicBezTo>
                  <a:cubicBezTo>
                    <a:pt x="1" y="4749"/>
                    <a:pt x="1" y="4822"/>
                    <a:pt x="1" y="4906"/>
                  </a:cubicBezTo>
                  <a:cubicBezTo>
                    <a:pt x="21" y="5467"/>
                    <a:pt x="372" y="5654"/>
                    <a:pt x="685" y="5654"/>
                  </a:cubicBezTo>
                  <a:cubicBezTo>
                    <a:pt x="750" y="5654"/>
                    <a:pt x="813" y="5646"/>
                    <a:pt x="871" y="5631"/>
                  </a:cubicBezTo>
                  <a:cubicBezTo>
                    <a:pt x="992" y="5619"/>
                    <a:pt x="1113" y="5547"/>
                    <a:pt x="1173" y="5426"/>
                  </a:cubicBezTo>
                  <a:cubicBezTo>
                    <a:pt x="1415" y="4749"/>
                    <a:pt x="2684" y="1619"/>
                    <a:pt x="2684" y="1607"/>
                  </a:cubicBezTo>
                  <a:cubicBezTo>
                    <a:pt x="2884" y="662"/>
                    <a:pt x="1707" y="0"/>
                    <a:pt x="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606;p77">
              <a:extLst>
                <a:ext uri="{FF2B5EF4-FFF2-40B4-BE49-F238E27FC236}">
                  <a16:creationId xmlns:a16="http://schemas.microsoft.com/office/drawing/2014/main" id="{AF0ABB60-0011-4D05-A7D5-EDD2A65E54FB}"/>
                </a:ext>
              </a:extLst>
            </p:cNvPr>
            <p:cNvSpPr/>
            <p:nvPr/>
          </p:nvSpPr>
          <p:spPr>
            <a:xfrm>
              <a:off x="1983358" y="4344341"/>
              <a:ext cx="9772" cy="46643"/>
            </a:xfrm>
            <a:custGeom>
              <a:avLst/>
              <a:gdLst/>
              <a:ahLst/>
              <a:cxnLst/>
              <a:rect l="l" t="t" r="r" b="b"/>
              <a:pathLst>
                <a:path w="291" h="1389" extrusionOk="0">
                  <a:moveTo>
                    <a:pt x="291" y="0"/>
                  </a:moveTo>
                  <a:lnTo>
                    <a:pt x="158" y="290"/>
                  </a:lnTo>
                  <a:lnTo>
                    <a:pt x="1" y="701"/>
                  </a:lnTo>
                  <a:cubicBezTo>
                    <a:pt x="1" y="701"/>
                    <a:pt x="165" y="1389"/>
                    <a:pt x="200" y="1389"/>
                  </a:cubicBezTo>
                  <a:cubicBezTo>
                    <a:pt x="210" y="1389"/>
                    <a:pt x="210" y="1338"/>
                    <a:pt x="194" y="1209"/>
                  </a:cubicBezTo>
                  <a:cubicBezTo>
                    <a:pt x="122" y="604"/>
                    <a:pt x="122" y="798"/>
                    <a:pt x="2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607;p77">
              <a:extLst>
                <a:ext uri="{FF2B5EF4-FFF2-40B4-BE49-F238E27FC236}">
                  <a16:creationId xmlns:a16="http://schemas.microsoft.com/office/drawing/2014/main" id="{C4F50E94-CEC1-4D79-8C5F-5703BA0AA923}"/>
                </a:ext>
              </a:extLst>
            </p:cNvPr>
            <p:cNvSpPr/>
            <p:nvPr/>
          </p:nvSpPr>
          <p:spPr>
            <a:xfrm>
              <a:off x="1858878" y="4067803"/>
              <a:ext cx="19846" cy="11887"/>
            </a:xfrm>
            <a:custGeom>
              <a:avLst/>
              <a:gdLst/>
              <a:ahLst/>
              <a:cxnLst/>
              <a:rect l="l" t="t" r="r" b="b"/>
              <a:pathLst>
                <a:path w="591" h="354" extrusionOk="0">
                  <a:moveTo>
                    <a:pt x="428" y="1"/>
                  </a:moveTo>
                  <a:cubicBezTo>
                    <a:pt x="411" y="1"/>
                    <a:pt x="393" y="2"/>
                    <a:pt x="375" y="6"/>
                  </a:cubicBezTo>
                  <a:cubicBezTo>
                    <a:pt x="351" y="18"/>
                    <a:pt x="327" y="30"/>
                    <a:pt x="303" y="42"/>
                  </a:cubicBezTo>
                  <a:lnTo>
                    <a:pt x="303" y="78"/>
                  </a:lnTo>
                  <a:lnTo>
                    <a:pt x="291" y="78"/>
                  </a:lnTo>
                  <a:cubicBezTo>
                    <a:pt x="291" y="78"/>
                    <a:pt x="170" y="163"/>
                    <a:pt x="158" y="163"/>
                  </a:cubicBezTo>
                  <a:cubicBezTo>
                    <a:pt x="146" y="175"/>
                    <a:pt x="1" y="344"/>
                    <a:pt x="1" y="344"/>
                  </a:cubicBezTo>
                  <a:cubicBezTo>
                    <a:pt x="13" y="350"/>
                    <a:pt x="28" y="353"/>
                    <a:pt x="43" y="353"/>
                  </a:cubicBezTo>
                  <a:cubicBezTo>
                    <a:pt x="58" y="353"/>
                    <a:pt x="73" y="350"/>
                    <a:pt x="85" y="344"/>
                  </a:cubicBezTo>
                  <a:cubicBezTo>
                    <a:pt x="133" y="332"/>
                    <a:pt x="218" y="223"/>
                    <a:pt x="266" y="187"/>
                  </a:cubicBezTo>
                  <a:lnTo>
                    <a:pt x="363" y="127"/>
                  </a:lnTo>
                  <a:cubicBezTo>
                    <a:pt x="385" y="118"/>
                    <a:pt x="407" y="114"/>
                    <a:pt x="430" y="114"/>
                  </a:cubicBezTo>
                  <a:cubicBezTo>
                    <a:pt x="472" y="114"/>
                    <a:pt x="513" y="127"/>
                    <a:pt x="544" y="151"/>
                  </a:cubicBezTo>
                  <a:cubicBezTo>
                    <a:pt x="554" y="165"/>
                    <a:pt x="561" y="170"/>
                    <a:pt x="566" y="170"/>
                  </a:cubicBezTo>
                  <a:cubicBezTo>
                    <a:pt x="590" y="170"/>
                    <a:pt x="557" y="18"/>
                    <a:pt x="557" y="18"/>
                  </a:cubicBezTo>
                  <a:cubicBezTo>
                    <a:pt x="514" y="9"/>
                    <a:pt x="471" y="1"/>
                    <a:pt x="428" y="1"/>
                  </a:cubicBezTo>
                  <a:close/>
                </a:path>
              </a:pathLst>
            </a:custGeom>
            <a:solidFill>
              <a:srgbClr val="F4D4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608;p77">
              <a:extLst>
                <a:ext uri="{FF2B5EF4-FFF2-40B4-BE49-F238E27FC236}">
                  <a16:creationId xmlns:a16="http://schemas.microsoft.com/office/drawing/2014/main" id="{366E5FC1-A6D0-4447-85C8-CC78D162FA60}"/>
                </a:ext>
              </a:extLst>
            </p:cNvPr>
            <p:cNvSpPr/>
            <p:nvPr/>
          </p:nvSpPr>
          <p:spPr>
            <a:xfrm>
              <a:off x="1854009" y="4059844"/>
              <a:ext cx="54433" cy="21693"/>
            </a:xfrm>
            <a:custGeom>
              <a:avLst/>
              <a:gdLst/>
              <a:ahLst/>
              <a:cxnLst/>
              <a:rect l="l" t="t" r="r" b="b"/>
              <a:pathLst>
                <a:path w="1621" h="646" extrusionOk="0">
                  <a:moveTo>
                    <a:pt x="1499" y="1"/>
                  </a:moveTo>
                  <a:cubicBezTo>
                    <a:pt x="1499" y="1"/>
                    <a:pt x="1185" y="98"/>
                    <a:pt x="1088" y="110"/>
                  </a:cubicBezTo>
                  <a:cubicBezTo>
                    <a:pt x="1063" y="116"/>
                    <a:pt x="1026" y="118"/>
                    <a:pt x="983" y="118"/>
                  </a:cubicBezTo>
                  <a:cubicBezTo>
                    <a:pt x="886" y="118"/>
                    <a:pt x="756" y="107"/>
                    <a:pt x="653" y="107"/>
                  </a:cubicBezTo>
                  <a:cubicBezTo>
                    <a:pt x="627" y="107"/>
                    <a:pt x="602" y="108"/>
                    <a:pt x="581" y="110"/>
                  </a:cubicBezTo>
                  <a:cubicBezTo>
                    <a:pt x="508" y="110"/>
                    <a:pt x="363" y="267"/>
                    <a:pt x="218" y="376"/>
                  </a:cubicBezTo>
                  <a:cubicBezTo>
                    <a:pt x="109" y="509"/>
                    <a:pt x="0" y="629"/>
                    <a:pt x="37" y="642"/>
                  </a:cubicBezTo>
                  <a:cubicBezTo>
                    <a:pt x="42" y="644"/>
                    <a:pt x="47" y="646"/>
                    <a:pt x="53" y="646"/>
                  </a:cubicBezTo>
                  <a:cubicBezTo>
                    <a:pt x="122" y="646"/>
                    <a:pt x="265" y="466"/>
                    <a:pt x="387" y="388"/>
                  </a:cubicBezTo>
                  <a:cubicBezTo>
                    <a:pt x="424" y="344"/>
                    <a:pt x="473" y="322"/>
                    <a:pt x="525" y="322"/>
                  </a:cubicBezTo>
                  <a:cubicBezTo>
                    <a:pt x="559" y="322"/>
                    <a:pt x="595" y="332"/>
                    <a:pt x="629" y="351"/>
                  </a:cubicBezTo>
                  <a:cubicBezTo>
                    <a:pt x="665" y="376"/>
                    <a:pt x="653" y="424"/>
                    <a:pt x="605" y="448"/>
                  </a:cubicBezTo>
                  <a:cubicBezTo>
                    <a:pt x="569" y="472"/>
                    <a:pt x="484" y="484"/>
                    <a:pt x="472" y="509"/>
                  </a:cubicBezTo>
                  <a:cubicBezTo>
                    <a:pt x="472" y="528"/>
                    <a:pt x="472" y="564"/>
                    <a:pt x="542" y="564"/>
                  </a:cubicBezTo>
                  <a:cubicBezTo>
                    <a:pt x="559" y="564"/>
                    <a:pt x="579" y="562"/>
                    <a:pt x="605" y="557"/>
                  </a:cubicBezTo>
                  <a:cubicBezTo>
                    <a:pt x="702" y="545"/>
                    <a:pt x="786" y="509"/>
                    <a:pt x="871" y="448"/>
                  </a:cubicBezTo>
                  <a:cubicBezTo>
                    <a:pt x="919" y="412"/>
                    <a:pt x="980" y="388"/>
                    <a:pt x="1052" y="388"/>
                  </a:cubicBezTo>
                  <a:cubicBezTo>
                    <a:pt x="1149" y="388"/>
                    <a:pt x="1620" y="303"/>
                    <a:pt x="1620" y="303"/>
                  </a:cubicBezTo>
                  <a:lnTo>
                    <a:pt x="1499" y="1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609;p77">
              <a:extLst>
                <a:ext uri="{FF2B5EF4-FFF2-40B4-BE49-F238E27FC236}">
                  <a16:creationId xmlns:a16="http://schemas.microsoft.com/office/drawing/2014/main" id="{8BDAF591-8028-4024-909D-D524A0F4B1A3}"/>
                </a:ext>
              </a:extLst>
            </p:cNvPr>
            <p:cNvSpPr/>
            <p:nvPr/>
          </p:nvSpPr>
          <p:spPr>
            <a:xfrm>
              <a:off x="1887691" y="4043625"/>
              <a:ext cx="84051" cy="30994"/>
            </a:xfrm>
            <a:custGeom>
              <a:avLst/>
              <a:gdLst/>
              <a:ahLst/>
              <a:cxnLst/>
              <a:rect l="l" t="t" r="r" b="b"/>
              <a:pathLst>
                <a:path w="2503" h="923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03" y="1"/>
                    <a:pt x="2382" y="25"/>
                    <a:pt x="2176" y="49"/>
                  </a:cubicBezTo>
                  <a:cubicBezTo>
                    <a:pt x="1439" y="182"/>
                    <a:pt x="714" y="351"/>
                    <a:pt x="1" y="557"/>
                  </a:cubicBezTo>
                  <a:lnTo>
                    <a:pt x="61" y="919"/>
                  </a:lnTo>
                  <a:cubicBezTo>
                    <a:pt x="61" y="919"/>
                    <a:pt x="303" y="922"/>
                    <a:pt x="658" y="922"/>
                  </a:cubicBezTo>
                  <a:cubicBezTo>
                    <a:pt x="1013" y="922"/>
                    <a:pt x="1481" y="919"/>
                    <a:pt x="1935" y="907"/>
                  </a:cubicBezTo>
                  <a:lnTo>
                    <a:pt x="2309" y="895"/>
                  </a:lnTo>
                  <a:lnTo>
                    <a:pt x="2394" y="895"/>
                  </a:lnTo>
                  <a:lnTo>
                    <a:pt x="2406" y="810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610;p77">
              <a:extLst>
                <a:ext uri="{FF2B5EF4-FFF2-40B4-BE49-F238E27FC236}">
                  <a16:creationId xmlns:a16="http://schemas.microsoft.com/office/drawing/2014/main" id="{2379EB91-14C8-4D23-B5A7-16CDF48ADB12}"/>
                </a:ext>
              </a:extLst>
            </p:cNvPr>
            <p:cNvSpPr/>
            <p:nvPr/>
          </p:nvSpPr>
          <p:spPr>
            <a:xfrm>
              <a:off x="1793529" y="3974716"/>
              <a:ext cx="42244" cy="100303"/>
            </a:xfrm>
            <a:custGeom>
              <a:avLst/>
              <a:gdLst/>
              <a:ahLst/>
              <a:cxnLst/>
              <a:rect l="l" t="t" r="r" b="b"/>
              <a:pathLst>
                <a:path w="1258" h="2987" extrusionOk="0">
                  <a:moveTo>
                    <a:pt x="160" y="0"/>
                  </a:moveTo>
                  <a:cubicBezTo>
                    <a:pt x="147" y="0"/>
                    <a:pt x="134" y="3"/>
                    <a:pt x="121" y="10"/>
                  </a:cubicBezTo>
                  <a:lnTo>
                    <a:pt x="73" y="22"/>
                  </a:lnTo>
                  <a:cubicBezTo>
                    <a:pt x="25" y="34"/>
                    <a:pt x="1" y="94"/>
                    <a:pt x="25" y="143"/>
                  </a:cubicBezTo>
                  <a:lnTo>
                    <a:pt x="1028" y="2923"/>
                  </a:lnTo>
                  <a:cubicBezTo>
                    <a:pt x="1038" y="2963"/>
                    <a:pt x="1081" y="2986"/>
                    <a:pt x="1123" y="2986"/>
                  </a:cubicBezTo>
                  <a:cubicBezTo>
                    <a:pt x="1132" y="2986"/>
                    <a:pt x="1140" y="2985"/>
                    <a:pt x="1149" y="2983"/>
                  </a:cubicBezTo>
                  <a:lnTo>
                    <a:pt x="1185" y="2959"/>
                  </a:lnTo>
                  <a:cubicBezTo>
                    <a:pt x="1233" y="2947"/>
                    <a:pt x="1258" y="2886"/>
                    <a:pt x="1245" y="2838"/>
                  </a:cubicBezTo>
                  <a:lnTo>
                    <a:pt x="242" y="58"/>
                  </a:lnTo>
                  <a:cubicBezTo>
                    <a:pt x="225" y="23"/>
                    <a:pt x="194" y="0"/>
                    <a:pt x="160" y="0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611;p77">
              <a:extLst>
                <a:ext uri="{FF2B5EF4-FFF2-40B4-BE49-F238E27FC236}">
                  <a16:creationId xmlns:a16="http://schemas.microsoft.com/office/drawing/2014/main" id="{90103188-FB6A-471E-80E8-CE43CB92781C}"/>
                </a:ext>
              </a:extLst>
            </p:cNvPr>
            <p:cNvSpPr/>
            <p:nvPr/>
          </p:nvSpPr>
          <p:spPr>
            <a:xfrm>
              <a:off x="1832886" y="4081370"/>
              <a:ext cx="113299" cy="8160"/>
            </a:xfrm>
            <a:custGeom>
              <a:avLst/>
              <a:gdLst/>
              <a:ahLst/>
              <a:cxnLst/>
              <a:rect l="l" t="t" r="r" b="b"/>
              <a:pathLst>
                <a:path w="3374" h="243" extrusionOk="0">
                  <a:moveTo>
                    <a:pt x="110" y="1"/>
                  </a:moveTo>
                  <a:cubicBezTo>
                    <a:pt x="49" y="1"/>
                    <a:pt x="1" y="61"/>
                    <a:pt x="1" y="121"/>
                  </a:cubicBezTo>
                  <a:lnTo>
                    <a:pt x="1" y="134"/>
                  </a:lnTo>
                  <a:cubicBezTo>
                    <a:pt x="1" y="194"/>
                    <a:pt x="49" y="242"/>
                    <a:pt x="110" y="242"/>
                  </a:cubicBezTo>
                  <a:lnTo>
                    <a:pt x="3264" y="242"/>
                  </a:lnTo>
                  <a:cubicBezTo>
                    <a:pt x="3325" y="242"/>
                    <a:pt x="3373" y="194"/>
                    <a:pt x="3373" y="134"/>
                  </a:cubicBezTo>
                  <a:lnTo>
                    <a:pt x="3373" y="121"/>
                  </a:lnTo>
                  <a:cubicBezTo>
                    <a:pt x="3373" y="61"/>
                    <a:pt x="3325" y="1"/>
                    <a:pt x="3264" y="1"/>
                  </a:cubicBezTo>
                  <a:close/>
                </a:path>
              </a:pathLst>
            </a:custGeom>
            <a:solidFill>
              <a:srgbClr val="1C44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612;p77">
              <a:extLst>
                <a:ext uri="{FF2B5EF4-FFF2-40B4-BE49-F238E27FC236}">
                  <a16:creationId xmlns:a16="http://schemas.microsoft.com/office/drawing/2014/main" id="{A497BEB6-F6F3-4A85-8859-DBE74E55DB03}"/>
                </a:ext>
              </a:extLst>
            </p:cNvPr>
            <p:cNvSpPr/>
            <p:nvPr/>
          </p:nvSpPr>
          <p:spPr>
            <a:xfrm>
              <a:off x="1952636" y="4043625"/>
              <a:ext cx="19107" cy="30894"/>
            </a:xfrm>
            <a:custGeom>
              <a:avLst/>
              <a:gdLst/>
              <a:ahLst/>
              <a:cxnLst/>
              <a:rect l="l" t="t" r="r" b="b"/>
              <a:pathLst>
                <a:path w="569" h="920" extrusionOk="0">
                  <a:moveTo>
                    <a:pt x="569" y="1"/>
                  </a:moveTo>
                  <a:cubicBezTo>
                    <a:pt x="569" y="1"/>
                    <a:pt x="448" y="25"/>
                    <a:pt x="242" y="61"/>
                  </a:cubicBezTo>
                  <a:cubicBezTo>
                    <a:pt x="146" y="339"/>
                    <a:pt x="61" y="629"/>
                    <a:pt x="1" y="919"/>
                  </a:cubicBezTo>
                  <a:lnTo>
                    <a:pt x="375" y="895"/>
                  </a:lnTo>
                  <a:lnTo>
                    <a:pt x="472" y="810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613;p77">
              <a:extLst>
                <a:ext uri="{FF2B5EF4-FFF2-40B4-BE49-F238E27FC236}">
                  <a16:creationId xmlns:a16="http://schemas.microsoft.com/office/drawing/2014/main" id="{1ED811F9-D54C-4D8B-9E5C-62CC61DD9D58}"/>
                </a:ext>
              </a:extLst>
            </p:cNvPr>
            <p:cNvSpPr/>
            <p:nvPr/>
          </p:nvSpPr>
          <p:spPr>
            <a:xfrm>
              <a:off x="1946155" y="3955542"/>
              <a:ext cx="121392" cy="246914"/>
            </a:xfrm>
            <a:custGeom>
              <a:avLst/>
              <a:gdLst/>
              <a:ahLst/>
              <a:cxnLst/>
              <a:rect l="l" t="t" r="r" b="b"/>
              <a:pathLst>
                <a:path w="3615" h="7353" extrusionOk="0">
                  <a:moveTo>
                    <a:pt x="2454" y="1"/>
                  </a:moveTo>
                  <a:cubicBezTo>
                    <a:pt x="2454" y="1"/>
                    <a:pt x="1632" y="206"/>
                    <a:pt x="1342" y="641"/>
                  </a:cubicBezTo>
                  <a:cubicBezTo>
                    <a:pt x="762" y="1512"/>
                    <a:pt x="447" y="2781"/>
                    <a:pt x="266" y="3965"/>
                  </a:cubicBezTo>
                  <a:cubicBezTo>
                    <a:pt x="230" y="4255"/>
                    <a:pt x="194" y="4545"/>
                    <a:pt x="169" y="4823"/>
                  </a:cubicBezTo>
                  <a:cubicBezTo>
                    <a:pt x="36" y="6117"/>
                    <a:pt x="49" y="7156"/>
                    <a:pt x="0" y="7241"/>
                  </a:cubicBezTo>
                  <a:cubicBezTo>
                    <a:pt x="0" y="7241"/>
                    <a:pt x="106" y="7352"/>
                    <a:pt x="496" y="7352"/>
                  </a:cubicBezTo>
                  <a:cubicBezTo>
                    <a:pt x="708" y="7352"/>
                    <a:pt x="1005" y="7319"/>
                    <a:pt x="1414" y="7217"/>
                  </a:cubicBezTo>
                  <a:cubicBezTo>
                    <a:pt x="2283" y="7011"/>
                    <a:pt x="2846" y="6851"/>
                    <a:pt x="3247" y="6851"/>
                  </a:cubicBezTo>
                  <a:cubicBezTo>
                    <a:pt x="3387" y="6851"/>
                    <a:pt x="3508" y="6871"/>
                    <a:pt x="3614" y="6914"/>
                  </a:cubicBezTo>
                  <a:cubicBezTo>
                    <a:pt x="3614" y="6914"/>
                    <a:pt x="3155" y="5283"/>
                    <a:pt x="3119" y="4715"/>
                  </a:cubicBezTo>
                  <a:cubicBezTo>
                    <a:pt x="3082" y="4146"/>
                    <a:pt x="3348" y="3167"/>
                    <a:pt x="3348" y="2188"/>
                  </a:cubicBezTo>
                  <a:cubicBezTo>
                    <a:pt x="3348" y="1209"/>
                    <a:pt x="2913" y="545"/>
                    <a:pt x="2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614;p77">
              <a:extLst>
                <a:ext uri="{FF2B5EF4-FFF2-40B4-BE49-F238E27FC236}">
                  <a16:creationId xmlns:a16="http://schemas.microsoft.com/office/drawing/2014/main" id="{860D9619-181B-49F9-8727-0B235578C90A}"/>
                </a:ext>
              </a:extLst>
            </p:cNvPr>
            <p:cNvSpPr/>
            <p:nvPr/>
          </p:nvSpPr>
          <p:spPr>
            <a:xfrm>
              <a:off x="1951831" y="3990231"/>
              <a:ext cx="77133" cy="128141"/>
            </a:xfrm>
            <a:custGeom>
              <a:avLst/>
              <a:gdLst/>
              <a:ahLst/>
              <a:cxnLst/>
              <a:rect l="l" t="t" r="r" b="b"/>
              <a:pathLst>
                <a:path w="2297" h="3816" extrusionOk="0">
                  <a:moveTo>
                    <a:pt x="1977" y="1"/>
                  </a:moveTo>
                  <a:cubicBezTo>
                    <a:pt x="1844" y="1"/>
                    <a:pt x="1717" y="68"/>
                    <a:pt x="1717" y="68"/>
                  </a:cubicBezTo>
                  <a:cubicBezTo>
                    <a:pt x="1717" y="68"/>
                    <a:pt x="1354" y="116"/>
                    <a:pt x="1004" y="1204"/>
                  </a:cubicBezTo>
                  <a:cubicBezTo>
                    <a:pt x="798" y="1820"/>
                    <a:pt x="677" y="2292"/>
                    <a:pt x="593" y="2582"/>
                  </a:cubicBezTo>
                  <a:cubicBezTo>
                    <a:pt x="544" y="2787"/>
                    <a:pt x="351" y="2932"/>
                    <a:pt x="145" y="2944"/>
                  </a:cubicBezTo>
                  <a:lnTo>
                    <a:pt x="97" y="2944"/>
                  </a:lnTo>
                  <a:cubicBezTo>
                    <a:pt x="61" y="3234"/>
                    <a:pt x="25" y="3524"/>
                    <a:pt x="0" y="3802"/>
                  </a:cubicBezTo>
                  <a:cubicBezTo>
                    <a:pt x="125" y="3812"/>
                    <a:pt x="251" y="3816"/>
                    <a:pt x="379" y="3816"/>
                  </a:cubicBezTo>
                  <a:cubicBezTo>
                    <a:pt x="585" y="3816"/>
                    <a:pt x="794" y="3805"/>
                    <a:pt x="1004" y="3790"/>
                  </a:cubicBezTo>
                  <a:cubicBezTo>
                    <a:pt x="1680" y="3706"/>
                    <a:pt x="2297" y="950"/>
                    <a:pt x="2273" y="370"/>
                  </a:cubicBezTo>
                  <a:cubicBezTo>
                    <a:pt x="2260" y="73"/>
                    <a:pt x="2116" y="1"/>
                    <a:pt x="1977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615;p77">
              <a:extLst>
                <a:ext uri="{FF2B5EF4-FFF2-40B4-BE49-F238E27FC236}">
                  <a16:creationId xmlns:a16="http://schemas.microsoft.com/office/drawing/2014/main" id="{D4751C94-5B61-451F-9EC1-F5923C53AA79}"/>
                </a:ext>
              </a:extLst>
            </p:cNvPr>
            <p:cNvSpPr/>
            <p:nvPr/>
          </p:nvSpPr>
          <p:spPr>
            <a:xfrm>
              <a:off x="2030578" y="4198265"/>
              <a:ext cx="28039" cy="42244"/>
            </a:xfrm>
            <a:custGeom>
              <a:avLst/>
              <a:gdLst/>
              <a:ahLst/>
              <a:cxnLst/>
              <a:rect l="l" t="t" r="r" b="b"/>
              <a:pathLst>
                <a:path w="835" h="1258" extrusionOk="0">
                  <a:moveTo>
                    <a:pt x="592" y="1"/>
                  </a:moveTo>
                  <a:lnTo>
                    <a:pt x="73" y="242"/>
                  </a:lnTo>
                  <a:cubicBezTo>
                    <a:pt x="37" y="412"/>
                    <a:pt x="12" y="569"/>
                    <a:pt x="0" y="738"/>
                  </a:cubicBezTo>
                  <a:cubicBezTo>
                    <a:pt x="12" y="762"/>
                    <a:pt x="206" y="1258"/>
                    <a:pt x="206" y="1258"/>
                  </a:cubicBezTo>
                  <a:cubicBezTo>
                    <a:pt x="206" y="1258"/>
                    <a:pt x="605" y="1113"/>
                    <a:pt x="834" y="436"/>
                  </a:cubicBezTo>
                  <a:lnTo>
                    <a:pt x="5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616;p77">
              <a:extLst>
                <a:ext uri="{FF2B5EF4-FFF2-40B4-BE49-F238E27FC236}">
                  <a16:creationId xmlns:a16="http://schemas.microsoft.com/office/drawing/2014/main" id="{320CD304-301D-49FA-8B32-D22E616D78DE}"/>
                </a:ext>
              </a:extLst>
            </p:cNvPr>
            <p:cNvSpPr/>
            <p:nvPr/>
          </p:nvSpPr>
          <p:spPr>
            <a:xfrm>
              <a:off x="1827480" y="4080228"/>
              <a:ext cx="54500" cy="18939"/>
            </a:xfrm>
            <a:custGeom>
              <a:avLst/>
              <a:gdLst/>
              <a:ahLst/>
              <a:cxnLst/>
              <a:rect l="l" t="t" r="r" b="b"/>
              <a:pathLst>
                <a:path w="1623" h="564" extrusionOk="0">
                  <a:moveTo>
                    <a:pt x="28" y="1"/>
                  </a:moveTo>
                  <a:cubicBezTo>
                    <a:pt x="9" y="1"/>
                    <a:pt x="0" y="15"/>
                    <a:pt x="5" y="47"/>
                  </a:cubicBezTo>
                  <a:cubicBezTo>
                    <a:pt x="65" y="216"/>
                    <a:pt x="198" y="373"/>
                    <a:pt x="367" y="446"/>
                  </a:cubicBezTo>
                  <a:cubicBezTo>
                    <a:pt x="488" y="494"/>
                    <a:pt x="621" y="530"/>
                    <a:pt x="766" y="554"/>
                  </a:cubicBezTo>
                  <a:cubicBezTo>
                    <a:pt x="790" y="560"/>
                    <a:pt x="815" y="563"/>
                    <a:pt x="839" y="563"/>
                  </a:cubicBezTo>
                  <a:cubicBezTo>
                    <a:pt x="863" y="563"/>
                    <a:pt x="887" y="560"/>
                    <a:pt x="911" y="554"/>
                  </a:cubicBezTo>
                  <a:cubicBezTo>
                    <a:pt x="1020" y="530"/>
                    <a:pt x="1141" y="518"/>
                    <a:pt x="1250" y="518"/>
                  </a:cubicBezTo>
                  <a:lnTo>
                    <a:pt x="1419" y="518"/>
                  </a:lnTo>
                  <a:cubicBezTo>
                    <a:pt x="1444" y="519"/>
                    <a:pt x="1464" y="520"/>
                    <a:pt x="1481" y="520"/>
                  </a:cubicBezTo>
                  <a:cubicBezTo>
                    <a:pt x="1623" y="520"/>
                    <a:pt x="1516" y="478"/>
                    <a:pt x="1419" y="446"/>
                  </a:cubicBezTo>
                  <a:lnTo>
                    <a:pt x="1383" y="155"/>
                  </a:lnTo>
                  <a:cubicBezTo>
                    <a:pt x="1250" y="180"/>
                    <a:pt x="1117" y="180"/>
                    <a:pt x="996" y="180"/>
                  </a:cubicBezTo>
                  <a:cubicBezTo>
                    <a:pt x="863" y="168"/>
                    <a:pt x="718" y="95"/>
                    <a:pt x="537" y="59"/>
                  </a:cubicBezTo>
                  <a:cubicBezTo>
                    <a:pt x="506" y="53"/>
                    <a:pt x="479" y="50"/>
                    <a:pt x="456" y="50"/>
                  </a:cubicBezTo>
                  <a:cubicBezTo>
                    <a:pt x="345" y="50"/>
                    <a:pt x="323" y="113"/>
                    <a:pt x="343" y="143"/>
                  </a:cubicBezTo>
                  <a:cubicBezTo>
                    <a:pt x="380" y="192"/>
                    <a:pt x="585" y="216"/>
                    <a:pt x="585" y="216"/>
                  </a:cubicBezTo>
                  <a:cubicBezTo>
                    <a:pt x="585" y="216"/>
                    <a:pt x="609" y="252"/>
                    <a:pt x="500" y="252"/>
                  </a:cubicBezTo>
                  <a:lnTo>
                    <a:pt x="392" y="252"/>
                  </a:lnTo>
                  <a:cubicBezTo>
                    <a:pt x="343" y="228"/>
                    <a:pt x="295" y="216"/>
                    <a:pt x="259" y="180"/>
                  </a:cubicBezTo>
                  <a:lnTo>
                    <a:pt x="186" y="119"/>
                  </a:lnTo>
                  <a:cubicBezTo>
                    <a:pt x="118" y="43"/>
                    <a:pt x="59" y="1"/>
                    <a:pt x="28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617;p77">
              <a:extLst>
                <a:ext uri="{FF2B5EF4-FFF2-40B4-BE49-F238E27FC236}">
                  <a16:creationId xmlns:a16="http://schemas.microsoft.com/office/drawing/2014/main" id="{7498E5C6-D1C9-4CB5-9082-EE55A529E32C}"/>
                </a:ext>
              </a:extLst>
            </p:cNvPr>
            <p:cNvSpPr/>
            <p:nvPr/>
          </p:nvSpPr>
          <p:spPr>
            <a:xfrm>
              <a:off x="1867811" y="3984220"/>
              <a:ext cx="161150" cy="126429"/>
            </a:xfrm>
            <a:custGeom>
              <a:avLst/>
              <a:gdLst/>
              <a:ahLst/>
              <a:cxnLst/>
              <a:rect l="l" t="t" r="r" b="b"/>
              <a:pathLst>
                <a:path w="4799" h="3765" extrusionOk="0">
                  <a:moveTo>
                    <a:pt x="4367" y="0"/>
                  </a:moveTo>
                  <a:cubicBezTo>
                    <a:pt x="4253" y="0"/>
                    <a:pt x="4158" y="29"/>
                    <a:pt x="4158" y="29"/>
                  </a:cubicBezTo>
                  <a:cubicBezTo>
                    <a:pt x="4158" y="29"/>
                    <a:pt x="3796" y="65"/>
                    <a:pt x="3445" y="1165"/>
                  </a:cubicBezTo>
                  <a:cubicBezTo>
                    <a:pt x="3252" y="1770"/>
                    <a:pt x="3119" y="2241"/>
                    <a:pt x="3046" y="2531"/>
                  </a:cubicBezTo>
                  <a:cubicBezTo>
                    <a:pt x="2986" y="2736"/>
                    <a:pt x="2805" y="2894"/>
                    <a:pt x="2587" y="2894"/>
                  </a:cubicBezTo>
                  <a:lnTo>
                    <a:pt x="25" y="2966"/>
                  </a:lnTo>
                  <a:lnTo>
                    <a:pt x="0" y="3474"/>
                  </a:lnTo>
                  <a:cubicBezTo>
                    <a:pt x="0" y="3474"/>
                    <a:pt x="1004" y="3583"/>
                    <a:pt x="1705" y="3679"/>
                  </a:cubicBezTo>
                  <a:cubicBezTo>
                    <a:pt x="2078" y="3735"/>
                    <a:pt x="2461" y="3764"/>
                    <a:pt x="2845" y="3764"/>
                  </a:cubicBezTo>
                  <a:cubicBezTo>
                    <a:pt x="3046" y="3764"/>
                    <a:pt x="3246" y="3756"/>
                    <a:pt x="3445" y="3740"/>
                  </a:cubicBezTo>
                  <a:cubicBezTo>
                    <a:pt x="4122" y="3655"/>
                    <a:pt x="4799" y="645"/>
                    <a:pt x="4763" y="343"/>
                  </a:cubicBezTo>
                  <a:cubicBezTo>
                    <a:pt x="4734" y="59"/>
                    <a:pt x="4530" y="0"/>
                    <a:pt x="4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618;p77">
              <a:extLst>
                <a:ext uri="{FF2B5EF4-FFF2-40B4-BE49-F238E27FC236}">
                  <a16:creationId xmlns:a16="http://schemas.microsoft.com/office/drawing/2014/main" id="{779CEDC1-9781-4AC0-9BCE-24D46663E393}"/>
                </a:ext>
              </a:extLst>
            </p:cNvPr>
            <p:cNvSpPr/>
            <p:nvPr/>
          </p:nvSpPr>
          <p:spPr>
            <a:xfrm>
              <a:off x="1948573" y="3870279"/>
              <a:ext cx="82439" cy="86838"/>
            </a:xfrm>
            <a:custGeom>
              <a:avLst/>
              <a:gdLst/>
              <a:ahLst/>
              <a:cxnLst/>
              <a:rect l="l" t="t" r="r" b="b"/>
              <a:pathLst>
                <a:path w="2455" h="2586" extrusionOk="0">
                  <a:moveTo>
                    <a:pt x="1735" y="1"/>
                  </a:moveTo>
                  <a:cubicBezTo>
                    <a:pt x="1641" y="1"/>
                    <a:pt x="640" y="183"/>
                    <a:pt x="605" y="195"/>
                  </a:cubicBezTo>
                  <a:cubicBezTo>
                    <a:pt x="412" y="400"/>
                    <a:pt x="230" y="606"/>
                    <a:pt x="61" y="835"/>
                  </a:cubicBezTo>
                  <a:cubicBezTo>
                    <a:pt x="61" y="835"/>
                    <a:pt x="1" y="968"/>
                    <a:pt x="146" y="1186"/>
                  </a:cubicBezTo>
                  <a:cubicBezTo>
                    <a:pt x="158" y="1210"/>
                    <a:pt x="218" y="1246"/>
                    <a:pt x="218" y="1271"/>
                  </a:cubicBezTo>
                  <a:cubicBezTo>
                    <a:pt x="242" y="1355"/>
                    <a:pt x="242" y="1452"/>
                    <a:pt x="218" y="1536"/>
                  </a:cubicBezTo>
                  <a:cubicBezTo>
                    <a:pt x="315" y="1911"/>
                    <a:pt x="484" y="2262"/>
                    <a:pt x="738" y="2552"/>
                  </a:cubicBezTo>
                  <a:cubicBezTo>
                    <a:pt x="792" y="2575"/>
                    <a:pt x="858" y="2586"/>
                    <a:pt x="930" y="2586"/>
                  </a:cubicBezTo>
                  <a:cubicBezTo>
                    <a:pt x="1196" y="2586"/>
                    <a:pt x="1564" y="2445"/>
                    <a:pt x="1886" y="2274"/>
                  </a:cubicBezTo>
                  <a:cubicBezTo>
                    <a:pt x="1971" y="2274"/>
                    <a:pt x="2454" y="2020"/>
                    <a:pt x="2382" y="1343"/>
                  </a:cubicBezTo>
                  <a:cubicBezTo>
                    <a:pt x="2309" y="835"/>
                    <a:pt x="2080" y="376"/>
                    <a:pt x="1741" y="1"/>
                  </a:cubicBezTo>
                  <a:cubicBezTo>
                    <a:pt x="1740" y="1"/>
                    <a:pt x="1738" y="1"/>
                    <a:pt x="1735" y="1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619;p77">
              <a:extLst>
                <a:ext uri="{FF2B5EF4-FFF2-40B4-BE49-F238E27FC236}">
                  <a16:creationId xmlns:a16="http://schemas.microsoft.com/office/drawing/2014/main" id="{0A2A99E4-EF5A-4E67-996A-D5D716AF6D13}"/>
                </a:ext>
              </a:extLst>
            </p:cNvPr>
            <p:cNvSpPr/>
            <p:nvPr/>
          </p:nvSpPr>
          <p:spPr>
            <a:xfrm>
              <a:off x="1920164" y="3840594"/>
              <a:ext cx="120586" cy="95535"/>
            </a:xfrm>
            <a:custGeom>
              <a:avLst/>
              <a:gdLst/>
              <a:ahLst/>
              <a:cxnLst/>
              <a:rect l="l" t="t" r="r" b="b"/>
              <a:pathLst>
                <a:path w="3591" h="2845" extrusionOk="0">
                  <a:moveTo>
                    <a:pt x="2076" y="1"/>
                  </a:moveTo>
                  <a:cubicBezTo>
                    <a:pt x="1603" y="1"/>
                    <a:pt x="1134" y="396"/>
                    <a:pt x="992" y="462"/>
                  </a:cubicBezTo>
                  <a:cubicBezTo>
                    <a:pt x="667" y="620"/>
                    <a:pt x="325" y="705"/>
                    <a:pt x="119" y="705"/>
                  </a:cubicBezTo>
                  <a:cubicBezTo>
                    <a:pt x="72" y="705"/>
                    <a:pt x="32" y="701"/>
                    <a:pt x="1" y="692"/>
                  </a:cubicBezTo>
                  <a:lnTo>
                    <a:pt x="1" y="692"/>
                  </a:lnTo>
                  <a:cubicBezTo>
                    <a:pt x="65" y="1514"/>
                    <a:pt x="455" y="1749"/>
                    <a:pt x="864" y="1749"/>
                  </a:cubicBezTo>
                  <a:cubicBezTo>
                    <a:pt x="1297" y="1749"/>
                    <a:pt x="1750" y="1487"/>
                    <a:pt x="1862" y="1381"/>
                  </a:cubicBezTo>
                  <a:cubicBezTo>
                    <a:pt x="1958" y="1295"/>
                    <a:pt x="2023" y="1247"/>
                    <a:pt x="2066" y="1247"/>
                  </a:cubicBezTo>
                  <a:cubicBezTo>
                    <a:pt x="2126" y="1247"/>
                    <a:pt x="2145" y="1339"/>
                    <a:pt x="2152" y="1550"/>
                  </a:cubicBezTo>
                  <a:cubicBezTo>
                    <a:pt x="2128" y="1744"/>
                    <a:pt x="2249" y="1925"/>
                    <a:pt x="2442" y="1973"/>
                  </a:cubicBezTo>
                  <a:cubicBezTo>
                    <a:pt x="2260" y="1781"/>
                    <a:pt x="2434" y="1504"/>
                    <a:pt x="2658" y="1504"/>
                  </a:cubicBezTo>
                  <a:cubicBezTo>
                    <a:pt x="2702" y="1504"/>
                    <a:pt x="2747" y="1514"/>
                    <a:pt x="2793" y="1538"/>
                  </a:cubicBezTo>
                  <a:cubicBezTo>
                    <a:pt x="3240" y="1949"/>
                    <a:pt x="2817" y="2263"/>
                    <a:pt x="2841" y="2420"/>
                  </a:cubicBezTo>
                  <a:cubicBezTo>
                    <a:pt x="2883" y="2690"/>
                    <a:pt x="2942" y="2844"/>
                    <a:pt x="3057" y="2844"/>
                  </a:cubicBezTo>
                  <a:cubicBezTo>
                    <a:pt x="3076" y="2844"/>
                    <a:pt x="3097" y="2840"/>
                    <a:pt x="3119" y="2831"/>
                  </a:cubicBezTo>
                  <a:cubicBezTo>
                    <a:pt x="3349" y="2735"/>
                    <a:pt x="3590" y="1816"/>
                    <a:pt x="3482" y="1163"/>
                  </a:cubicBezTo>
                  <a:cubicBezTo>
                    <a:pt x="3383" y="571"/>
                    <a:pt x="3045" y="297"/>
                    <a:pt x="2766" y="297"/>
                  </a:cubicBezTo>
                  <a:cubicBezTo>
                    <a:pt x="2738" y="297"/>
                    <a:pt x="2711" y="300"/>
                    <a:pt x="2684" y="305"/>
                  </a:cubicBezTo>
                  <a:cubicBezTo>
                    <a:pt x="2500" y="80"/>
                    <a:pt x="2288" y="1"/>
                    <a:pt x="20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620;p77">
              <a:extLst>
                <a:ext uri="{FF2B5EF4-FFF2-40B4-BE49-F238E27FC236}">
                  <a16:creationId xmlns:a16="http://schemas.microsoft.com/office/drawing/2014/main" id="{4082D4AC-2AA0-4F18-B59E-66C158DCFDA5}"/>
                </a:ext>
              </a:extLst>
            </p:cNvPr>
            <p:cNvSpPr/>
            <p:nvPr/>
          </p:nvSpPr>
          <p:spPr>
            <a:xfrm>
              <a:off x="1989475" y="3931598"/>
              <a:ext cx="39893" cy="37375"/>
            </a:xfrm>
            <a:custGeom>
              <a:avLst/>
              <a:gdLst/>
              <a:ahLst/>
              <a:cxnLst/>
              <a:rect l="l" t="t" r="r" b="b"/>
              <a:pathLst>
                <a:path w="1188" h="1113" extrusionOk="0">
                  <a:moveTo>
                    <a:pt x="370" y="0"/>
                  </a:moveTo>
                  <a:cubicBezTo>
                    <a:pt x="153" y="0"/>
                    <a:pt x="1" y="70"/>
                    <a:pt x="136" y="315"/>
                  </a:cubicBezTo>
                  <a:cubicBezTo>
                    <a:pt x="451" y="895"/>
                    <a:pt x="306" y="1113"/>
                    <a:pt x="306" y="1113"/>
                  </a:cubicBezTo>
                  <a:cubicBezTo>
                    <a:pt x="306" y="1113"/>
                    <a:pt x="910" y="1064"/>
                    <a:pt x="1188" y="738"/>
                  </a:cubicBezTo>
                  <a:cubicBezTo>
                    <a:pt x="1007" y="593"/>
                    <a:pt x="1055" y="121"/>
                    <a:pt x="1055" y="121"/>
                  </a:cubicBezTo>
                  <a:cubicBezTo>
                    <a:pt x="1055" y="121"/>
                    <a:pt x="656" y="0"/>
                    <a:pt x="370" y="0"/>
                  </a:cubicBez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621;p77">
              <a:extLst>
                <a:ext uri="{FF2B5EF4-FFF2-40B4-BE49-F238E27FC236}">
                  <a16:creationId xmlns:a16="http://schemas.microsoft.com/office/drawing/2014/main" id="{817DDF7B-1666-44C9-BF25-9EE9B40BF817}"/>
                </a:ext>
              </a:extLst>
            </p:cNvPr>
            <p:cNvSpPr/>
            <p:nvPr/>
          </p:nvSpPr>
          <p:spPr>
            <a:xfrm>
              <a:off x="1996896" y="3951075"/>
              <a:ext cx="34117" cy="20349"/>
            </a:xfrm>
            <a:custGeom>
              <a:avLst/>
              <a:gdLst/>
              <a:ahLst/>
              <a:cxnLst/>
              <a:rect l="l" t="t" r="r" b="b"/>
              <a:pathLst>
                <a:path w="1016" h="606" extrusionOk="0">
                  <a:moveTo>
                    <a:pt x="870" y="1"/>
                  </a:moveTo>
                  <a:cubicBezTo>
                    <a:pt x="592" y="61"/>
                    <a:pt x="0" y="267"/>
                    <a:pt x="0" y="267"/>
                  </a:cubicBezTo>
                  <a:cubicBezTo>
                    <a:pt x="0" y="375"/>
                    <a:pt x="0" y="484"/>
                    <a:pt x="0" y="605"/>
                  </a:cubicBezTo>
                  <a:cubicBezTo>
                    <a:pt x="351" y="520"/>
                    <a:pt x="701" y="400"/>
                    <a:pt x="1015" y="230"/>
                  </a:cubicBezTo>
                  <a:cubicBezTo>
                    <a:pt x="991" y="146"/>
                    <a:pt x="943" y="61"/>
                    <a:pt x="870" y="1"/>
                  </a:cubicBezTo>
                  <a:close/>
                </a:path>
              </a:pathLst>
            </a:custGeom>
            <a:solidFill>
              <a:srgbClr val="F9B2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622;p77">
              <a:extLst>
                <a:ext uri="{FF2B5EF4-FFF2-40B4-BE49-F238E27FC236}">
                  <a16:creationId xmlns:a16="http://schemas.microsoft.com/office/drawing/2014/main" id="{40622B58-35CB-4AF4-A284-2BADFAD55BBE}"/>
                </a:ext>
              </a:extLst>
            </p:cNvPr>
            <p:cNvSpPr/>
            <p:nvPr/>
          </p:nvSpPr>
          <p:spPr>
            <a:xfrm>
              <a:off x="1953442" y="3918603"/>
              <a:ext cx="11417" cy="20148"/>
            </a:xfrm>
            <a:custGeom>
              <a:avLst/>
              <a:gdLst/>
              <a:ahLst/>
              <a:cxnLst/>
              <a:rect l="l" t="t" r="r" b="b"/>
              <a:pathLst>
                <a:path w="340" h="600" extrusionOk="0">
                  <a:moveTo>
                    <a:pt x="97" y="1"/>
                  </a:moveTo>
                  <a:cubicBezTo>
                    <a:pt x="97" y="1"/>
                    <a:pt x="1" y="436"/>
                    <a:pt x="37" y="545"/>
                  </a:cubicBezTo>
                  <a:cubicBezTo>
                    <a:pt x="53" y="588"/>
                    <a:pt x="115" y="600"/>
                    <a:pt x="178" y="600"/>
                  </a:cubicBezTo>
                  <a:cubicBezTo>
                    <a:pt x="257" y="600"/>
                    <a:pt x="339" y="581"/>
                    <a:pt x="339" y="581"/>
                  </a:cubicBezTo>
                  <a:lnTo>
                    <a:pt x="97" y="1"/>
                  </a:lnTo>
                  <a:close/>
                </a:path>
              </a:pathLst>
            </a:custGeom>
            <a:solidFill>
              <a:srgbClr val="FFD1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623;p77">
              <a:extLst>
                <a:ext uri="{FF2B5EF4-FFF2-40B4-BE49-F238E27FC236}">
                  <a16:creationId xmlns:a16="http://schemas.microsoft.com/office/drawing/2014/main" id="{CC4DAA08-2C69-4FCB-A704-6FD1E2EBA4D0}"/>
                </a:ext>
              </a:extLst>
            </p:cNvPr>
            <p:cNvSpPr/>
            <p:nvPr/>
          </p:nvSpPr>
          <p:spPr>
            <a:xfrm>
              <a:off x="1829260" y="3602000"/>
              <a:ext cx="460684" cy="220856"/>
            </a:xfrm>
            <a:custGeom>
              <a:avLst/>
              <a:gdLst/>
              <a:ahLst/>
              <a:cxnLst/>
              <a:rect l="l" t="t" r="r" b="b"/>
              <a:pathLst>
                <a:path w="13719" h="6577" extrusionOk="0">
                  <a:moveTo>
                    <a:pt x="423" y="1"/>
                  </a:moveTo>
                  <a:cubicBezTo>
                    <a:pt x="194" y="1"/>
                    <a:pt x="0" y="194"/>
                    <a:pt x="0" y="424"/>
                  </a:cubicBezTo>
                  <a:lnTo>
                    <a:pt x="0" y="6153"/>
                  </a:lnTo>
                  <a:cubicBezTo>
                    <a:pt x="0" y="6395"/>
                    <a:pt x="194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19" y="6395"/>
                    <a:pt x="13719" y="6153"/>
                  </a:cubicBezTo>
                  <a:lnTo>
                    <a:pt x="13719" y="424"/>
                  </a:lnTo>
                  <a:cubicBezTo>
                    <a:pt x="13719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624;p77">
              <a:extLst>
                <a:ext uri="{FF2B5EF4-FFF2-40B4-BE49-F238E27FC236}">
                  <a16:creationId xmlns:a16="http://schemas.microsoft.com/office/drawing/2014/main" id="{3CFC828C-982E-431C-B7A1-CB4016C5CE2C}"/>
                </a:ext>
              </a:extLst>
            </p:cNvPr>
            <p:cNvSpPr/>
            <p:nvPr/>
          </p:nvSpPr>
          <p:spPr>
            <a:xfrm>
              <a:off x="1819118" y="3591859"/>
              <a:ext cx="461087" cy="220856"/>
            </a:xfrm>
            <a:custGeom>
              <a:avLst/>
              <a:gdLst/>
              <a:ahLst/>
              <a:cxnLst/>
              <a:rect l="l" t="t" r="r" b="b"/>
              <a:pathLst>
                <a:path w="13731" h="6577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6165"/>
                  </a:lnTo>
                  <a:cubicBezTo>
                    <a:pt x="0" y="6395"/>
                    <a:pt x="193" y="6576"/>
                    <a:pt x="423" y="6576"/>
                  </a:cubicBezTo>
                  <a:lnTo>
                    <a:pt x="13308" y="6576"/>
                  </a:lnTo>
                  <a:cubicBezTo>
                    <a:pt x="13537" y="6576"/>
                    <a:pt x="13731" y="6395"/>
                    <a:pt x="13731" y="6165"/>
                  </a:cubicBez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625;p77">
              <a:extLst>
                <a:ext uri="{FF2B5EF4-FFF2-40B4-BE49-F238E27FC236}">
                  <a16:creationId xmlns:a16="http://schemas.microsoft.com/office/drawing/2014/main" id="{AA43D5CB-9440-4317-8ED8-F49E97E344B0}"/>
                </a:ext>
              </a:extLst>
            </p:cNvPr>
            <p:cNvSpPr/>
            <p:nvPr/>
          </p:nvSpPr>
          <p:spPr>
            <a:xfrm>
              <a:off x="1819118" y="3591859"/>
              <a:ext cx="461087" cy="42244"/>
            </a:xfrm>
            <a:custGeom>
              <a:avLst/>
              <a:gdLst/>
              <a:ahLst/>
              <a:cxnLst/>
              <a:rect l="l" t="t" r="r" b="b"/>
              <a:pathLst>
                <a:path w="13731" h="1258" extrusionOk="0">
                  <a:moveTo>
                    <a:pt x="423" y="1"/>
                  </a:moveTo>
                  <a:cubicBezTo>
                    <a:pt x="193" y="1"/>
                    <a:pt x="0" y="194"/>
                    <a:pt x="0" y="424"/>
                  </a:cubicBezTo>
                  <a:lnTo>
                    <a:pt x="0" y="1258"/>
                  </a:lnTo>
                  <a:lnTo>
                    <a:pt x="13731" y="1258"/>
                  </a:lnTo>
                  <a:lnTo>
                    <a:pt x="13731" y="424"/>
                  </a:lnTo>
                  <a:cubicBezTo>
                    <a:pt x="13731" y="194"/>
                    <a:pt x="13537" y="1"/>
                    <a:pt x="133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626;p77">
              <a:extLst>
                <a:ext uri="{FF2B5EF4-FFF2-40B4-BE49-F238E27FC236}">
                  <a16:creationId xmlns:a16="http://schemas.microsoft.com/office/drawing/2014/main" id="{557B6FA2-9FE4-4B45-894F-7441DA8490A9}"/>
                </a:ext>
              </a:extLst>
            </p:cNvPr>
            <p:cNvSpPr/>
            <p:nvPr/>
          </p:nvSpPr>
          <p:spPr>
            <a:xfrm>
              <a:off x="1836547" y="3654051"/>
              <a:ext cx="425391" cy="135932"/>
            </a:xfrm>
            <a:custGeom>
              <a:avLst/>
              <a:gdLst/>
              <a:ahLst/>
              <a:cxnLst/>
              <a:rect l="l" t="t" r="r" b="b"/>
              <a:pathLst>
                <a:path w="12668" h="4048" extrusionOk="0">
                  <a:moveTo>
                    <a:pt x="12046" y="1"/>
                  </a:moveTo>
                  <a:cubicBezTo>
                    <a:pt x="11446" y="1"/>
                    <a:pt x="10508" y="237"/>
                    <a:pt x="9670" y="1461"/>
                  </a:cubicBezTo>
                  <a:cubicBezTo>
                    <a:pt x="9298" y="2012"/>
                    <a:pt x="8993" y="2213"/>
                    <a:pt x="8710" y="2213"/>
                  </a:cubicBezTo>
                  <a:cubicBezTo>
                    <a:pt x="7961" y="2213"/>
                    <a:pt x="7364" y="804"/>
                    <a:pt x="6092" y="699"/>
                  </a:cubicBezTo>
                  <a:cubicBezTo>
                    <a:pt x="6046" y="695"/>
                    <a:pt x="6002" y="693"/>
                    <a:pt x="5958" y="693"/>
                  </a:cubicBezTo>
                  <a:cubicBezTo>
                    <a:pt x="4563" y="693"/>
                    <a:pt x="4341" y="2735"/>
                    <a:pt x="3350" y="2735"/>
                  </a:cubicBezTo>
                  <a:cubicBezTo>
                    <a:pt x="3190" y="2735"/>
                    <a:pt x="3012" y="2683"/>
                    <a:pt x="2805" y="2561"/>
                  </a:cubicBezTo>
                  <a:cubicBezTo>
                    <a:pt x="2161" y="2180"/>
                    <a:pt x="1663" y="2028"/>
                    <a:pt x="1264" y="2028"/>
                  </a:cubicBezTo>
                  <a:cubicBezTo>
                    <a:pt x="675" y="2028"/>
                    <a:pt x="303" y="2360"/>
                    <a:pt x="1" y="2778"/>
                  </a:cubicBezTo>
                  <a:lnTo>
                    <a:pt x="1" y="4047"/>
                  </a:lnTo>
                  <a:lnTo>
                    <a:pt x="12668" y="4047"/>
                  </a:lnTo>
                  <a:lnTo>
                    <a:pt x="12668" y="95"/>
                  </a:lnTo>
                  <a:cubicBezTo>
                    <a:pt x="12668" y="95"/>
                    <a:pt x="12424" y="1"/>
                    <a:pt x="12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627;p77">
              <a:extLst>
                <a:ext uri="{FF2B5EF4-FFF2-40B4-BE49-F238E27FC236}">
                  <a16:creationId xmlns:a16="http://schemas.microsoft.com/office/drawing/2014/main" id="{B586B320-8B1A-432C-BE87-AE93F1075CD7}"/>
                </a:ext>
              </a:extLst>
            </p:cNvPr>
            <p:cNvSpPr/>
            <p:nvPr/>
          </p:nvSpPr>
          <p:spPr>
            <a:xfrm>
              <a:off x="1836547" y="3656402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1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628;p77">
              <a:extLst>
                <a:ext uri="{FF2B5EF4-FFF2-40B4-BE49-F238E27FC236}">
                  <a16:creationId xmlns:a16="http://schemas.microsoft.com/office/drawing/2014/main" id="{95F38DF1-4FB2-4E8D-9046-5C99E4808717}"/>
                </a:ext>
              </a:extLst>
            </p:cNvPr>
            <p:cNvSpPr/>
            <p:nvPr/>
          </p:nvSpPr>
          <p:spPr>
            <a:xfrm>
              <a:off x="1836547" y="3666543"/>
              <a:ext cx="141708" cy="5742"/>
            </a:xfrm>
            <a:custGeom>
              <a:avLst/>
              <a:gdLst/>
              <a:ahLst/>
              <a:cxnLst/>
              <a:rect l="l" t="t" r="r" b="b"/>
              <a:pathLst>
                <a:path w="4220" h="171" extrusionOk="0">
                  <a:moveTo>
                    <a:pt x="1" y="1"/>
                  </a:moveTo>
                  <a:lnTo>
                    <a:pt x="1" y="170"/>
                  </a:lnTo>
                  <a:lnTo>
                    <a:pt x="4219" y="170"/>
                  </a:lnTo>
                  <a:lnTo>
                    <a:pt x="42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629;p77">
              <a:extLst>
                <a:ext uri="{FF2B5EF4-FFF2-40B4-BE49-F238E27FC236}">
                  <a16:creationId xmlns:a16="http://schemas.microsoft.com/office/drawing/2014/main" id="{785D1187-46E0-4CB3-AA2D-AA1D16A2A02D}"/>
                </a:ext>
              </a:extLst>
            </p:cNvPr>
            <p:cNvSpPr/>
            <p:nvPr/>
          </p:nvSpPr>
          <p:spPr>
            <a:xfrm>
              <a:off x="1836547" y="3676685"/>
              <a:ext cx="106381" cy="5742"/>
            </a:xfrm>
            <a:custGeom>
              <a:avLst/>
              <a:gdLst/>
              <a:ahLst/>
              <a:cxnLst/>
              <a:rect l="l" t="t" r="r" b="b"/>
              <a:pathLst>
                <a:path w="3168" h="171" extrusionOk="0">
                  <a:moveTo>
                    <a:pt x="1" y="1"/>
                  </a:moveTo>
                  <a:lnTo>
                    <a:pt x="1" y="170"/>
                  </a:lnTo>
                  <a:lnTo>
                    <a:pt x="3167" y="170"/>
                  </a:lnTo>
                  <a:lnTo>
                    <a:pt x="31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630;p77">
              <a:extLst>
                <a:ext uri="{FF2B5EF4-FFF2-40B4-BE49-F238E27FC236}">
                  <a16:creationId xmlns:a16="http://schemas.microsoft.com/office/drawing/2014/main" id="{DCFAB087-0449-42C1-AEA2-03B82190EADD}"/>
                </a:ext>
              </a:extLst>
            </p:cNvPr>
            <p:cNvSpPr/>
            <p:nvPr/>
          </p:nvSpPr>
          <p:spPr>
            <a:xfrm>
              <a:off x="1836547" y="3686860"/>
              <a:ext cx="128309" cy="5709"/>
            </a:xfrm>
            <a:custGeom>
              <a:avLst/>
              <a:gdLst/>
              <a:ahLst/>
              <a:cxnLst/>
              <a:rect l="l" t="t" r="r" b="b"/>
              <a:pathLst>
                <a:path w="3821" h="170" extrusionOk="0">
                  <a:moveTo>
                    <a:pt x="1" y="0"/>
                  </a:moveTo>
                  <a:lnTo>
                    <a:pt x="1" y="169"/>
                  </a:lnTo>
                  <a:lnTo>
                    <a:pt x="3820" y="169"/>
                  </a:lnTo>
                  <a:lnTo>
                    <a:pt x="38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631;p77">
              <a:extLst>
                <a:ext uri="{FF2B5EF4-FFF2-40B4-BE49-F238E27FC236}">
                  <a16:creationId xmlns:a16="http://schemas.microsoft.com/office/drawing/2014/main" id="{C29CD1DD-9F14-495A-9ED2-385F835CDC62}"/>
                </a:ext>
              </a:extLst>
            </p:cNvPr>
            <p:cNvSpPr/>
            <p:nvPr/>
          </p:nvSpPr>
          <p:spPr>
            <a:xfrm>
              <a:off x="1836547" y="3697001"/>
              <a:ext cx="83648" cy="5709"/>
            </a:xfrm>
            <a:custGeom>
              <a:avLst/>
              <a:gdLst/>
              <a:ahLst/>
              <a:cxnLst/>
              <a:rect l="l" t="t" r="r" b="b"/>
              <a:pathLst>
                <a:path w="2491" h="170" extrusionOk="0">
                  <a:moveTo>
                    <a:pt x="1" y="0"/>
                  </a:moveTo>
                  <a:lnTo>
                    <a:pt x="1" y="170"/>
                  </a:lnTo>
                  <a:lnTo>
                    <a:pt x="2491" y="170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632;p77">
              <a:extLst>
                <a:ext uri="{FF2B5EF4-FFF2-40B4-BE49-F238E27FC236}">
                  <a16:creationId xmlns:a16="http://schemas.microsoft.com/office/drawing/2014/main" id="{80B4AEDA-FC2C-47D2-AE0A-37AD822CB03F}"/>
                </a:ext>
              </a:extLst>
            </p:cNvPr>
            <p:cNvSpPr/>
            <p:nvPr/>
          </p:nvSpPr>
          <p:spPr>
            <a:xfrm>
              <a:off x="955379" y="3533831"/>
              <a:ext cx="257357" cy="89323"/>
            </a:xfrm>
            <a:custGeom>
              <a:avLst/>
              <a:gdLst/>
              <a:ahLst/>
              <a:cxnLst/>
              <a:rect l="l" t="t" r="r" b="b"/>
              <a:pathLst>
                <a:path w="7664" h="2660" extrusionOk="0">
                  <a:moveTo>
                    <a:pt x="0" y="0"/>
                  </a:moveTo>
                  <a:cubicBezTo>
                    <a:pt x="592" y="1596"/>
                    <a:pt x="2128" y="2660"/>
                    <a:pt x="3832" y="2660"/>
                  </a:cubicBezTo>
                  <a:cubicBezTo>
                    <a:pt x="5536" y="2660"/>
                    <a:pt x="7071" y="1596"/>
                    <a:pt x="7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633;p77">
              <a:extLst>
                <a:ext uri="{FF2B5EF4-FFF2-40B4-BE49-F238E27FC236}">
                  <a16:creationId xmlns:a16="http://schemas.microsoft.com/office/drawing/2014/main" id="{45E3161A-3256-4AC2-A0E2-2DC55CC0A8EF}"/>
                </a:ext>
              </a:extLst>
            </p:cNvPr>
            <p:cNvSpPr/>
            <p:nvPr/>
          </p:nvSpPr>
          <p:spPr>
            <a:xfrm>
              <a:off x="926130" y="3397861"/>
              <a:ext cx="144125" cy="122601"/>
            </a:xfrm>
            <a:custGeom>
              <a:avLst/>
              <a:gdLst/>
              <a:ahLst/>
              <a:cxnLst/>
              <a:rect l="l" t="t" r="r" b="b"/>
              <a:pathLst>
                <a:path w="4292" h="3651" extrusionOk="0">
                  <a:moveTo>
                    <a:pt x="932" y="0"/>
                  </a:moveTo>
                  <a:cubicBezTo>
                    <a:pt x="194" y="1064"/>
                    <a:pt x="1" y="2430"/>
                    <a:pt x="424" y="3651"/>
                  </a:cubicBezTo>
                  <a:lnTo>
                    <a:pt x="4292" y="2333"/>
                  </a:lnTo>
                  <a:lnTo>
                    <a:pt x="9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634;p77">
              <a:extLst>
                <a:ext uri="{FF2B5EF4-FFF2-40B4-BE49-F238E27FC236}">
                  <a16:creationId xmlns:a16="http://schemas.microsoft.com/office/drawing/2014/main" id="{A15AD965-64C3-4E74-A160-4C86C1B7B205}"/>
                </a:ext>
              </a:extLst>
            </p:cNvPr>
            <p:cNvSpPr/>
            <p:nvPr/>
          </p:nvSpPr>
          <p:spPr>
            <a:xfrm>
              <a:off x="1089703" y="3325998"/>
              <a:ext cx="181869" cy="230191"/>
            </a:xfrm>
            <a:custGeom>
              <a:avLst/>
              <a:gdLst/>
              <a:ahLst/>
              <a:cxnLst/>
              <a:rect l="l" t="t" r="r" b="b"/>
              <a:pathLst>
                <a:path w="5416" h="6855" extrusionOk="0">
                  <a:moveTo>
                    <a:pt x="1" y="1"/>
                  </a:moveTo>
                  <a:lnTo>
                    <a:pt x="1" y="4086"/>
                  </a:lnTo>
                  <a:lnTo>
                    <a:pt x="3011" y="6854"/>
                  </a:lnTo>
                  <a:cubicBezTo>
                    <a:pt x="5416" y="4231"/>
                    <a:pt x="356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635;p77">
              <a:extLst>
                <a:ext uri="{FF2B5EF4-FFF2-40B4-BE49-F238E27FC236}">
                  <a16:creationId xmlns:a16="http://schemas.microsoft.com/office/drawing/2014/main" id="{67902DA6-F8E6-4803-9E1E-D19B775DD454}"/>
                </a:ext>
              </a:extLst>
            </p:cNvPr>
            <p:cNvSpPr/>
            <p:nvPr/>
          </p:nvSpPr>
          <p:spPr>
            <a:xfrm>
              <a:off x="957394" y="3338994"/>
              <a:ext cx="112862" cy="136805"/>
            </a:xfrm>
            <a:custGeom>
              <a:avLst/>
              <a:gdLst/>
              <a:ahLst/>
              <a:cxnLst/>
              <a:rect l="l" t="t" r="r" b="b"/>
              <a:pathLst>
                <a:path w="3361" h="4074" extrusionOk="0">
                  <a:moveTo>
                    <a:pt x="3325" y="1"/>
                  </a:moveTo>
                  <a:cubicBezTo>
                    <a:pt x="1997" y="1"/>
                    <a:pt x="767" y="663"/>
                    <a:pt x="1" y="1753"/>
                  </a:cubicBezTo>
                  <a:lnTo>
                    <a:pt x="3361" y="4074"/>
                  </a:lnTo>
                  <a:lnTo>
                    <a:pt x="3361" y="1"/>
                  </a:lnTo>
                  <a:cubicBezTo>
                    <a:pt x="3349" y="1"/>
                    <a:pt x="3337" y="1"/>
                    <a:pt x="33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636;p77">
              <a:extLst>
                <a:ext uri="{FF2B5EF4-FFF2-40B4-BE49-F238E27FC236}">
                  <a16:creationId xmlns:a16="http://schemas.microsoft.com/office/drawing/2014/main" id="{CE899386-E2F5-4F9B-B40D-D7C7F863306C}"/>
                </a:ext>
              </a:extLst>
            </p:cNvPr>
            <p:cNvSpPr/>
            <p:nvPr/>
          </p:nvSpPr>
          <p:spPr>
            <a:xfrm>
              <a:off x="1044671" y="3475769"/>
              <a:ext cx="126261" cy="137241"/>
            </a:xfrm>
            <a:custGeom>
              <a:avLst/>
              <a:gdLst/>
              <a:ahLst/>
              <a:cxnLst/>
              <a:rect l="l" t="t" r="r" b="b"/>
              <a:pathLst>
                <a:path w="3760" h="4087" extrusionOk="0">
                  <a:moveTo>
                    <a:pt x="762" y="1"/>
                  </a:moveTo>
                  <a:lnTo>
                    <a:pt x="0" y="4014"/>
                  </a:lnTo>
                  <a:cubicBezTo>
                    <a:pt x="256" y="4063"/>
                    <a:pt x="513" y="4087"/>
                    <a:pt x="768" y="4087"/>
                  </a:cubicBezTo>
                  <a:cubicBezTo>
                    <a:pt x="1896" y="4087"/>
                    <a:pt x="2980" y="3617"/>
                    <a:pt x="3759" y="2769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637;p77">
              <a:extLst>
                <a:ext uri="{FF2B5EF4-FFF2-40B4-BE49-F238E27FC236}">
                  <a16:creationId xmlns:a16="http://schemas.microsoft.com/office/drawing/2014/main" id="{47ABD5DD-83AE-4ABD-ABEC-114A08D3442C}"/>
                </a:ext>
              </a:extLst>
            </p:cNvPr>
            <p:cNvSpPr/>
            <p:nvPr/>
          </p:nvSpPr>
          <p:spPr>
            <a:xfrm>
              <a:off x="940771" y="3475769"/>
              <a:ext cx="129484" cy="134790"/>
            </a:xfrm>
            <a:custGeom>
              <a:avLst/>
              <a:gdLst/>
              <a:ahLst/>
              <a:cxnLst/>
              <a:rect l="l" t="t" r="r" b="b"/>
              <a:pathLst>
                <a:path w="3856" h="4014" extrusionOk="0">
                  <a:moveTo>
                    <a:pt x="3856" y="1"/>
                  </a:moveTo>
                  <a:lnTo>
                    <a:pt x="0" y="1331"/>
                  </a:lnTo>
                  <a:cubicBezTo>
                    <a:pt x="472" y="2721"/>
                    <a:pt x="1656" y="3748"/>
                    <a:pt x="3094" y="4014"/>
                  </a:cubicBezTo>
                  <a:lnTo>
                    <a:pt x="3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638;p77">
              <a:extLst>
                <a:ext uri="{FF2B5EF4-FFF2-40B4-BE49-F238E27FC236}">
                  <a16:creationId xmlns:a16="http://schemas.microsoft.com/office/drawing/2014/main" id="{E03229F3-20C6-45D8-AB30-C41FF56ABBCF}"/>
                </a:ext>
              </a:extLst>
            </p:cNvPr>
            <p:cNvSpPr/>
            <p:nvPr/>
          </p:nvSpPr>
          <p:spPr>
            <a:xfrm>
              <a:off x="811283" y="3832568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66" y="0"/>
                  </a:moveTo>
                  <a:cubicBezTo>
                    <a:pt x="121" y="0"/>
                    <a:pt x="0" y="121"/>
                    <a:pt x="0" y="278"/>
                  </a:cubicBezTo>
                  <a:lnTo>
                    <a:pt x="0" y="1995"/>
                  </a:lnTo>
                  <a:cubicBezTo>
                    <a:pt x="0" y="2140"/>
                    <a:pt x="121" y="2261"/>
                    <a:pt x="266" y="2261"/>
                  </a:cubicBezTo>
                  <a:lnTo>
                    <a:pt x="4775" y="2261"/>
                  </a:lnTo>
                  <a:cubicBezTo>
                    <a:pt x="4799" y="2442"/>
                    <a:pt x="4932" y="2804"/>
                    <a:pt x="5585" y="2804"/>
                  </a:cubicBezTo>
                  <a:cubicBezTo>
                    <a:pt x="5585" y="2804"/>
                    <a:pt x="5319" y="2756"/>
                    <a:pt x="5258" y="2261"/>
                  </a:cubicBezTo>
                  <a:lnTo>
                    <a:pt x="5717" y="2261"/>
                  </a:lnTo>
                  <a:cubicBezTo>
                    <a:pt x="5863" y="2261"/>
                    <a:pt x="5983" y="2140"/>
                    <a:pt x="5983" y="1995"/>
                  </a:cubicBezTo>
                  <a:lnTo>
                    <a:pt x="5983" y="278"/>
                  </a:lnTo>
                  <a:cubicBezTo>
                    <a:pt x="5983" y="121"/>
                    <a:pt x="5863" y="0"/>
                    <a:pt x="57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639;p77">
              <a:extLst>
                <a:ext uri="{FF2B5EF4-FFF2-40B4-BE49-F238E27FC236}">
                  <a16:creationId xmlns:a16="http://schemas.microsoft.com/office/drawing/2014/main" id="{4EECA5FA-DDEF-4E52-ADB1-C2B637EBE1AE}"/>
                </a:ext>
              </a:extLst>
            </p:cNvPr>
            <p:cNvSpPr/>
            <p:nvPr/>
          </p:nvSpPr>
          <p:spPr>
            <a:xfrm>
              <a:off x="807622" y="3828102"/>
              <a:ext cx="201346" cy="94192"/>
            </a:xfrm>
            <a:custGeom>
              <a:avLst/>
              <a:gdLst/>
              <a:ahLst/>
              <a:cxnLst/>
              <a:rect l="l" t="t" r="r" b="b"/>
              <a:pathLst>
                <a:path w="5996" h="2805" extrusionOk="0">
                  <a:moveTo>
                    <a:pt x="279" y="0"/>
                  </a:moveTo>
                  <a:cubicBezTo>
                    <a:pt x="122" y="0"/>
                    <a:pt x="1" y="121"/>
                    <a:pt x="1" y="278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4787" y="2261"/>
                  </a:lnTo>
                  <a:cubicBezTo>
                    <a:pt x="4811" y="2454"/>
                    <a:pt x="4932" y="2805"/>
                    <a:pt x="5597" y="2805"/>
                  </a:cubicBezTo>
                  <a:cubicBezTo>
                    <a:pt x="5597" y="2805"/>
                    <a:pt x="5319" y="2756"/>
                    <a:pt x="5270" y="2261"/>
                  </a:cubicBezTo>
                  <a:lnTo>
                    <a:pt x="5718" y="2261"/>
                  </a:lnTo>
                  <a:cubicBezTo>
                    <a:pt x="5875" y="2261"/>
                    <a:pt x="5996" y="2140"/>
                    <a:pt x="5996" y="1995"/>
                  </a:cubicBezTo>
                  <a:lnTo>
                    <a:pt x="5996" y="278"/>
                  </a:lnTo>
                  <a:cubicBezTo>
                    <a:pt x="5996" y="121"/>
                    <a:pt x="5863" y="0"/>
                    <a:pt x="5718" y="0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640;p77">
              <a:extLst>
                <a:ext uri="{FF2B5EF4-FFF2-40B4-BE49-F238E27FC236}">
                  <a16:creationId xmlns:a16="http://schemas.microsoft.com/office/drawing/2014/main" id="{43B96E36-CE69-4867-8836-30C91AD1BCDD}"/>
                </a:ext>
              </a:extLst>
            </p:cNvPr>
            <p:cNvSpPr/>
            <p:nvPr/>
          </p:nvSpPr>
          <p:spPr>
            <a:xfrm>
              <a:off x="813700" y="383538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6"/>
                  </a:cubicBezTo>
                  <a:lnTo>
                    <a:pt x="1" y="146"/>
                  </a:lnTo>
                  <a:cubicBezTo>
                    <a:pt x="1" y="194"/>
                    <a:pt x="37" y="231"/>
                    <a:pt x="86" y="231"/>
                  </a:cubicBezTo>
                  <a:lnTo>
                    <a:pt x="5500" y="231"/>
                  </a:lnTo>
                  <a:cubicBezTo>
                    <a:pt x="5549" y="231"/>
                    <a:pt x="5585" y="194"/>
                    <a:pt x="5585" y="146"/>
                  </a:cubicBezTo>
                  <a:lnTo>
                    <a:pt x="5585" y="86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641;p77">
              <a:extLst>
                <a:ext uri="{FF2B5EF4-FFF2-40B4-BE49-F238E27FC236}">
                  <a16:creationId xmlns:a16="http://schemas.microsoft.com/office/drawing/2014/main" id="{0FC166EF-493F-4E04-92A0-5691B75353AA}"/>
                </a:ext>
              </a:extLst>
            </p:cNvPr>
            <p:cNvSpPr/>
            <p:nvPr/>
          </p:nvSpPr>
          <p:spPr>
            <a:xfrm>
              <a:off x="813700" y="3848385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1"/>
                  </a:moveTo>
                  <a:cubicBezTo>
                    <a:pt x="37" y="1"/>
                    <a:pt x="1" y="37"/>
                    <a:pt x="1" y="85"/>
                  </a:cubicBezTo>
                  <a:lnTo>
                    <a:pt x="1" y="146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6"/>
                  </a:cubicBezTo>
                  <a:lnTo>
                    <a:pt x="5585" y="85"/>
                  </a:lnTo>
                  <a:cubicBezTo>
                    <a:pt x="5585" y="37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642;p77">
              <a:extLst>
                <a:ext uri="{FF2B5EF4-FFF2-40B4-BE49-F238E27FC236}">
                  <a16:creationId xmlns:a16="http://schemas.microsoft.com/office/drawing/2014/main" id="{00775617-3F56-4768-B25E-CB7B54532E13}"/>
                </a:ext>
              </a:extLst>
            </p:cNvPr>
            <p:cNvSpPr/>
            <p:nvPr/>
          </p:nvSpPr>
          <p:spPr>
            <a:xfrm>
              <a:off x="813700" y="3861380"/>
              <a:ext cx="187578" cy="8160"/>
            </a:xfrm>
            <a:custGeom>
              <a:avLst/>
              <a:gdLst/>
              <a:ahLst/>
              <a:cxnLst/>
              <a:rect l="l" t="t" r="r" b="b"/>
              <a:pathLst>
                <a:path w="5586" h="243" extrusionOk="0">
                  <a:moveTo>
                    <a:pt x="86" y="1"/>
                  </a:moveTo>
                  <a:cubicBezTo>
                    <a:pt x="37" y="1"/>
                    <a:pt x="1" y="49"/>
                    <a:pt x="1" y="85"/>
                  </a:cubicBezTo>
                  <a:lnTo>
                    <a:pt x="1" y="158"/>
                  </a:lnTo>
                  <a:cubicBezTo>
                    <a:pt x="1" y="206"/>
                    <a:pt x="37" y="242"/>
                    <a:pt x="86" y="242"/>
                  </a:cubicBezTo>
                  <a:lnTo>
                    <a:pt x="5500" y="242"/>
                  </a:lnTo>
                  <a:cubicBezTo>
                    <a:pt x="5549" y="242"/>
                    <a:pt x="5585" y="206"/>
                    <a:pt x="5585" y="158"/>
                  </a:cubicBezTo>
                  <a:lnTo>
                    <a:pt x="5585" y="85"/>
                  </a:lnTo>
                  <a:cubicBezTo>
                    <a:pt x="5585" y="49"/>
                    <a:pt x="5549" y="1"/>
                    <a:pt x="55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643;p77">
              <a:extLst>
                <a:ext uri="{FF2B5EF4-FFF2-40B4-BE49-F238E27FC236}">
                  <a16:creationId xmlns:a16="http://schemas.microsoft.com/office/drawing/2014/main" id="{2130F678-0DE4-440C-811D-554E8D8B4EBC}"/>
                </a:ext>
              </a:extLst>
            </p:cNvPr>
            <p:cNvSpPr/>
            <p:nvPr/>
          </p:nvSpPr>
          <p:spPr>
            <a:xfrm>
              <a:off x="813700" y="3874779"/>
              <a:ext cx="187578" cy="7757"/>
            </a:xfrm>
            <a:custGeom>
              <a:avLst/>
              <a:gdLst/>
              <a:ahLst/>
              <a:cxnLst/>
              <a:rect l="l" t="t" r="r" b="b"/>
              <a:pathLst>
                <a:path w="5586" h="231" extrusionOk="0">
                  <a:moveTo>
                    <a:pt x="86" y="0"/>
                  </a:moveTo>
                  <a:cubicBezTo>
                    <a:pt x="37" y="0"/>
                    <a:pt x="1" y="37"/>
                    <a:pt x="1" y="85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85"/>
                  </a:lnTo>
                  <a:cubicBezTo>
                    <a:pt x="5585" y="37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644;p77">
              <a:extLst>
                <a:ext uri="{FF2B5EF4-FFF2-40B4-BE49-F238E27FC236}">
                  <a16:creationId xmlns:a16="http://schemas.microsoft.com/office/drawing/2014/main" id="{EC18B1ED-73F1-490C-91E7-DD8914A24764}"/>
                </a:ext>
              </a:extLst>
            </p:cNvPr>
            <p:cNvSpPr/>
            <p:nvPr/>
          </p:nvSpPr>
          <p:spPr>
            <a:xfrm>
              <a:off x="813700" y="3888178"/>
              <a:ext cx="187578" cy="7723"/>
            </a:xfrm>
            <a:custGeom>
              <a:avLst/>
              <a:gdLst/>
              <a:ahLst/>
              <a:cxnLst/>
              <a:rect l="l" t="t" r="r" b="b"/>
              <a:pathLst>
                <a:path w="5586" h="230" extrusionOk="0">
                  <a:moveTo>
                    <a:pt x="86" y="0"/>
                  </a:moveTo>
                  <a:cubicBezTo>
                    <a:pt x="37" y="0"/>
                    <a:pt x="1" y="36"/>
                    <a:pt x="1" y="73"/>
                  </a:cubicBezTo>
                  <a:lnTo>
                    <a:pt x="1" y="145"/>
                  </a:lnTo>
                  <a:cubicBezTo>
                    <a:pt x="1" y="194"/>
                    <a:pt x="37" y="230"/>
                    <a:pt x="86" y="230"/>
                  </a:cubicBezTo>
                  <a:lnTo>
                    <a:pt x="5500" y="230"/>
                  </a:lnTo>
                  <a:cubicBezTo>
                    <a:pt x="5549" y="230"/>
                    <a:pt x="5585" y="194"/>
                    <a:pt x="5585" y="145"/>
                  </a:cubicBezTo>
                  <a:lnTo>
                    <a:pt x="5585" y="73"/>
                  </a:lnTo>
                  <a:cubicBezTo>
                    <a:pt x="5585" y="36"/>
                    <a:pt x="5549" y="0"/>
                    <a:pt x="55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645;p77">
              <a:extLst>
                <a:ext uri="{FF2B5EF4-FFF2-40B4-BE49-F238E27FC236}">
                  <a16:creationId xmlns:a16="http://schemas.microsoft.com/office/drawing/2014/main" id="{874B3538-3041-4473-9A23-25017CFA6CE8}"/>
                </a:ext>
              </a:extLst>
            </p:cNvPr>
            <p:cNvSpPr/>
            <p:nvPr/>
          </p:nvSpPr>
          <p:spPr>
            <a:xfrm>
              <a:off x="2056133" y="3861380"/>
              <a:ext cx="200943" cy="94192"/>
            </a:xfrm>
            <a:custGeom>
              <a:avLst/>
              <a:gdLst/>
              <a:ahLst/>
              <a:cxnLst/>
              <a:rect l="l" t="t" r="r" b="b"/>
              <a:pathLst>
                <a:path w="5984" h="2805" extrusionOk="0">
                  <a:moveTo>
                    <a:pt x="279" y="1"/>
                  </a:moveTo>
                  <a:cubicBezTo>
                    <a:pt x="122" y="1"/>
                    <a:pt x="1" y="121"/>
                    <a:pt x="1" y="266"/>
                  </a:cubicBezTo>
                  <a:lnTo>
                    <a:pt x="1" y="1995"/>
                  </a:lnTo>
                  <a:cubicBezTo>
                    <a:pt x="1" y="2140"/>
                    <a:pt x="122" y="2261"/>
                    <a:pt x="279" y="2261"/>
                  </a:cubicBezTo>
                  <a:lnTo>
                    <a:pt x="726" y="2261"/>
                  </a:lnTo>
                  <a:cubicBezTo>
                    <a:pt x="665" y="2756"/>
                    <a:pt x="400" y="2805"/>
                    <a:pt x="400" y="2805"/>
                  </a:cubicBezTo>
                  <a:cubicBezTo>
                    <a:pt x="1052" y="2805"/>
                    <a:pt x="1185" y="2442"/>
                    <a:pt x="1209" y="2261"/>
                  </a:cubicBezTo>
                  <a:lnTo>
                    <a:pt x="5718" y="2261"/>
                  </a:lnTo>
                  <a:cubicBezTo>
                    <a:pt x="5863" y="2261"/>
                    <a:pt x="5984" y="2140"/>
                    <a:pt x="5984" y="1995"/>
                  </a:cubicBezTo>
                  <a:lnTo>
                    <a:pt x="5984" y="266"/>
                  </a:lnTo>
                  <a:cubicBezTo>
                    <a:pt x="5984" y="121"/>
                    <a:pt x="5863" y="1"/>
                    <a:pt x="57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646;p77">
              <a:extLst>
                <a:ext uri="{FF2B5EF4-FFF2-40B4-BE49-F238E27FC236}">
                  <a16:creationId xmlns:a16="http://schemas.microsoft.com/office/drawing/2014/main" id="{FD01F90B-C928-4C4B-ACE0-8831AB9F29B6}"/>
                </a:ext>
              </a:extLst>
            </p:cNvPr>
            <p:cNvSpPr/>
            <p:nvPr/>
          </p:nvSpPr>
          <p:spPr>
            <a:xfrm>
              <a:off x="2059391" y="3856914"/>
              <a:ext cx="201346" cy="93789"/>
            </a:xfrm>
            <a:custGeom>
              <a:avLst/>
              <a:gdLst/>
              <a:ahLst/>
              <a:cxnLst/>
              <a:rect l="l" t="t" r="r" b="b"/>
              <a:pathLst>
                <a:path w="5996" h="2793" extrusionOk="0">
                  <a:moveTo>
                    <a:pt x="278" y="1"/>
                  </a:moveTo>
                  <a:cubicBezTo>
                    <a:pt x="133" y="1"/>
                    <a:pt x="0" y="121"/>
                    <a:pt x="12" y="266"/>
                  </a:cubicBezTo>
                  <a:lnTo>
                    <a:pt x="12" y="1983"/>
                  </a:lnTo>
                  <a:cubicBezTo>
                    <a:pt x="12" y="2140"/>
                    <a:pt x="133" y="2261"/>
                    <a:pt x="278" y="2261"/>
                  </a:cubicBezTo>
                  <a:lnTo>
                    <a:pt x="726" y="2261"/>
                  </a:lnTo>
                  <a:cubicBezTo>
                    <a:pt x="677" y="2744"/>
                    <a:pt x="399" y="2793"/>
                    <a:pt x="399" y="2793"/>
                  </a:cubicBezTo>
                  <a:cubicBezTo>
                    <a:pt x="1064" y="2793"/>
                    <a:pt x="1185" y="2442"/>
                    <a:pt x="1209" y="2261"/>
                  </a:cubicBezTo>
                  <a:lnTo>
                    <a:pt x="5717" y="2261"/>
                  </a:lnTo>
                  <a:cubicBezTo>
                    <a:pt x="5875" y="2261"/>
                    <a:pt x="5995" y="2140"/>
                    <a:pt x="5995" y="1983"/>
                  </a:cubicBezTo>
                  <a:lnTo>
                    <a:pt x="5995" y="266"/>
                  </a:lnTo>
                  <a:cubicBezTo>
                    <a:pt x="5995" y="121"/>
                    <a:pt x="5875" y="1"/>
                    <a:pt x="5717" y="1"/>
                  </a:cubicBezTo>
                  <a:close/>
                </a:path>
              </a:pathLst>
            </a:custGeom>
            <a:solidFill>
              <a:srgbClr val="EBFA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647;p77">
              <a:extLst>
                <a:ext uri="{FF2B5EF4-FFF2-40B4-BE49-F238E27FC236}">
                  <a16:creationId xmlns:a16="http://schemas.microsoft.com/office/drawing/2014/main" id="{C4F0A328-0762-4815-AB2F-67F38DE50C46}"/>
                </a:ext>
              </a:extLst>
            </p:cNvPr>
            <p:cNvSpPr/>
            <p:nvPr/>
          </p:nvSpPr>
          <p:spPr>
            <a:xfrm>
              <a:off x="2196972" y="3865041"/>
              <a:ext cx="57690" cy="59705"/>
            </a:xfrm>
            <a:custGeom>
              <a:avLst/>
              <a:gdLst/>
              <a:ahLst/>
              <a:cxnLst/>
              <a:rect l="l" t="t" r="r" b="b"/>
              <a:pathLst>
                <a:path w="1718" h="1778" extrusionOk="0">
                  <a:moveTo>
                    <a:pt x="122" y="0"/>
                  </a:moveTo>
                  <a:cubicBezTo>
                    <a:pt x="49" y="0"/>
                    <a:pt x="1" y="49"/>
                    <a:pt x="1" y="121"/>
                  </a:cubicBezTo>
                  <a:lnTo>
                    <a:pt x="1" y="1644"/>
                  </a:lnTo>
                  <a:cubicBezTo>
                    <a:pt x="1" y="1717"/>
                    <a:pt x="49" y="1777"/>
                    <a:pt x="122" y="1777"/>
                  </a:cubicBezTo>
                  <a:lnTo>
                    <a:pt x="1584" y="1777"/>
                  </a:lnTo>
                  <a:cubicBezTo>
                    <a:pt x="1657" y="1777"/>
                    <a:pt x="1717" y="1717"/>
                    <a:pt x="1717" y="1644"/>
                  </a:cubicBezTo>
                  <a:lnTo>
                    <a:pt x="1717" y="121"/>
                  </a:lnTo>
                  <a:cubicBezTo>
                    <a:pt x="1717" y="49"/>
                    <a:pt x="1657" y="0"/>
                    <a:pt x="15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648;p77">
              <a:extLst>
                <a:ext uri="{FF2B5EF4-FFF2-40B4-BE49-F238E27FC236}">
                  <a16:creationId xmlns:a16="http://schemas.microsoft.com/office/drawing/2014/main" id="{77F68911-3221-40BE-8F6C-1A1CE8566C20}"/>
                </a:ext>
              </a:extLst>
            </p:cNvPr>
            <p:cNvSpPr/>
            <p:nvPr/>
          </p:nvSpPr>
          <p:spPr>
            <a:xfrm>
              <a:off x="2067517" y="3865041"/>
              <a:ext cx="121392" cy="7320"/>
            </a:xfrm>
            <a:custGeom>
              <a:avLst/>
              <a:gdLst/>
              <a:ahLst/>
              <a:cxnLst/>
              <a:rect l="l" t="t" r="r" b="b"/>
              <a:pathLst>
                <a:path w="3615" h="218" extrusionOk="0">
                  <a:moveTo>
                    <a:pt x="73" y="0"/>
                  </a:moveTo>
                  <a:cubicBezTo>
                    <a:pt x="36" y="0"/>
                    <a:pt x="0" y="24"/>
                    <a:pt x="0" y="61"/>
                  </a:cubicBezTo>
                  <a:lnTo>
                    <a:pt x="0" y="157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7"/>
                  </a:cubicBezTo>
                  <a:lnTo>
                    <a:pt x="3614" y="61"/>
                  </a:lnTo>
                  <a:cubicBezTo>
                    <a:pt x="3614" y="24"/>
                    <a:pt x="3590" y="0"/>
                    <a:pt x="3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649;p77">
              <a:extLst>
                <a:ext uri="{FF2B5EF4-FFF2-40B4-BE49-F238E27FC236}">
                  <a16:creationId xmlns:a16="http://schemas.microsoft.com/office/drawing/2014/main" id="{D2501869-889F-4A6E-9FF1-4E5C05C0964F}"/>
                </a:ext>
              </a:extLst>
            </p:cNvPr>
            <p:cNvSpPr/>
            <p:nvPr/>
          </p:nvSpPr>
          <p:spPr>
            <a:xfrm>
              <a:off x="2094281" y="3878037"/>
              <a:ext cx="94628" cy="7320"/>
            </a:xfrm>
            <a:custGeom>
              <a:avLst/>
              <a:gdLst/>
              <a:ahLst/>
              <a:cxnLst/>
              <a:rect l="l" t="t" r="r" b="b"/>
              <a:pathLst>
                <a:path w="2818" h="218" extrusionOk="0">
                  <a:moveTo>
                    <a:pt x="49" y="0"/>
                  </a:moveTo>
                  <a:cubicBezTo>
                    <a:pt x="25" y="0"/>
                    <a:pt x="1" y="24"/>
                    <a:pt x="1" y="48"/>
                  </a:cubicBezTo>
                  <a:lnTo>
                    <a:pt x="1" y="157"/>
                  </a:lnTo>
                  <a:cubicBezTo>
                    <a:pt x="1" y="193"/>
                    <a:pt x="25" y="218"/>
                    <a:pt x="49" y="218"/>
                  </a:cubicBezTo>
                  <a:lnTo>
                    <a:pt x="2769" y="218"/>
                  </a:lnTo>
                  <a:cubicBezTo>
                    <a:pt x="2793" y="218"/>
                    <a:pt x="2817" y="193"/>
                    <a:pt x="2817" y="157"/>
                  </a:cubicBezTo>
                  <a:lnTo>
                    <a:pt x="2817" y="48"/>
                  </a:lnTo>
                  <a:cubicBezTo>
                    <a:pt x="2817" y="24"/>
                    <a:pt x="2793" y="0"/>
                    <a:pt x="27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650;p77">
              <a:extLst>
                <a:ext uri="{FF2B5EF4-FFF2-40B4-BE49-F238E27FC236}">
                  <a16:creationId xmlns:a16="http://schemas.microsoft.com/office/drawing/2014/main" id="{CBFB8280-1425-4C1A-A3A1-E3B32FC8049A}"/>
                </a:ext>
              </a:extLst>
            </p:cNvPr>
            <p:cNvSpPr/>
            <p:nvPr/>
          </p:nvSpPr>
          <p:spPr>
            <a:xfrm>
              <a:off x="2067517" y="3890999"/>
              <a:ext cx="121392" cy="7354"/>
            </a:xfrm>
            <a:custGeom>
              <a:avLst/>
              <a:gdLst/>
              <a:ahLst/>
              <a:cxnLst/>
              <a:rect l="l" t="t" r="r" b="b"/>
              <a:pathLst>
                <a:path w="3615" h="219" extrusionOk="0">
                  <a:moveTo>
                    <a:pt x="73" y="1"/>
                  </a:moveTo>
                  <a:cubicBezTo>
                    <a:pt x="36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36" y="218"/>
                    <a:pt x="73" y="218"/>
                  </a:cubicBezTo>
                  <a:lnTo>
                    <a:pt x="3554" y="218"/>
                  </a:lnTo>
                  <a:cubicBezTo>
                    <a:pt x="3590" y="218"/>
                    <a:pt x="3614" y="194"/>
                    <a:pt x="3614" y="158"/>
                  </a:cubicBezTo>
                  <a:lnTo>
                    <a:pt x="3614" y="61"/>
                  </a:lnTo>
                  <a:cubicBezTo>
                    <a:pt x="3614" y="25"/>
                    <a:pt x="3590" y="1"/>
                    <a:pt x="3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651;p77">
              <a:extLst>
                <a:ext uri="{FF2B5EF4-FFF2-40B4-BE49-F238E27FC236}">
                  <a16:creationId xmlns:a16="http://schemas.microsoft.com/office/drawing/2014/main" id="{76204945-155B-4189-BCCA-7C708F547A74}"/>
                </a:ext>
              </a:extLst>
            </p:cNvPr>
            <p:cNvSpPr/>
            <p:nvPr/>
          </p:nvSpPr>
          <p:spPr>
            <a:xfrm>
              <a:off x="2077659" y="3903995"/>
              <a:ext cx="111251" cy="7354"/>
            </a:xfrm>
            <a:custGeom>
              <a:avLst/>
              <a:gdLst/>
              <a:ahLst/>
              <a:cxnLst/>
              <a:rect l="l" t="t" r="r" b="b"/>
              <a:pathLst>
                <a:path w="3313" h="219" extrusionOk="0">
                  <a:moveTo>
                    <a:pt x="61" y="1"/>
                  </a:moveTo>
                  <a:cubicBezTo>
                    <a:pt x="24" y="1"/>
                    <a:pt x="0" y="25"/>
                    <a:pt x="0" y="61"/>
                  </a:cubicBezTo>
                  <a:lnTo>
                    <a:pt x="0" y="158"/>
                  </a:lnTo>
                  <a:cubicBezTo>
                    <a:pt x="0" y="194"/>
                    <a:pt x="24" y="218"/>
                    <a:pt x="61" y="218"/>
                  </a:cubicBezTo>
                  <a:lnTo>
                    <a:pt x="3252" y="218"/>
                  </a:lnTo>
                  <a:cubicBezTo>
                    <a:pt x="3288" y="218"/>
                    <a:pt x="3312" y="194"/>
                    <a:pt x="3312" y="158"/>
                  </a:cubicBezTo>
                  <a:lnTo>
                    <a:pt x="3312" y="61"/>
                  </a:lnTo>
                  <a:cubicBezTo>
                    <a:pt x="3312" y="25"/>
                    <a:pt x="3288" y="1"/>
                    <a:pt x="32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652;p77">
              <a:extLst>
                <a:ext uri="{FF2B5EF4-FFF2-40B4-BE49-F238E27FC236}">
                  <a16:creationId xmlns:a16="http://schemas.microsoft.com/office/drawing/2014/main" id="{19C27526-DCA8-4ED4-9A8D-D77CDF9640CB}"/>
                </a:ext>
              </a:extLst>
            </p:cNvPr>
            <p:cNvSpPr/>
            <p:nvPr/>
          </p:nvSpPr>
          <p:spPr>
            <a:xfrm>
              <a:off x="2142605" y="3916991"/>
              <a:ext cx="46307" cy="7757"/>
            </a:xfrm>
            <a:custGeom>
              <a:avLst/>
              <a:gdLst/>
              <a:ahLst/>
              <a:cxnLst/>
              <a:rect l="l" t="t" r="r" b="b"/>
              <a:pathLst>
                <a:path w="1379" h="231" extrusionOk="0">
                  <a:moveTo>
                    <a:pt x="36" y="0"/>
                  </a:moveTo>
                  <a:cubicBezTo>
                    <a:pt x="12" y="0"/>
                    <a:pt x="0" y="25"/>
                    <a:pt x="0" y="37"/>
                  </a:cubicBezTo>
                  <a:lnTo>
                    <a:pt x="0" y="182"/>
                  </a:lnTo>
                  <a:cubicBezTo>
                    <a:pt x="0" y="206"/>
                    <a:pt x="12" y="230"/>
                    <a:pt x="36" y="230"/>
                  </a:cubicBezTo>
                  <a:lnTo>
                    <a:pt x="1342" y="230"/>
                  </a:lnTo>
                  <a:cubicBezTo>
                    <a:pt x="1366" y="230"/>
                    <a:pt x="1378" y="206"/>
                    <a:pt x="1378" y="182"/>
                  </a:cubicBezTo>
                  <a:lnTo>
                    <a:pt x="1378" y="37"/>
                  </a:lnTo>
                  <a:cubicBezTo>
                    <a:pt x="1378" y="25"/>
                    <a:pt x="1366" y="0"/>
                    <a:pt x="13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653;p77">
              <a:extLst>
                <a:ext uri="{FF2B5EF4-FFF2-40B4-BE49-F238E27FC236}">
                  <a16:creationId xmlns:a16="http://schemas.microsoft.com/office/drawing/2014/main" id="{AB5F753C-D409-4483-B409-7E2127037FD1}"/>
                </a:ext>
              </a:extLst>
            </p:cNvPr>
            <p:cNvSpPr/>
            <p:nvPr/>
          </p:nvSpPr>
          <p:spPr>
            <a:xfrm>
              <a:off x="1541067" y="3477818"/>
              <a:ext cx="185932" cy="56045"/>
            </a:xfrm>
            <a:custGeom>
              <a:avLst/>
              <a:gdLst/>
              <a:ahLst/>
              <a:cxnLst/>
              <a:rect l="l" t="t" r="r" b="b"/>
              <a:pathLst>
                <a:path w="5537" h="1669" extrusionOk="0">
                  <a:moveTo>
                    <a:pt x="3445" y="0"/>
                  </a:moveTo>
                  <a:lnTo>
                    <a:pt x="2539" y="182"/>
                  </a:lnTo>
                  <a:cubicBezTo>
                    <a:pt x="702" y="484"/>
                    <a:pt x="194" y="1149"/>
                    <a:pt x="61" y="1475"/>
                  </a:cubicBezTo>
                  <a:cubicBezTo>
                    <a:pt x="25" y="1535"/>
                    <a:pt x="13" y="1608"/>
                    <a:pt x="1" y="1668"/>
                  </a:cubicBezTo>
                  <a:lnTo>
                    <a:pt x="5488" y="1668"/>
                  </a:lnTo>
                  <a:cubicBezTo>
                    <a:pt x="5536" y="0"/>
                    <a:pt x="3445" y="0"/>
                    <a:pt x="34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654;p77">
              <a:extLst>
                <a:ext uri="{FF2B5EF4-FFF2-40B4-BE49-F238E27FC236}">
                  <a16:creationId xmlns:a16="http://schemas.microsoft.com/office/drawing/2014/main" id="{1D103D1B-856E-4842-872B-70F7190BBC79}"/>
                </a:ext>
              </a:extLst>
            </p:cNvPr>
            <p:cNvSpPr/>
            <p:nvPr/>
          </p:nvSpPr>
          <p:spPr>
            <a:xfrm>
              <a:off x="1541067" y="3526409"/>
              <a:ext cx="123407" cy="7455"/>
            </a:xfrm>
            <a:custGeom>
              <a:avLst/>
              <a:gdLst/>
              <a:ahLst/>
              <a:cxnLst/>
              <a:rect l="l" t="t" r="r" b="b"/>
              <a:pathLst>
                <a:path w="3675" h="222" extrusionOk="0">
                  <a:moveTo>
                    <a:pt x="274" y="1"/>
                  </a:moveTo>
                  <a:cubicBezTo>
                    <a:pt x="200" y="1"/>
                    <a:pt x="127" y="10"/>
                    <a:pt x="61" y="28"/>
                  </a:cubicBezTo>
                  <a:cubicBezTo>
                    <a:pt x="25" y="88"/>
                    <a:pt x="13" y="161"/>
                    <a:pt x="1" y="221"/>
                  </a:cubicBezTo>
                  <a:lnTo>
                    <a:pt x="3675" y="221"/>
                  </a:lnTo>
                  <a:cubicBezTo>
                    <a:pt x="3675" y="221"/>
                    <a:pt x="3578" y="88"/>
                    <a:pt x="3107" y="88"/>
                  </a:cubicBezTo>
                  <a:lnTo>
                    <a:pt x="714" y="88"/>
                  </a:lnTo>
                  <a:lnTo>
                    <a:pt x="496" y="28"/>
                  </a:lnTo>
                  <a:cubicBezTo>
                    <a:pt x="424" y="10"/>
                    <a:pt x="348" y="1"/>
                    <a:pt x="274" y="1"/>
                  </a:cubicBezTo>
                  <a:close/>
                </a:path>
              </a:pathLst>
            </a:custGeom>
            <a:solidFill>
              <a:srgbClr val="F29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655;p77">
              <a:extLst>
                <a:ext uri="{FF2B5EF4-FFF2-40B4-BE49-F238E27FC236}">
                  <a16:creationId xmlns:a16="http://schemas.microsoft.com/office/drawing/2014/main" id="{49970A8A-E93C-41FB-BA34-4A8D4319C7EB}"/>
                </a:ext>
              </a:extLst>
            </p:cNvPr>
            <p:cNvSpPr/>
            <p:nvPr/>
          </p:nvSpPr>
          <p:spPr>
            <a:xfrm>
              <a:off x="1619008" y="3446554"/>
              <a:ext cx="41841" cy="52385"/>
            </a:xfrm>
            <a:custGeom>
              <a:avLst/>
              <a:gdLst/>
              <a:ahLst/>
              <a:cxnLst/>
              <a:rect l="l" t="t" r="r" b="b"/>
              <a:pathLst>
                <a:path w="1246" h="1560" extrusionOk="0">
                  <a:moveTo>
                    <a:pt x="931" y="1"/>
                  </a:moveTo>
                  <a:lnTo>
                    <a:pt x="0" y="1004"/>
                  </a:lnTo>
                  <a:cubicBezTo>
                    <a:pt x="61" y="1101"/>
                    <a:pt x="109" y="1209"/>
                    <a:pt x="133" y="1318"/>
                  </a:cubicBezTo>
                  <a:cubicBezTo>
                    <a:pt x="157" y="1463"/>
                    <a:pt x="290" y="1560"/>
                    <a:pt x="447" y="1560"/>
                  </a:cubicBezTo>
                  <a:cubicBezTo>
                    <a:pt x="1245" y="1512"/>
                    <a:pt x="1197" y="1004"/>
                    <a:pt x="1197" y="1004"/>
                  </a:cubicBezTo>
                  <a:cubicBezTo>
                    <a:pt x="1028" y="750"/>
                    <a:pt x="931" y="1"/>
                    <a:pt x="931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656;p77">
              <a:extLst>
                <a:ext uri="{FF2B5EF4-FFF2-40B4-BE49-F238E27FC236}">
                  <a16:creationId xmlns:a16="http://schemas.microsoft.com/office/drawing/2014/main" id="{B49377DC-E1DB-4260-9A90-F40E4C0A3773}"/>
                </a:ext>
              </a:extLst>
            </p:cNvPr>
            <p:cNvSpPr/>
            <p:nvPr/>
          </p:nvSpPr>
          <p:spPr>
            <a:xfrm>
              <a:off x="1554869" y="3399070"/>
              <a:ext cx="30457" cy="37375"/>
            </a:xfrm>
            <a:custGeom>
              <a:avLst/>
              <a:gdLst/>
              <a:ahLst/>
              <a:cxnLst/>
              <a:rect l="l" t="t" r="r" b="b"/>
              <a:pathLst>
                <a:path w="907" h="1113" extrusionOk="0">
                  <a:moveTo>
                    <a:pt x="448" y="1"/>
                  </a:moveTo>
                  <a:lnTo>
                    <a:pt x="37" y="121"/>
                  </a:lnTo>
                  <a:cubicBezTo>
                    <a:pt x="37" y="121"/>
                    <a:pt x="1" y="1113"/>
                    <a:pt x="440" y="1113"/>
                  </a:cubicBezTo>
                  <a:cubicBezTo>
                    <a:pt x="442" y="1113"/>
                    <a:pt x="445" y="1113"/>
                    <a:pt x="448" y="1113"/>
                  </a:cubicBezTo>
                  <a:cubicBezTo>
                    <a:pt x="907" y="1088"/>
                    <a:pt x="448" y="1"/>
                    <a:pt x="448" y="1"/>
                  </a:cubicBezTo>
                  <a:close/>
                </a:path>
              </a:pathLst>
            </a:custGeom>
            <a:solidFill>
              <a:srgbClr val="2C1E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657;p77">
              <a:extLst>
                <a:ext uri="{FF2B5EF4-FFF2-40B4-BE49-F238E27FC236}">
                  <a16:creationId xmlns:a16="http://schemas.microsoft.com/office/drawing/2014/main" id="{7BBDBC1A-221F-47B1-9923-9B8BFAF02643}"/>
                </a:ext>
              </a:extLst>
            </p:cNvPr>
            <p:cNvSpPr/>
            <p:nvPr/>
          </p:nvSpPr>
          <p:spPr>
            <a:xfrm>
              <a:off x="1562592" y="3397861"/>
              <a:ext cx="84454" cy="94595"/>
            </a:xfrm>
            <a:custGeom>
              <a:avLst/>
              <a:gdLst/>
              <a:ahLst/>
              <a:cxnLst/>
              <a:rect l="l" t="t" r="r" b="b"/>
              <a:pathLst>
                <a:path w="2515" h="2817" extrusionOk="0">
                  <a:moveTo>
                    <a:pt x="1245" y="0"/>
                  </a:moveTo>
                  <a:cubicBezTo>
                    <a:pt x="1221" y="0"/>
                    <a:pt x="157" y="133"/>
                    <a:pt x="85" y="254"/>
                  </a:cubicBezTo>
                  <a:cubicBezTo>
                    <a:pt x="0" y="375"/>
                    <a:pt x="36" y="774"/>
                    <a:pt x="36" y="810"/>
                  </a:cubicBezTo>
                  <a:cubicBezTo>
                    <a:pt x="61" y="1161"/>
                    <a:pt x="133" y="1499"/>
                    <a:pt x="254" y="1838"/>
                  </a:cubicBezTo>
                  <a:lnTo>
                    <a:pt x="278" y="1886"/>
                  </a:lnTo>
                  <a:cubicBezTo>
                    <a:pt x="459" y="2357"/>
                    <a:pt x="762" y="2792"/>
                    <a:pt x="1306" y="2817"/>
                  </a:cubicBezTo>
                  <a:lnTo>
                    <a:pt x="1451" y="2817"/>
                  </a:lnTo>
                  <a:cubicBezTo>
                    <a:pt x="1837" y="2768"/>
                    <a:pt x="2381" y="2164"/>
                    <a:pt x="2490" y="1729"/>
                  </a:cubicBezTo>
                  <a:cubicBezTo>
                    <a:pt x="2490" y="1717"/>
                    <a:pt x="2502" y="1705"/>
                    <a:pt x="2502" y="1680"/>
                  </a:cubicBezTo>
                  <a:cubicBezTo>
                    <a:pt x="2502" y="1668"/>
                    <a:pt x="2502" y="1656"/>
                    <a:pt x="2502" y="1644"/>
                  </a:cubicBezTo>
                  <a:cubicBezTo>
                    <a:pt x="2514" y="1511"/>
                    <a:pt x="2514" y="1390"/>
                    <a:pt x="2502" y="1257"/>
                  </a:cubicBezTo>
                  <a:cubicBezTo>
                    <a:pt x="2442" y="858"/>
                    <a:pt x="2369" y="460"/>
                    <a:pt x="2285" y="73"/>
                  </a:cubicBezTo>
                  <a:cubicBezTo>
                    <a:pt x="2285" y="73"/>
                    <a:pt x="1269" y="0"/>
                    <a:pt x="1245" y="0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658;p77">
              <a:extLst>
                <a:ext uri="{FF2B5EF4-FFF2-40B4-BE49-F238E27FC236}">
                  <a16:creationId xmlns:a16="http://schemas.microsoft.com/office/drawing/2014/main" id="{7D749AD5-2E56-4444-B317-302DD116BE92}"/>
                </a:ext>
              </a:extLst>
            </p:cNvPr>
            <p:cNvSpPr/>
            <p:nvPr/>
          </p:nvSpPr>
          <p:spPr>
            <a:xfrm>
              <a:off x="1571525" y="3439401"/>
              <a:ext cx="80793" cy="53493"/>
            </a:xfrm>
            <a:custGeom>
              <a:avLst/>
              <a:gdLst/>
              <a:ahLst/>
              <a:cxnLst/>
              <a:rect l="l" t="t" r="r" b="b"/>
              <a:pathLst>
                <a:path w="2406" h="1593" extrusionOk="0">
                  <a:moveTo>
                    <a:pt x="2284" y="0"/>
                  </a:moveTo>
                  <a:cubicBezTo>
                    <a:pt x="2201" y="0"/>
                    <a:pt x="2115" y="16"/>
                    <a:pt x="2115" y="81"/>
                  </a:cubicBezTo>
                  <a:cubicBezTo>
                    <a:pt x="2043" y="335"/>
                    <a:pt x="1898" y="576"/>
                    <a:pt x="1704" y="770"/>
                  </a:cubicBezTo>
                  <a:lnTo>
                    <a:pt x="1656" y="770"/>
                  </a:lnTo>
                  <a:cubicBezTo>
                    <a:pt x="1583" y="758"/>
                    <a:pt x="1354" y="697"/>
                    <a:pt x="1233" y="673"/>
                  </a:cubicBezTo>
                  <a:cubicBezTo>
                    <a:pt x="1168" y="665"/>
                    <a:pt x="1102" y="661"/>
                    <a:pt x="1035" y="661"/>
                  </a:cubicBezTo>
                  <a:cubicBezTo>
                    <a:pt x="891" y="661"/>
                    <a:pt x="745" y="680"/>
                    <a:pt x="604" y="721"/>
                  </a:cubicBezTo>
                  <a:cubicBezTo>
                    <a:pt x="314" y="837"/>
                    <a:pt x="437" y="976"/>
                    <a:pt x="350" y="976"/>
                  </a:cubicBezTo>
                  <a:cubicBezTo>
                    <a:pt x="347" y="976"/>
                    <a:pt x="343" y="976"/>
                    <a:pt x="338" y="975"/>
                  </a:cubicBezTo>
                  <a:cubicBezTo>
                    <a:pt x="218" y="963"/>
                    <a:pt x="0" y="601"/>
                    <a:pt x="0" y="601"/>
                  </a:cubicBezTo>
                  <a:lnTo>
                    <a:pt x="0" y="601"/>
                  </a:lnTo>
                  <a:lnTo>
                    <a:pt x="12" y="649"/>
                  </a:lnTo>
                  <a:cubicBezTo>
                    <a:pt x="189" y="1121"/>
                    <a:pt x="401" y="1592"/>
                    <a:pt x="1017" y="1592"/>
                  </a:cubicBezTo>
                  <a:cubicBezTo>
                    <a:pt x="1032" y="1592"/>
                    <a:pt x="1048" y="1592"/>
                    <a:pt x="1064" y="1592"/>
                  </a:cubicBezTo>
                  <a:cubicBezTo>
                    <a:pt x="1100" y="1592"/>
                    <a:pt x="1148" y="1580"/>
                    <a:pt x="1197" y="1580"/>
                  </a:cubicBezTo>
                  <a:cubicBezTo>
                    <a:pt x="1777" y="1531"/>
                    <a:pt x="2309" y="854"/>
                    <a:pt x="2381" y="419"/>
                  </a:cubicBezTo>
                  <a:lnTo>
                    <a:pt x="2381" y="383"/>
                  </a:lnTo>
                  <a:cubicBezTo>
                    <a:pt x="2405" y="262"/>
                    <a:pt x="2405" y="129"/>
                    <a:pt x="2393" y="8"/>
                  </a:cubicBezTo>
                  <a:cubicBezTo>
                    <a:pt x="2365" y="4"/>
                    <a:pt x="2325" y="0"/>
                    <a:pt x="22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659;p77">
              <a:extLst>
                <a:ext uri="{FF2B5EF4-FFF2-40B4-BE49-F238E27FC236}">
                  <a16:creationId xmlns:a16="http://schemas.microsoft.com/office/drawing/2014/main" id="{3CACF5F6-4272-4538-BA6A-44834ACC48BE}"/>
                </a:ext>
              </a:extLst>
            </p:cNvPr>
            <p:cNvSpPr/>
            <p:nvPr/>
          </p:nvSpPr>
          <p:spPr>
            <a:xfrm>
              <a:off x="1547548" y="3366564"/>
              <a:ext cx="105173" cy="84286"/>
            </a:xfrm>
            <a:custGeom>
              <a:avLst/>
              <a:gdLst/>
              <a:ahLst/>
              <a:cxnLst/>
              <a:rect l="l" t="t" r="r" b="b"/>
              <a:pathLst>
                <a:path w="3132" h="2510" extrusionOk="0">
                  <a:moveTo>
                    <a:pt x="1804" y="1"/>
                  </a:moveTo>
                  <a:cubicBezTo>
                    <a:pt x="1656" y="1"/>
                    <a:pt x="1476" y="23"/>
                    <a:pt x="1258" y="86"/>
                  </a:cubicBezTo>
                  <a:cubicBezTo>
                    <a:pt x="1045" y="148"/>
                    <a:pt x="860" y="170"/>
                    <a:pt x="704" y="170"/>
                  </a:cubicBezTo>
                  <a:cubicBezTo>
                    <a:pt x="337" y="170"/>
                    <a:pt x="135" y="48"/>
                    <a:pt x="112" y="48"/>
                  </a:cubicBezTo>
                  <a:cubicBezTo>
                    <a:pt x="110" y="48"/>
                    <a:pt x="110" y="49"/>
                    <a:pt x="110" y="50"/>
                  </a:cubicBezTo>
                  <a:cubicBezTo>
                    <a:pt x="25" y="280"/>
                    <a:pt x="1" y="533"/>
                    <a:pt x="49" y="775"/>
                  </a:cubicBezTo>
                  <a:cubicBezTo>
                    <a:pt x="49" y="775"/>
                    <a:pt x="66" y="1310"/>
                    <a:pt x="807" y="1310"/>
                  </a:cubicBezTo>
                  <a:cubicBezTo>
                    <a:pt x="958" y="1310"/>
                    <a:pt x="1138" y="1288"/>
                    <a:pt x="1355" y="1234"/>
                  </a:cubicBezTo>
                  <a:cubicBezTo>
                    <a:pt x="1595" y="1177"/>
                    <a:pt x="1812" y="1124"/>
                    <a:pt x="1980" y="1124"/>
                  </a:cubicBezTo>
                  <a:cubicBezTo>
                    <a:pt x="2057" y="1124"/>
                    <a:pt x="2123" y="1135"/>
                    <a:pt x="2177" y="1162"/>
                  </a:cubicBezTo>
                  <a:cubicBezTo>
                    <a:pt x="2435" y="1960"/>
                    <a:pt x="2442" y="2348"/>
                    <a:pt x="2531" y="2348"/>
                  </a:cubicBezTo>
                  <a:cubicBezTo>
                    <a:pt x="2534" y="2348"/>
                    <a:pt x="2536" y="2347"/>
                    <a:pt x="2539" y="2346"/>
                  </a:cubicBezTo>
                  <a:cubicBezTo>
                    <a:pt x="2654" y="2312"/>
                    <a:pt x="2376" y="1688"/>
                    <a:pt x="2690" y="1688"/>
                  </a:cubicBezTo>
                  <a:cubicBezTo>
                    <a:pt x="2707" y="1688"/>
                    <a:pt x="2725" y="1690"/>
                    <a:pt x="2745" y="1694"/>
                  </a:cubicBezTo>
                  <a:cubicBezTo>
                    <a:pt x="3047" y="1754"/>
                    <a:pt x="2733" y="2504"/>
                    <a:pt x="2733" y="2504"/>
                  </a:cubicBezTo>
                  <a:cubicBezTo>
                    <a:pt x="2733" y="2504"/>
                    <a:pt x="2780" y="2510"/>
                    <a:pt x="2842" y="2510"/>
                  </a:cubicBezTo>
                  <a:cubicBezTo>
                    <a:pt x="2950" y="2510"/>
                    <a:pt x="3100" y="2490"/>
                    <a:pt x="3107" y="2383"/>
                  </a:cubicBezTo>
                  <a:cubicBezTo>
                    <a:pt x="3107" y="2274"/>
                    <a:pt x="3131" y="811"/>
                    <a:pt x="2878" y="461"/>
                  </a:cubicBezTo>
                  <a:cubicBezTo>
                    <a:pt x="2757" y="268"/>
                    <a:pt x="2551" y="147"/>
                    <a:pt x="2322" y="135"/>
                  </a:cubicBezTo>
                  <a:cubicBezTo>
                    <a:pt x="2322" y="135"/>
                    <a:pt x="2163" y="1"/>
                    <a:pt x="1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660;p77">
              <a:extLst>
                <a:ext uri="{FF2B5EF4-FFF2-40B4-BE49-F238E27FC236}">
                  <a16:creationId xmlns:a16="http://schemas.microsoft.com/office/drawing/2014/main" id="{67DF6BDF-37FD-44BB-9050-E105317B19F6}"/>
                </a:ext>
              </a:extLst>
            </p:cNvPr>
            <p:cNvSpPr/>
            <p:nvPr/>
          </p:nvSpPr>
          <p:spPr>
            <a:xfrm>
              <a:off x="1546977" y="3701870"/>
              <a:ext cx="57455" cy="53291"/>
            </a:xfrm>
            <a:custGeom>
              <a:avLst/>
              <a:gdLst/>
              <a:ahLst/>
              <a:cxnLst/>
              <a:rect l="l" t="t" r="r" b="b"/>
              <a:pathLst>
                <a:path w="1711" h="1587" extrusionOk="0">
                  <a:moveTo>
                    <a:pt x="1190" y="0"/>
                  </a:moveTo>
                  <a:cubicBezTo>
                    <a:pt x="1106" y="145"/>
                    <a:pt x="1009" y="290"/>
                    <a:pt x="888" y="411"/>
                  </a:cubicBezTo>
                  <a:cubicBezTo>
                    <a:pt x="791" y="496"/>
                    <a:pt x="671" y="544"/>
                    <a:pt x="538" y="556"/>
                  </a:cubicBezTo>
                  <a:cubicBezTo>
                    <a:pt x="393" y="617"/>
                    <a:pt x="260" y="713"/>
                    <a:pt x="175" y="846"/>
                  </a:cubicBezTo>
                  <a:cubicBezTo>
                    <a:pt x="130" y="891"/>
                    <a:pt x="152" y="916"/>
                    <a:pt x="206" y="916"/>
                  </a:cubicBezTo>
                  <a:cubicBezTo>
                    <a:pt x="224" y="916"/>
                    <a:pt x="247" y="913"/>
                    <a:pt x="272" y="907"/>
                  </a:cubicBezTo>
                  <a:cubicBezTo>
                    <a:pt x="381" y="883"/>
                    <a:pt x="526" y="798"/>
                    <a:pt x="562" y="798"/>
                  </a:cubicBezTo>
                  <a:cubicBezTo>
                    <a:pt x="610" y="798"/>
                    <a:pt x="610" y="859"/>
                    <a:pt x="562" y="955"/>
                  </a:cubicBezTo>
                  <a:cubicBezTo>
                    <a:pt x="501" y="1076"/>
                    <a:pt x="417" y="1185"/>
                    <a:pt x="320" y="1269"/>
                  </a:cubicBezTo>
                  <a:cubicBezTo>
                    <a:pt x="248" y="1330"/>
                    <a:pt x="54" y="1439"/>
                    <a:pt x="18" y="1511"/>
                  </a:cubicBezTo>
                  <a:cubicBezTo>
                    <a:pt x="0" y="1555"/>
                    <a:pt x="8" y="1586"/>
                    <a:pt x="55" y="1586"/>
                  </a:cubicBezTo>
                  <a:cubicBezTo>
                    <a:pt x="73" y="1586"/>
                    <a:pt x="97" y="1582"/>
                    <a:pt x="127" y="1572"/>
                  </a:cubicBezTo>
                  <a:cubicBezTo>
                    <a:pt x="248" y="1511"/>
                    <a:pt x="368" y="1451"/>
                    <a:pt x="477" y="1378"/>
                  </a:cubicBezTo>
                  <a:cubicBezTo>
                    <a:pt x="526" y="1354"/>
                    <a:pt x="574" y="1318"/>
                    <a:pt x="610" y="1282"/>
                  </a:cubicBezTo>
                  <a:cubicBezTo>
                    <a:pt x="681" y="1299"/>
                    <a:pt x="758" y="1310"/>
                    <a:pt x="832" y="1310"/>
                  </a:cubicBezTo>
                  <a:cubicBezTo>
                    <a:pt x="860" y="1310"/>
                    <a:pt x="886" y="1309"/>
                    <a:pt x="912" y="1306"/>
                  </a:cubicBezTo>
                  <a:cubicBezTo>
                    <a:pt x="973" y="1294"/>
                    <a:pt x="1009" y="1282"/>
                    <a:pt x="1057" y="1245"/>
                  </a:cubicBezTo>
                  <a:cubicBezTo>
                    <a:pt x="1069" y="1245"/>
                    <a:pt x="1094" y="1245"/>
                    <a:pt x="1106" y="1233"/>
                  </a:cubicBezTo>
                  <a:cubicBezTo>
                    <a:pt x="1190" y="1197"/>
                    <a:pt x="1251" y="871"/>
                    <a:pt x="1299" y="786"/>
                  </a:cubicBezTo>
                  <a:cubicBezTo>
                    <a:pt x="1420" y="629"/>
                    <a:pt x="1565" y="496"/>
                    <a:pt x="1710" y="363"/>
                  </a:cubicBezTo>
                  <a:lnTo>
                    <a:pt x="1190" y="0"/>
                  </a:ln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661;p77">
              <a:extLst>
                <a:ext uri="{FF2B5EF4-FFF2-40B4-BE49-F238E27FC236}">
                  <a16:creationId xmlns:a16="http://schemas.microsoft.com/office/drawing/2014/main" id="{EE37A97D-D6C9-4525-A009-F99D79949721}"/>
                </a:ext>
              </a:extLst>
            </p:cNvPr>
            <p:cNvSpPr/>
            <p:nvPr/>
          </p:nvSpPr>
          <p:spPr>
            <a:xfrm>
              <a:off x="1582069" y="3515563"/>
              <a:ext cx="143722" cy="205812"/>
            </a:xfrm>
            <a:custGeom>
              <a:avLst/>
              <a:gdLst/>
              <a:ahLst/>
              <a:cxnLst/>
              <a:rect l="l" t="t" r="r" b="b"/>
              <a:pathLst>
                <a:path w="4280" h="6129" extrusionOk="0">
                  <a:moveTo>
                    <a:pt x="2623" y="0"/>
                  </a:moveTo>
                  <a:lnTo>
                    <a:pt x="2454" y="544"/>
                  </a:lnTo>
                  <a:cubicBezTo>
                    <a:pt x="2514" y="569"/>
                    <a:pt x="2575" y="617"/>
                    <a:pt x="2599" y="689"/>
                  </a:cubicBezTo>
                  <a:cubicBezTo>
                    <a:pt x="2587" y="1415"/>
                    <a:pt x="2406" y="2116"/>
                    <a:pt x="2067" y="2756"/>
                  </a:cubicBezTo>
                  <a:cubicBezTo>
                    <a:pt x="2055" y="2780"/>
                    <a:pt x="2031" y="2805"/>
                    <a:pt x="2007" y="2841"/>
                  </a:cubicBezTo>
                  <a:cubicBezTo>
                    <a:pt x="1149" y="4086"/>
                    <a:pt x="0" y="5693"/>
                    <a:pt x="0" y="5693"/>
                  </a:cubicBezTo>
                  <a:lnTo>
                    <a:pt x="484" y="6129"/>
                  </a:lnTo>
                  <a:cubicBezTo>
                    <a:pt x="484" y="6129"/>
                    <a:pt x="1233" y="5464"/>
                    <a:pt x="1874" y="4871"/>
                  </a:cubicBezTo>
                  <a:cubicBezTo>
                    <a:pt x="2454" y="4340"/>
                    <a:pt x="3360" y="2998"/>
                    <a:pt x="3518" y="2756"/>
                  </a:cubicBezTo>
                  <a:lnTo>
                    <a:pt x="3530" y="2732"/>
                  </a:lnTo>
                  <a:lnTo>
                    <a:pt x="3542" y="2708"/>
                  </a:lnTo>
                  <a:cubicBezTo>
                    <a:pt x="4086" y="1874"/>
                    <a:pt x="4279" y="544"/>
                    <a:pt x="4279" y="544"/>
                  </a:cubicBezTo>
                  <a:lnTo>
                    <a:pt x="3578" y="73"/>
                  </a:lnTo>
                  <a:lnTo>
                    <a:pt x="3227" y="242"/>
                  </a:lnTo>
                  <a:cubicBezTo>
                    <a:pt x="2998" y="146"/>
                    <a:pt x="2623" y="0"/>
                    <a:pt x="26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662;p77">
              <a:extLst>
                <a:ext uri="{FF2B5EF4-FFF2-40B4-BE49-F238E27FC236}">
                  <a16:creationId xmlns:a16="http://schemas.microsoft.com/office/drawing/2014/main" id="{F01643BA-23F6-45D8-9523-8B5A918B14F6}"/>
                </a:ext>
              </a:extLst>
            </p:cNvPr>
            <p:cNvSpPr/>
            <p:nvPr/>
          </p:nvSpPr>
          <p:spPr>
            <a:xfrm>
              <a:off x="1522396" y="3534234"/>
              <a:ext cx="52788" cy="14507"/>
            </a:xfrm>
            <a:custGeom>
              <a:avLst/>
              <a:gdLst/>
              <a:ahLst/>
              <a:cxnLst/>
              <a:rect l="l" t="t" r="r" b="b"/>
              <a:pathLst>
                <a:path w="1572" h="432" extrusionOk="0">
                  <a:moveTo>
                    <a:pt x="1" y="0"/>
                  </a:moveTo>
                  <a:cubicBezTo>
                    <a:pt x="315" y="0"/>
                    <a:pt x="436" y="121"/>
                    <a:pt x="702" y="121"/>
                  </a:cubicBezTo>
                  <a:cubicBezTo>
                    <a:pt x="738" y="121"/>
                    <a:pt x="774" y="133"/>
                    <a:pt x="798" y="158"/>
                  </a:cubicBezTo>
                  <a:lnTo>
                    <a:pt x="871" y="206"/>
                  </a:lnTo>
                  <a:cubicBezTo>
                    <a:pt x="895" y="230"/>
                    <a:pt x="919" y="266"/>
                    <a:pt x="943" y="278"/>
                  </a:cubicBezTo>
                  <a:cubicBezTo>
                    <a:pt x="992" y="339"/>
                    <a:pt x="1040" y="375"/>
                    <a:pt x="1076" y="375"/>
                  </a:cubicBezTo>
                  <a:cubicBezTo>
                    <a:pt x="1083" y="378"/>
                    <a:pt x="1090" y="380"/>
                    <a:pt x="1098" y="380"/>
                  </a:cubicBezTo>
                  <a:cubicBezTo>
                    <a:pt x="1119" y="380"/>
                    <a:pt x="1143" y="369"/>
                    <a:pt x="1161" y="351"/>
                  </a:cubicBezTo>
                  <a:cubicBezTo>
                    <a:pt x="1161" y="351"/>
                    <a:pt x="1161" y="339"/>
                    <a:pt x="1161" y="327"/>
                  </a:cubicBezTo>
                  <a:cubicBezTo>
                    <a:pt x="1209" y="375"/>
                    <a:pt x="1245" y="411"/>
                    <a:pt x="1282" y="411"/>
                  </a:cubicBezTo>
                  <a:cubicBezTo>
                    <a:pt x="1289" y="415"/>
                    <a:pt x="1297" y="416"/>
                    <a:pt x="1305" y="416"/>
                  </a:cubicBezTo>
                  <a:cubicBezTo>
                    <a:pt x="1325" y="416"/>
                    <a:pt x="1346" y="408"/>
                    <a:pt x="1354" y="399"/>
                  </a:cubicBezTo>
                  <a:cubicBezTo>
                    <a:pt x="1378" y="411"/>
                    <a:pt x="1403" y="424"/>
                    <a:pt x="1427" y="424"/>
                  </a:cubicBezTo>
                  <a:cubicBezTo>
                    <a:pt x="1437" y="429"/>
                    <a:pt x="1447" y="431"/>
                    <a:pt x="1458" y="431"/>
                  </a:cubicBezTo>
                  <a:cubicBezTo>
                    <a:pt x="1473" y="431"/>
                    <a:pt x="1490" y="426"/>
                    <a:pt x="1511" y="411"/>
                  </a:cubicBezTo>
                  <a:cubicBezTo>
                    <a:pt x="1511" y="411"/>
                    <a:pt x="1523" y="387"/>
                    <a:pt x="1499" y="375"/>
                  </a:cubicBezTo>
                  <a:lnTo>
                    <a:pt x="1463" y="327"/>
                  </a:lnTo>
                  <a:lnTo>
                    <a:pt x="1475" y="327"/>
                  </a:lnTo>
                  <a:cubicBezTo>
                    <a:pt x="1511" y="327"/>
                    <a:pt x="1536" y="315"/>
                    <a:pt x="1560" y="303"/>
                  </a:cubicBezTo>
                  <a:cubicBezTo>
                    <a:pt x="1560" y="303"/>
                    <a:pt x="1572" y="278"/>
                    <a:pt x="1560" y="266"/>
                  </a:cubicBezTo>
                  <a:cubicBezTo>
                    <a:pt x="1536" y="254"/>
                    <a:pt x="1463" y="158"/>
                    <a:pt x="1403" y="85"/>
                  </a:cubicBezTo>
                  <a:cubicBezTo>
                    <a:pt x="1391" y="73"/>
                    <a:pt x="1366" y="49"/>
                    <a:pt x="1354" y="25"/>
                  </a:cubicBezTo>
                  <a:lnTo>
                    <a:pt x="1354" y="13"/>
                  </a:lnTo>
                  <a:cubicBezTo>
                    <a:pt x="1378" y="13"/>
                    <a:pt x="1415" y="13"/>
                    <a:pt x="1439" y="0"/>
                  </a:cubicBezTo>
                  <a:close/>
                </a:path>
              </a:pathLst>
            </a:custGeom>
            <a:solidFill>
              <a:srgbClr val="5FB0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663;p77">
              <a:extLst>
                <a:ext uri="{FF2B5EF4-FFF2-40B4-BE49-F238E27FC236}">
                  <a16:creationId xmlns:a16="http://schemas.microsoft.com/office/drawing/2014/main" id="{FCD76ECF-EFBD-4DD7-BAEE-F133EE3B257A}"/>
                </a:ext>
              </a:extLst>
            </p:cNvPr>
            <p:cNvSpPr/>
            <p:nvPr/>
          </p:nvSpPr>
          <p:spPr>
            <a:xfrm>
              <a:off x="1519978" y="3527551"/>
              <a:ext cx="52788" cy="21189"/>
            </a:xfrm>
            <a:custGeom>
              <a:avLst/>
              <a:gdLst/>
              <a:ahLst/>
              <a:cxnLst/>
              <a:rect l="l" t="t" r="r" b="b"/>
              <a:pathLst>
                <a:path w="1572" h="631" extrusionOk="0">
                  <a:moveTo>
                    <a:pt x="806" y="1"/>
                  </a:moveTo>
                  <a:cubicBezTo>
                    <a:pt x="411" y="1"/>
                    <a:pt x="0" y="199"/>
                    <a:pt x="0" y="199"/>
                  </a:cubicBezTo>
                  <a:cubicBezTo>
                    <a:pt x="314" y="199"/>
                    <a:pt x="435" y="320"/>
                    <a:pt x="701" y="320"/>
                  </a:cubicBezTo>
                  <a:cubicBezTo>
                    <a:pt x="737" y="320"/>
                    <a:pt x="774" y="332"/>
                    <a:pt x="798" y="357"/>
                  </a:cubicBezTo>
                  <a:lnTo>
                    <a:pt x="870" y="405"/>
                  </a:lnTo>
                  <a:lnTo>
                    <a:pt x="943" y="477"/>
                  </a:lnTo>
                  <a:cubicBezTo>
                    <a:pt x="967" y="526"/>
                    <a:pt x="1015" y="562"/>
                    <a:pt x="1076" y="574"/>
                  </a:cubicBezTo>
                  <a:cubicBezTo>
                    <a:pt x="1082" y="577"/>
                    <a:pt x="1090" y="579"/>
                    <a:pt x="1097" y="579"/>
                  </a:cubicBezTo>
                  <a:cubicBezTo>
                    <a:pt x="1118" y="579"/>
                    <a:pt x="1143" y="568"/>
                    <a:pt x="1160" y="550"/>
                  </a:cubicBezTo>
                  <a:cubicBezTo>
                    <a:pt x="1160" y="550"/>
                    <a:pt x="1160" y="538"/>
                    <a:pt x="1160" y="526"/>
                  </a:cubicBezTo>
                  <a:cubicBezTo>
                    <a:pt x="1209" y="574"/>
                    <a:pt x="1245" y="610"/>
                    <a:pt x="1281" y="610"/>
                  </a:cubicBezTo>
                  <a:cubicBezTo>
                    <a:pt x="1288" y="614"/>
                    <a:pt x="1296" y="615"/>
                    <a:pt x="1305" y="615"/>
                  </a:cubicBezTo>
                  <a:cubicBezTo>
                    <a:pt x="1325" y="615"/>
                    <a:pt x="1345" y="607"/>
                    <a:pt x="1354" y="598"/>
                  </a:cubicBezTo>
                  <a:cubicBezTo>
                    <a:pt x="1378" y="610"/>
                    <a:pt x="1402" y="623"/>
                    <a:pt x="1426" y="623"/>
                  </a:cubicBezTo>
                  <a:cubicBezTo>
                    <a:pt x="1436" y="628"/>
                    <a:pt x="1446" y="630"/>
                    <a:pt x="1457" y="630"/>
                  </a:cubicBezTo>
                  <a:cubicBezTo>
                    <a:pt x="1473" y="630"/>
                    <a:pt x="1490" y="625"/>
                    <a:pt x="1511" y="610"/>
                  </a:cubicBezTo>
                  <a:cubicBezTo>
                    <a:pt x="1511" y="610"/>
                    <a:pt x="1511" y="574"/>
                    <a:pt x="1511" y="574"/>
                  </a:cubicBezTo>
                  <a:cubicBezTo>
                    <a:pt x="1499" y="562"/>
                    <a:pt x="1487" y="550"/>
                    <a:pt x="1463" y="526"/>
                  </a:cubicBezTo>
                  <a:lnTo>
                    <a:pt x="1487" y="526"/>
                  </a:lnTo>
                  <a:cubicBezTo>
                    <a:pt x="1511" y="526"/>
                    <a:pt x="1535" y="514"/>
                    <a:pt x="1559" y="502"/>
                  </a:cubicBezTo>
                  <a:cubicBezTo>
                    <a:pt x="1559" y="502"/>
                    <a:pt x="1571" y="477"/>
                    <a:pt x="1559" y="465"/>
                  </a:cubicBezTo>
                  <a:cubicBezTo>
                    <a:pt x="1535" y="453"/>
                    <a:pt x="1463" y="357"/>
                    <a:pt x="1402" y="296"/>
                  </a:cubicBezTo>
                  <a:lnTo>
                    <a:pt x="1354" y="224"/>
                  </a:lnTo>
                  <a:cubicBezTo>
                    <a:pt x="1378" y="212"/>
                    <a:pt x="1414" y="212"/>
                    <a:pt x="1438" y="199"/>
                  </a:cubicBezTo>
                  <a:cubicBezTo>
                    <a:pt x="1475" y="187"/>
                    <a:pt x="1511" y="115"/>
                    <a:pt x="1390" y="115"/>
                  </a:cubicBezTo>
                  <a:cubicBezTo>
                    <a:pt x="1317" y="115"/>
                    <a:pt x="1257" y="103"/>
                    <a:pt x="1197" y="91"/>
                  </a:cubicBezTo>
                  <a:cubicBezTo>
                    <a:pt x="1081" y="25"/>
                    <a:pt x="944" y="1"/>
                    <a:pt x="806" y="1"/>
                  </a:cubicBezTo>
                  <a:close/>
                </a:path>
              </a:pathLst>
            </a:custGeom>
            <a:solidFill>
              <a:srgbClr val="FFE1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664;p77">
              <a:extLst>
                <a:ext uri="{FF2B5EF4-FFF2-40B4-BE49-F238E27FC236}">
                  <a16:creationId xmlns:a16="http://schemas.microsoft.com/office/drawing/2014/main" id="{04728490-31D9-4596-B0B3-4BBE3961CCAB}"/>
                </a:ext>
              </a:extLst>
            </p:cNvPr>
            <p:cNvSpPr/>
            <p:nvPr/>
          </p:nvSpPr>
          <p:spPr>
            <a:xfrm>
              <a:off x="1560544" y="3530171"/>
              <a:ext cx="10578" cy="4500"/>
            </a:xfrm>
            <a:custGeom>
              <a:avLst/>
              <a:gdLst/>
              <a:ahLst/>
              <a:cxnLst/>
              <a:rect l="l" t="t" r="r" b="b"/>
              <a:pathLst>
                <a:path w="315" h="134" extrusionOk="0">
                  <a:moveTo>
                    <a:pt x="242" y="109"/>
                  </a:moveTo>
                  <a:cubicBezTo>
                    <a:pt x="206" y="121"/>
                    <a:pt x="182" y="121"/>
                    <a:pt x="146" y="134"/>
                  </a:cubicBezTo>
                  <a:cubicBezTo>
                    <a:pt x="97" y="85"/>
                    <a:pt x="49" y="49"/>
                    <a:pt x="1" y="1"/>
                  </a:cubicBezTo>
                  <a:cubicBezTo>
                    <a:pt x="61" y="13"/>
                    <a:pt x="122" y="25"/>
                    <a:pt x="182" y="25"/>
                  </a:cubicBezTo>
                  <a:cubicBezTo>
                    <a:pt x="315" y="25"/>
                    <a:pt x="279" y="97"/>
                    <a:pt x="242" y="109"/>
                  </a:cubicBezTo>
                  <a:close/>
                </a:path>
              </a:pathLst>
            </a:custGeom>
            <a:solidFill>
              <a:srgbClr val="FBC9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665;p77">
              <a:extLst>
                <a:ext uri="{FF2B5EF4-FFF2-40B4-BE49-F238E27FC236}">
                  <a16:creationId xmlns:a16="http://schemas.microsoft.com/office/drawing/2014/main" id="{C59A46A0-0800-4254-91E5-2047400CD6E7}"/>
                </a:ext>
              </a:extLst>
            </p:cNvPr>
            <p:cNvSpPr/>
            <p:nvPr/>
          </p:nvSpPr>
          <p:spPr>
            <a:xfrm>
              <a:off x="2208356" y="4563157"/>
              <a:ext cx="166422" cy="17495"/>
            </a:xfrm>
            <a:custGeom>
              <a:avLst/>
              <a:gdLst/>
              <a:ahLst/>
              <a:cxnLst/>
              <a:rect l="l" t="t" r="r" b="b"/>
              <a:pathLst>
                <a:path w="4956" h="521" extrusionOk="0">
                  <a:moveTo>
                    <a:pt x="1318" y="1"/>
                  </a:moveTo>
                  <a:cubicBezTo>
                    <a:pt x="532" y="49"/>
                    <a:pt x="0" y="146"/>
                    <a:pt x="0" y="242"/>
                  </a:cubicBezTo>
                  <a:cubicBezTo>
                    <a:pt x="0" y="400"/>
                    <a:pt x="1112" y="520"/>
                    <a:pt x="2478" y="520"/>
                  </a:cubicBezTo>
                  <a:cubicBezTo>
                    <a:pt x="3856" y="520"/>
                    <a:pt x="4956" y="400"/>
                    <a:pt x="4956" y="242"/>
                  </a:cubicBezTo>
                  <a:cubicBezTo>
                    <a:pt x="4956" y="134"/>
                    <a:pt x="4364" y="37"/>
                    <a:pt x="3493" y="1"/>
                  </a:cubicBezTo>
                  <a:lnTo>
                    <a:pt x="3457" y="158"/>
                  </a:lnTo>
                  <a:cubicBezTo>
                    <a:pt x="3433" y="218"/>
                    <a:pt x="3385" y="255"/>
                    <a:pt x="3312" y="267"/>
                  </a:cubicBezTo>
                  <a:lnTo>
                    <a:pt x="1487" y="267"/>
                  </a:lnTo>
                  <a:cubicBezTo>
                    <a:pt x="1427" y="255"/>
                    <a:pt x="1366" y="218"/>
                    <a:pt x="1354" y="158"/>
                  </a:cubicBezTo>
                  <a:lnTo>
                    <a:pt x="13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666;p77">
              <a:extLst>
                <a:ext uri="{FF2B5EF4-FFF2-40B4-BE49-F238E27FC236}">
                  <a16:creationId xmlns:a16="http://schemas.microsoft.com/office/drawing/2014/main" id="{F0A20BCE-BE62-4A11-8D06-69543115048E}"/>
                </a:ext>
              </a:extLst>
            </p:cNvPr>
            <p:cNvSpPr/>
            <p:nvPr/>
          </p:nvSpPr>
          <p:spPr>
            <a:xfrm>
              <a:off x="2149489" y="4384909"/>
              <a:ext cx="125052" cy="75992"/>
            </a:xfrm>
            <a:custGeom>
              <a:avLst/>
              <a:gdLst/>
              <a:ahLst/>
              <a:cxnLst/>
              <a:rect l="l" t="t" r="r" b="b"/>
              <a:pathLst>
                <a:path w="3724" h="2263" extrusionOk="0">
                  <a:moveTo>
                    <a:pt x="979" y="1"/>
                  </a:moveTo>
                  <a:cubicBezTo>
                    <a:pt x="105" y="1"/>
                    <a:pt x="1" y="1018"/>
                    <a:pt x="1" y="1018"/>
                  </a:cubicBezTo>
                  <a:cubicBezTo>
                    <a:pt x="1" y="1018"/>
                    <a:pt x="409" y="769"/>
                    <a:pt x="1053" y="769"/>
                  </a:cubicBezTo>
                  <a:cubicBezTo>
                    <a:pt x="1328" y="769"/>
                    <a:pt x="1647" y="815"/>
                    <a:pt x="1995" y="945"/>
                  </a:cubicBezTo>
                  <a:cubicBezTo>
                    <a:pt x="3155" y="1380"/>
                    <a:pt x="3240" y="2263"/>
                    <a:pt x="3240" y="2263"/>
                  </a:cubicBezTo>
                  <a:lnTo>
                    <a:pt x="3651" y="2251"/>
                  </a:lnTo>
                  <a:cubicBezTo>
                    <a:pt x="3675" y="2178"/>
                    <a:pt x="3675" y="2118"/>
                    <a:pt x="3687" y="2057"/>
                  </a:cubicBezTo>
                  <a:cubicBezTo>
                    <a:pt x="3723" y="1513"/>
                    <a:pt x="3385" y="1465"/>
                    <a:pt x="3385" y="1465"/>
                  </a:cubicBezTo>
                  <a:cubicBezTo>
                    <a:pt x="3385" y="1465"/>
                    <a:pt x="3445" y="824"/>
                    <a:pt x="3083" y="510"/>
                  </a:cubicBezTo>
                  <a:cubicBezTo>
                    <a:pt x="2965" y="405"/>
                    <a:pt x="2841" y="367"/>
                    <a:pt x="2724" y="367"/>
                  </a:cubicBezTo>
                  <a:cubicBezTo>
                    <a:pt x="2410" y="367"/>
                    <a:pt x="2140" y="643"/>
                    <a:pt x="2140" y="643"/>
                  </a:cubicBezTo>
                  <a:cubicBezTo>
                    <a:pt x="2140" y="643"/>
                    <a:pt x="1959" y="51"/>
                    <a:pt x="1040" y="3"/>
                  </a:cubicBezTo>
                  <a:cubicBezTo>
                    <a:pt x="1019" y="1"/>
                    <a:pt x="999" y="1"/>
                    <a:pt x="979" y="1"/>
                  </a:cubicBezTo>
                  <a:close/>
                </a:path>
              </a:pathLst>
            </a:custGeom>
            <a:solidFill>
              <a:srgbClr val="61C5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667;p77">
              <a:extLst>
                <a:ext uri="{FF2B5EF4-FFF2-40B4-BE49-F238E27FC236}">
                  <a16:creationId xmlns:a16="http://schemas.microsoft.com/office/drawing/2014/main" id="{CAA67CBA-882E-44E9-A838-913F8677D0B4}"/>
                </a:ext>
              </a:extLst>
            </p:cNvPr>
            <p:cNvSpPr/>
            <p:nvPr/>
          </p:nvSpPr>
          <p:spPr>
            <a:xfrm>
              <a:off x="2149489" y="4383364"/>
              <a:ext cx="125052" cy="77536"/>
            </a:xfrm>
            <a:custGeom>
              <a:avLst/>
              <a:gdLst/>
              <a:ahLst/>
              <a:cxnLst/>
              <a:rect l="l" t="t" r="r" b="b"/>
              <a:pathLst>
                <a:path w="3724" h="2309" extrusionOk="0">
                  <a:moveTo>
                    <a:pt x="3240" y="2309"/>
                  </a:moveTo>
                  <a:cubicBezTo>
                    <a:pt x="3240" y="2309"/>
                    <a:pt x="3155" y="1426"/>
                    <a:pt x="1995" y="991"/>
                  </a:cubicBezTo>
                  <a:cubicBezTo>
                    <a:pt x="835" y="556"/>
                    <a:pt x="1" y="1064"/>
                    <a:pt x="1" y="1064"/>
                  </a:cubicBezTo>
                  <a:cubicBezTo>
                    <a:pt x="1" y="1064"/>
                    <a:pt x="109" y="0"/>
                    <a:pt x="1040" y="49"/>
                  </a:cubicBezTo>
                  <a:cubicBezTo>
                    <a:pt x="1959" y="97"/>
                    <a:pt x="2140" y="689"/>
                    <a:pt x="2140" y="689"/>
                  </a:cubicBezTo>
                  <a:cubicBezTo>
                    <a:pt x="2140" y="689"/>
                    <a:pt x="2648" y="169"/>
                    <a:pt x="3083" y="556"/>
                  </a:cubicBezTo>
                  <a:cubicBezTo>
                    <a:pt x="3445" y="870"/>
                    <a:pt x="3385" y="1511"/>
                    <a:pt x="3385" y="1511"/>
                  </a:cubicBezTo>
                  <a:cubicBezTo>
                    <a:pt x="3385" y="1511"/>
                    <a:pt x="3723" y="1559"/>
                    <a:pt x="3687" y="2103"/>
                  </a:cubicBezTo>
                  <a:cubicBezTo>
                    <a:pt x="3675" y="2164"/>
                    <a:pt x="3675" y="2224"/>
                    <a:pt x="3651" y="229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668;p77">
              <a:extLst>
                <a:ext uri="{FF2B5EF4-FFF2-40B4-BE49-F238E27FC236}">
                  <a16:creationId xmlns:a16="http://schemas.microsoft.com/office/drawing/2014/main" id="{BA420AE3-4832-40FE-B25F-0958304EE323}"/>
                </a:ext>
              </a:extLst>
            </p:cNvPr>
            <p:cNvSpPr/>
            <p:nvPr/>
          </p:nvSpPr>
          <p:spPr>
            <a:xfrm>
              <a:off x="2232300" y="4324094"/>
              <a:ext cx="49967" cy="136402"/>
            </a:xfrm>
            <a:custGeom>
              <a:avLst/>
              <a:gdLst/>
              <a:ahLst/>
              <a:cxnLst/>
              <a:rect l="l" t="t" r="r" b="b"/>
              <a:pathLst>
                <a:path w="1488" h="4062" extrusionOk="0">
                  <a:moveTo>
                    <a:pt x="49" y="1"/>
                  </a:moveTo>
                  <a:lnTo>
                    <a:pt x="0" y="49"/>
                  </a:lnTo>
                  <a:cubicBezTo>
                    <a:pt x="25" y="61"/>
                    <a:pt x="1415" y="1294"/>
                    <a:pt x="1427" y="4062"/>
                  </a:cubicBezTo>
                  <a:lnTo>
                    <a:pt x="1487" y="4062"/>
                  </a:lnTo>
                  <a:cubicBezTo>
                    <a:pt x="1475" y="1258"/>
                    <a:pt x="61" y="13"/>
                    <a:pt x="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669;p77">
              <a:extLst>
                <a:ext uri="{FF2B5EF4-FFF2-40B4-BE49-F238E27FC236}">
                  <a16:creationId xmlns:a16="http://schemas.microsoft.com/office/drawing/2014/main" id="{8BF7F14A-4C1B-41DD-8453-D7A2C4138B0A}"/>
                </a:ext>
              </a:extLst>
            </p:cNvPr>
            <p:cNvSpPr/>
            <p:nvPr/>
          </p:nvSpPr>
          <p:spPr>
            <a:xfrm>
              <a:off x="2213830" y="4310728"/>
              <a:ext cx="21323" cy="16085"/>
            </a:xfrm>
            <a:custGeom>
              <a:avLst/>
              <a:gdLst/>
              <a:ahLst/>
              <a:cxnLst/>
              <a:rect l="l" t="t" r="r" b="b"/>
              <a:pathLst>
                <a:path w="635" h="479" extrusionOk="0">
                  <a:moveTo>
                    <a:pt x="301" y="1"/>
                  </a:moveTo>
                  <a:cubicBezTo>
                    <a:pt x="131" y="1"/>
                    <a:pt x="1" y="238"/>
                    <a:pt x="176" y="374"/>
                  </a:cubicBezTo>
                  <a:cubicBezTo>
                    <a:pt x="282" y="442"/>
                    <a:pt x="410" y="478"/>
                    <a:pt x="538" y="478"/>
                  </a:cubicBezTo>
                  <a:cubicBezTo>
                    <a:pt x="570" y="478"/>
                    <a:pt x="603" y="476"/>
                    <a:pt x="635" y="471"/>
                  </a:cubicBezTo>
                  <a:cubicBezTo>
                    <a:pt x="623" y="314"/>
                    <a:pt x="538" y="157"/>
                    <a:pt x="430" y="48"/>
                  </a:cubicBezTo>
                  <a:cubicBezTo>
                    <a:pt x="387" y="15"/>
                    <a:pt x="343" y="1"/>
                    <a:pt x="3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670;p77">
              <a:extLst>
                <a:ext uri="{FF2B5EF4-FFF2-40B4-BE49-F238E27FC236}">
                  <a16:creationId xmlns:a16="http://schemas.microsoft.com/office/drawing/2014/main" id="{BC54C8A9-9F48-478B-8C9A-33CFFF8D2D73}"/>
                </a:ext>
              </a:extLst>
            </p:cNvPr>
            <p:cNvSpPr/>
            <p:nvPr/>
          </p:nvSpPr>
          <p:spPr>
            <a:xfrm>
              <a:off x="2218296" y="4330508"/>
              <a:ext cx="20920" cy="16387"/>
            </a:xfrm>
            <a:custGeom>
              <a:avLst/>
              <a:gdLst/>
              <a:ahLst/>
              <a:cxnLst/>
              <a:rect l="l" t="t" r="r" b="b"/>
              <a:pathLst>
                <a:path w="623" h="488" extrusionOk="0">
                  <a:moveTo>
                    <a:pt x="561" y="1"/>
                  </a:moveTo>
                  <a:cubicBezTo>
                    <a:pt x="415" y="1"/>
                    <a:pt x="280" y="39"/>
                    <a:pt x="164" y="124"/>
                  </a:cubicBezTo>
                  <a:cubicBezTo>
                    <a:pt x="0" y="268"/>
                    <a:pt x="134" y="488"/>
                    <a:pt x="299" y="488"/>
                  </a:cubicBezTo>
                  <a:cubicBezTo>
                    <a:pt x="342" y="488"/>
                    <a:pt x="387" y="473"/>
                    <a:pt x="429" y="438"/>
                  </a:cubicBezTo>
                  <a:cubicBezTo>
                    <a:pt x="538" y="317"/>
                    <a:pt x="599" y="160"/>
                    <a:pt x="623" y="3"/>
                  </a:cubicBezTo>
                  <a:cubicBezTo>
                    <a:pt x="602" y="1"/>
                    <a:pt x="581" y="1"/>
                    <a:pt x="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671;p77">
              <a:extLst>
                <a:ext uri="{FF2B5EF4-FFF2-40B4-BE49-F238E27FC236}">
                  <a16:creationId xmlns:a16="http://schemas.microsoft.com/office/drawing/2014/main" id="{2E5CC4AB-3DC8-4659-9001-3D964AD5C013}"/>
                </a:ext>
              </a:extLst>
            </p:cNvPr>
            <p:cNvSpPr/>
            <p:nvPr/>
          </p:nvSpPr>
          <p:spPr>
            <a:xfrm>
              <a:off x="2238781" y="4314993"/>
              <a:ext cx="21424" cy="15883"/>
            </a:xfrm>
            <a:custGeom>
              <a:avLst/>
              <a:gdLst/>
              <a:ahLst/>
              <a:cxnLst/>
              <a:rect l="l" t="t" r="r" b="b"/>
              <a:pathLst>
                <a:path w="638" h="473" extrusionOk="0">
                  <a:moveTo>
                    <a:pt x="339" y="0"/>
                  </a:moveTo>
                  <a:cubicBezTo>
                    <a:pt x="300" y="0"/>
                    <a:pt x="259" y="13"/>
                    <a:pt x="218" y="42"/>
                  </a:cubicBezTo>
                  <a:cubicBezTo>
                    <a:pt x="97" y="163"/>
                    <a:pt x="25" y="308"/>
                    <a:pt x="1" y="465"/>
                  </a:cubicBezTo>
                  <a:cubicBezTo>
                    <a:pt x="34" y="470"/>
                    <a:pt x="67" y="472"/>
                    <a:pt x="100" y="472"/>
                  </a:cubicBezTo>
                  <a:cubicBezTo>
                    <a:pt x="227" y="472"/>
                    <a:pt x="355" y="438"/>
                    <a:pt x="460" y="380"/>
                  </a:cubicBezTo>
                  <a:cubicBezTo>
                    <a:pt x="637" y="242"/>
                    <a:pt x="510" y="0"/>
                    <a:pt x="3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672;p77">
              <a:extLst>
                <a:ext uri="{FF2B5EF4-FFF2-40B4-BE49-F238E27FC236}">
                  <a16:creationId xmlns:a16="http://schemas.microsoft.com/office/drawing/2014/main" id="{4EA96A08-2F26-4C27-B068-C4554BA69883}"/>
                </a:ext>
              </a:extLst>
            </p:cNvPr>
            <p:cNvSpPr/>
            <p:nvPr/>
          </p:nvSpPr>
          <p:spPr>
            <a:xfrm>
              <a:off x="2231192" y="4348944"/>
              <a:ext cx="21827" cy="15514"/>
            </a:xfrm>
            <a:custGeom>
              <a:avLst/>
              <a:gdLst/>
              <a:ahLst/>
              <a:cxnLst/>
              <a:rect l="l" t="t" r="r" b="b"/>
              <a:pathLst>
                <a:path w="650" h="462" extrusionOk="0">
                  <a:moveTo>
                    <a:pt x="530" y="1"/>
                  </a:moveTo>
                  <a:cubicBezTo>
                    <a:pt x="410" y="1"/>
                    <a:pt x="287" y="28"/>
                    <a:pt x="178" y="82"/>
                  </a:cubicBezTo>
                  <a:cubicBezTo>
                    <a:pt x="0" y="211"/>
                    <a:pt x="114" y="461"/>
                    <a:pt x="287" y="461"/>
                  </a:cubicBezTo>
                  <a:cubicBezTo>
                    <a:pt x="325" y="461"/>
                    <a:pt x="367" y="449"/>
                    <a:pt x="408" y="421"/>
                  </a:cubicBezTo>
                  <a:cubicBezTo>
                    <a:pt x="529" y="312"/>
                    <a:pt x="614" y="167"/>
                    <a:pt x="650" y="10"/>
                  </a:cubicBezTo>
                  <a:cubicBezTo>
                    <a:pt x="611" y="4"/>
                    <a:pt x="571" y="1"/>
                    <a:pt x="5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673;p77">
              <a:extLst>
                <a:ext uri="{FF2B5EF4-FFF2-40B4-BE49-F238E27FC236}">
                  <a16:creationId xmlns:a16="http://schemas.microsoft.com/office/drawing/2014/main" id="{42A03A3C-A8FE-43A3-8A6E-15CC9E9F9080}"/>
                </a:ext>
              </a:extLst>
            </p:cNvPr>
            <p:cNvSpPr/>
            <p:nvPr/>
          </p:nvSpPr>
          <p:spPr>
            <a:xfrm>
              <a:off x="2252583" y="4334873"/>
              <a:ext cx="23607" cy="15514"/>
            </a:xfrm>
            <a:custGeom>
              <a:avLst/>
              <a:gdLst/>
              <a:ahLst/>
              <a:cxnLst/>
              <a:rect l="l" t="t" r="r" b="b"/>
              <a:pathLst>
                <a:path w="703" h="462" extrusionOk="0">
                  <a:moveTo>
                    <a:pt x="399" y="1"/>
                  </a:moveTo>
                  <a:cubicBezTo>
                    <a:pt x="361" y="1"/>
                    <a:pt x="320" y="13"/>
                    <a:pt x="279" y="42"/>
                  </a:cubicBezTo>
                  <a:cubicBezTo>
                    <a:pt x="146" y="139"/>
                    <a:pt x="49" y="284"/>
                    <a:pt x="1" y="441"/>
                  </a:cubicBezTo>
                  <a:cubicBezTo>
                    <a:pt x="60" y="455"/>
                    <a:pt x="120" y="461"/>
                    <a:pt x="181" y="461"/>
                  </a:cubicBezTo>
                  <a:cubicBezTo>
                    <a:pt x="281" y="461"/>
                    <a:pt x="381" y="443"/>
                    <a:pt x="472" y="405"/>
                  </a:cubicBezTo>
                  <a:cubicBezTo>
                    <a:pt x="703" y="294"/>
                    <a:pt x="584" y="1"/>
                    <a:pt x="3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674;p77">
              <a:extLst>
                <a:ext uri="{FF2B5EF4-FFF2-40B4-BE49-F238E27FC236}">
                  <a16:creationId xmlns:a16="http://schemas.microsoft.com/office/drawing/2014/main" id="{91B6608B-4FA9-4EFD-834F-82ECA5259258}"/>
                </a:ext>
              </a:extLst>
            </p:cNvPr>
            <p:cNvSpPr/>
            <p:nvPr/>
          </p:nvSpPr>
          <p:spPr>
            <a:xfrm>
              <a:off x="2281395" y="4273756"/>
              <a:ext cx="60511" cy="186738"/>
            </a:xfrm>
            <a:custGeom>
              <a:avLst/>
              <a:gdLst/>
              <a:ahLst/>
              <a:cxnLst/>
              <a:rect l="l" t="t" r="r" b="b"/>
              <a:pathLst>
                <a:path w="1802" h="5561" extrusionOk="0">
                  <a:moveTo>
                    <a:pt x="1741" y="1"/>
                  </a:moveTo>
                  <a:cubicBezTo>
                    <a:pt x="1729" y="13"/>
                    <a:pt x="1" y="1850"/>
                    <a:pt x="327" y="5561"/>
                  </a:cubicBezTo>
                  <a:lnTo>
                    <a:pt x="412" y="5561"/>
                  </a:lnTo>
                  <a:cubicBezTo>
                    <a:pt x="98" y="1886"/>
                    <a:pt x="1790" y="73"/>
                    <a:pt x="1802" y="61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675;p77">
              <a:extLst>
                <a:ext uri="{FF2B5EF4-FFF2-40B4-BE49-F238E27FC236}">
                  <a16:creationId xmlns:a16="http://schemas.microsoft.com/office/drawing/2014/main" id="{E61EE333-C7BD-47BD-A008-E0B0F8FCEF3C}"/>
                </a:ext>
              </a:extLst>
            </p:cNvPr>
            <p:cNvSpPr/>
            <p:nvPr/>
          </p:nvSpPr>
          <p:spPr>
            <a:xfrm>
              <a:off x="2338651" y="4254782"/>
              <a:ext cx="27233" cy="22667"/>
            </a:xfrm>
            <a:custGeom>
              <a:avLst/>
              <a:gdLst/>
              <a:ahLst/>
              <a:cxnLst/>
              <a:rect l="l" t="t" r="r" b="b"/>
              <a:pathLst>
                <a:path w="811" h="675" extrusionOk="0">
                  <a:moveTo>
                    <a:pt x="418" y="1"/>
                  </a:moveTo>
                  <a:cubicBezTo>
                    <a:pt x="356" y="1"/>
                    <a:pt x="290" y="25"/>
                    <a:pt x="230" y="82"/>
                  </a:cubicBezTo>
                  <a:cubicBezTo>
                    <a:pt x="85" y="239"/>
                    <a:pt x="12" y="457"/>
                    <a:pt x="0" y="675"/>
                  </a:cubicBezTo>
                  <a:cubicBezTo>
                    <a:pt x="218" y="675"/>
                    <a:pt x="435" y="602"/>
                    <a:pt x="604" y="469"/>
                  </a:cubicBezTo>
                  <a:cubicBezTo>
                    <a:pt x="810" y="282"/>
                    <a:pt x="63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676;p77">
              <a:extLst>
                <a:ext uri="{FF2B5EF4-FFF2-40B4-BE49-F238E27FC236}">
                  <a16:creationId xmlns:a16="http://schemas.microsoft.com/office/drawing/2014/main" id="{E7C171D5-49DC-440B-92F2-8B74FDB1A479}"/>
                </a:ext>
              </a:extLst>
            </p:cNvPr>
            <p:cNvSpPr/>
            <p:nvPr/>
          </p:nvSpPr>
          <p:spPr>
            <a:xfrm>
              <a:off x="2334185" y="4282285"/>
              <a:ext cx="29013" cy="20920"/>
            </a:xfrm>
            <a:custGeom>
              <a:avLst/>
              <a:gdLst/>
              <a:ahLst/>
              <a:cxnLst/>
              <a:rect l="l" t="t" r="r" b="b"/>
              <a:pathLst>
                <a:path w="864" h="623" extrusionOk="0">
                  <a:moveTo>
                    <a:pt x="147" y="1"/>
                  </a:moveTo>
                  <a:cubicBezTo>
                    <a:pt x="98" y="1"/>
                    <a:pt x="49" y="5"/>
                    <a:pt x="0" y="13"/>
                  </a:cubicBezTo>
                  <a:cubicBezTo>
                    <a:pt x="36" y="230"/>
                    <a:pt x="145" y="424"/>
                    <a:pt x="302" y="569"/>
                  </a:cubicBezTo>
                  <a:cubicBezTo>
                    <a:pt x="355" y="606"/>
                    <a:pt x="410" y="622"/>
                    <a:pt x="461" y="622"/>
                  </a:cubicBezTo>
                  <a:cubicBezTo>
                    <a:pt x="691" y="622"/>
                    <a:pt x="864" y="299"/>
                    <a:pt x="617" y="121"/>
                  </a:cubicBezTo>
                  <a:cubicBezTo>
                    <a:pt x="476" y="47"/>
                    <a:pt x="314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677;p77">
              <a:extLst>
                <a:ext uri="{FF2B5EF4-FFF2-40B4-BE49-F238E27FC236}">
                  <a16:creationId xmlns:a16="http://schemas.microsoft.com/office/drawing/2014/main" id="{9E888B6A-61B5-407D-9E78-5977206222CC}"/>
                </a:ext>
              </a:extLst>
            </p:cNvPr>
            <p:cNvSpPr/>
            <p:nvPr/>
          </p:nvSpPr>
          <p:spPr>
            <a:xfrm>
              <a:off x="2304667" y="4263715"/>
              <a:ext cx="29953" cy="20215"/>
            </a:xfrm>
            <a:custGeom>
              <a:avLst/>
              <a:gdLst/>
              <a:ahLst/>
              <a:cxnLst/>
              <a:rect l="l" t="t" r="r" b="b"/>
              <a:pathLst>
                <a:path w="892" h="602" extrusionOk="0">
                  <a:moveTo>
                    <a:pt x="395" y="0"/>
                  </a:moveTo>
                  <a:cubicBezTo>
                    <a:pt x="159" y="0"/>
                    <a:pt x="0" y="354"/>
                    <a:pt x="263" y="505"/>
                  </a:cubicBezTo>
                  <a:cubicBezTo>
                    <a:pt x="392" y="570"/>
                    <a:pt x="537" y="602"/>
                    <a:pt x="680" y="602"/>
                  </a:cubicBezTo>
                  <a:cubicBezTo>
                    <a:pt x="752" y="602"/>
                    <a:pt x="823" y="594"/>
                    <a:pt x="891" y="578"/>
                  </a:cubicBezTo>
                  <a:cubicBezTo>
                    <a:pt x="891" y="578"/>
                    <a:pt x="795" y="191"/>
                    <a:pt x="541" y="46"/>
                  </a:cubicBezTo>
                  <a:cubicBezTo>
                    <a:pt x="491" y="14"/>
                    <a:pt x="441" y="0"/>
                    <a:pt x="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678;p77">
              <a:extLst>
                <a:ext uri="{FF2B5EF4-FFF2-40B4-BE49-F238E27FC236}">
                  <a16:creationId xmlns:a16="http://schemas.microsoft.com/office/drawing/2014/main" id="{520F4FC5-66AB-474B-AA39-C45C3F1C7713}"/>
                </a:ext>
              </a:extLst>
            </p:cNvPr>
            <p:cNvSpPr/>
            <p:nvPr/>
          </p:nvSpPr>
          <p:spPr>
            <a:xfrm>
              <a:off x="2317931" y="4308210"/>
              <a:ext cx="30121" cy="19980"/>
            </a:xfrm>
            <a:custGeom>
              <a:avLst/>
              <a:gdLst/>
              <a:ahLst/>
              <a:cxnLst/>
              <a:rect l="l" t="t" r="r" b="b"/>
              <a:pathLst>
                <a:path w="897" h="595" extrusionOk="0">
                  <a:moveTo>
                    <a:pt x="262" y="1"/>
                  </a:moveTo>
                  <a:cubicBezTo>
                    <a:pt x="174" y="1"/>
                    <a:pt x="86" y="13"/>
                    <a:pt x="1" y="38"/>
                  </a:cubicBezTo>
                  <a:cubicBezTo>
                    <a:pt x="61" y="244"/>
                    <a:pt x="194" y="425"/>
                    <a:pt x="363" y="558"/>
                  </a:cubicBezTo>
                  <a:cubicBezTo>
                    <a:pt x="412" y="583"/>
                    <a:pt x="458" y="594"/>
                    <a:pt x="502" y="594"/>
                  </a:cubicBezTo>
                  <a:cubicBezTo>
                    <a:pt x="752" y="594"/>
                    <a:pt x="897" y="229"/>
                    <a:pt x="629" y="75"/>
                  </a:cubicBezTo>
                  <a:cubicBezTo>
                    <a:pt x="509" y="25"/>
                    <a:pt x="385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679;p77">
              <a:extLst>
                <a:ext uri="{FF2B5EF4-FFF2-40B4-BE49-F238E27FC236}">
                  <a16:creationId xmlns:a16="http://schemas.microsoft.com/office/drawing/2014/main" id="{2409893B-4753-404B-ACD6-C0CC448A759C}"/>
                </a:ext>
              </a:extLst>
            </p:cNvPr>
            <p:cNvSpPr/>
            <p:nvPr/>
          </p:nvSpPr>
          <p:spPr>
            <a:xfrm>
              <a:off x="2288212" y="4292561"/>
              <a:ext cx="30155" cy="19174"/>
            </a:xfrm>
            <a:custGeom>
              <a:avLst/>
              <a:gdLst/>
              <a:ahLst/>
              <a:cxnLst/>
              <a:rect l="l" t="t" r="r" b="b"/>
              <a:pathLst>
                <a:path w="898" h="571" extrusionOk="0">
                  <a:moveTo>
                    <a:pt x="384" y="1"/>
                  </a:moveTo>
                  <a:cubicBezTo>
                    <a:pt x="132" y="1"/>
                    <a:pt x="0" y="377"/>
                    <a:pt x="257" y="516"/>
                  </a:cubicBezTo>
                  <a:cubicBezTo>
                    <a:pt x="360" y="553"/>
                    <a:pt x="469" y="571"/>
                    <a:pt x="578" y="571"/>
                  </a:cubicBezTo>
                  <a:cubicBezTo>
                    <a:pt x="686" y="571"/>
                    <a:pt x="795" y="553"/>
                    <a:pt x="898" y="516"/>
                  </a:cubicBezTo>
                  <a:cubicBezTo>
                    <a:pt x="813" y="311"/>
                    <a:pt x="680" y="142"/>
                    <a:pt x="487" y="21"/>
                  </a:cubicBezTo>
                  <a:cubicBezTo>
                    <a:pt x="451" y="7"/>
                    <a:pt x="417" y="1"/>
                    <a:pt x="3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680;p77">
              <a:extLst>
                <a:ext uri="{FF2B5EF4-FFF2-40B4-BE49-F238E27FC236}">
                  <a16:creationId xmlns:a16="http://schemas.microsoft.com/office/drawing/2014/main" id="{BF9CB529-C148-4801-96EE-6C47630A71C8}"/>
                </a:ext>
              </a:extLst>
            </p:cNvPr>
            <p:cNvSpPr/>
            <p:nvPr/>
          </p:nvSpPr>
          <p:spPr>
            <a:xfrm>
              <a:off x="2305775" y="4337392"/>
              <a:ext cx="31129" cy="19275"/>
            </a:xfrm>
            <a:custGeom>
              <a:avLst/>
              <a:gdLst/>
              <a:ahLst/>
              <a:cxnLst/>
              <a:rect l="l" t="t" r="r" b="b"/>
              <a:pathLst>
                <a:path w="927" h="574" extrusionOk="0">
                  <a:moveTo>
                    <a:pt x="365" y="1"/>
                  </a:moveTo>
                  <a:cubicBezTo>
                    <a:pt x="241" y="1"/>
                    <a:pt x="117" y="23"/>
                    <a:pt x="0" y="64"/>
                  </a:cubicBezTo>
                  <a:cubicBezTo>
                    <a:pt x="85" y="269"/>
                    <a:pt x="230" y="439"/>
                    <a:pt x="423" y="547"/>
                  </a:cubicBezTo>
                  <a:cubicBezTo>
                    <a:pt x="463" y="565"/>
                    <a:pt x="502" y="573"/>
                    <a:pt x="538" y="573"/>
                  </a:cubicBezTo>
                  <a:cubicBezTo>
                    <a:pt x="795" y="573"/>
                    <a:pt x="927" y="167"/>
                    <a:pt x="641" y="40"/>
                  </a:cubicBezTo>
                  <a:cubicBezTo>
                    <a:pt x="552" y="14"/>
                    <a:pt x="45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681;p77">
              <a:extLst>
                <a:ext uri="{FF2B5EF4-FFF2-40B4-BE49-F238E27FC236}">
                  <a16:creationId xmlns:a16="http://schemas.microsoft.com/office/drawing/2014/main" id="{F30D82B4-53A4-422E-AEA9-5EA1A1EA192D}"/>
                </a:ext>
              </a:extLst>
            </p:cNvPr>
            <p:cNvSpPr/>
            <p:nvPr/>
          </p:nvSpPr>
          <p:spPr>
            <a:xfrm>
              <a:off x="2274881" y="4323892"/>
              <a:ext cx="31733" cy="18805"/>
            </a:xfrm>
            <a:custGeom>
              <a:avLst/>
              <a:gdLst/>
              <a:ahLst/>
              <a:cxnLst/>
              <a:rect l="l" t="t" r="r" b="b"/>
              <a:pathLst>
                <a:path w="945" h="560" extrusionOk="0">
                  <a:moveTo>
                    <a:pt x="384" y="0"/>
                  </a:moveTo>
                  <a:cubicBezTo>
                    <a:pt x="114" y="0"/>
                    <a:pt x="1" y="418"/>
                    <a:pt x="304" y="526"/>
                  </a:cubicBezTo>
                  <a:cubicBezTo>
                    <a:pt x="383" y="548"/>
                    <a:pt x="463" y="559"/>
                    <a:pt x="542" y="559"/>
                  </a:cubicBezTo>
                  <a:cubicBezTo>
                    <a:pt x="679" y="559"/>
                    <a:pt x="814" y="527"/>
                    <a:pt x="944" y="466"/>
                  </a:cubicBezTo>
                  <a:cubicBezTo>
                    <a:pt x="848" y="272"/>
                    <a:pt x="690" y="115"/>
                    <a:pt x="485" y="19"/>
                  </a:cubicBezTo>
                  <a:cubicBezTo>
                    <a:pt x="449" y="6"/>
                    <a:pt x="416" y="0"/>
                    <a:pt x="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682;p77">
              <a:extLst>
                <a:ext uri="{FF2B5EF4-FFF2-40B4-BE49-F238E27FC236}">
                  <a16:creationId xmlns:a16="http://schemas.microsoft.com/office/drawing/2014/main" id="{72E272BE-327B-476E-896C-243393E9E6C1}"/>
                </a:ext>
              </a:extLst>
            </p:cNvPr>
            <p:cNvSpPr/>
            <p:nvPr/>
          </p:nvSpPr>
          <p:spPr>
            <a:xfrm>
              <a:off x="2297649" y="4364290"/>
              <a:ext cx="31935" cy="18268"/>
            </a:xfrm>
            <a:custGeom>
              <a:avLst/>
              <a:gdLst/>
              <a:ahLst/>
              <a:cxnLst/>
              <a:rect l="l" t="t" r="r" b="b"/>
              <a:pathLst>
                <a:path w="951" h="544" extrusionOk="0">
                  <a:moveTo>
                    <a:pt x="485" y="0"/>
                  </a:moveTo>
                  <a:cubicBezTo>
                    <a:pt x="316" y="0"/>
                    <a:pt x="151" y="48"/>
                    <a:pt x="0" y="133"/>
                  </a:cubicBezTo>
                  <a:cubicBezTo>
                    <a:pt x="121" y="314"/>
                    <a:pt x="290" y="459"/>
                    <a:pt x="496" y="532"/>
                  </a:cubicBezTo>
                  <a:cubicBezTo>
                    <a:pt x="525" y="540"/>
                    <a:pt x="552" y="544"/>
                    <a:pt x="578" y="544"/>
                  </a:cubicBezTo>
                  <a:cubicBezTo>
                    <a:pt x="865" y="544"/>
                    <a:pt x="950" y="90"/>
                    <a:pt x="629" y="12"/>
                  </a:cubicBezTo>
                  <a:cubicBezTo>
                    <a:pt x="581" y="4"/>
                    <a:pt x="533" y="0"/>
                    <a:pt x="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683;p77">
              <a:extLst>
                <a:ext uri="{FF2B5EF4-FFF2-40B4-BE49-F238E27FC236}">
                  <a16:creationId xmlns:a16="http://schemas.microsoft.com/office/drawing/2014/main" id="{BC8C07B1-23CE-423E-9093-78D027375586}"/>
                </a:ext>
              </a:extLst>
            </p:cNvPr>
            <p:cNvSpPr/>
            <p:nvPr/>
          </p:nvSpPr>
          <p:spPr>
            <a:xfrm>
              <a:off x="2266351" y="4356331"/>
              <a:ext cx="32136" cy="18167"/>
            </a:xfrm>
            <a:custGeom>
              <a:avLst/>
              <a:gdLst/>
              <a:ahLst/>
              <a:cxnLst/>
              <a:rect l="l" t="t" r="r" b="b"/>
              <a:pathLst>
                <a:path w="957" h="541" extrusionOk="0">
                  <a:moveTo>
                    <a:pt x="372" y="1"/>
                  </a:moveTo>
                  <a:cubicBezTo>
                    <a:pt x="64" y="1"/>
                    <a:pt x="0" y="483"/>
                    <a:pt x="340" y="539"/>
                  </a:cubicBezTo>
                  <a:cubicBezTo>
                    <a:pt x="358" y="540"/>
                    <a:pt x="377" y="541"/>
                    <a:pt x="395" y="541"/>
                  </a:cubicBezTo>
                  <a:cubicBezTo>
                    <a:pt x="594" y="541"/>
                    <a:pt x="790" y="481"/>
                    <a:pt x="957" y="370"/>
                  </a:cubicBezTo>
                  <a:cubicBezTo>
                    <a:pt x="824" y="189"/>
                    <a:pt x="642" y="68"/>
                    <a:pt x="437" y="7"/>
                  </a:cubicBezTo>
                  <a:cubicBezTo>
                    <a:pt x="414" y="3"/>
                    <a:pt x="393" y="1"/>
                    <a:pt x="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684;p77">
              <a:extLst>
                <a:ext uri="{FF2B5EF4-FFF2-40B4-BE49-F238E27FC236}">
                  <a16:creationId xmlns:a16="http://schemas.microsoft.com/office/drawing/2014/main" id="{1E3E528C-85C1-4242-9682-D34413D4D7F4}"/>
                </a:ext>
              </a:extLst>
            </p:cNvPr>
            <p:cNvSpPr/>
            <p:nvPr/>
          </p:nvSpPr>
          <p:spPr>
            <a:xfrm>
              <a:off x="2293585" y="4392633"/>
              <a:ext cx="32875" cy="18637"/>
            </a:xfrm>
            <a:custGeom>
              <a:avLst/>
              <a:gdLst/>
              <a:ahLst/>
              <a:cxnLst/>
              <a:rect l="l" t="t" r="r" b="b"/>
              <a:pathLst>
                <a:path w="979" h="555" extrusionOk="0">
                  <a:moveTo>
                    <a:pt x="560" y="1"/>
                  </a:moveTo>
                  <a:cubicBezTo>
                    <a:pt x="353" y="1"/>
                    <a:pt x="167" y="62"/>
                    <a:pt x="1" y="184"/>
                  </a:cubicBezTo>
                  <a:cubicBezTo>
                    <a:pt x="133" y="353"/>
                    <a:pt x="315" y="486"/>
                    <a:pt x="532" y="546"/>
                  </a:cubicBezTo>
                  <a:cubicBezTo>
                    <a:pt x="557" y="552"/>
                    <a:pt x="580" y="554"/>
                    <a:pt x="602" y="554"/>
                  </a:cubicBezTo>
                  <a:cubicBezTo>
                    <a:pt x="918" y="554"/>
                    <a:pt x="978" y="25"/>
                    <a:pt x="617" y="2"/>
                  </a:cubicBezTo>
                  <a:cubicBezTo>
                    <a:pt x="598" y="1"/>
                    <a:pt x="579" y="1"/>
                    <a:pt x="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685;p77">
              <a:extLst>
                <a:ext uri="{FF2B5EF4-FFF2-40B4-BE49-F238E27FC236}">
                  <a16:creationId xmlns:a16="http://schemas.microsoft.com/office/drawing/2014/main" id="{77E6A64E-5230-46D8-B58E-F89C7B91D7E1}"/>
                </a:ext>
              </a:extLst>
            </p:cNvPr>
            <p:cNvSpPr/>
            <p:nvPr/>
          </p:nvSpPr>
          <p:spPr>
            <a:xfrm>
              <a:off x="2262590" y="4388200"/>
              <a:ext cx="31834" cy="18335"/>
            </a:xfrm>
            <a:custGeom>
              <a:avLst/>
              <a:gdLst/>
              <a:ahLst/>
              <a:cxnLst/>
              <a:rect l="l" t="t" r="r" b="b"/>
              <a:pathLst>
                <a:path w="948" h="546" extrusionOk="0">
                  <a:moveTo>
                    <a:pt x="368" y="0"/>
                  </a:moveTo>
                  <a:cubicBezTo>
                    <a:pt x="28" y="0"/>
                    <a:pt x="1" y="510"/>
                    <a:pt x="355" y="545"/>
                  </a:cubicBezTo>
                  <a:cubicBezTo>
                    <a:pt x="573" y="533"/>
                    <a:pt x="778" y="461"/>
                    <a:pt x="948" y="316"/>
                  </a:cubicBezTo>
                  <a:cubicBezTo>
                    <a:pt x="948" y="316"/>
                    <a:pt x="682" y="13"/>
                    <a:pt x="392" y="1"/>
                  </a:cubicBezTo>
                  <a:cubicBezTo>
                    <a:pt x="384" y="1"/>
                    <a:pt x="376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686;p77">
              <a:extLst>
                <a:ext uri="{FF2B5EF4-FFF2-40B4-BE49-F238E27FC236}">
                  <a16:creationId xmlns:a16="http://schemas.microsoft.com/office/drawing/2014/main" id="{36B58292-DFC7-45EF-980F-F59B1B022886}"/>
                </a:ext>
              </a:extLst>
            </p:cNvPr>
            <p:cNvSpPr/>
            <p:nvPr/>
          </p:nvSpPr>
          <p:spPr>
            <a:xfrm>
              <a:off x="2292376" y="4429169"/>
              <a:ext cx="31397" cy="17965"/>
            </a:xfrm>
            <a:custGeom>
              <a:avLst/>
              <a:gdLst/>
              <a:ahLst/>
              <a:cxnLst/>
              <a:rect l="l" t="t" r="r" b="b"/>
              <a:pathLst>
                <a:path w="935" h="535" extrusionOk="0">
                  <a:moveTo>
                    <a:pt x="550" y="1"/>
                  </a:moveTo>
                  <a:cubicBezTo>
                    <a:pt x="353" y="1"/>
                    <a:pt x="166" y="61"/>
                    <a:pt x="0" y="183"/>
                  </a:cubicBezTo>
                  <a:cubicBezTo>
                    <a:pt x="133" y="353"/>
                    <a:pt x="315" y="473"/>
                    <a:pt x="532" y="534"/>
                  </a:cubicBezTo>
                  <a:cubicBezTo>
                    <a:pt x="540" y="534"/>
                    <a:pt x="548" y="535"/>
                    <a:pt x="556" y="535"/>
                  </a:cubicBezTo>
                  <a:cubicBezTo>
                    <a:pt x="874" y="535"/>
                    <a:pt x="935" y="73"/>
                    <a:pt x="605" y="2"/>
                  </a:cubicBezTo>
                  <a:cubicBezTo>
                    <a:pt x="586" y="1"/>
                    <a:pt x="568" y="1"/>
                    <a:pt x="5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687;p77">
              <a:extLst>
                <a:ext uri="{FF2B5EF4-FFF2-40B4-BE49-F238E27FC236}">
                  <a16:creationId xmlns:a16="http://schemas.microsoft.com/office/drawing/2014/main" id="{1AAF817C-9DDA-4487-8606-6D8C6F43586D}"/>
                </a:ext>
              </a:extLst>
            </p:cNvPr>
            <p:cNvSpPr/>
            <p:nvPr/>
          </p:nvSpPr>
          <p:spPr>
            <a:xfrm>
              <a:off x="2261112" y="4424702"/>
              <a:ext cx="31700" cy="17932"/>
            </a:xfrm>
            <a:custGeom>
              <a:avLst/>
              <a:gdLst/>
              <a:ahLst/>
              <a:cxnLst/>
              <a:rect l="l" t="t" r="r" b="b"/>
              <a:pathLst>
                <a:path w="944" h="534" extrusionOk="0">
                  <a:moveTo>
                    <a:pt x="365" y="0"/>
                  </a:moveTo>
                  <a:cubicBezTo>
                    <a:pt x="34" y="0"/>
                    <a:pt x="0" y="511"/>
                    <a:pt x="351" y="534"/>
                  </a:cubicBezTo>
                  <a:cubicBezTo>
                    <a:pt x="569" y="534"/>
                    <a:pt x="786" y="449"/>
                    <a:pt x="943" y="316"/>
                  </a:cubicBezTo>
                  <a:cubicBezTo>
                    <a:pt x="943" y="316"/>
                    <a:pt x="690" y="14"/>
                    <a:pt x="399" y="2"/>
                  </a:cubicBezTo>
                  <a:cubicBezTo>
                    <a:pt x="388" y="1"/>
                    <a:pt x="376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688;p77">
              <a:extLst>
                <a:ext uri="{FF2B5EF4-FFF2-40B4-BE49-F238E27FC236}">
                  <a16:creationId xmlns:a16="http://schemas.microsoft.com/office/drawing/2014/main" id="{F71A436A-3C58-4722-932D-6BAC03195778}"/>
                </a:ext>
              </a:extLst>
            </p:cNvPr>
            <p:cNvSpPr/>
            <p:nvPr/>
          </p:nvSpPr>
          <p:spPr>
            <a:xfrm>
              <a:off x="2292667" y="4314062"/>
              <a:ext cx="184690" cy="147349"/>
            </a:xfrm>
            <a:custGeom>
              <a:avLst/>
              <a:gdLst/>
              <a:ahLst/>
              <a:cxnLst/>
              <a:rect l="l" t="t" r="r" b="b"/>
              <a:pathLst>
                <a:path w="5500" h="4388" extrusionOk="0">
                  <a:moveTo>
                    <a:pt x="508" y="4388"/>
                  </a:moveTo>
                  <a:cubicBezTo>
                    <a:pt x="508" y="4388"/>
                    <a:pt x="0" y="2744"/>
                    <a:pt x="1052" y="2490"/>
                  </a:cubicBezTo>
                  <a:cubicBezTo>
                    <a:pt x="1052" y="2490"/>
                    <a:pt x="1112" y="302"/>
                    <a:pt x="2671" y="858"/>
                  </a:cubicBezTo>
                  <a:cubicBezTo>
                    <a:pt x="2671" y="858"/>
                    <a:pt x="2901" y="0"/>
                    <a:pt x="3807" y="37"/>
                  </a:cubicBezTo>
                  <a:cubicBezTo>
                    <a:pt x="4714" y="73"/>
                    <a:pt x="4678" y="943"/>
                    <a:pt x="4678" y="943"/>
                  </a:cubicBezTo>
                  <a:cubicBezTo>
                    <a:pt x="4678" y="943"/>
                    <a:pt x="5500" y="1076"/>
                    <a:pt x="5500" y="1765"/>
                  </a:cubicBezTo>
                  <a:cubicBezTo>
                    <a:pt x="5500" y="1765"/>
                    <a:pt x="1438" y="617"/>
                    <a:pt x="1088" y="43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689;p77">
              <a:extLst>
                <a:ext uri="{FF2B5EF4-FFF2-40B4-BE49-F238E27FC236}">
                  <a16:creationId xmlns:a16="http://schemas.microsoft.com/office/drawing/2014/main" id="{D5FFC687-D602-4F2A-A50C-35089DFDC22A}"/>
                </a:ext>
              </a:extLst>
            </p:cNvPr>
            <p:cNvSpPr/>
            <p:nvPr/>
          </p:nvSpPr>
          <p:spPr>
            <a:xfrm>
              <a:off x="2226625" y="4460466"/>
              <a:ext cx="124615" cy="111654"/>
            </a:xfrm>
            <a:custGeom>
              <a:avLst/>
              <a:gdLst/>
              <a:ahLst/>
              <a:cxnLst/>
              <a:rect l="l" t="t" r="r" b="b"/>
              <a:pathLst>
                <a:path w="3711" h="3325" fill="none" extrusionOk="0">
                  <a:moveTo>
                    <a:pt x="49" y="363"/>
                  </a:moveTo>
                  <a:lnTo>
                    <a:pt x="810" y="3216"/>
                  </a:lnTo>
                  <a:cubicBezTo>
                    <a:pt x="822" y="3276"/>
                    <a:pt x="883" y="3313"/>
                    <a:pt x="955" y="3325"/>
                  </a:cubicBezTo>
                  <a:lnTo>
                    <a:pt x="2768" y="3325"/>
                  </a:lnTo>
                  <a:cubicBezTo>
                    <a:pt x="2841" y="3313"/>
                    <a:pt x="2889" y="3276"/>
                    <a:pt x="2913" y="3216"/>
                  </a:cubicBezTo>
                  <a:lnTo>
                    <a:pt x="3662" y="363"/>
                  </a:lnTo>
                  <a:cubicBezTo>
                    <a:pt x="3711" y="182"/>
                    <a:pt x="3578" y="1"/>
                    <a:pt x="3397" y="1"/>
                  </a:cubicBezTo>
                  <a:lnTo>
                    <a:pt x="327" y="1"/>
                  </a:lnTo>
                  <a:cubicBezTo>
                    <a:pt x="145" y="1"/>
                    <a:pt x="0" y="182"/>
                    <a:pt x="49" y="363"/>
                  </a:cubicBezTo>
                  <a:close/>
                </a:path>
              </a:pathLst>
            </a:custGeom>
            <a:solidFill>
              <a:schemeClr val="accent2"/>
            </a:solidFill>
            <a:ln w="2125" cap="flat" cmpd="sng">
              <a:solidFill>
                <a:schemeClr val="accent2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690;p77">
              <a:extLst>
                <a:ext uri="{FF2B5EF4-FFF2-40B4-BE49-F238E27FC236}">
                  <a16:creationId xmlns:a16="http://schemas.microsoft.com/office/drawing/2014/main" id="{EBCDED8D-B7EC-4FCE-A52E-1ABE5E40E261}"/>
                </a:ext>
              </a:extLst>
            </p:cNvPr>
            <p:cNvSpPr/>
            <p:nvPr/>
          </p:nvSpPr>
          <p:spPr>
            <a:xfrm>
              <a:off x="2307790" y="4472253"/>
              <a:ext cx="17092" cy="90129"/>
            </a:xfrm>
            <a:custGeom>
              <a:avLst/>
              <a:gdLst/>
              <a:ahLst/>
              <a:cxnLst/>
              <a:rect l="l" t="t" r="r" b="b"/>
              <a:pathLst>
                <a:path w="509" h="2684" fill="none" extrusionOk="0">
                  <a:moveTo>
                    <a:pt x="508" y="0"/>
                  </a:moveTo>
                  <a:lnTo>
                    <a:pt x="1" y="2684"/>
                  </a:lnTo>
                </a:path>
              </a:pathLst>
            </a:custGeom>
            <a:noFill/>
            <a:ln w="2125" cap="rnd" cmpd="sng">
              <a:solidFill>
                <a:schemeClr val="accent4"/>
              </a:solidFill>
              <a:prstDash val="solid"/>
              <a:miter lim="120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387889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DFE03A-EE5A-476C-B94B-C28A4D49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031" y="1907052"/>
            <a:ext cx="4653491" cy="3559684"/>
          </a:xfrm>
        </p:spPr>
        <p:txBody>
          <a:bodyPr/>
          <a:lstStyle/>
          <a:p>
            <a:r>
              <a:rPr lang="en" sz="5400" dirty="0"/>
              <a:t>Why Test Automation in CI/CD</a:t>
            </a:r>
            <a:endParaRPr lang="en-US" dirty="0"/>
          </a:p>
        </p:txBody>
      </p:sp>
      <p:sp>
        <p:nvSpPr>
          <p:cNvPr id="5" name="Google Shape;55;p13">
            <a:extLst>
              <a:ext uri="{FF2B5EF4-FFF2-40B4-BE49-F238E27FC236}">
                <a16:creationId xmlns:a16="http://schemas.microsoft.com/office/drawing/2014/main" id="{E9CF6308-FD37-40C4-9849-573081B4F6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265470" y="1054243"/>
            <a:ext cx="6538452" cy="53636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609585" indent="-431789" algn="l">
              <a:buSzPts val="15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D6E71"/>
                </a:solidFill>
                <a:highlight>
                  <a:srgbClr val="FFFFFF"/>
                </a:highlight>
              </a:rPr>
              <a:t>Presently we are in the age of DevOps, that integrates every step of the life-cycle of software development, bringing all the operations together, collaboratively, without any organizational silos.</a:t>
            </a:r>
          </a:p>
          <a:p>
            <a:pPr marL="952485" algn="l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6D6E71"/>
              </a:solidFill>
              <a:highlight>
                <a:srgbClr val="FFFFFF"/>
              </a:highlight>
            </a:endParaRPr>
          </a:p>
          <a:p>
            <a:pPr marL="609585" indent="-431789" algn="l">
              <a:buClr>
                <a:srgbClr val="6D6E71"/>
              </a:buClr>
              <a:buSzPts val="15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D6E71"/>
                </a:solidFill>
                <a:highlight>
                  <a:srgbClr val="FFFFFF"/>
                </a:highlight>
              </a:rPr>
              <a:t>Automation thrives on a CI/CD pipeline, which justifies the quick deliveries and feedback loops. However, test automation and continuous testing (CT) are critical to achieving truly effective CI/CD</a:t>
            </a:r>
            <a:r>
              <a:rPr lang="en" sz="2000" dirty="0">
                <a:solidFill>
                  <a:srgbClr val="6D6E71"/>
                </a:solidFill>
                <a:highlight>
                  <a:srgbClr val="FFFFFF"/>
                </a:highlight>
              </a:rPr>
              <a:t>. </a:t>
            </a:r>
            <a:endParaRPr sz="2000" dirty="0">
              <a:solidFill>
                <a:srgbClr val="6D6E71"/>
              </a:solidFill>
              <a:highlight>
                <a:srgbClr val="FFFFFF"/>
              </a:highlight>
            </a:endParaRPr>
          </a:p>
          <a:p>
            <a:pPr marL="952485" algn="l">
              <a:buFont typeface="Wingdings" panose="05000000000000000000" pitchFamily="2" charset="2"/>
              <a:buChar char="Ø"/>
            </a:pPr>
            <a:endParaRPr sz="2000" dirty="0">
              <a:solidFill>
                <a:srgbClr val="6D6E71"/>
              </a:solidFill>
              <a:highlight>
                <a:srgbClr val="FFFFFF"/>
              </a:highlight>
            </a:endParaRPr>
          </a:p>
          <a:p>
            <a:pPr marL="609585" indent="-431789" algn="l">
              <a:buClr>
                <a:srgbClr val="6D6E71"/>
              </a:buClr>
              <a:buSzPts val="1500"/>
              <a:buFont typeface="Wingdings" panose="05000000000000000000" pitchFamily="2" charset="2"/>
              <a:buChar char="Ø"/>
            </a:pPr>
            <a:r>
              <a:rPr lang="en" sz="2000" dirty="0">
                <a:solidFill>
                  <a:srgbClr val="6D6E71"/>
                </a:solidFill>
                <a:highlight>
                  <a:srgbClr val="FFFFFF"/>
                </a:highlight>
              </a:rPr>
              <a:t>Although Continuous Integration and Continuous Delivery are essential for product releases to be accelerated, </a:t>
            </a:r>
            <a:r>
              <a:rPr lang="en" sz="2000" b="1" i="1" dirty="0">
                <a:solidFill>
                  <a:srgbClr val="6D6E71"/>
                </a:solidFill>
                <a:highlight>
                  <a:srgbClr val="FFFFFF"/>
                </a:highlight>
              </a:rPr>
              <a:t>Continuous Testing is what brings in quality to these accelerated releases.</a:t>
            </a:r>
            <a:endParaRPr sz="2000" b="1" i="1" dirty="0">
              <a:solidFill>
                <a:srgbClr val="6D6E71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937360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vestor Social Media by Slidesgo">
  <a:themeElements>
    <a:clrScheme name="Simple Light">
      <a:dk1>
        <a:srgbClr val="07105C"/>
      </a:dk1>
      <a:lt1>
        <a:srgbClr val="FFFFFF"/>
      </a:lt1>
      <a:dk2>
        <a:srgbClr val="FDE571"/>
      </a:dk2>
      <a:lt2>
        <a:srgbClr val="8FCEF9"/>
      </a:lt2>
      <a:accent1>
        <a:srgbClr val="07105C"/>
      </a:accent1>
      <a:accent2>
        <a:srgbClr val="5664E1"/>
      </a:accent2>
      <a:accent3>
        <a:srgbClr val="1226DB"/>
      </a:accent3>
      <a:accent4>
        <a:srgbClr val="23295C"/>
      </a:accent4>
      <a:accent5>
        <a:srgbClr val="0E1DA8"/>
      </a:accent5>
      <a:accent6>
        <a:srgbClr val="FFB127"/>
      </a:accent6>
      <a:hlink>
        <a:srgbClr val="E1D4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/B Testing Infographics by Slidesgo">
  <a:themeElements>
    <a:clrScheme name="Simple Light">
      <a:dk1>
        <a:srgbClr val="000000"/>
      </a:dk1>
      <a:lt1>
        <a:srgbClr val="FFFFFF"/>
      </a:lt1>
      <a:dk2>
        <a:srgbClr val="2E323C"/>
      </a:dk2>
      <a:lt2>
        <a:srgbClr val="EEEEED"/>
      </a:lt2>
      <a:accent1>
        <a:srgbClr val="2EC5FF"/>
      </a:accent1>
      <a:accent2>
        <a:srgbClr val="38B4FE"/>
      </a:accent2>
      <a:accent3>
        <a:srgbClr val="42A4FC"/>
      </a:accent3>
      <a:accent4>
        <a:srgbClr val="4B93FB"/>
      </a:accent4>
      <a:accent5>
        <a:srgbClr val="5583F9"/>
      </a:accent5>
      <a:accent6>
        <a:srgbClr val="5F72F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434</Words>
  <Application>Microsoft Office PowerPoint</Application>
  <PresentationFormat>Widescreen</PresentationFormat>
  <Paragraphs>92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Cutive Mono</vt:lpstr>
      <vt:lpstr>Proxima Nova</vt:lpstr>
      <vt:lpstr>Roboto Slab</vt:lpstr>
      <vt:lpstr>Ubuntu</vt:lpstr>
      <vt:lpstr>Arial</vt:lpstr>
      <vt:lpstr>Arial</vt:lpstr>
      <vt:lpstr>Calibri</vt:lpstr>
      <vt:lpstr>Calibri Light</vt:lpstr>
      <vt:lpstr>Fira Sans</vt:lpstr>
      <vt:lpstr>Fira Sans Extra Condensed</vt:lpstr>
      <vt:lpstr>Montserrat</vt:lpstr>
      <vt:lpstr>Open Sans</vt:lpstr>
      <vt:lpstr>Roboto</vt:lpstr>
      <vt:lpstr>Wingdings</vt:lpstr>
      <vt:lpstr>Office Theme</vt:lpstr>
      <vt:lpstr>Investor Social Media by Slidesgo</vt:lpstr>
      <vt:lpstr>A/B Testing Infographics by Slidesgo</vt:lpstr>
      <vt:lpstr>PowerPoint Presentation</vt:lpstr>
      <vt:lpstr>PowerPoint Presentation</vt:lpstr>
      <vt:lpstr>INTRODUCTION</vt:lpstr>
      <vt:lpstr>PowerPoint Presentation</vt:lpstr>
      <vt:lpstr>PowerPoint Presentation</vt:lpstr>
      <vt:lpstr>PowerPoint Presentation</vt:lpstr>
      <vt:lpstr>http://fptbookstore.slimair.cool/</vt:lpstr>
      <vt:lpstr>PowerPoint Presentation</vt:lpstr>
      <vt:lpstr>Why Test Automation in CI/CD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Tâm Như Lâm</dc:creator>
  <cp:lastModifiedBy>Tâm Như Lâm</cp:lastModifiedBy>
  <cp:revision>4</cp:revision>
  <dcterms:created xsi:type="dcterms:W3CDTF">2021-11-06T18:16:58Z</dcterms:created>
  <dcterms:modified xsi:type="dcterms:W3CDTF">2021-11-08T01:07:31Z</dcterms:modified>
</cp:coreProperties>
</file>